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  <p:sldMasterId id="2147483770" r:id="rId2"/>
    <p:sldMasterId id="2147483782" r:id="rId3"/>
    <p:sldMasterId id="2147483794" r:id="rId4"/>
    <p:sldMasterId id="2147483806" r:id="rId5"/>
  </p:sldMasterIdLst>
  <p:notesMasterIdLst>
    <p:notesMasterId r:id="rId37"/>
  </p:notesMasterIdLst>
  <p:sldIdLst>
    <p:sldId id="4422" r:id="rId6"/>
    <p:sldId id="4411" r:id="rId7"/>
    <p:sldId id="4414" r:id="rId8"/>
    <p:sldId id="340" r:id="rId9"/>
    <p:sldId id="289" r:id="rId10"/>
    <p:sldId id="4416" r:id="rId11"/>
    <p:sldId id="259" r:id="rId12"/>
    <p:sldId id="260" r:id="rId13"/>
    <p:sldId id="324" r:id="rId14"/>
    <p:sldId id="4421" r:id="rId15"/>
    <p:sldId id="331" r:id="rId16"/>
    <p:sldId id="263" r:id="rId17"/>
    <p:sldId id="282" r:id="rId18"/>
    <p:sldId id="283" r:id="rId19"/>
    <p:sldId id="284" r:id="rId20"/>
    <p:sldId id="264" r:id="rId21"/>
    <p:sldId id="265" r:id="rId22"/>
    <p:sldId id="266" r:id="rId23"/>
    <p:sldId id="267" r:id="rId24"/>
    <p:sldId id="317" r:id="rId25"/>
    <p:sldId id="319" r:id="rId26"/>
    <p:sldId id="318" r:id="rId27"/>
    <p:sldId id="320" r:id="rId28"/>
    <p:sldId id="327" r:id="rId29"/>
    <p:sldId id="328" r:id="rId30"/>
    <p:sldId id="308" r:id="rId31"/>
    <p:sldId id="294" r:id="rId32"/>
    <p:sldId id="321" r:id="rId33"/>
    <p:sldId id="343" r:id="rId34"/>
    <p:sldId id="4415" r:id="rId35"/>
    <p:sldId id="344" r:id="rId36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2E12D6"/>
    <a:srgbClr val="FF3399"/>
    <a:srgbClr val="FF0066"/>
    <a:srgbClr val="009900"/>
    <a:srgbClr val="FFCC00"/>
    <a:srgbClr val="00CC00"/>
    <a:srgbClr val="000099"/>
    <a:srgbClr val="008000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00" autoAdjust="0"/>
    <p:restoredTop sz="94660"/>
  </p:normalViewPr>
  <p:slideViewPr>
    <p:cSldViewPr>
      <p:cViewPr varScale="1">
        <p:scale>
          <a:sx n="70" d="100"/>
          <a:sy n="70" d="100"/>
        </p:scale>
        <p:origin x="840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6E993-296B-4FB0-A271-FA0352DE524F}" type="datetimeFigureOut">
              <a:rPr lang="vi-VN" smtClean="0"/>
              <a:t>30/05/2026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F448D-067C-4AA7-8944-0B61205DCB4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90093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09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AA881-D06F-9A8E-9835-FE8D7402C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C05083-294D-FB3B-EA29-27DDDF196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677883-4D19-8E3B-3353-0DBC2B607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A563-4042-ACF1-0C93-19A9BAEA08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891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929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Ôn</a:t>
            </a:r>
            <a:r>
              <a:rPr lang="en-US" baseline="0"/>
              <a:t> lại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7AB927-42BB-4505-9EDE-3A59CF2143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74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Hay còn</a:t>
            </a:r>
            <a:r>
              <a:rPr lang="en-US" baseline="0"/>
              <a:t> gọi là CHIM ĐA ĐA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3795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7AB927-42BB-4505-9EDE-3A59CF2143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7AB927-42BB-4505-9EDE-3A59CF2143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7AB927-42BB-4505-9EDE-3A59CF2143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7AB927-42BB-4505-9EDE-3A59CF2143B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579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579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B2E6C-2AFC-4020-8547-494ABD7E6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57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hinkpad\Desktop\未标题-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52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27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95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416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2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67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1485"/>
            <a:ext cx="10363200" cy="146896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CDCB7474-AC18-4462-9967-766FB798D0E5}" type="datetimeFigureOut">
              <a:rPr lang="zh-CN" altLang="en-US" smtClean="0"/>
              <a:t>2026/5/30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618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6183"/>
          </a:xfrm>
          <a:prstGeom prst="rect">
            <a:avLst/>
          </a:prstGeom>
        </p:spPr>
        <p:txBody>
          <a:bodyPr/>
          <a:lstStyle/>
          <a:p>
            <a:fld id="{A4D9A019-0009-41E6-843E-D66C74BC76A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BD38837F-E122-594D-68FE-5BCD582509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152400"/>
            <a:ext cx="1466553" cy="1466553"/>
          </a:xfrm>
          <a:prstGeom prst="rect">
            <a:avLst/>
          </a:prstGeom>
        </p:spPr>
      </p:pic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9CFCA97-E076-B282-5540-8F4E6616CD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3733800"/>
            <a:ext cx="1466553" cy="1466553"/>
          </a:xfrm>
          <a:prstGeom prst="rect">
            <a:avLst/>
          </a:prstGeom>
        </p:spPr>
      </p:pic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36DC140-EBE2-D021-3B73-6BDE42A93C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391447"/>
            <a:ext cx="1466553" cy="14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8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53136E2-3174-B2F0-99B6-ED6C655265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152400"/>
            <a:ext cx="1466553" cy="1466553"/>
          </a:xfrm>
          <a:prstGeom prst="rect">
            <a:avLst/>
          </a:prstGeom>
        </p:spPr>
      </p:pic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F5F9D36D-4FD4-AA0E-429D-A983C24086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3733800"/>
            <a:ext cx="1466553" cy="1466553"/>
          </a:xfrm>
          <a:prstGeom prst="rect">
            <a:avLst/>
          </a:prstGeom>
        </p:spPr>
      </p:pic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E1DF320-C2CC-4FED-5AC8-B45DFDEF7A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391447"/>
            <a:ext cx="1466553" cy="14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1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2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95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684" y="1600202"/>
            <a:ext cx="71945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8433" y="1600202"/>
            <a:ext cx="71966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60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73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75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51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86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49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89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58084" y="274640"/>
            <a:ext cx="364701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684" y="274640"/>
            <a:ext cx="10744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247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2F253-58F2-4E53-91F2-F0F89B2A0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B2DB39-DEC9-43D0-8758-EC28BD653A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B4BDE-899E-4A28-9BFA-B9D76ABB19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45ED9-0E6F-4F7B-BD79-9FDAB85D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7DDD6-910B-433B-8A0D-F9FFA3FA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159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E7FE9-ABD5-4E1E-9E69-D341847C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4DCE5-2B3D-4EA7-9277-D42B9084E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A1C50-8B08-40F7-8BCB-9EF8E4A635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90CD6-2035-4877-B86A-6EFD1F66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40BBF-C61E-4D97-BD90-ABC440665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95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09EE5-A7D0-4E2B-B040-2E35BE4FB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8E622-A75A-4FCB-9631-F7C7D2790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305CD-FCE8-4E3A-8B7C-9B08BD58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86397-92C5-4A4D-B097-37A0587F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BB1DD-ABC4-4CA5-99F3-97C6769D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64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BA55-ECC1-4127-B077-83C62478F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FF8AC-367A-4168-B46F-BF9746F33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59A0B2-0850-447A-9FC4-4442138E2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6A8389-8F20-43EF-8730-BEB2C8D9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AA016-C7D2-4AB5-B013-61212456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CFCA5-11FC-4C07-9E49-7C9EC653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565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932A-BD2C-4ED9-A406-DBC8AE947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E4221-E711-4CB9-AAD5-1934F3B34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71089-A5BA-4E36-9F3F-BC898E841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74A958-1C82-48F0-81AD-FE31E69BFE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E90735-2B40-4279-9644-C2995D18F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BF13EB-CEFB-4C06-886E-3DAE70E9D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97C39-BDDC-4BEB-A123-34AA57A40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3815E7-DF24-4341-AA12-8D53D5BA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44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A113-C38C-4264-BED9-38494EB6A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A8016C-867E-47FC-A760-EB365F5F09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F4101F-3E5D-4A45-A9F2-AF987733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1FA42-2594-4EFA-B196-1353331DD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98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51004-69F8-488B-BF22-AA67E2D282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317C04-1DAA-450F-8DC8-E9EB78FAA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A937E-4222-4DC2-BF67-A7883F92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537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FE22-B310-4215-B7DD-4E05554F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A6181-B25A-49DC-84D6-9CEFA44FE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E08AD-48C9-4976-BF65-ECC58E308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87748-D7DD-481C-BDDC-5927F3D19B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9EB97-4234-48DD-A475-F6133AE0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8A0E99-E720-4ECC-A27F-79D5FD7B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929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D4B83-2E1A-41F5-A122-C66500E53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486366-02DF-42C8-9F56-AD4B808B7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16088-367F-4322-B9D9-CD19D29EF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21436-2968-450E-B502-F59F893A0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3A709-F08A-47E1-8353-0A8C70565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36731-A233-4F7A-BC46-77546615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08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AEEA4-A7E3-4229-ACB6-D99D928E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1D7F9E-F294-478C-857D-E921720B5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2D7FF-3B13-449B-BB1F-ED70391C20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A0191-D738-49F4-8459-23BF713A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91F03-764C-43D3-A409-C5AC14E2F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53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17929-DA55-4954-A17E-FA212F0D8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9C5AD9-1524-4AB6-8C0D-90EB0518D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DADB9-F472-47AE-B113-F30C3560F5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EBA1C-780A-4316-953A-10F18415A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C8C62-0996-4E25-AEFB-04A5A898A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727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2F253-58F2-4E53-91F2-F0F89B2A0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B2DB39-DEC9-43D0-8758-EC28BD653A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B4BDE-899E-4A28-9BFA-B9D76ABB1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45ED9-0E6F-4F7B-BD79-9FDAB85D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7DDD6-910B-433B-8A0D-F9FFA3FA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FA23FE47-DA8C-07EB-6191-EA7BC2F4A4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152400"/>
            <a:ext cx="1466553" cy="1466553"/>
          </a:xfrm>
          <a:prstGeom prst="rect">
            <a:avLst/>
          </a:prstGeom>
        </p:spPr>
      </p:pic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B076FDCC-874C-5D8C-2DE4-7192763675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3733800"/>
            <a:ext cx="1466553" cy="1466553"/>
          </a:xfrm>
          <a:prstGeom prst="rect">
            <a:avLst/>
          </a:prstGeom>
        </p:spPr>
      </p:pic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75BA410-9481-1843-5603-158B54E763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391447"/>
            <a:ext cx="1466553" cy="14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88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E7FE9-ABD5-4E1E-9E69-D341847C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4DCE5-2B3D-4EA7-9277-D42B9084E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A1C50-8B08-40F7-8BCB-9EF8E4A63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90CD6-2035-4877-B86A-6EFD1F660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40BBF-C61E-4D97-BD90-ABC440665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87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09EE5-A7D0-4E2B-B040-2E35BE4FB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8E622-A75A-4FCB-9631-F7C7D2790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305CD-FCE8-4E3A-8B7C-9B08BD58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86397-92C5-4A4D-B097-37A0587F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BB1DD-ABC4-4CA5-99F3-97C6769D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585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BA55-ECC1-4127-B077-83C62478F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FF8AC-367A-4168-B46F-BF9746F33D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59A0B2-0850-447A-9FC4-4442138E2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6A8389-8F20-43EF-8730-BEB2C8D9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AA016-C7D2-4AB5-B013-61212456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CFCA5-11FC-4C07-9E49-7C9EC653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695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932A-BD2C-4ED9-A406-DBC8AE947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E4221-E711-4CB9-AAD5-1934F3B34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71089-A5BA-4E36-9F3F-BC898E841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74A958-1C82-48F0-81AD-FE31E69BFE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E90735-2B40-4279-9644-C2995D18F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BF13EB-CEFB-4C06-886E-3DAE70E9D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97C39-BDDC-4BEB-A123-34AA57A40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3815E7-DF24-4341-AA12-8D53D5BA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685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A113-C38C-4264-BED9-38494EB6A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A8016C-867E-47FC-A760-EB365F5F0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F4101F-3E5D-4A45-A9F2-AF987733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91FA42-2594-4EFA-B196-1353331DD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841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51004-69F8-488B-BF22-AA67E2D28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317C04-1DAA-450F-8DC8-E9EB78FAA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A937E-4222-4DC2-BF67-A7883F92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612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FE22-B310-4215-B7DD-4E05554F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A6181-B25A-49DC-84D6-9CEFA44FE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E08AD-48C9-4976-BF65-ECC58E308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87748-D7DD-481C-BDDC-5927F3D19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9EB97-4234-48DD-A475-F6133AE0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8A0E99-E720-4ECC-A27F-79D5FD7B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39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D4B83-2E1A-41F5-A122-C66500E53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486366-02DF-42C8-9F56-AD4B808B78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16088-367F-4322-B9D9-CD19D29EF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21436-2968-450E-B502-F59F893A0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3A709-F08A-47E1-8353-0A8C70565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36731-A233-4F7A-BC46-775466153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709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AEEA4-A7E3-4229-ACB6-D99D928E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1D7F9E-F294-478C-857D-E921720B52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2D7FF-3B13-449B-BB1F-ED70391C2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A0191-D738-49F4-8459-23BF713A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91F03-764C-43D3-A409-C5AC14E2F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019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17929-DA55-4954-A17E-FA212F0D81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9C5AD9-1524-4AB6-8C0D-90EB0518D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DADB9-F472-47AE-B113-F30C3560F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EBA1C-780A-4316-953A-10F18415A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C8C62-0996-4E25-AEFB-04A5A898A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133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4A1B-C229-409C-91F1-FA64C9E0A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01BBDD-64DD-491A-A2A0-FB6EB29BF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53323-2683-4970-9754-8E8550C313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D4AAF-190F-414E-B4AC-327586F8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180EC-4BC1-423A-9D6E-748B0CBD5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76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9681A-59B1-4BCD-89A8-2C805C28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FF324-163B-4D19-A08A-85AC43AF0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9CEAF-5504-47DD-8FE7-AE3FD1DDD6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D1CB3-C841-4F09-B74B-C07F77A7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73E35-F3CD-4F53-9C89-0E7C5149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660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8E3E3-093C-4631-BFEF-ACCE7B6CB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310CBD-C800-405D-A236-B86FE36CB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F1A28-0A1C-4DD6-BB5A-AF5C99FB1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DA5B7-AF20-40A5-B955-E9CF752B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6726B-7B99-49E1-966E-91284A5FC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695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49A0-057B-4EDF-9129-52173E7BB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7118B-7B1C-4486-B765-7C06DF2B2C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2BB7F-EB5A-4B69-8944-41A5DC290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FA98D5-F0A8-49D6-B987-0327C6B061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5F8B78-A895-4578-85B0-5B9A19776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04F85-06C1-43E4-817B-D169549D8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414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3550D-E9F2-4E04-A6EE-6E321FF5C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56C4C-8F6A-4E05-A424-255FBA618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F7E50-00D7-402D-8D43-6E6C9F3B0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43A87-76D0-4D6F-91E0-1CAB4567E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5FF2F6-7714-4D95-81A8-1E12F2555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B1F77C-7AF4-4D51-BD47-C85C0A43AC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3D38F6-2975-4C02-BBC4-EBC98C1B6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C01EB6-4547-4272-8BF0-3EE3642C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269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F6BCD-2D7F-4BDD-BCD5-822038110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CD1D7-D6FE-4A16-B29F-11FF973397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02052E-E670-43B2-9E58-1492007AA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8C641-00E6-4609-93D7-0D9A70572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040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560C6F-DDE9-4F96-9250-7A207D3AE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8DA42E-1835-40E0-81D1-66161299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76548-CCB5-4484-AF90-C9BB1571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662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B9908-719B-4DA9-B02C-03BFE2583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15D1B-8229-47FF-A02D-2AC6E4A2E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BE338-B1E0-4065-846F-970859B90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A6446-79FA-444B-B14B-5FA0BB175C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4ADC1-C8F3-499D-A51E-E6AA08CAA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DA8D4C-D9E9-4DED-AA5B-DA9BD6CE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040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28E1-FFB7-4B30-99AA-CC338DDE8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7122E7-8CE0-4555-8568-23FC45410D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40865-3EF8-4FAB-ACFC-83F26A84B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4084E-3D78-4B8B-9797-75D9B4A89B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2B406-D4C0-4599-82BC-2026F6BB7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FB7A2-9C04-48B6-9758-493FBFAED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505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21D3-F833-4749-BE44-C140FF8A3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BFB3F1-A395-45EC-A140-18CEB78BD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35112-1F13-4C39-8CC8-778A5BC4C9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6C006-C900-484B-8889-CA11C3160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4162B-000F-4B50-BF37-62BB2B137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979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D678AD-9044-4DBA-A86D-062CF3AEAC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9F5DCA-B771-418F-9C84-84B3E5FED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7090A-5F15-47D4-924A-C7D4E67D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913D135-C17B-4BD3-9F6A-9AFD76937E47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6D177-08DA-4CE5-808F-AE196FB0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93613-BCC2-4A72-B544-25FEEA45D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8CA528-3F45-42C4-96D5-1F17ED0D1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03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1A4D90-4E6E-E702-1D59-0AF61A6A9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5402B-88D5-1EC0-46DD-D68BA9A28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F93AF-1D36-C4DD-D5EB-E120981EB2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CAE11-CA45-FD56-1110-839A61FBB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00A93-4EEE-77B6-93B0-F2F4FF3313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539B5B-39DA-4D2A-0030-E372795006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b="12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153CF50-F54C-738D-2295-2BE45FF29C6E}"/>
              </a:ext>
            </a:extLst>
          </p:cNvPr>
          <p:cNvSpPr/>
          <p:nvPr userDrawn="1"/>
        </p:nvSpPr>
        <p:spPr>
          <a:xfrm>
            <a:off x="288317" y="357816"/>
            <a:ext cx="11494330" cy="6142368"/>
          </a:xfrm>
          <a:prstGeom prst="roundRect">
            <a:avLst>
              <a:gd name="adj" fmla="val 9993"/>
            </a:avLst>
          </a:prstGeom>
          <a:solidFill>
            <a:schemeClr val="bg1">
              <a:alpha val="86000"/>
            </a:schemeClr>
          </a:solidFill>
          <a:ln w="57150">
            <a:solidFill>
              <a:srgbClr val="FF0066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85C8034-9D31-EC25-0A6C-32C5E9770E1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152400"/>
            <a:ext cx="1466553" cy="1466553"/>
          </a:xfrm>
          <a:prstGeom prst="rect">
            <a:avLst/>
          </a:prstGeom>
        </p:spPr>
      </p:pic>
      <p:pic>
        <p:nvPicPr>
          <p:cNvPr id="10" name="Picture 9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6C33F442-4BB7-5671-DB53-A8174B6522E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3733800"/>
            <a:ext cx="1466553" cy="1466553"/>
          </a:xfrm>
          <a:prstGeom prst="rect">
            <a:avLst/>
          </a:prstGeom>
        </p:spPr>
      </p:pic>
      <p:pic>
        <p:nvPicPr>
          <p:cNvPr id="11" name="Picture 10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E0F23F5-68A0-3E7E-A283-E2ED585C9B5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391447"/>
            <a:ext cx="1466553" cy="14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7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8C7929-61C4-DEEA-2536-F688B884D0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b="12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B84F455-01F4-D32D-43B4-6D0CCC40F542}"/>
              </a:ext>
            </a:extLst>
          </p:cNvPr>
          <p:cNvSpPr/>
          <p:nvPr userDrawn="1"/>
        </p:nvSpPr>
        <p:spPr>
          <a:xfrm>
            <a:off x="152400" y="357816"/>
            <a:ext cx="11811000" cy="6347784"/>
          </a:xfrm>
          <a:prstGeom prst="roundRect">
            <a:avLst>
              <a:gd name="adj" fmla="val 9993"/>
            </a:avLst>
          </a:prstGeom>
          <a:solidFill>
            <a:schemeClr val="bg1">
              <a:alpha val="86000"/>
            </a:schemeClr>
          </a:solidFill>
          <a:ln w="57150">
            <a:solidFill>
              <a:srgbClr val="FF0066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AD8A921-39D4-A499-9219-90B202FB56C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152400"/>
            <a:ext cx="1466553" cy="1466553"/>
          </a:xfrm>
          <a:prstGeom prst="rect">
            <a:avLst/>
          </a:prstGeom>
        </p:spPr>
      </p:pic>
      <p:pic>
        <p:nvPicPr>
          <p:cNvPr id="10" name="Picture 9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615F26A2-0911-8108-201B-CBECF473CC6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3733800"/>
            <a:ext cx="1466553" cy="1466553"/>
          </a:xfrm>
          <a:prstGeom prst="rect">
            <a:avLst/>
          </a:prstGeom>
        </p:spPr>
      </p:pic>
      <p:pic>
        <p:nvPicPr>
          <p:cNvPr id="11" name="Picture 10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6A1EF591-D68D-8544-2C0B-E2CA1903B4A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391447"/>
            <a:ext cx="1466553" cy="14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8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C47965-FBE1-1BC4-114F-D0D7D571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4077C2-EF4C-1ECB-024A-F59661C7B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36311-3945-3456-D023-B4B8AF5506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0918-B3BC-4D15-9AF8-385E8378AD0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E5314-6D8A-5A13-B531-6CEADFB74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86D45-7BDC-345D-308C-D9AAA8FBC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8271-59F9-4398-B3B9-61938CFED4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E95DCE-6277-B7CE-EBB6-95E6157EE9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b="12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C32512D-63C4-81F4-091E-060D6C269E42}"/>
              </a:ext>
            </a:extLst>
          </p:cNvPr>
          <p:cNvSpPr/>
          <p:nvPr userDrawn="1"/>
        </p:nvSpPr>
        <p:spPr>
          <a:xfrm>
            <a:off x="288317" y="357816"/>
            <a:ext cx="11494330" cy="6142368"/>
          </a:xfrm>
          <a:prstGeom prst="roundRect">
            <a:avLst>
              <a:gd name="adj" fmla="val 9993"/>
            </a:avLst>
          </a:prstGeom>
          <a:solidFill>
            <a:schemeClr val="bg1">
              <a:alpha val="86000"/>
            </a:schemeClr>
          </a:solidFill>
          <a:ln w="57150">
            <a:solidFill>
              <a:srgbClr val="FF0066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A9D94A8-2B4F-BE3E-4841-17D5BA6BE12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152400"/>
            <a:ext cx="1466553" cy="1466553"/>
          </a:xfrm>
          <a:prstGeom prst="rect">
            <a:avLst/>
          </a:prstGeom>
        </p:spPr>
      </p:pic>
      <p:pic>
        <p:nvPicPr>
          <p:cNvPr id="11" name="Picture 10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C8F30B4-EA3D-7D53-CA1D-C52701C4A88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3733800"/>
            <a:ext cx="1466553" cy="1466553"/>
          </a:xfrm>
          <a:prstGeom prst="rect">
            <a:avLst/>
          </a:prstGeom>
        </p:spPr>
      </p:pic>
      <p:pic>
        <p:nvPicPr>
          <p:cNvPr id="12" name="Picture 1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14877CE-BBBB-796C-3929-FB0CE4589B9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391447"/>
            <a:ext cx="1466553" cy="14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4CFD7-0253-48B5-9B7E-4AA9A7F5A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7E88B-9491-4FF2-A6D9-3AF144123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C7580-02DE-4376-8DD6-A4AD4506A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192F9-9E8D-44B3-9857-379034FFC716}" type="datetimeFigureOut">
              <a:rPr lang="en-US" smtClean="0"/>
              <a:t>30/5/2026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635D-5480-4DBF-8834-B4BBC39E9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7E90C-A453-4354-A296-F4D253B7E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6CF58-9897-48F8-9C0B-C144E54791A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BEA64A4-3ACF-D502-EEC2-49BC54E24232}"/>
              </a:ext>
            </a:extLst>
          </p:cNvPr>
          <p:cNvSpPr txBox="1">
            <a:spLocks/>
          </p:cNvSpPr>
          <p:nvPr userDrawn="1"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1563420-651D-F49A-1F03-E714C81360CF}"/>
              </a:ext>
            </a:extLst>
          </p:cNvPr>
          <p:cNvSpPr txBox="1">
            <a:spLocks/>
          </p:cNvSpPr>
          <p:nvPr userDrawn="1"/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F533686-D575-4DC7-D071-8529B970CE00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9D0918-B3BC-4D15-9AF8-385E8378AD06}" type="datetimeFigureOut">
              <a:rPr lang="en-US" smtClean="0"/>
              <a:pPr/>
              <a:t>30/5/2026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8D40AB-E25B-18B4-DFF9-3AD7FD369E83}"/>
              </a:ext>
            </a:extLst>
          </p:cNvPr>
          <p:cNvSpPr txBox="1">
            <a:spLocks/>
          </p:cNvSpPr>
          <p:nvPr userDrawn="1"/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638271-59F9-4398-B3B9-61938CFED46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720301-CF47-90D2-6F29-6F47E033A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b="12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A9C6563-1EF1-BD48-814E-E406D1FC4549}"/>
              </a:ext>
            </a:extLst>
          </p:cNvPr>
          <p:cNvSpPr/>
          <p:nvPr userDrawn="1"/>
        </p:nvSpPr>
        <p:spPr>
          <a:xfrm>
            <a:off x="288317" y="357816"/>
            <a:ext cx="11494330" cy="6142368"/>
          </a:xfrm>
          <a:prstGeom prst="roundRect">
            <a:avLst>
              <a:gd name="adj" fmla="val 9993"/>
            </a:avLst>
          </a:prstGeom>
          <a:solidFill>
            <a:schemeClr val="bg1">
              <a:alpha val="86000"/>
            </a:schemeClr>
          </a:solidFill>
          <a:ln w="57150">
            <a:solidFill>
              <a:srgbClr val="FF0066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F020DE5-4C41-2C75-9D66-056436B0160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152400"/>
            <a:ext cx="1466553" cy="1466553"/>
          </a:xfrm>
          <a:prstGeom prst="rect">
            <a:avLst/>
          </a:prstGeom>
        </p:spPr>
      </p:pic>
      <p:pic>
        <p:nvPicPr>
          <p:cNvPr id="14" name="Picture 1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6D5C3C0-5AD1-859D-21E9-E57202DB8E2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3733800"/>
            <a:ext cx="1466553" cy="1466553"/>
          </a:xfrm>
          <a:prstGeom prst="rect">
            <a:avLst/>
          </a:prstGeom>
        </p:spPr>
      </p:pic>
      <p:pic>
        <p:nvPicPr>
          <p:cNvPr id="15" name="Picture 1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8903ADF-4648-0A89-5AF6-093408EE7AC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391447"/>
            <a:ext cx="1466553" cy="14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CC50162-1649-5EDD-1888-104C5773EC7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0" y="152400"/>
            <a:ext cx="1466553" cy="1466553"/>
          </a:xfrm>
          <a:prstGeom prst="rect">
            <a:avLst/>
          </a:prstGeom>
        </p:spPr>
      </p:pic>
      <p:pic>
        <p:nvPicPr>
          <p:cNvPr id="12" name="Picture 1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75078DD-EC2F-FC20-AA57-C34F00D2EC0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-3733800"/>
            <a:ext cx="1466553" cy="1466553"/>
          </a:xfrm>
          <a:prstGeom prst="rect">
            <a:avLst/>
          </a:prstGeom>
        </p:spPr>
      </p:pic>
      <p:pic>
        <p:nvPicPr>
          <p:cNvPr id="13" name="Picture 1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D72B6F56-F083-D17F-CC97-1AD66A819CE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5391447"/>
            <a:ext cx="1466553" cy="14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8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5" Type="http://schemas.openxmlformats.org/officeDocument/2006/relationships/image" Target="../media/image37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microsoft.com/office/2007/relationships/hdphoto" Target="../media/hdphoto3.wdp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microsoft.com/office/2007/relationships/hdphoto" Target="../media/hdphoto3.wdp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microsoft.com/office/2007/relationships/hdphoto" Target="../media/hdphoto3.wdp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fif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45.png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8F5BD5C9-89B8-5918-017A-BE0D60FC3A9A}"/>
              </a:ext>
            </a:extLst>
          </p:cNvPr>
          <p:cNvSpPr txBox="1"/>
          <p:nvPr/>
        </p:nvSpPr>
        <p:spPr>
          <a:xfrm>
            <a:off x="1981200" y="6096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ỦY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TỊNH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KHÊ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TRƯỜNG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HỌC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TRUNG HỌC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VĂN TRÀ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63C150-B72B-873C-B9CE-D16FC490559F}"/>
              </a:ext>
            </a:extLst>
          </p:cNvPr>
          <p:cNvSpPr txBox="1"/>
          <p:nvPr/>
        </p:nvSpPr>
        <p:spPr>
          <a:xfrm>
            <a:off x="1676400" y="2438400"/>
            <a:ext cx="9753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CÁC EM </a:t>
            </a:r>
            <a:r>
              <a:rPr lang="en-US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HỌC </a:t>
            </a:r>
            <a:r>
              <a:rPr lang="en-US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VIỆT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AD87DF-D8A6-EA3C-70BB-D06A1BF108F0}"/>
              </a:ext>
            </a:extLst>
          </p:cNvPr>
          <p:cNvSpPr txBox="1"/>
          <p:nvPr/>
        </p:nvSpPr>
        <p:spPr>
          <a:xfrm>
            <a:off x="1828800" y="48006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2E12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600" dirty="0">
                <a:solidFill>
                  <a:srgbClr val="2E12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VIÊN: NGUYỄN THỊ THANH </a:t>
            </a:r>
            <a:r>
              <a:rPr lang="en-US" sz="3600" dirty="0" err="1">
                <a:solidFill>
                  <a:srgbClr val="2E12D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THỦY</a:t>
            </a:r>
            <a:endParaRPr lang="en-US" sz="3600" dirty="0">
              <a:solidFill>
                <a:srgbClr val="2E12D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52548AC-467C-BA2B-F368-32E6929E0254}"/>
              </a:ext>
            </a:extLst>
          </p:cNvPr>
          <p:cNvSpPr txBox="1"/>
          <p:nvPr/>
        </p:nvSpPr>
        <p:spPr>
          <a:xfrm>
            <a:off x="2895600" y="15240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Thứ</a:t>
            </a:r>
            <a:r>
              <a:rPr lang="en-US" sz="28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3 </a:t>
            </a:r>
            <a:r>
              <a:rPr lang="en-US" sz="28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ngày</a:t>
            </a:r>
            <a:r>
              <a:rPr lang="en-US" sz="28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04 </a:t>
            </a:r>
            <a:r>
              <a:rPr lang="en-US" sz="28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tháng</a:t>
            </a:r>
            <a:r>
              <a:rPr lang="en-US" sz="28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11 </a:t>
            </a:r>
            <a:r>
              <a:rPr lang="en-US" sz="2800" b="1" dirty="0" err="1">
                <a:solidFill>
                  <a:srgbClr val="0000CC"/>
                </a:solidFill>
                <a:latin typeface="HP001 4 hàng" panose="020B0603050302020204" pitchFamily="34" charset="0"/>
              </a:rPr>
              <a:t>năm</a:t>
            </a:r>
            <a:r>
              <a:rPr lang="en-US" sz="2800" b="1" dirty="0">
                <a:solidFill>
                  <a:srgbClr val="0000CC"/>
                </a:solidFill>
                <a:latin typeface="HP001 4 hàng" panose="020B0603050302020204" pitchFamily="34" charset="0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86066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chào đón">
            <a:hlinkClick r:id="" action="ppaction://media"/>
            <a:extLst>
              <a:ext uri="{FF2B5EF4-FFF2-40B4-BE49-F238E27FC236}">
                <a16:creationId xmlns:a16="http://schemas.microsoft.com/office/drawing/2014/main" id="{E88A9143-D7BC-1D3F-DA21-A7224F404E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8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ày 1">
            <a:hlinkClick r:id="" action="ppaction://media"/>
            <a:extLst>
              <a:ext uri="{FF2B5EF4-FFF2-40B4-BE49-F238E27FC236}">
                <a16:creationId xmlns:a16="http://schemas.microsoft.com/office/drawing/2014/main" id="{BD72998B-AA55-2B2D-90EA-FF57E7AAE0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478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896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8" r="30317" b="-8258"/>
          <a:stretch/>
        </p:blipFill>
        <p:spPr>
          <a:xfrm>
            <a:off x="-40340" y="-143672"/>
            <a:ext cx="12223376" cy="75798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4F5D0A-68BF-37FB-B01D-BC1D27C444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0" r="12865"/>
          <a:stretch/>
        </p:blipFill>
        <p:spPr>
          <a:xfrm flipH="1">
            <a:off x="152400" y="-381000"/>
            <a:ext cx="12127637" cy="76028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C49141-52D7-BC5B-C98E-B47DB4DD9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95" b="97764" l="5455" r="97403">
                        <a14:foregroundMark x1="36104" y1="3994" x2="38701" y2="14856"/>
                        <a14:foregroundMark x1="91429" y1="32907" x2="91429" y2="32907"/>
                        <a14:foregroundMark x1="97662" y1="30990" x2="97662" y2="30990"/>
                        <a14:foregroundMark x1="97143" y1="34665" x2="97143" y2="34665"/>
                        <a14:foregroundMark x1="5455" y1="53355" x2="15844" y2="45687"/>
                        <a14:foregroundMark x1="15065" y1="94249" x2="26494" y2="72364"/>
                        <a14:foregroundMark x1="59740" y1="95527" x2="51688" y2="88658"/>
                        <a14:foregroundMark x1="51688" y1="88658" x2="46494" y2="78754"/>
                        <a14:foregroundMark x1="46494" y1="78754" x2="46494" y2="77476"/>
                        <a14:foregroundMark x1="43117" y1="81470" x2="43117" y2="81470"/>
                        <a14:foregroundMark x1="45974" y1="94249" x2="45974" y2="94249"/>
                        <a14:foregroundMark x1="41558" y1="93131" x2="52727" y2="97125"/>
                        <a14:foregroundMark x1="56883" y1="97923" x2="60000" y2="92652"/>
                        <a14:foregroundMark x1="60519" y1="95527" x2="62338" y2="97444"/>
                        <a14:foregroundMark x1="59221" y1="91534" x2="52208" y2="88339"/>
                        <a14:foregroundMark x1="11169" y1="93450" x2="15325" y2="88339"/>
                        <a14:foregroundMark x1="7532" y1="93610" x2="14026" y2="86102"/>
                        <a14:foregroundMark x1="18182" y1="92652" x2="22078" y2="86422"/>
                        <a14:foregroundMark x1="16623" y1="94728" x2="18182" y2="90895"/>
                        <a14:foregroundMark x1="28052" y1="46645" x2="42597" y2="29872"/>
                        <a14:foregroundMark x1="49091" y1="43610" x2="45974" y2="29872"/>
                        <a14:foregroundMark x1="44416" y1="34185" x2="41558" y2="24760"/>
                        <a14:foregroundMark x1="41558" y1="24760" x2="41299" y2="24441"/>
                        <a14:foregroundMark x1="52727" y1="94728" x2="43377" y2="89936"/>
                        <a14:foregroundMark x1="6234" y1="92013" x2="8312" y2="92013"/>
                        <a14:foregroundMark x1="23636" y1="8147" x2="34805" y2="12460"/>
                        <a14:foregroundMark x1="38961" y1="3994" x2="51688" y2="16773"/>
                        <a14:foregroundMark x1="48571" y1="3195" x2="62597" y2="129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11723"/>
            <a:ext cx="3226544" cy="524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3EDF281-74F6-30C6-2950-5C9F455CF702}"/>
              </a:ext>
            </a:extLst>
          </p:cNvPr>
          <p:cNvSpPr txBox="1">
            <a:spLocks/>
          </p:cNvSpPr>
          <p:nvPr/>
        </p:nvSpPr>
        <p:spPr>
          <a:xfrm>
            <a:off x="1143000" y="3048000"/>
            <a:ext cx="10717370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8800" b="1" dirty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</a:t>
            </a:r>
            <a:r>
              <a:rPr lang="en-US" sz="8800" b="1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  <a:r>
              <a:rPr lang="en-US" sz="8800" b="1" dirty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</a:t>
            </a:r>
            <a:r>
              <a:rPr lang="en-US" sz="8800" b="1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  <a:r>
              <a:rPr lang="en-US" sz="8800" b="1" dirty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</a:t>
            </a:r>
            <a:r>
              <a:rPr lang="en-US" sz="8800" b="1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im</a:t>
            </a:r>
            <a:r>
              <a:rPr lang="en-US" sz="8800" b="1" dirty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um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9E7B75-EF54-9FF4-2814-EA89C8441FFB}"/>
              </a:ext>
            </a:extLst>
          </p:cNvPr>
          <p:cNvSpPr txBox="1">
            <a:spLocks/>
          </p:cNvSpPr>
          <p:nvPr/>
        </p:nvSpPr>
        <p:spPr>
          <a:xfrm>
            <a:off x="4800600" y="1752600"/>
            <a:ext cx="2819400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6600" b="1" dirty="0" err="1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Bài</a:t>
            </a:r>
            <a:r>
              <a:rPr lang="en-US" sz="6600" b="1" dirty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37</a:t>
            </a:r>
          </a:p>
        </p:txBody>
      </p:sp>
    </p:spTree>
    <p:extLst>
      <p:ext uri="{BB962C8B-B14F-4D97-AF65-F5344CB8AC3E}">
        <p14:creationId xmlns:p14="http://schemas.microsoft.com/office/powerpoint/2010/main" val="17765217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061" b="97449" l="61443" r="97377">
                        <a14:foregroundMark x1="78426" y1="57959" x2="79475" y2="67857"/>
                        <a14:foregroundMark x1="70230" y1="55000" x2="70361" y2="55408"/>
                        <a14:foregroundMark x1="76984" y1="85714" x2="76984" y2="86939"/>
                        <a14:foregroundMark x1="69180" y1="53163" x2="68918" y2="52755"/>
                        <a14:foregroundMark x1="73377" y1="40816" x2="75410" y2="41837"/>
                        <a14:foregroundMark x1="79869" y1="41633" x2="82557" y2="44082"/>
                        <a14:foregroundMark x1="75803" y1="56837" x2="78033" y2="60612"/>
                        <a14:foregroundMark x1="79344" y1="58163" x2="80262" y2="58163"/>
                        <a14:foregroundMark x1="80131" y1="56633" x2="80393" y2="570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885" t="15965" r="2231" b="2389"/>
          <a:stretch/>
        </p:blipFill>
        <p:spPr>
          <a:xfrm>
            <a:off x="8855471" y="1711110"/>
            <a:ext cx="3709851" cy="52773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6" r="34935" b="7880"/>
          <a:stretch/>
        </p:blipFill>
        <p:spPr>
          <a:xfrm>
            <a:off x="0" y="1948197"/>
            <a:ext cx="3044396" cy="5040307"/>
          </a:xfrm>
          <a:prstGeom prst="rect">
            <a:avLst/>
          </a:prstGeom>
        </p:spPr>
      </p:pic>
      <p:sp>
        <p:nvSpPr>
          <p:cNvPr id="14" name="Hình chữ nhật: Góc Tròn 3">
            <a:extLst>
              <a:ext uri="{FF2B5EF4-FFF2-40B4-BE49-F238E27FC236}">
                <a16:creationId xmlns:a16="http://schemas.microsoft.com/office/drawing/2014/main" id="{FD1C116F-5A53-3627-C653-3E4550C99D90}"/>
              </a:ext>
            </a:extLst>
          </p:cNvPr>
          <p:cNvSpPr/>
          <p:nvPr/>
        </p:nvSpPr>
        <p:spPr>
          <a:xfrm>
            <a:off x="3733800" y="1524000"/>
            <a:ext cx="4920892" cy="3444458"/>
          </a:xfrm>
          <a:custGeom>
            <a:avLst/>
            <a:gdLst>
              <a:gd name="connsiteX0" fmla="*/ 0 w 4920892"/>
              <a:gd name="connsiteY0" fmla="*/ 574088 h 3444458"/>
              <a:gd name="connsiteX1" fmla="*/ 574088 w 4920892"/>
              <a:gd name="connsiteY1" fmla="*/ 0 h 3444458"/>
              <a:gd name="connsiteX2" fmla="*/ 4346804 w 4920892"/>
              <a:gd name="connsiteY2" fmla="*/ 0 h 3444458"/>
              <a:gd name="connsiteX3" fmla="*/ 4920892 w 4920892"/>
              <a:gd name="connsiteY3" fmla="*/ 574088 h 3444458"/>
              <a:gd name="connsiteX4" fmla="*/ 4920892 w 4920892"/>
              <a:gd name="connsiteY4" fmla="*/ 2870370 h 3444458"/>
              <a:gd name="connsiteX5" fmla="*/ 4346804 w 4920892"/>
              <a:gd name="connsiteY5" fmla="*/ 3444458 h 3444458"/>
              <a:gd name="connsiteX6" fmla="*/ 574088 w 4920892"/>
              <a:gd name="connsiteY6" fmla="*/ 3444458 h 3444458"/>
              <a:gd name="connsiteX7" fmla="*/ 0 w 4920892"/>
              <a:gd name="connsiteY7" fmla="*/ 2870370 h 3444458"/>
              <a:gd name="connsiteX8" fmla="*/ 0 w 4920892"/>
              <a:gd name="connsiteY8" fmla="*/ 574088 h 3444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0892" h="3444458" fill="none" extrusionOk="0">
                <a:moveTo>
                  <a:pt x="0" y="574088"/>
                </a:moveTo>
                <a:cubicBezTo>
                  <a:pt x="-16715" y="258067"/>
                  <a:pt x="252362" y="26494"/>
                  <a:pt x="574088" y="0"/>
                </a:cubicBezTo>
                <a:cubicBezTo>
                  <a:pt x="1234475" y="77600"/>
                  <a:pt x="3013021" y="-27269"/>
                  <a:pt x="4346804" y="0"/>
                </a:cubicBezTo>
                <a:cubicBezTo>
                  <a:pt x="4668542" y="-6171"/>
                  <a:pt x="4937318" y="261864"/>
                  <a:pt x="4920892" y="574088"/>
                </a:cubicBezTo>
                <a:cubicBezTo>
                  <a:pt x="5029892" y="1090064"/>
                  <a:pt x="4842683" y="1814282"/>
                  <a:pt x="4920892" y="2870370"/>
                </a:cubicBezTo>
                <a:cubicBezTo>
                  <a:pt x="4878655" y="3170907"/>
                  <a:pt x="4633917" y="3457665"/>
                  <a:pt x="4346804" y="3444458"/>
                </a:cubicBezTo>
                <a:cubicBezTo>
                  <a:pt x="2777832" y="3493635"/>
                  <a:pt x="2246294" y="3321756"/>
                  <a:pt x="574088" y="3444458"/>
                </a:cubicBezTo>
                <a:cubicBezTo>
                  <a:pt x="250519" y="3494443"/>
                  <a:pt x="-25914" y="3209742"/>
                  <a:pt x="0" y="2870370"/>
                </a:cubicBezTo>
                <a:cubicBezTo>
                  <a:pt x="47022" y="2475207"/>
                  <a:pt x="104569" y="1117284"/>
                  <a:pt x="0" y="574088"/>
                </a:cubicBezTo>
                <a:close/>
              </a:path>
              <a:path w="4920892" h="3444458" stroke="0" extrusionOk="0">
                <a:moveTo>
                  <a:pt x="0" y="574088"/>
                </a:moveTo>
                <a:cubicBezTo>
                  <a:pt x="32251" y="253342"/>
                  <a:pt x="268630" y="-774"/>
                  <a:pt x="574088" y="0"/>
                </a:cubicBezTo>
                <a:cubicBezTo>
                  <a:pt x="2012718" y="-129276"/>
                  <a:pt x="3833825" y="-77778"/>
                  <a:pt x="4346804" y="0"/>
                </a:cubicBezTo>
                <a:cubicBezTo>
                  <a:pt x="4656903" y="-22190"/>
                  <a:pt x="4914813" y="292080"/>
                  <a:pt x="4920892" y="574088"/>
                </a:cubicBezTo>
                <a:cubicBezTo>
                  <a:pt x="5002491" y="1410845"/>
                  <a:pt x="5075192" y="2613659"/>
                  <a:pt x="4920892" y="2870370"/>
                </a:cubicBezTo>
                <a:cubicBezTo>
                  <a:pt x="4943597" y="3235313"/>
                  <a:pt x="4611118" y="3462384"/>
                  <a:pt x="4346804" y="3444458"/>
                </a:cubicBezTo>
                <a:cubicBezTo>
                  <a:pt x="3253397" y="3488678"/>
                  <a:pt x="1084616" y="3415076"/>
                  <a:pt x="574088" y="3444458"/>
                </a:cubicBezTo>
                <a:cubicBezTo>
                  <a:pt x="241233" y="3383770"/>
                  <a:pt x="-9174" y="3185310"/>
                  <a:pt x="0" y="2870370"/>
                </a:cubicBezTo>
                <a:cubicBezTo>
                  <a:pt x="-159954" y="2272225"/>
                  <a:pt x="22140" y="1216118"/>
                  <a:pt x="0" y="574088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76143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33E858-8541-EA41-515F-5EC3DE3537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2286000"/>
            <a:ext cx="8352244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2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0383C4-ED3A-B9EF-A3A9-43203ED1E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10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93"/>
          <a:stretch/>
        </p:blipFill>
        <p:spPr>
          <a:xfrm>
            <a:off x="-18675" y="-152400"/>
            <a:ext cx="12210675" cy="53198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5833" y="-281608"/>
            <a:ext cx="11696009" cy="2200453"/>
          </a:xfrm>
          <a:custGeom>
            <a:avLst/>
            <a:gdLst>
              <a:gd name="connsiteX0" fmla="*/ 0 w 9144000"/>
              <a:gd name="connsiteY0" fmla="*/ 0 h 1373524"/>
              <a:gd name="connsiteX1" fmla="*/ 9144000 w 9144000"/>
              <a:gd name="connsiteY1" fmla="*/ 0 h 1373524"/>
              <a:gd name="connsiteX2" fmla="*/ 9144000 w 9144000"/>
              <a:gd name="connsiteY2" fmla="*/ 1373524 h 1373524"/>
              <a:gd name="connsiteX3" fmla="*/ 0 w 9144000"/>
              <a:gd name="connsiteY3" fmla="*/ 1373524 h 1373524"/>
              <a:gd name="connsiteX4" fmla="*/ 0 w 91440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05000 w 9207500"/>
              <a:gd name="connsiteY3" fmla="*/ 11430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30400 w 9207500"/>
              <a:gd name="connsiteY3" fmla="*/ 10795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098800 w 9207500"/>
              <a:gd name="connsiteY3" fmla="*/ 1181100 h 1373524"/>
              <a:gd name="connsiteX4" fmla="*/ 1930400 w 9207500"/>
              <a:gd name="connsiteY4" fmla="*/ 1079500 h 1373524"/>
              <a:gd name="connsiteX5" fmla="*/ 0 w 9207500"/>
              <a:gd name="connsiteY5" fmla="*/ 992524 h 1373524"/>
              <a:gd name="connsiteX6" fmla="*/ 63500 w 9207500"/>
              <a:gd name="connsiteY6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733800 w 9207500"/>
              <a:gd name="connsiteY3" fmla="*/ 1244600 h 1373524"/>
              <a:gd name="connsiteX4" fmla="*/ 3098800 w 9207500"/>
              <a:gd name="connsiteY4" fmla="*/ 1181100 h 1373524"/>
              <a:gd name="connsiteX5" fmla="*/ 1930400 w 9207500"/>
              <a:gd name="connsiteY5" fmla="*/ 1079500 h 1373524"/>
              <a:gd name="connsiteX6" fmla="*/ 0 w 9207500"/>
              <a:gd name="connsiteY6" fmla="*/ 992524 h 1373524"/>
              <a:gd name="connsiteX7" fmla="*/ 63500 w 9207500"/>
              <a:gd name="connsiteY7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4318000 w 9207500"/>
              <a:gd name="connsiteY3" fmla="*/ 1282700 h 1373524"/>
              <a:gd name="connsiteX4" fmla="*/ 3733800 w 9207500"/>
              <a:gd name="connsiteY4" fmla="*/ 1244600 h 1373524"/>
              <a:gd name="connsiteX5" fmla="*/ 3098800 w 9207500"/>
              <a:gd name="connsiteY5" fmla="*/ 1181100 h 1373524"/>
              <a:gd name="connsiteX6" fmla="*/ 1930400 w 9207500"/>
              <a:gd name="connsiteY6" fmla="*/ 1079500 h 1373524"/>
              <a:gd name="connsiteX7" fmla="*/ 0 w 9207500"/>
              <a:gd name="connsiteY7" fmla="*/ 992524 h 1373524"/>
              <a:gd name="connsiteX8" fmla="*/ 63500 w 9207500"/>
              <a:gd name="connsiteY8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5080000 w 9207500"/>
              <a:gd name="connsiteY3" fmla="*/ 1308100 h 1373524"/>
              <a:gd name="connsiteX4" fmla="*/ 4318000 w 9207500"/>
              <a:gd name="connsiteY4" fmla="*/ 1282700 h 1373524"/>
              <a:gd name="connsiteX5" fmla="*/ 3733800 w 9207500"/>
              <a:gd name="connsiteY5" fmla="*/ 1244600 h 1373524"/>
              <a:gd name="connsiteX6" fmla="*/ 3098800 w 9207500"/>
              <a:gd name="connsiteY6" fmla="*/ 1181100 h 1373524"/>
              <a:gd name="connsiteX7" fmla="*/ 1930400 w 9207500"/>
              <a:gd name="connsiteY7" fmla="*/ 1079500 h 1373524"/>
              <a:gd name="connsiteX8" fmla="*/ 0 w 9207500"/>
              <a:gd name="connsiteY8" fmla="*/ 992524 h 1373524"/>
              <a:gd name="connsiteX9" fmla="*/ 63500 w 9207500"/>
              <a:gd name="connsiteY9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070600 w 9207500"/>
              <a:gd name="connsiteY3" fmla="*/ 1270000 h 1373524"/>
              <a:gd name="connsiteX4" fmla="*/ 5080000 w 9207500"/>
              <a:gd name="connsiteY4" fmla="*/ 1308100 h 1373524"/>
              <a:gd name="connsiteX5" fmla="*/ 4318000 w 9207500"/>
              <a:gd name="connsiteY5" fmla="*/ 1282700 h 1373524"/>
              <a:gd name="connsiteX6" fmla="*/ 3733800 w 9207500"/>
              <a:gd name="connsiteY6" fmla="*/ 1244600 h 1373524"/>
              <a:gd name="connsiteX7" fmla="*/ 3098800 w 9207500"/>
              <a:gd name="connsiteY7" fmla="*/ 1181100 h 1373524"/>
              <a:gd name="connsiteX8" fmla="*/ 1930400 w 9207500"/>
              <a:gd name="connsiteY8" fmla="*/ 1079500 h 1373524"/>
              <a:gd name="connsiteX9" fmla="*/ 0 w 9207500"/>
              <a:gd name="connsiteY9" fmla="*/ 992524 h 1373524"/>
              <a:gd name="connsiteX10" fmla="*/ 63500 w 9207500"/>
              <a:gd name="connsiteY10" fmla="*/ 0 h 1373524"/>
              <a:gd name="connsiteX0" fmla="*/ 63500 w 9207500"/>
              <a:gd name="connsiteY0" fmla="*/ 0 h 1436045"/>
              <a:gd name="connsiteX1" fmla="*/ 9207500 w 9207500"/>
              <a:gd name="connsiteY1" fmla="*/ 0 h 1436045"/>
              <a:gd name="connsiteX2" fmla="*/ 9207500 w 9207500"/>
              <a:gd name="connsiteY2" fmla="*/ 1373524 h 1436045"/>
              <a:gd name="connsiteX3" fmla="*/ 6731000 w 9207500"/>
              <a:gd name="connsiteY3" fmla="*/ 1168400 h 1436045"/>
              <a:gd name="connsiteX4" fmla="*/ 6070600 w 9207500"/>
              <a:gd name="connsiteY4" fmla="*/ 1270000 h 1436045"/>
              <a:gd name="connsiteX5" fmla="*/ 5080000 w 9207500"/>
              <a:gd name="connsiteY5" fmla="*/ 1308100 h 1436045"/>
              <a:gd name="connsiteX6" fmla="*/ 4318000 w 9207500"/>
              <a:gd name="connsiteY6" fmla="*/ 1282700 h 1436045"/>
              <a:gd name="connsiteX7" fmla="*/ 3733800 w 9207500"/>
              <a:gd name="connsiteY7" fmla="*/ 1244600 h 1436045"/>
              <a:gd name="connsiteX8" fmla="*/ 3098800 w 9207500"/>
              <a:gd name="connsiteY8" fmla="*/ 1181100 h 1436045"/>
              <a:gd name="connsiteX9" fmla="*/ 1930400 w 9207500"/>
              <a:gd name="connsiteY9" fmla="*/ 1079500 h 1436045"/>
              <a:gd name="connsiteX10" fmla="*/ 0 w 9207500"/>
              <a:gd name="connsiteY10" fmla="*/ 992524 h 1436045"/>
              <a:gd name="connsiteX11" fmla="*/ 63500 w 9207500"/>
              <a:gd name="connsiteY11" fmla="*/ 0 h 1436045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731000 w 9207500"/>
              <a:gd name="connsiteY3" fmla="*/ 1168400 h 1373524"/>
              <a:gd name="connsiteX4" fmla="*/ 6070600 w 9207500"/>
              <a:gd name="connsiteY4" fmla="*/ 1270000 h 1373524"/>
              <a:gd name="connsiteX5" fmla="*/ 5080000 w 9207500"/>
              <a:gd name="connsiteY5" fmla="*/ 1308100 h 1373524"/>
              <a:gd name="connsiteX6" fmla="*/ 4318000 w 9207500"/>
              <a:gd name="connsiteY6" fmla="*/ 1282700 h 1373524"/>
              <a:gd name="connsiteX7" fmla="*/ 3733800 w 9207500"/>
              <a:gd name="connsiteY7" fmla="*/ 1244600 h 1373524"/>
              <a:gd name="connsiteX8" fmla="*/ 3098800 w 9207500"/>
              <a:gd name="connsiteY8" fmla="*/ 1181100 h 1373524"/>
              <a:gd name="connsiteX9" fmla="*/ 1930400 w 9207500"/>
              <a:gd name="connsiteY9" fmla="*/ 1079500 h 1373524"/>
              <a:gd name="connsiteX10" fmla="*/ 0 w 9207500"/>
              <a:gd name="connsiteY10" fmla="*/ 992524 h 1373524"/>
              <a:gd name="connsiteX11" fmla="*/ 63500 w 9207500"/>
              <a:gd name="connsiteY11" fmla="*/ 0 h 1373524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024326"/>
              <a:gd name="connsiteY0" fmla="*/ 12700 h 1320800"/>
              <a:gd name="connsiteX1" fmla="*/ 8826500 w 9024326"/>
              <a:gd name="connsiteY1" fmla="*/ 0 h 1320800"/>
              <a:gd name="connsiteX2" fmla="*/ 9004300 w 9024326"/>
              <a:gd name="connsiteY2" fmla="*/ 662324 h 1320800"/>
              <a:gd name="connsiteX3" fmla="*/ 6731000 w 9024326"/>
              <a:gd name="connsiteY3" fmla="*/ 1181100 h 1320800"/>
              <a:gd name="connsiteX4" fmla="*/ 6070600 w 9024326"/>
              <a:gd name="connsiteY4" fmla="*/ 1282700 h 1320800"/>
              <a:gd name="connsiteX5" fmla="*/ 5080000 w 9024326"/>
              <a:gd name="connsiteY5" fmla="*/ 1320800 h 1320800"/>
              <a:gd name="connsiteX6" fmla="*/ 4318000 w 9024326"/>
              <a:gd name="connsiteY6" fmla="*/ 1295400 h 1320800"/>
              <a:gd name="connsiteX7" fmla="*/ 3733800 w 9024326"/>
              <a:gd name="connsiteY7" fmla="*/ 1257300 h 1320800"/>
              <a:gd name="connsiteX8" fmla="*/ 3098800 w 9024326"/>
              <a:gd name="connsiteY8" fmla="*/ 1193800 h 1320800"/>
              <a:gd name="connsiteX9" fmla="*/ 1930400 w 9024326"/>
              <a:gd name="connsiteY9" fmla="*/ 1092200 h 1320800"/>
              <a:gd name="connsiteX10" fmla="*/ 0 w 9024326"/>
              <a:gd name="connsiteY10" fmla="*/ 1005224 h 1320800"/>
              <a:gd name="connsiteX11" fmla="*/ 63500 w 9024326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5852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57900 w 8826500"/>
              <a:gd name="connsiteY4" fmla="*/ 12700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30762 w 8793762"/>
              <a:gd name="connsiteY0" fmla="*/ 12700 h 1320800"/>
              <a:gd name="connsiteX1" fmla="*/ 8793762 w 8793762"/>
              <a:gd name="connsiteY1" fmla="*/ 0 h 1320800"/>
              <a:gd name="connsiteX2" fmla="*/ 8450862 w 8793762"/>
              <a:gd name="connsiteY2" fmla="*/ 662324 h 1320800"/>
              <a:gd name="connsiteX3" fmla="*/ 6749062 w 8793762"/>
              <a:gd name="connsiteY3" fmla="*/ 1206500 h 1320800"/>
              <a:gd name="connsiteX4" fmla="*/ 6037862 w 8793762"/>
              <a:gd name="connsiteY4" fmla="*/ 1308100 h 1320800"/>
              <a:gd name="connsiteX5" fmla="*/ 5047262 w 8793762"/>
              <a:gd name="connsiteY5" fmla="*/ 1320800 h 1320800"/>
              <a:gd name="connsiteX6" fmla="*/ 4285262 w 8793762"/>
              <a:gd name="connsiteY6" fmla="*/ 1295400 h 1320800"/>
              <a:gd name="connsiteX7" fmla="*/ 3701062 w 8793762"/>
              <a:gd name="connsiteY7" fmla="*/ 1257300 h 1320800"/>
              <a:gd name="connsiteX8" fmla="*/ 3066062 w 8793762"/>
              <a:gd name="connsiteY8" fmla="*/ 1193800 h 1320800"/>
              <a:gd name="connsiteX9" fmla="*/ 1897662 w 8793762"/>
              <a:gd name="connsiteY9" fmla="*/ 1092200 h 1320800"/>
              <a:gd name="connsiteX10" fmla="*/ 0 w 8793762"/>
              <a:gd name="connsiteY10" fmla="*/ 1195983 h 1320800"/>
              <a:gd name="connsiteX11" fmla="*/ 30762 w 8793762"/>
              <a:gd name="connsiteY11" fmla="*/ 12700 h 1320800"/>
              <a:gd name="connsiteX0" fmla="*/ 30762 w 8793762"/>
              <a:gd name="connsiteY0" fmla="*/ 12700 h 1320800"/>
              <a:gd name="connsiteX1" fmla="*/ 8793762 w 8793762"/>
              <a:gd name="connsiteY1" fmla="*/ 0 h 1320800"/>
              <a:gd name="connsiteX2" fmla="*/ 8450862 w 8793762"/>
              <a:gd name="connsiteY2" fmla="*/ 662324 h 1320800"/>
              <a:gd name="connsiteX3" fmla="*/ 6749062 w 8793762"/>
              <a:gd name="connsiteY3" fmla="*/ 1206500 h 1320800"/>
              <a:gd name="connsiteX4" fmla="*/ 6037862 w 8793762"/>
              <a:gd name="connsiteY4" fmla="*/ 1308100 h 1320800"/>
              <a:gd name="connsiteX5" fmla="*/ 5047262 w 8793762"/>
              <a:gd name="connsiteY5" fmla="*/ 1320800 h 1320800"/>
              <a:gd name="connsiteX6" fmla="*/ 4285262 w 8793762"/>
              <a:gd name="connsiteY6" fmla="*/ 1295400 h 1320800"/>
              <a:gd name="connsiteX7" fmla="*/ 3701062 w 8793762"/>
              <a:gd name="connsiteY7" fmla="*/ 1257300 h 1320800"/>
              <a:gd name="connsiteX8" fmla="*/ 3066062 w 8793762"/>
              <a:gd name="connsiteY8" fmla="*/ 1193800 h 1320800"/>
              <a:gd name="connsiteX9" fmla="*/ 1875837 w 8793762"/>
              <a:gd name="connsiteY9" fmla="*/ 1219373 h 1320800"/>
              <a:gd name="connsiteX10" fmla="*/ 0 w 8793762"/>
              <a:gd name="connsiteY10" fmla="*/ 1195983 h 1320800"/>
              <a:gd name="connsiteX11" fmla="*/ 30762 w 8793762"/>
              <a:gd name="connsiteY11" fmla="*/ 12700 h 1320800"/>
              <a:gd name="connsiteX0" fmla="*/ 30762 w 8793762"/>
              <a:gd name="connsiteY0" fmla="*/ 12700 h 1320973"/>
              <a:gd name="connsiteX1" fmla="*/ 8793762 w 8793762"/>
              <a:gd name="connsiteY1" fmla="*/ 0 h 1320973"/>
              <a:gd name="connsiteX2" fmla="*/ 8450862 w 8793762"/>
              <a:gd name="connsiteY2" fmla="*/ 662324 h 1320973"/>
              <a:gd name="connsiteX3" fmla="*/ 6749062 w 8793762"/>
              <a:gd name="connsiteY3" fmla="*/ 1206500 h 1320973"/>
              <a:gd name="connsiteX4" fmla="*/ 6037862 w 8793762"/>
              <a:gd name="connsiteY4" fmla="*/ 1308100 h 1320973"/>
              <a:gd name="connsiteX5" fmla="*/ 5047262 w 8793762"/>
              <a:gd name="connsiteY5" fmla="*/ 1320800 h 1320973"/>
              <a:gd name="connsiteX6" fmla="*/ 4285262 w 8793762"/>
              <a:gd name="connsiteY6" fmla="*/ 1295400 h 1320973"/>
              <a:gd name="connsiteX7" fmla="*/ 3701062 w 8793762"/>
              <a:gd name="connsiteY7" fmla="*/ 1257300 h 1320973"/>
              <a:gd name="connsiteX8" fmla="*/ 3066062 w 8793762"/>
              <a:gd name="connsiteY8" fmla="*/ 1320973 h 1320973"/>
              <a:gd name="connsiteX9" fmla="*/ 1875837 w 8793762"/>
              <a:gd name="connsiteY9" fmla="*/ 1219373 h 1320973"/>
              <a:gd name="connsiteX10" fmla="*/ 0 w 8793762"/>
              <a:gd name="connsiteY10" fmla="*/ 1195983 h 1320973"/>
              <a:gd name="connsiteX11" fmla="*/ 30762 w 8793762"/>
              <a:gd name="connsiteY11" fmla="*/ 12700 h 1320973"/>
              <a:gd name="connsiteX0" fmla="*/ 30762 w 8793762"/>
              <a:gd name="connsiteY0" fmla="*/ 12700 h 1320973"/>
              <a:gd name="connsiteX1" fmla="*/ 8793762 w 8793762"/>
              <a:gd name="connsiteY1" fmla="*/ 0 h 1320973"/>
              <a:gd name="connsiteX2" fmla="*/ 8450862 w 8793762"/>
              <a:gd name="connsiteY2" fmla="*/ 662324 h 1320973"/>
              <a:gd name="connsiteX3" fmla="*/ 6749062 w 8793762"/>
              <a:gd name="connsiteY3" fmla="*/ 1206500 h 1320973"/>
              <a:gd name="connsiteX4" fmla="*/ 6037862 w 8793762"/>
              <a:gd name="connsiteY4" fmla="*/ 1308100 h 1320973"/>
              <a:gd name="connsiteX5" fmla="*/ 5047262 w 8793762"/>
              <a:gd name="connsiteY5" fmla="*/ 1320800 h 1320973"/>
              <a:gd name="connsiteX6" fmla="*/ 4285262 w 8793762"/>
              <a:gd name="connsiteY6" fmla="*/ 1295400 h 1320973"/>
              <a:gd name="connsiteX7" fmla="*/ 3701062 w 8793762"/>
              <a:gd name="connsiteY7" fmla="*/ 1257300 h 1320973"/>
              <a:gd name="connsiteX8" fmla="*/ 3066062 w 8793762"/>
              <a:gd name="connsiteY8" fmla="*/ 1320973 h 1320973"/>
              <a:gd name="connsiteX9" fmla="*/ 1875837 w 8793762"/>
              <a:gd name="connsiteY9" fmla="*/ 1246625 h 1320973"/>
              <a:gd name="connsiteX10" fmla="*/ 0 w 8793762"/>
              <a:gd name="connsiteY10" fmla="*/ 1195983 h 1320973"/>
              <a:gd name="connsiteX11" fmla="*/ 30762 w 8793762"/>
              <a:gd name="connsiteY11" fmla="*/ 12700 h 1320973"/>
              <a:gd name="connsiteX0" fmla="*/ 30762 w 8793762"/>
              <a:gd name="connsiteY0" fmla="*/ 12700 h 1320973"/>
              <a:gd name="connsiteX1" fmla="*/ 8793762 w 8793762"/>
              <a:gd name="connsiteY1" fmla="*/ 0 h 1320973"/>
              <a:gd name="connsiteX2" fmla="*/ 8450862 w 8793762"/>
              <a:gd name="connsiteY2" fmla="*/ 662324 h 1320973"/>
              <a:gd name="connsiteX3" fmla="*/ 6749062 w 8793762"/>
              <a:gd name="connsiteY3" fmla="*/ 1206500 h 1320973"/>
              <a:gd name="connsiteX4" fmla="*/ 6037862 w 8793762"/>
              <a:gd name="connsiteY4" fmla="*/ 1308100 h 1320973"/>
              <a:gd name="connsiteX5" fmla="*/ 5047262 w 8793762"/>
              <a:gd name="connsiteY5" fmla="*/ 1320800 h 1320973"/>
              <a:gd name="connsiteX6" fmla="*/ 4285262 w 8793762"/>
              <a:gd name="connsiteY6" fmla="*/ 1295400 h 1320973"/>
              <a:gd name="connsiteX7" fmla="*/ 3711975 w 8793762"/>
              <a:gd name="connsiteY7" fmla="*/ 1320887 h 1320973"/>
              <a:gd name="connsiteX8" fmla="*/ 3066062 w 8793762"/>
              <a:gd name="connsiteY8" fmla="*/ 1320973 h 1320973"/>
              <a:gd name="connsiteX9" fmla="*/ 1875837 w 8793762"/>
              <a:gd name="connsiteY9" fmla="*/ 1246625 h 1320973"/>
              <a:gd name="connsiteX10" fmla="*/ 0 w 8793762"/>
              <a:gd name="connsiteY10" fmla="*/ 1195983 h 1320973"/>
              <a:gd name="connsiteX11" fmla="*/ 30762 w 8793762"/>
              <a:gd name="connsiteY11" fmla="*/ 12700 h 1320973"/>
              <a:gd name="connsiteX0" fmla="*/ 30762 w 8793762"/>
              <a:gd name="connsiteY0" fmla="*/ 12700 h 1349903"/>
              <a:gd name="connsiteX1" fmla="*/ 8793762 w 8793762"/>
              <a:gd name="connsiteY1" fmla="*/ 0 h 1349903"/>
              <a:gd name="connsiteX2" fmla="*/ 8450862 w 8793762"/>
              <a:gd name="connsiteY2" fmla="*/ 662324 h 1349903"/>
              <a:gd name="connsiteX3" fmla="*/ 6749062 w 8793762"/>
              <a:gd name="connsiteY3" fmla="*/ 1206500 h 1349903"/>
              <a:gd name="connsiteX4" fmla="*/ 6037862 w 8793762"/>
              <a:gd name="connsiteY4" fmla="*/ 1308100 h 1349903"/>
              <a:gd name="connsiteX5" fmla="*/ 5047262 w 8793762"/>
              <a:gd name="connsiteY5" fmla="*/ 1320800 h 1349903"/>
              <a:gd name="connsiteX6" fmla="*/ 4350739 w 8793762"/>
              <a:gd name="connsiteY6" fmla="*/ 1349903 h 1349903"/>
              <a:gd name="connsiteX7" fmla="*/ 3711975 w 8793762"/>
              <a:gd name="connsiteY7" fmla="*/ 1320887 h 1349903"/>
              <a:gd name="connsiteX8" fmla="*/ 3066062 w 8793762"/>
              <a:gd name="connsiteY8" fmla="*/ 1320973 h 1349903"/>
              <a:gd name="connsiteX9" fmla="*/ 1875837 w 8793762"/>
              <a:gd name="connsiteY9" fmla="*/ 1246625 h 1349903"/>
              <a:gd name="connsiteX10" fmla="*/ 0 w 8793762"/>
              <a:gd name="connsiteY10" fmla="*/ 1195983 h 1349903"/>
              <a:gd name="connsiteX11" fmla="*/ 30762 w 8793762"/>
              <a:gd name="connsiteY11" fmla="*/ 12700 h 1349903"/>
              <a:gd name="connsiteX0" fmla="*/ 30762 w 8793762"/>
              <a:gd name="connsiteY0" fmla="*/ 12700 h 1366306"/>
              <a:gd name="connsiteX1" fmla="*/ 8793762 w 8793762"/>
              <a:gd name="connsiteY1" fmla="*/ 0 h 1366306"/>
              <a:gd name="connsiteX2" fmla="*/ 8450862 w 8793762"/>
              <a:gd name="connsiteY2" fmla="*/ 662324 h 1366306"/>
              <a:gd name="connsiteX3" fmla="*/ 6749062 w 8793762"/>
              <a:gd name="connsiteY3" fmla="*/ 1206500 h 1366306"/>
              <a:gd name="connsiteX4" fmla="*/ 6037862 w 8793762"/>
              <a:gd name="connsiteY4" fmla="*/ 1308100 h 1366306"/>
              <a:gd name="connsiteX5" fmla="*/ 5047262 w 8793762"/>
              <a:gd name="connsiteY5" fmla="*/ 1320800 h 1366306"/>
              <a:gd name="connsiteX6" fmla="*/ 4350739 w 8793762"/>
              <a:gd name="connsiteY6" fmla="*/ 1349903 h 1366306"/>
              <a:gd name="connsiteX7" fmla="*/ 3722888 w 8793762"/>
              <a:gd name="connsiteY7" fmla="*/ 1366306 h 1366306"/>
              <a:gd name="connsiteX8" fmla="*/ 3066062 w 8793762"/>
              <a:gd name="connsiteY8" fmla="*/ 1320973 h 1366306"/>
              <a:gd name="connsiteX9" fmla="*/ 1875837 w 8793762"/>
              <a:gd name="connsiteY9" fmla="*/ 1246625 h 1366306"/>
              <a:gd name="connsiteX10" fmla="*/ 0 w 8793762"/>
              <a:gd name="connsiteY10" fmla="*/ 1195983 h 1366306"/>
              <a:gd name="connsiteX11" fmla="*/ 30762 w 8793762"/>
              <a:gd name="connsiteY11" fmla="*/ 12700 h 1366306"/>
              <a:gd name="connsiteX0" fmla="*/ 30762 w 8793762"/>
              <a:gd name="connsiteY0" fmla="*/ 12700 h 1366306"/>
              <a:gd name="connsiteX1" fmla="*/ 8793762 w 8793762"/>
              <a:gd name="connsiteY1" fmla="*/ 0 h 1366306"/>
              <a:gd name="connsiteX2" fmla="*/ 8450862 w 8793762"/>
              <a:gd name="connsiteY2" fmla="*/ 662324 h 1366306"/>
              <a:gd name="connsiteX3" fmla="*/ 6749062 w 8793762"/>
              <a:gd name="connsiteY3" fmla="*/ 1206500 h 1366306"/>
              <a:gd name="connsiteX4" fmla="*/ 6037862 w 8793762"/>
              <a:gd name="connsiteY4" fmla="*/ 1308100 h 1366306"/>
              <a:gd name="connsiteX5" fmla="*/ 5058175 w 8793762"/>
              <a:gd name="connsiteY5" fmla="*/ 1366219 h 1366306"/>
              <a:gd name="connsiteX6" fmla="*/ 4350739 w 8793762"/>
              <a:gd name="connsiteY6" fmla="*/ 1349903 h 1366306"/>
              <a:gd name="connsiteX7" fmla="*/ 3722888 w 8793762"/>
              <a:gd name="connsiteY7" fmla="*/ 1366306 h 1366306"/>
              <a:gd name="connsiteX8" fmla="*/ 3066062 w 8793762"/>
              <a:gd name="connsiteY8" fmla="*/ 1320973 h 1366306"/>
              <a:gd name="connsiteX9" fmla="*/ 1875837 w 8793762"/>
              <a:gd name="connsiteY9" fmla="*/ 1246625 h 1366306"/>
              <a:gd name="connsiteX10" fmla="*/ 0 w 8793762"/>
              <a:gd name="connsiteY10" fmla="*/ 1195983 h 1366306"/>
              <a:gd name="connsiteX11" fmla="*/ 30762 w 8793762"/>
              <a:gd name="connsiteY11" fmla="*/ 12700 h 1366306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749062 w 8793762"/>
              <a:gd name="connsiteY3" fmla="*/ 1206500 h 1377154"/>
              <a:gd name="connsiteX4" fmla="*/ 6037862 w 8793762"/>
              <a:gd name="connsiteY4" fmla="*/ 1308100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46625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749062 w 8793762"/>
              <a:gd name="connsiteY3" fmla="*/ 1206500 h 1377154"/>
              <a:gd name="connsiteX4" fmla="*/ 6048774 w 8793762"/>
              <a:gd name="connsiteY4" fmla="*/ 1335352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46625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956403 w 8793762"/>
              <a:gd name="connsiteY3" fmla="*/ 1197417 h 1377154"/>
              <a:gd name="connsiteX4" fmla="*/ 6048774 w 8793762"/>
              <a:gd name="connsiteY4" fmla="*/ 1335352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46625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956403 w 8793762"/>
              <a:gd name="connsiteY3" fmla="*/ 1197417 h 1377154"/>
              <a:gd name="connsiteX4" fmla="*/ 6048774 w 8793762"/>
              <a:gd name="connsiteY4" fmla="*/ 1335352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46625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  <a:gd name="connsiteX0" fmla="*/ 30762 w 8793762"/>
              <a:gd name="connsiteY0" fmla="*/ 12700 h 1377154"/>
              <a:gd name="connsiteX1" fmla="*/ 8793762 w 8793762"/>
              <a:gd name="connsiteY1" fmla="*/ 0 h 1377154"/>
              <a:gd name="connsiteX2" fmla="*/ 8450862 w 8793762"/>
              <a:gd name="connsiteY2" fmla="*/ 662324 h 1377154"/>
              <a:gd name="connsiteX3" fmla="*/ 6956403 w 8793762"/>
              <a:gd name="connsiteY3" fmla="*/ 1197417 h 1377154"/>
              <a:gd name="connsiteX4" fmla="*/ 6048774 w 8793762"/>
              <a:gd name="connsiteY4" fmla="*/ 1335352 h 1377154"/>
              <a:gd name="connsiteX5" fmla="*/ 5058175 w 8793762"/>
              <a:gd name="connsiteY5" fmla="*/ 1366219 h 1377154"/>
              <a:gd name="connsiteX6" fmla="*/ 4350739 w 8793762"/>
              <a:gd name="connsiteY6" fmla="*/ 1377154 h 1377154"/>
              <a:gd name="connsiteX7" fmla="*/ 3722888 w 8793762"/>
              <a:gd name="connsiteY7" fmla="*/ 1366306 h 1377154"/>
              <a:gd name="connsiteX8" fmla="*/ 3066062 w 8793762"/>
              <a:gd name="connsiteY8" fmla="*/ 1320973 h 1377154"/>
              <a:gd name="connsiteX9" fmla="*/ 1875837 w 8793762"/>
              <a:gd name="connsiteY9" fmla="*/ 1273876 h 1377154"/>
              <a:gd name="connsiteX10" fmla="*/ 0 w 8793762"/>
              <a:gd name="connsiteY10" fmla="*/ 1195983 h 1377154"/>
              <a:gd name="connsiteX11" fmla="*/ 30762 w 8793762"/>
              <a:gd name="connsiteY11" fmla="*/ 12700 h 1377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93762" h="1377154">
                <a:moveTo>
                  <a:pt x="30762" y="12700"/>
                </a:moveTo>
                <a:lnTo>
                  <a:pt x="8793762" y="0"/>
                </a:lnTo>
                <a:cubicBezTo>
                  <a:pt x="8726029" y="216541"/>
                  <a:pt x="8757088" y="462755"/>
                  <a:pt x="8450862" y="662324"/>
                </a:cubicBezTo>
                <a:cubicBezTo>
                  <a:pt x="8144636" y="861893"/>
                  <a:pt x="7364004" y="1115428"/>
                  <a:pt x="6956403" y="1197417"/>
                </a:cubicBezTo>
                <a:cubicBezTo>
                  <a:pt x="6534229" y="1282337"/>
                  <a:pt x="6313357" y="1305719"/>
                  <a:pt x="6048774" y="1335352"/>
                </a:cubicBezTo>
                <a:lnTo>
                  <a:pt x="5058175" y="1366219"/>
                </a:lnTo>
                <a:lnTo>
                  <a:pt x="4350739" y="1377154"/>
                </a:lnTo>
                <a:lnTo>
                  <a:pt x="3722888" y="1366306"/>
                </a:lnTo>
                <a:lnTo>
                  <a:pt x="3066062" y="1320973"/>
                </a:lnTo>
                <a:lnTo>
                  <a:pt x="1875837" y="1273876"/>
                </a:lnTo>
                <a:lnTo>
                  <a:pt x="0" y="1195983"/>
                </a:lnTo>
                <a:lnTo>
                  <a:pt x="30762" y="12700"/>
                </a:lnTo>
                <a:close/>
              </a:path>
            </a:pathLst>
          </a:custGeom>
          <a:solidFill>
            <a:srgbClr val="BD1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spcCol="0"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3" y="-16933"/>
            <a:ext cx="2203358" cy="222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86294" y="32013"/>
            <a:ext cx="1127504" cy="697627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3700" b="1">
                <a:solidFill>
                  <a:prstClr val="white"/>
                </a:solidFill>
                <a:latin typeface="Arrus-Black" pitchFamily="18" charset="0"/>
                <a:ea typeface="Arrus-Black" pitchFamily="18" charset="0"/>
                <a:cs typeface="Arrus-Black" pitchFamily="18" charset="0"/>
              </a:rPr>
              <a:t>Bài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0192" y="481571"/>
            <a:ext cx="1127504" cy="94384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5300" b="1">
                <a:solidFill>
                  <a:srgbClr val="BD196F"/>
                </a:solidFill>
                <a:latin typeface=".VnCooper" pitchFamily="34" charset="0"/>
                <a:ea typeface="Arial-Rounded" pitchFamily="34" charset="0"/>
                <a:cs typeface="Arial-Rounded" pitchFamily="34" charset="0"/>
              </a:rPr>
              <a:t>37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89904" y="1937274"/>
            <a:ext cx="3448696" cy="941185"/>
            <a:chOff x="63500" y="1429216"/>
            <a:chExt cx="2592937" cy="705889"/>
          </a:xfrm>
        </p:grpSpPr>
        <p:sp>
          <p:nvSpPr>
            <p:cNvPr id="4" name="Rounded Rectangle 3"/>
            <p:cNvSpPr/>
            <p:nvPr/>
          </p:nvSpPr>
          <p:spPr>
            <a:xfrm>
              <a:off x="384358" y="1429216"/>
              <a:ext cx="2272079" cy="705889"/>
            </a:xfrm>
            <a:prstGeom prst="roundRect">
              <a:avLst/>
            </a:prstGeom>
            <a:solidFill>
              <a:srgbClr val="BD19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700">
                  <a:solidFill>
                    <a:prstClr val="white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Nhận biết</a:t>
              </a:r>
            </a:p>
          </p:txBody>
        </p:sp>
        <p:sp>
          <p:nvSpPr>
            <p:cNvPr id="3" name="Oval 2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300" dirty="0">
                  <a:solidFill>
                    <a:prstClr val="black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1</a:t>
              </a:r>
            </a:p>
          </p:txBody>
        </p:sp>
      </p:grpSp>
      <p:sp>
        <p:nvSpPr>
          <p:cNvPr id="5" name="Title 1"/>
          <p:cNvSpPr txBox="1">
            <a:spLocks/>
          </p:cNvSpPr>
          <p:nvPr/>
        </p:nvSpPr>
        <p:spPr>
          <a:xfrm>
            <a:off x="838200" y="-53288"/>
            <a:ext cx="10717370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8800" b="1" dirty="0">
                <a:solidFill>
                  <a:prstClr val="white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</a:t>
            </a:r>
            <a:r>
              <a:rPr lang="en-US" sz="8800" b="1" dirty="0" err="1">
                <a:solidFill>
                  <a:prstClr val="white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  <a:r>
              <a:rPr lang="en-US" sz="8800" b="1" dirty="0">
                <a:solidFill>
                  <a:prstClr val="white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</a:t>
            </a:r>
            <a:r>
              <a:rPr lang="en-US" sz="8800" b="1" dirty="0" err="1">
                <a:solidFill>
                  <a:prstClr val="white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  <a:r>
              <a:rPr lang="en-US" sz="8800" b="1" dirty="0">
                <a:solidFill>
                  <a:prstClr val="white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</a:t>
            </a:r>
            <a:r>
              <a:rPr lang="en-US" sz="8800" b="1" dirty="0" err="1">
                <a:solidFill>
                  <a:prstClr val="white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im</a:t>
            </a:r>
            <a:r>
              <a:rPr lang="en-US" sz="8800" b="1" dirty="0">
                <a:solidFill>
                  <a:prstClr val="white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 um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9925" y="4654675"/>
            <a:ext cx="12009675" cy="1859176"/>
            <a:chOff x="884723" y="5048214"/>
            <a:chExt cx="10717370" cy="1859176"/>
          </a:xfrm>
        </p:grpSpPr>
        <p:sp>
          <p:nvSpPr>
            <p:cNvPr id="34" name="Title 1"/>
            <p:cNvSpPr txBox="1">
              <a:spLocks/>
            </p:cNvSpPr>
            <p:nvPr/>
          </p:nvSpPr>
          <p:spPr>
            <a:xfrm>
              <a:off x="884723" y="5406302"/>
              <a:ext cx="10717370" cy="1501088"/>
            </a:xfrm>
            <a:prstGeom prst="rect">
              <a:avLst/>
            </a:prstGeom>
          </p:spPr>
          <p:txBody>
            <a:bodyPr vert="horz" lIns="91294" tIns="45647" rIns="91294" bIns="45647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00000"/>
                </a:lnSpc>
              </a:pP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	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Chị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5000" b="1" dirty="0" err="1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em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Hà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chơi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trốn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</a:t>
              </a:r>
              <a:r>
                <a:rPr lang="en-US" sz="5000" b="1" dirty="0" err="1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ìm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. Hà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</a:t>
              </a:r>
              <a:r>
                <a:rPr lang="en-US" sz="5000" b="1" dirty="0" err="1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ủm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</a:t>
              </a:r>
              <a:r>
                <a:rPr lang="en-US" sz="5000" b="1" dirty="0" err="1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ỉm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</a:t>
              </a:r>
              <a:r>
                <a:rPr lang="en-US" sz="5000" b="1" dirty="0" err="1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ếm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: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một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,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hai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, </a:t>
              </a:r>
              <a:r>
                <a:rPr lang="en-US" sz="5000" b="1" dirty="0" err="1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ba</a:t>
              </a:r>
              <a:r>
                <a:rPr lang="en-US" sz="5000" b="1" dirty="0">
                  <a:solidFill>
                    <a:prstClr val="black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,…</a:t>
              </a:r>
            </a:p>
          </p:txBody>
        </p:sp>
        <p:sp>
          <p:nvSpPr>
            <p:cNvPr id="15" name="Title 1"/>
            <p:cNvSpPr txBox="1">
              <a:spLocks/>
            </p:cNvSpPr>
            <p:nvPr/>
          </p:nvSpPr>
          <p:spPr>
            <a:xfrm>
              <a:off x="7747811" y="5048214"/>
              <a:ext cx="1833736" cy="1501088"/>
            </a:xfrm>
            <a:prstGeom prst="rect">
              <a:avLst/>
            </a:prstGeom>
          </p:spPr>
          <p:txBody>
            <a:bodyPr vert="horz" lIns="91294" tIns="45647" rIns="91294" bIns="45647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20000"/>
                </a:lnSpc>
              </a:pPr>
              <a:endParaRPr lang="en-US" sz="5000" b="1" dirty="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371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524001" y="2762474"/>
            <a:ext cx="235739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  <a:endParaRPr lang="en-US" sz="96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30477" y="203423"/>
            <a:ext cx="2621250" cy="941185"/>
            <a:chOff x="63500" y="1429216"/>
            <a:chExt cx="1970813" cy="705889"/>
          </a:xfrm>
        </p:grpSpPr>
        <p:sp>
          <p:nvSpPr>
            <p:cNvPr id="35" name="Rounded Rectangle 34"/>
            <p:cNvSpPr/>
            <p:nvPr/>
          </p:nvSpPr>
          <p:spPr>
            <a:xfrm>
              <a:off x="384358" y="1429216"/>
              <a:ext cx="164995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prstClr val="white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Đọc</a:t>
              </a:r>
            </a:p>
          </p:txBody>
        </p:sp>
        <p:sp>
          <p:nvSpPr>
            <p:cNvPr id="36" name="Oval 35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prstClr val="black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2</a:t>
              </a:r>
            </a:p>
          </p:txBody>
        </p:sp>
      </p:grpSp>
      <p:sp>
        <p:nvSpPr>
          <p:cNvPr id="24" name="Title 1"/>
          <p:cNvSpPr txBox="1">
            <a:spLocks/>
          </p:cNvSpPr>
          <p:nvPr/>
        </p:nvSpPr>
        <p:spPr>
          <a:xfrm>
            <a:off x="4191000" y="2762474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  <a:endParaRPr lang="en-US" sz="88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481808" y="2743200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im</a:t>
            </a:r>
            <a:endParaRPr lang="en-US" sz="88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8386808" y="2743200"/>
            <a:ext cx="21287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um</a:t>
            </a:r>
          </a:p>
        </p:txBody>
      </p:sp>
    </p:spTree>
    <p:extLst>
      <p:ext uri="{BB962C8B-B14F-4D97-AF65-F5344CB8AC3E}">
        <p14:creationId xmlns:p14="http://schemas.microsoft.com/office/powerpoint/2010/main" val="76175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  <p:bldP spid="26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6200" y="1513940"/>
            <a:ext cx="5105400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So sánh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125" y="3943350"/>
            <a:ext cx="2552700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8500" y="3943350"/>
            <a:ext cx="2552700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943350"/>
            <a:ext cx="2552700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95" y="3943350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09054" y="3943350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5276" y="3943350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52425" y="3943350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7030A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47950" y="3943350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00B0F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95950" y="3943350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00B05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05925" y="3943350"/>
            <a:ext cx="2552700" cy="186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04501" y="3943350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91102" y="3943350"/>
            <a:ext cx="2552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>
                <a:solidFill>
                  <a:srgbClr val="00B05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9276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CBB52-58C0-9B8F-CF4D-567E9D53F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7445EB9-D73D-9FB1-E337-9BC7C897412E}"/>
              </a:ext>
            </a:extLst>
          </p:cNvPr>
          <p:cNvSpPr txBox="1">
            <a:spLocks/>
          </p:cNvSpPr>
          <p:nvPr/>
        </p:nvSpPr>
        <p:spPr>
          <a:xfrm>
            <a:off x="1828800" y="1600200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651F36-3055-1341-316F-969AEA5EFCA2}"/>
              </a:ext>
            </a:extLst>
          </p:cNvPr>
          <p:cNvSpPr txBox="1">
            <a:spLocks/>
          </p:cNvSpPr>
          <p:nvPr/>
        </p:nvSpPr>
        <p:spPr>
          <a:xfrm>
            <a:off x="3623592" y="2805784"/>
            <a:ext cx="2123468" cy="1270916"/>
          </a:xfrm>
          <a:prstGeom prst="rect">
            <a:avLst/>
          </a:prstGeom>
          <a:solidFill>
            <a:srgbClr val="FBDDED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DBE2389-5E62-F613-3CA3-61AF0525BD5B}"/>
              </a:ext>
            </a:extLst>
          </p:cNvPr>
          <p:cNvSpPr txBox="1">
            <a:spLocks/>
          </p:cNvSpPr>
          <p:nvPr/>
        </p:nvSpPr>
        <p:spPr>
          <a:xfrm>
            <a:off x="5820405" y="2805784"/>
            <a:ext cx="2123468" cy="1270916"/>
          </a:xfrm>
          <a:prstGeom prst="rect">
            <a:avLst/>
          </a:prstGeom>
          <a:solidFill>
            <a:srgbClr val="FBDDED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F288D7D-F02D-84B7-3DFC-1950FB5A00CC}"/>
              </a:ext>
            </a:extLst>
          </p:cNvPr>
          <p:cNvSpPr txBox="1">
            <a:spLocks/>
          </p:cNvSpPr>
          <p:nvPr/>
        </p:nvSpPr>
        <p:spPr>
          <a:xfrm>
            <a:off x="3624900" y="4139286"/>
            <a:ext cx="4295089" cy="1270915"/>
          </a:xfrm>
          <a:prstGeom prst="rect">
            <a:avLst/>
          </a:prstGeom>
          <a:solidFill>
            <a:srgbClr val="FBDDED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</a:t>
            </a:r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F9EA41-4A89-2A58-4DFD-60FF25049C8D}"/>
              </a:ext>
            </a:extLst>
          </p:cNvPr>
          <p:cNvGrpSpPr/>
          <p:nvPr/>
        </p:nvGrpSpPr>
        <p:grpSpPr>
          <a:xfrm>
            <a:off x="230477" y="203423"/>
            <a:ext cx="2621250" cy="941185"/>
            <a:chOff x="63500" y="1429216"/>
            <a:chExt cx="1970813" cy="705889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7DBFAF7-BB44-08F6-94C4-B1B192AC1F40}"/>
                </a:ext>
              </a:extLst>
            </p:cNvPr>
            <p:cNvSpPr/>
            <p:nvPr/>
          </p:nvSpPr>
          <p:spPr>
            <a:xfrm>
              <a:off x="384358" y="1429216"/>
              <a:ext cx="164995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prstClr val="white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Đọc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3012716-38B0-75C1-7A17-48FF89C8A03F}"/>
                </a:ext>
              </a:extLst>
            </p:cNvPr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prstClr val="black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2</a:t>
              </a:r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BD7E347D-AF95-FDA0-48F7-10116F19D8E0}"/>
              </a:ext>
            </a:extLst>
          </p:cNvPr>
          <p:cNvSpPr txBox="1">
            <a:spLocks/>
          </p:cNvSpPr>
          <p:nvPr/>
        </p:nvSpPr>
        <p:spPr>
          <a:xfrm>
            <a:off x="4191000" y="1600200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63DFC47-624B-DF42-8187-9A3CA1880912}"/>
              </a:ext>
            </a:extLst>
          </p:cNvPr>
          <p:cNvSpPr txBox="1">
            <a:spLocks/>
          </p:cNvSpPr>
          <p:nvPr/>
        </p:nvSpPr>
        <p:spPr>
          <a:xfrm>
            <a:off x="6481808" y="1600200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im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2660D26-A071-1AA5-E0EA-2898DB204FCD}"/>
              </a:ext>
            </a:extLst>
          </p:cNvPr>
          <p:cNvSpPr txBox="1">
            <a:spLocks/>
          </p:cNvSpPr>
          <p:nvPr/>
        </p:nvSpPr>
        <p:spPr>
          <a:xfrm>
            <a:off x="8386808" y="1600200"/>
            <a:ext cx="21287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B5064A-D55F-9C9C-CAE3-CAE0E41E767E}"/>
              </a:ext>
            </a:extLst>
          </p:cNvPr>
          <p:cNvSpPr txBox="1">
            <a:spLocks/>
          </p:cNvSpPr>
          <p:nvPr/>
        </p:nvSpPr>
        <p:spPr>
          <a:xfrm>
            <a:off x="4852341" y="4306141"/>
            <a:ext cx="2018038" cy="937203"/>
          </a:xfrm>
          <a:prstGeom prst="rect">
            <a:avLst/>
          </a:prstGeom>
        </p:spPr>
        <p:txBody>
          <a:bodyPr vert="horz" lIns="40487" tIns="20243" rIns="40487" bIns="20243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prstClr val="black"/>
                </a:solidFill>
                <a:latin typeface="Arial-Rounded"/>
                <a:ea typeface="Arial-Rounded"/>
                <a:cs typeface="Arial-Rounded"/>
              </a:rPr>
              <a:t>́</a:t>
            </a:r>
            <a:endParaRPr lang="en-US" sz="8800">
              <a:solidFill>
                <a:prstClr val="black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3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  <p:bldP spid="24" grpId="0"/>
      <p:bldP spid="26" grpId="0"/>
      <p:bldP spid="25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14401" y="4767558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hẻm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399201" y="4767558"/>
            <a:ext cx="282633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kem</a:t>
            </a:r>
            <a:endParaRPr lang="en-US" sz="7200" dirty="0">
              <a:solidFill>
                <a:prstClr val="black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953688" y="4767558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mềm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527464" y="4767558"/>
            <a:ext cx="2826337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nếm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20749" y="5919293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mỉm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124200" y="5919293"/>
            <a:ext cx="2335815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tím</a:t>
            </a:r>
            <a:endParaRPr lang="en-US" sz="7200" dirty="0">
              <a:solidFill>
                <a:prstClr val="black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447800" y="4591274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  <a:endParaRPr lang="en-US" sz="72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143828" y="4591274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  <a:endParaRPr lang="en-US" sz="72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627068" y="4591274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  <a:endParaRPr lang="en-US" sz="72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315450" y="4591274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517585" y="5919293"/>
            <a:ext cx="2559615" cy="539279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ch</a:t>
            </a:r>
            <a:r>
              <a:rPr lang="en-US" sz="72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ụm</a:t>
            </a:r>
            <a:endParaRPr lang="en-US" sz="72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 flipH="1">
            <a:off x="8915400" y="5858242"/>
            <a:ext cx="2667000" cy="54255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 err="1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m</a:t>
            </a:r>
            <a:r>
              <a:rPr lang="en-US" sz="7200" dirty="0" err="1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ũm</a:t>
            </a:r>
            <a:endParaRPr lang="en-US" sz="72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26"/>
          <a:stretch/>
        </p:blipFill>
        <p:spPr bwMode="auto">
          <a:xfrm>
            <a:off x="1441027" y="5957394"/>
            <a:ext cx="2047875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26"/>
          <a:stretch/>
        </p:blipFill>
        <p:spPr bwMode="auto">
          <a:xfrm>
            <a:off x="3382057" y="5957393"/>
            <a:ext cx="2077958" cy="128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Đột nhập&quot; những con hẻm &quot;đầu xuôi đuôi không lọt&quot; tại Sài Gòn | Tin tức mới  nhất 24h - Đọc Báo Lao Động online - Laodong.v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1" y="195292"/>
            <a:ext cx="2344879" cy="41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ài Gòn: Con Hẻm Nhỏ Có Đến Bốn Ngôi Chùa - Việt Nam - Việt Báo Văn Học  Nghệ Thuậ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510" y="195293"/>
            <a:ext cx="6468112" cy="42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H true ICE CREAM - Kem ốc quế - YouTub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490" y="195293"/>
            <a:ext cx="7475467" cy="42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Mẹ có biết ý nghĩa nụ cười của bé từ 0 đến 12 tháng tuổi?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215" y="233393"/>
            <a:ext cx="5118892" cy="426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Violet – Màu Tím | Từ Điển Hình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882" y="399428"/>
            <a:ext cx="3796678" cy="379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uJu khoe hình &quot;4 chụm 1&quot; cực dẻ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215" y="378793"/>
            <a:ext cx="5361934" cy="40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Mẹ trẻ khoe em bé bụ bẫm, cư dân mạng say mê đếm số ngấn của bé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659" y="484194"/>
            <a:ext cx="3066004" cy="387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17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3971926"/>
            <a:ext cx="10985500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828800" y="457200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23592" y="1662784"/>
            <a:ext cx="2123468" cy="1270916"/>
          </a:xfrm>
          <a:prstGeom prst="rect">
            <a:avLst/>
          </a:prstGeom>
          <a:solidFill>
            <a:srgbClr val="FBDDED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820405" y="1662784"/>
            <a:ext cx="2123468" cy="1270916"/>
          </a:xfrm>
          <a:prstGeom prst="rect">
            <a:avLst/>
          </a:prstGeom>
          <a:solidFill>
            <a:srgbClr val="FBDDED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624900" y="2996286"/>
            <a:ext cx="4295089" cy="1270915"/>
          </a:xfrm>
          <a:prstGeom prst="rect">
            <a:avLst/>
          </a:prstGeom>
          <a:solidFill>
            <a:srgbClr val="FBDDED"/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88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đ</a:t>
            </a:r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191000" y="457200"/>
            <a:ext cx="1754932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481808" y="457200"/>
            <a:ext cx="15953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im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6808" y="457200"/>
            <a:ext cx="2128793" cy="895126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um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852341" y="3163141"/>
            <a:ext cx="2018038" cy="937203"/>
          </a:xfrm>
          <a:prstGeom prst="rect">
            <a:avLst/>
          </a:prstGeom>
        </p:spPr>
        <p:txBody>
          <a:bodyPr vert="horz" lIns="40487" tIns="20243" rIns="40487" bIns="20243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>
                <a:solidFill>
                  <a:prstClr val="black"/>
                </a:solidFill>
                <a:latin typeface="Arial-Rounded"/>
                <a:ea typeface="Arial-Rounded"/>
                <a:cs typeface="Arial-Rounded"/>
              </a:rPr>
              <a:t>́</a:t>
            </a:r>
            <a:endParaRPr lang="en-US" sz="8800">
              <a:solidFill>
                <a:prstClr val="black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71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354985" y="5128625"/>
            <a:ext cx="5243527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tem thư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581401" y="5128624"/>
            <a:ext cx="3154787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em</a:t>
            </a:r>
          </a:p>
        </p:txBody>
      </p:sp>
      <p:sp>
        <p:nvSpPr>
          <p:cNvPr id="2" name="AutoShape 2" descr="hình ảnh : ánh sáng, Phát sáng, ký hiệu, Ngọn lửa, ngọn lửa, bóng tối, thắp  sáng, Trang trí, Đốt, Ánh nến, Ngọn nến vô tình 1538x2050 - - 633011 - hình  ảnh đẹp - PxHere"/>
          <p:cNvSpPr>
            <a:spLocks noChangeAspect="1" noChangeArrowheads="1"/>
          </p:cNvSpPr>
          <p:nvPr/>
        </p:nvSpPr>
        <p:spPr bwMode="auto">
          <a:xfrm>
            <a:off x="17065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AutoShape 4" descr="hình ảnh : ánh sáng, Phát sáng, ký hiệu, Ngọn lửa, ngọn lửa, bóng tối, thắp  sáng, Trang trí, Đốt, Ánh nến, Ngọn nến vô tình 1538x2050 - - 633011 - hình  ảnh đẹp - PxHere"/>
          <p:cNvSpPr>
            <a:spLocks noChangeAspect="1" noChangeArrowheads="1"/>
          </p:cNvSpPr>
          <p:nvPr/>
        </p:nvSpPr>
        <p:spPr bwMode="auto">
          <a:xfrm>
            <a:off x="323056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146" name="Picture 2" descr="Phát hành đặc biệt bộ tem bưu chính chào mừng Đại hội XIII của Đảng | Tin  tức mới nhất 24h - Đọc Báo Lao Động online - Laodong.v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936523"/>
            <a:ext cx="4611263" cy="350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Những Con Tem Đắt Giá Nhất Mọi Thời Đại - In Ấn A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969492"/>
            <a:ext cx="4648200" cy="345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86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061335" y="5259682"/>
            <a:ext cx="599313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thềm nhà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394942" y="5259682"/>
            <a:ext cx="197742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êm</a:t>
            </a:r>
          </a:p>
        </p:txBody>
      </p:sp>
      <p:sp>
        <p:nvSpPr>
          <p:cNvPr id="2" name="AutoShape 2" descr="Đèn Pin LED xách tay đa năng 2 trong 1 KM-2626 | Lazada.vn"/>
          <p:cNvSpPr>
            <a:spLocks noChangeAspect="1" noChangeArrowheads="1"/>
          </p:cNvSpPr>
          <p:nvPr/>
        </p:nvSpPr>
        <p:spPr bwMode="auto">
          <a:xfrm>
            <a:off x="17065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AutoShape 4" descr="Đèn Pin LED xách tay đa năng 2 trong 1 KM-2626 | Lazada.vn"/>
          <p:cNvSpPr>
            <a:spLocks noChangeAspect="1" noChangeArrowheads="1"/>
          </p:cNvSpPr>
          <p:nvPr/>
        </p:nvSpPr>
        <p:spPr bwMode="auto">
          <a:xfrm>
            <a:off x="323056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AutoShape 6" descr="Đèn Pin LED xách tay đa năng 2 trong 1 KM-2626 | Lazada.vn"/>
          <p:cNvSpPr>
            <a:spLocks noChangeAspect="1" noChangeArrowheads="1"/>
          </p:cNvSpPr>
          <p:nvPr/>
        </p:nvSpPr>
        <p:spPr bwMode="auto">
          <a:xfrm>
            <a:off x="475456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AutoShape 2" descr="Cách Bố Trí Bậc Thềm Nhà Vừa Đẹp Vừa Hợp Phong Thủy"/>
          <p:cNvSpPr>
            <a:spLocks noChangeAspect="1" noChangeArrowheads="1"/>
          </p:cNvSpPr>
          <p:nvPr/>
        </p:nvSpPr>
        <p:spPr bwMode="auto">
          <a:xfrm>
            <a:off x="627856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124" name="Picture 4" descr="Cách xây bậc thềm nhà theo phong thủ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230" y="312738"/>
            <a:ext cx="5844255" cy="457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own Arrow 8"/>
          <p:cNvSpPr/>
          <p:nvPr/>
        </p:nvSpPr>
        <p:spPr>
          <a:xfrm rot="2172865">
            <a:off x="7155202" y="1548647"/>
            <a:ext cx="362498" cy="212468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285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356769" y="5564482"/>
            <a:ext cx="5486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tủm tỉm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75125" y="5564482"/>
            <a:ext cx="230505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um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10"/>
          <a:stretch/>
        </p:blipFill>
        <p:spPr bwMode="auto">
          <a:xfrm>
            <a:off x="6000750" y="5570831"/>
            <a:ext cx="27305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 descr="Mẹ có biết ý nghĩa nụ cười của bé từ 0 đến 12 tháng tuổi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915" y="396313"/>
            <a:ext cx="5630781" cy="469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1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-228600" y="5287256"/>
            <a:ext cx="4343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tem thư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998470" y="5287256"/>
            <a:ext cx="599313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thềm nhà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315200" y="5287256"/>
            <a:ext cx="5486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tủm tỉm</a:t>
            </a:r>
          </a:p>
        </p:txBody>
      </p:sp>
      <p:pic>
        <p:nvPicPr>
          <p:cNvPr id="11" name="Picture 10" descr="Mẹ có biết ý nghĩa nụ cười của bé từ 0 đến 12 tháng tuổi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157" y="1828801"/>
            <a:ext cx="3082486" cy="2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ách xây bậc thềm nhà theo phong thủ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523" y="1828800"/>
            <a:ext cx="3239024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own Arrow 14"/>
          <p:cNvSpPr/>
          <p:nvPr/>
        </p:nvSpPr>
        <p:spPr>
          <a:xfrm rot="2172865">
            <a:off x="6568717" y="2581996"/>
            <a:ext cx="313629" cy="106234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Picture 4" descr="Những Con Tem Đắt Giá Nhất Mọi Thời Đại - In Ấn AZ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7" y="1820191"/>
            <a:ext cx="3505200" cy="260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57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-189562" y="5680952"/>
            <a:ext cx="4343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tem thư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37508" y="5680952"/>
            <a:ext cx="599313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thềm nhà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354238" y="5680952"/>
            <a:ext cx="5486400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>
                <a:solidFill>
                  <a:prstClr val="black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tủm tỉm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123" y="3076142"/>
            <a:ext cx="9986818" cy="280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63795"/>
            <a:ext cx="6562086" cy="34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82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30477" y="7620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-69277" y="76201"/>
            <a:ext cx="3650677" cy="941185"/>
            <a:chOff x="63500" y="1429216"/>
            <a:chExt cx="2744797" cy="705889"/>
          </a:xfrm>
        </p:grpSpPr>
        <p:sp>
          <p:nvSpPr>
            <p:cNvPr id="13" name="Rounded Rectangle 12"/>
            <p:cNvSpPr/>
            <p:nvPr/>
          </p:nvSpPr>
          <p:spPr>
            <a:xfrm>
              <a:off x="384357" y="1429216"/>
              <a:ext cx="2423940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>
                  <a:solidFill>
                    <a:prstClr val="white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Tô</a:t>
              </a:r>
              <a:r>
                <a:rPr lang="en-US" sz="4800" dirty="0">
                  <a:solidFill>
                    <a:prstClr val="white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800" dirty="0" err="1">
                  <a:solidFill>
                    <a:prstClr val="white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và</a:t>
              </a:r>
              <a:r>
                <a:rPr lang="en-US" sz="4800" dirty="0">
                  <a:solidFill>
                    <a:prstClr val="white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800" dirty="0" err="1">
                  <a:solidFill>
                    <a:prstClr val="white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viết</a:t>
              </a:r>
              <a:endParaRPr lang="en-US" sz="4800" dirty="0">
                <a:solidFill>
                  <a:prstClr val="white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prstClr val="black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3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816286" y="1628776"/>
            <a:ext cx="8051865" cy="452411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em</a:t>
            </a:r>
          </a:p>
        </p:txBody>
      </p:sp>
    </p:spTree>
    <p:extLst>
      <p:ext uri="{BB962C8B-B14F-4D97-AF65-F5344CB8AC3E}">
        <p14:creationId xmlns:p14="http://schemas.microsoft.com/office/powerpoint/2010/main" val="2857853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73" y="5145658"/>
            <a:ext cx="2709556" cy="1712343"/>
          </a:xfrm>
          <a:prstGeom prst="rect">
            <a:avLst/>
          </a:prstGeom>
        </p:spPr>
      </p:pic>
      <p:pic>
        <p:nvPicPr>
          <p:cNvPr id="4" name="EM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311" y="175180"/>
            <a:ext cx="12040393" cy="4528026"/>
          </a:xfrm>
        </p:spPr>
      </p:pic>
    </p:spTree>
    <p:extLst>
      <p:ext uri="{BB962C8B-B14F-4D97-AF65-F5344CB8AC3E}">
        <p14:creationId xmlns:p14="http://schemas.microsoft.com/office/powerpoint/2010/main" val="92373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30477" y="7620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01998" y="1628776"/>
            <a:ext cx="4941953" cy="452411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êm</a:t>
            </a:r>
          </a:p>
        </p:txBody>
      </p:sp>
    </p:spTree>
    <p:extLst>
      <p:ext uri="{BB962C8B-B14F-4D97-AF65-F5344CB8AC3E}">
        <p14:creationId xmlns:p14="http://schemas.microsoft.com/office/powerpoint/2010/main" val="1842727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73" y="5145658"/>
            <a:ext cx="2709556" cy="1712343"/>
          </a:xfrm>
          <a:prstGeom prst="rect">
            <a:avLst/>
          </a:prstGeom>
        </p:spPr>
      </p:pic>
      <p:pic>
        <p:nvPicPr>
          <p:cNvPr id="3" name="ÊM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311" y="99853"/>
            <a:ext cx="12040393" cy="4508818"/>
          </a:xfrm>
        </p:spPr>
      </p:pic>
    </p:spTree>
    <p:extLst>
      <p:ext uri="{BB962C8B-B14F-4D97-AF65-F5344CB8AC3E}">
        <p14:creationId xmlns:p14="http://schemas.microsoft.com/office/powerpoint/2010/main" val="128304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30477" y="7620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38526" y="1628776"/>
            <a:ext cx="4941953" cy="452411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Łm</a:t>
            </a:r>
          </a:p>
        </p:txBody>
      </p:sp>
    </p:spTree>
    <p:extLst>
      <p:ext uri="{BB962C8B-B14F-4D97-AF65-F5344CB8AC3E}">
        <p14:creationId xmlns:p14="http://schemas.microsoft.com/office/powerpoint/2010/main" val="2711932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73" y="5145658"/>
            <a:ext cx="2709556" cy="1712343"/>
          </a:xfrm>
          <a:prstGeom prst="rect">
            <a:avLst/>
          </a:prstGeom>
        </p:spPr>
      </p:pic>
      <p:pic>
        <p:nvPicPr>
          <p:cNvPr id="4" name="IM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3094" y="228601"/>
            <a:ext cx="10945812" cy="4098925"/>
          </a:xfrm>
        </p:spPr>
      </p:pic>
    </p:spTree>
    <p:extLst>
      <p:ext uri="{BB962C8B-B14F-4D97-AF65-F5344CB8AC3E}">
        <p14:creationId xmlns:p14="http://schemas.microsoft.com/office/powerpoint/2010/main" val="39031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30477" y="7620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38526" y="1628776"/>
            <a:ext cx="6467475" cy="452411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n-US" sz="28600">
                <a:solidFill>
                  <a:srgbClr val="FF0000"/>
                </a:solidFill>
                <a:latin typeface="HP001 4 hàng" pitchFamily="34" charset="0"/>
              </a:rPr>
              <a:t>Ďm</a:t>
            </a:r>
          </a:p>
        </p:txBody>
      </p:sp>
    </p:spTree>
    <p:extLst>
      <p:ext uri="{BB962C8B-B14F-4D97-AF65-F5344CB8AC3E}">
        <p14:creationId xmlns:p14="http://schemas.microsoft.com/office/powerpoint/2010/main" val="676632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73" y="5145658"/>
            <a:ext cx="2709556" cy="1712343"/>
          </a:xfrm>
          <a:prstGeom prst="rect">
            <a:avLst/>
          </a:prstGeom>
        </p:spPr>
      </p:pic>
      <p:pic>
        <p:nvPicPr>
          <p:cNvPr id="3" name="UM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805" y="120174"/>
            <a:ext cx="12040393" cy="4528026"/>
          </a:xfrm>
        </p:spPr>
      </p:pic>
    </p:spTree>
    <p:extLst>
      <p:ext uri="{BB962C8B-B14F-4D97-AF65-F5344CB8AC3E}">
        <p14:creationId xmlns:p14="http://schemas.microsoft.com/office/powerpoint/2010/main" val="168045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63" y="-20081"/>
            <a:ext cx="2709556" cy="1712343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30477" y="322738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76401" y="1183168"/>
            <a:ext cx="9171053" cy="4539506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r>
              <a:rPr lang="el-GR" sz="28700">
                <a:solidFill>
                  <a:srgbClr val="FF0000"/>
                </a:solidFill>
                <a:latin typeface="HP001 4 hàng" pitchFamily="34" charset="0"/>
              </a:rPr>
              <a:t>Όϛ</a:t>
            </a:r>
            <a:r>
              <a:rPr lang="en-US" sz="28700">
                <a:solidFill>
                  <a:srgbClr val="FF0000"/>
                </a:solidFill>
                <a:latin typeface="HP001 4 hàng" pitchFamily="34" charset="0"/>
              </a:rPr>
              <a:t>m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9201" y="-197358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7321" y="-2636188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3551" y="-1020745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8470" y="-175260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86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8021E-6 -4.07407E-6 L 0.01723 -0.06111 L 0.02428 -0.09722 L 0.02663 -0.12639 L 0.02663 -0.21528 L 0.02663 0.06667 L 0.02819 0.08195 L 0.03133 0.09167 L 0.03916 0.1 L 0.04699 0.10139 L 0.05717 0.09306 L 0.06813 0.06667 L 0.09554 -0.02083 L 0.13 -0.14861 L 0.14879 -0.21944 L 0.15975 -0.27639 L 0.1668 -0.32361 L 0.16993 -0.36805 L 0.16758 -0.39722 L 0.16054 -0.41805 L 0.15271 -0.42222 L 0.14722 -0.41944 L 0.13783 -0.41111 L 0.12843 -0.39444 L 0.12138 -0.36528 L 0.1159 -0.33611 L 0.11199 -0.29861 L 0.11199 0.10417 L 0.11433 0.02639 L 0.12686 -0.02639 L 0.14018 -0.06667 L 0.15114 -0.08611 L 0.16289 -0.1 L 0.17307 -0.10278 L 0.18403 -0.09861 L 0.19108 -0.0875 L 0.19421 -0.07639 L 0.19656 -0.06389 L 0.19656 0.05139 L 0.19812 0.07222 L 0.20126 0.08889 L 0.20674 0.09722 L 0.21848 0.10139 L 0.24824 0.08472 L 0.27565 0.05278 L 0.29679 0.01111 L 0.31167 -0.02778 L 0.31872 -0.0625 L 0.31715 -0.08194 L 0.31402 -0.09583 L 0.30776 -0.10278 L 0.29523 -0.10278 L 0.27957 -0.09167 L 0.26782 -0.06944 L 0.25764 -0.04583 C 0.25438 -0.02268 0.25451 -0.03125 0.25451 -0.02083 L 0.25216 0.00556 L 0.25216 0.02222 L 0.25372 0.04445 C 0.25855 0.0662 0.25646 0.0632 0.26312 0.075 L 0.26939 0.08611 L 0.27878 0.09306 L 0.28818 0.09722 L 0.30776 0.09167 L 0.3242 0.07361 L 0.33751 0.04583 L 0.34691 0.02083 L 0.35631 -0.02361 L 0.36336 -0.05694 L 0.37432 -0.0875 L 0.38372 -0.10278 L 0.39468 -0.1 L 0.40094 -0.09305 L 0.40486 -0.07639 L 0.40564 -0.04583 L 0.40486 0.10417 L 0.40799 0.02222 L 0.41504 -0.01111 L 0.426 -0.05417 L 0.43462 -0.07361 L 0.4448 -0.09028 C 0.45837 -0.10301 0.45315 -0.10278 0.45889 -0.10278 L 0.46751 -0.10278 L 0.47769 -0.09167 L 0.48473 -0.07361 L 0.48865 -0.05278 L 0.48865 0.10417 L 0.49022 0.03333 L 0.50431 -0.02778 L 0.51841 -0.07083 L 0.53094 -0.09444 L 0.54581 -0.10417 L 0.55678 -0.10278 L 0.56774 -0.09305 L 0.57479 -0.075 L 0.57479 0.05695 L 0.57792 0.08472 L 0.58497 0.09583 L 0.59671 0.09722 L 0.61238 0.08333 L 0.62882 0.04722 L 0.63822 -0.00278 " pathEditMode="relative" ptsTypes="AAAAAAAAAAAAAAAAAAAAAAAAAAAAAAAAAAAAAAAAAAAAAAAAAAAAAAfAAAfAAAAAAAAAAAAAAAAAAAAAfAAAAAAAAAAAAAAAAAAAAA">
                                      <p:cBhvr>
                                        <p:cTn id="11" dur="23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25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25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073E-6 8.14815E-6 L 0.05822 0.00024 " pathEditMode="relative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25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25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8917E-7 0 L 0.01253 -0.01574 L 0.02193 -0.02685 L 0.02702 -0.03565 L 0.03512 -0.02222 L 0.04269 -0.01227 L 0.05261 -0.00232 " pathEditMode="relative" ptsTypes="AAAAAAA">
                                      <p:cBhvr>
                                        <p:cTn id="33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75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75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2613E-6 -1.11111E-6 L 0.02754 0.04792 " pathEditMode="relative" ptsTypes="AA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750"/>
                            </p:stCondLst>
                            <p:childTnLst>
                              <p:par>
                                <p:cTn id="4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30477" y="8382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96082" y="1708894"/>
            <a:ext cx="12138819" cy="4539506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28700">
                <a:solidFill>
                  <a:srgbClr val="FF0000"/>
                </a:solidFill>
                <a:latin typeface="HP001 4 hàng" pitchFamily="34" charset="0"/>
              </a:rPr>
              <a:t>Ǉủm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63" y="-20081"/>
            <a:ext cx="2709556" cy="1712343"/>
          </a:xfrm>
          <a:prstGeom prst="rect">
            <a:avLst/>
          </a:prstGeom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7061" y="-481684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7061" y="-121920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7270" y="-175895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77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04477E-6 -4.07407E-6 L 0.02141 -0.08009 L 0.02768 -0.11458 L 0.0282 -0.21574 L 0.02768 0.04885 L 0.02951 0.07871 L 0.03264 0.08982 L 0.03825 0.09653 L 0.04334 0.09769 L 0.05013 0.09769 L 0.05835 0.08982 L 0.06958 0.07107 L 0.08094 0.03542 L 0.09347 -0.01458 L 0.10534 -0.11018 L 0.10534 0.04445 L 0.10534 0.06436 L 0.10848 0.08102 L 0.11474 0.08889 L 0.12166 0.09445 L 0.12975 0.09538 L 0.13732 0.09329 L 0.14724 0.08218 L 0.15978 0.05764 L 0.17857 -0.00787 L 0.18614 -0.05671 L 0.18614 -0.11018 L 0.1868 0.0632 L 0.18928 0.08218 L 0.19424 0.09213 L 0.2005 0.09538 L 0.20625 0.09538 L 0.21434 0.09098 L 0.22243 0.07871 L 0.23444 0.04769 L 0.24697 -0.00347 L 0.25572 -0.0456 L 0.26577 -0.08125 L 0.27517 -0.09907 L 0.28326 -0.10462 L 0.28952 -0.10231 L 0.29579 -0.0912 L 0.29827 -0.07777 L 0.29892 -0.06782 L 0.29957 0.1044 L 0.30271 0.02431 L 0.30897 -0.01111 L 0.31902 -0.04907 L 0.32894 -0.07569 L 0.34278 -0.0956 L 0.35283 -0.10231 L 0.36602 -0.10231 L 0.37411 -0.0912 L 0.37972 -0.07569 L 0.38285 -0.05555 L 0.38285 0.09885 L 0.39108 0.02223 L 0.39356 -0.00462 L 0.40048 -0.0324 L 0.4117 -0.06574 L 0.42358 -0.09004 L 0.44303 -0.10347 L 0.45425 -0.10115 L 0.46365 -0.09004 L 0.4694 -0.07453 L 0.4694 0.05325 L 0.47305 0.07987 L 0.47997 0.09538 L 0.49002 0.09538 L 0.50072 0.09098 L 0.51756 0.05996 L 0.52827 0.01551 L 0.53388 -0.00462 " pathEditMode="relative" ptsTypes="AAAAAAAAAAAAAAAAAAAAAAAAAAAAAAAAAAAAAAAAAAAAAAAAAAAAAAAAAAAAAAAAAAAAAAAAA">
                                      <p:cBhvr>
                                        <p:cTn id="11" dur="1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0179E-7 -1.85185E-6 L 0.05757 0.00024 " pathEditMode="relative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3359E-6 -5.55556E-6 L 0.00365 -0.00417 L 0.0094 -0.00695 L 0.01488 -0.0051 L 0.01775 -0.0014 L 0.02036 0.00648 L 0.02062 0.0162 L 0.01853 0.02592 L 0.01514 0.03703 L 0.00992 0.04768 L 0.00757 0.05138 " pathEditMode="relative" ptsTypes="AAAAAAAAAAA">
                                      <p:cBhvr>
                                        <p:cTn id="33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0"/>
                            </p:stCondLst>
                            <p:childTnLst>
                              <p:par>
                                <p:cTn id="3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30477" y="838200"/>
          <a:ext cx="117043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118041" marR="118041" marT="59167" marB="59167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363" y="-20081"/>
            <a:ext cx="2709556" cy="17123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80169" y="1689844"/>
            <a:ext cx="12138819" cy="4539506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vi-VN" sz="28700">
                <a:solidFill>
                  <a:srgbClr val="FF0000"/>
                </a:solidFill>
                <a:latin typeface="HP001 4 hàng" pitchFamily="34" charset="0"/>
              </a:rPr>
              <a:t>Ǉỉm </a:t>
            </a:r>
            <a:endParaRPr lang="en-US" sz="28700">
              <a:solidFill>
                <a:srgbClr val="FF0000"/>
              </a:solidFill>
              <a:latin typeface="HP001 4 hàng" pitchFamily="34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2461" y="-1619250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9920" y="-498316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2074" y1="4482" x2="79933" y2="17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1032" y="-2128838"/>
            <a:ext cx="3613377" cy="43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54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2613E-6 1.85185E-6 L 0.01566 -0.05764 L 0.02506 -0.09328 L 0.02754 -0.11875 L 0.02754 -0.21551 L 0.02754 0.05787 L 0.0295 0.0801 L 0.03328 0.09236 L 0.03824 0.09885 L 0.04634 0.1 L 0.0526 0.09792 L 0.06148 0.08889 L 0.06957 0.07222 L 0.0808 0.03565 L 0.0915 -0.01111 L 0.09907 -0.05764 L 0.10586 -0.10764 L 0.10586 0.04005 L 0.10716 0.07662 L 0.11095 0.08889 L 0.11656 0.0956 L 0.12152 0.09792 L 0.13092 0.09329 L 0.13914 0.08449 L 0.14789 0.06783 L 0.15664 0.04329 L 0.17112 -0.01435 L 0.17922 -0.05555 L 0.18614 -0.07778 L 0.1924 -0.09328 L 0.20049 -0.10208 L 0.20872 -0.10324 L 0.21303 -0.09768 L 0.21812 -0.08657 L 0.2206 -0.06875 L 0.2206 0.10232 L 0.22177 0.02338 L 0.2343 -0.02986 L 0.24187 -0.05555 L 0.24997 -0.07662 L 0.26445 -0.0956 L 0.27137 -0.10115 L 0.27947 -0.10115 L 0.28952 -0.09653 L 0.29513 -0.08889 L 0.29957 -0.07662 L 0.30322 -0.05764 L 0.30453 -0.03541 L 0.30453 0.10347 L 0.30636 0.0301 L 0.31641 -0.01666 C 0.3198 -0.02778 0.32306 -0.03889 0.32646 -0.05 C 0.32685 -0.05115 0.32776 -0.05324 0.32776 -0.05324 L 0.33768 -0.07662 L 0.34773 -0.09213 L 0.35778 -0.09884 L 0.37097 -0.1 L 0.38102 -0.09328 L 0.38728 -0.07778 L 0.38976 -0.06111 L 0.38976 0.05347 L 0.39355 0.07894 L 0.3972 0.09236 L 0.40478 0.09885 L 0.41483 0.09676 L 0.42736 0.08218 L 0.4361 0.06227 L 0.45046 0.01551 L 0.45425 -0.00115 " pathEditMode="relative" ptsTypes="AAAAAAAAAAAAAAAAAAAAAAAAAAAAAAAAAAAAAAAAAAAAAAAAAAffAAAAAAAAAAAAAAAAA">
                                      <p:cBhvr>
                                        <p:cTn id="11" dur="1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25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3359E-6 -5.55556E-6 L 0.00365 -0.00417 L 0.0094 -0.00695 L 0.01488 -0.0051 L 0.01775 -0.0014 L 0.02036 0.00648 L 0.02062 0.0162 L 0.01853 0.02592 L 0.01514 0.03703 L 0.00992 0.04768 L 0.00757 0.05138 " pathEditMode="relative" ptsTypes="AAAAAAAAAAA">
                                      <p:cBhvr>
                                        <p:cTn id="30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500"/>
                            </p:stCondLst>
                            <p:childTnLst>
                              <p:par>
                                <p:cTn id="3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2" cy="6858001"/>
          </a:xfrm>
          <a:prstGeom prst="rect">
            <a:avLst/>
          </a:prstGeom>
        </p:spPr>
      </p:pic>
      <p:pic>
        <p:nvPicPr>
          <p:cNvPr id="3" name="Picture 2" descr="A yellow and pink text on a black background&#10;&#10;AI-generated content may be incorrect.">
            <a:extLst>
              <a:ext uri="{FF2B5EF4-FFF2-40B4-BE49-F238E27FC236}">
                <a16:creationId xmlns:a16="http://schemas.microsoft.com/office/drawing/2014/main" id="{02ED863A-E3BC-A9C4-1DB2-95E62B422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451" y="-643508"/>
            <a:ext cx="8229600" cy="27644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5ED5B4-DD9A-E9F8-6688-46C44C46FEC6}"/>
              </a:ext>
            </a:extLst>
          </p:cNvPr>
          <p:cNvSpPr txBox="1"/>
          <p:nvPr/>
        </p:nvSpPr>
        <p:spPr>
          <a:xfrm>
            <a:off x="1676400" y="2209800"/>
            <a:ext cx="9144000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endParaRPr lang="en-US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584F63-236B-5104-229C-DBAF389AB64C}"/>
              </a:ext>
            </a:extLst>
          </p:cNvPr>
          <p:cNvSpPr txBox="1"/>
          <p:nvPr/>
        </p:nvSpPr>
        <p:spPr>
          <a:xfrm>
            <a:off x="1752600" y="3429001"/>
            <a:ext cx="89916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giaoviendoimoi.com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join?code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=44081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D0F3EE-BF37-741B-1BEA-314C0A7947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653261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960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ày 2">
            <a:hlinkClick r:id="" action="ppaction://media"/>
            <a:extLst>
              <a:ext uri="{FF2B5EF4-FFF2-40B4-BE49-F238E27FC236}">
                <a16:creationId xmlns:a16="http://schemas.microsoft.com/office/drawing/2014/main" id="{34DF80BA-9BF8-407D-5C69-19211EECB9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62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5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>
            <a:extLst>
              <a:ext uri="{FF2B5EF4-FFF2-40B4-BE49-F238E27FC236}">
                <a16:creationId xmlns:a16="http://schemas.microsoft.com/office/drawing/2014/main" id="{69458234-7BCA-80C2-B3F4-AEB4576D04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88" b="89984" l="7979" r="93972">
                        <a14:foregroundMark x1="8156" y1="40394" x2="8156" y2="40394"/>
                        <a14:foregroundMark x1="93972" y1="37110" x2="93972" y2="371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34" b="20152"/>
          <a:stretch/>
        </p:blipFill>
        <p:spPr bwMode="auto">
          <a:xfrm>
            <a:off x="6654458" y="5511954"/>
            <a:ext cx="1445738" cy="96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D9246791-E2CD-8DE7-8436-AC60939BE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88" b="89984" l="7979" r="93972">
                        <a14:foregroundMark x1="8156" y1="40394" x2="8156" y2="40394"/>
                        <a14:foregroundMark x1="93972" y1="37110" x2="93972" y2="371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34" b="20152"/>
          <a:stretch/>
        </p:blipFill>
        <p:spPr bwMode="auto">
          <a:xfrm>
            <a:off x="9126599" y="5511954"/>
            <a:ext cx="1445738" cy="96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633012C6-EC90-A217-CB0B-BF7EA8A7B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88" b="89984" l="7979" r="93972">
                        <a14:foregroundMark x1="8156" y1="40394" x2="8156" y2="40394"/>
                        <a14:foregroundMark x1="93972" y1="37110" x2="93972" y2="371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34" b="20152"/>
          <a:stretch/>
        </p:blipFill>
        <p:spPr bwMode="auto">
          <a:xfrm>
            <a:off x="1710176" y="5511954"/>
            <a:ext cx="1445738" cy="96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9FE360A4-AEFF-1EEF-78C7-EBA020AE53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88" b="89984" l="7979" r="93972">
                        <a14:foregroundMark x1="8156" y1="40394" x2="8156" y2="40394"/>
                        <a14:foregroundMark x1="93972" y1="37110" x2="93972" y2="371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34" b="20152"/>
          <a:stretch/>
        </p:blipFill>
        <p:spPr bwMode="auto">
          <a:xfrm>
            <a:off x="4182317" y="5511954"/>
            <a:ext cx="1445738" cy="96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605DEA-81C9-49EF-BE51-BBBA811BDB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1143000"/>
            <a:ext cx="7742591" cy="55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75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&quot;/&gt;&lt;property id=&quot;20307&quot; value=&quot;266&quot;/&gt;&lt;/object&gt;&lt;object type=&quot;3&quot; unique_id=&quot;10005&quot;&gt;&lt;property id=&quot;20148&quot; value=&quot;5&quot;/&gt;&lt;property id=&quot;20300&quot; value=&quot;Slide 3&quot;/&gt;&lt;property id=&quot;20307&quot; value=&quot;265&quot;/&gt;&lt;/object&gt;&lt;object type=&quot;3&quot; unique_id=&quot;10006&quot;&gt;&lt;property id=&quot;20148&quot; value=&quot;5&quot;/&gt;&lt;property id=&quot;20300&quot; value=&quot;Slide 4&quot;/&gt;&lt;property id=&quot;20307&quot; value=&quot;314&quot;/&gt;&lt;/object&gt;&lt;object type=&quot;3&quot; unique_id=&quot;10007&quot;&gt;&lt;property id=&quot;20148&quot; value=&quot;5&quot;/&gt;&lt;property id=&quot;20300&quot; value=&quot;Slide 5&quot;/&gt;&lt;property id=&quot;20307&quot; value=&quot;267&quot;/&gt;&lt;/object&gt;&lt;object type=&quot;3&quot; unique_id=&quot;10008&quot;&gt;&lt;property id=&quot;20148&quot; value=&quot;5&quot;/&gt;&lt;property id=&quot;20300&quot; value=&quot;Slide 6&quot;/&gt;&lt;property id=&quot;20307&quot; value=&quot;271&quot;/&gt;&lt;/object&gt;&lt;object type=&quot;3&quot; unique_id=&quot;10009&quot;&gt;&lt;property id=&quot;20148&quot; value=&quot;5&quot;/&gt;&lt;property id=&quot;20300&quot; value=&quot;Slide 7&quot;/&gt;&lt;property id=&quot;20307&quot; value=&quot;275&quot;/&gt;&lt;/object&gt;&lt;object type=&quot;3&quot; unique_id=&quot;10010&quot;&gt;&lt;property id=&quot;20148&quot; value=&quot;5&quot;/&gt;&lt;property id=&quot;20300&quot; value=&quot;Slide 8&quot;/&gt;&lt;property id=&quot;20307&quot; value=&quot;304&quot;/&gt;&lt;/object&gt;&lt;object type=&quot;3&quot; unique_id=&quot;10011&quot;&gt;&lt;property id=&quot;20148&quot; value=&quot;5&quot;/&gt;&lt;property id=&quot;20300&quot; value=&quot;Slide 9&quot;/&gt;&lt;property id=&quot;20307&quot; value=&quot;288&quot;/&gt;&lt;/object&gt;&lt;object type=&quot;3&quot; unique_id=&quot;10012&quot;&gt;&lt;property id=&quot;20148&quot; value=&quot;5&quot;/&gt;&lt;property id=&quot;20300&quot; value=&quot;Slide 10&quot;/&gt;&lt;property id=&quot;20307&quot; value=&quot;328&quot;/&gt;&lt;/object&gt;&lt;object type=&quot;3&quot; unique_id=&quot;10013&quot;&gt;&lt;property id=&quot;20148&quot; value=&quot;5&quot;/&gt;&lt;property id=&quot;20300&quot; value=&quot;Slide 11&quot;/&gt;&lt;property id=&quot;20307&quot; value=&quot;329&quot;/&gt;&lt;/object&gt;&lt;object type=&quot;3&quot; unique_id=&quot;10014&quot;&gt;&lt;property id=&quot;20148&quot; value=&quot;5&quot;/&gt;&lt;property id=&quot;20300&quot; value=&quot;Slide 12&quot;/&gt;&lt;property id=&quot;20307&quot; value=&quot;330&quot;/&gt;&lt;/object&gt;&lt;object type=&quot;3&quot; unique_id=&quot;10015&quot;&gt;&lt;property id=&quot;20148&quot; value=&quot;5&quot;/&gt;&lt;property id=&quot;20300&quot; value=&quot;Slide 13&quot;/&gt;&lt;property id=&quot;20307&quot; value=&quot;331&quot;/&gt;&lt;/object&gt;&lt;object type=&quot;3&quot; unique_id=&quot;10016&quot;&gt;&lt;property id=&quot;20148&quot; value=&quot;5&quot;/&gt;&lt;property id=&quot;20300&quot; value=&quot;Slide 14&quot;/&gt;&lt;property id=&quot;20307&quot; value=&quot;305&quot;/&gt;&lt;/object&gt;&lt;object type=&quot;3&quot; unique_id=&quot;10017&quot;&gt;&lt;property id=&quot;20148&quot; value=&quot;5&quot;/&gt;&lt;property id=&quot;20300&quot; value=&quot;Slide 15&quot;/&gt;&lt;property id=&quot;20307&quot; value=&quot;332&quot;/&gt;&lt;/object&gt;&lt;object type=&quot;3&quot; unique_id=&quot;10018&quot;&gt;&lt;property id=&quot;20148&quot; value=&quot;5&quot;/&gt;&lt;property id=&quot;20300&quot; value=&quot;Slide 16&quot;/&gt;&lt;property id=&quot;20307&quot; value=&quot;308&quot;/&gt;&lt;/object&gt;&lt;object type=&quot;3&quot; unique_id=&quot;10019&quot;&gt;&lt;property id=&quot;20148&quot; value=&quot;5&quot;/&gt;&lt;property id=&quot;20300&quot; value=&quot;Slide 17&quot;/&gt;&lt;property id=&quot;20307&quot; value=&quot;311&quot;/&gt;&lt;/object&gt;&lt;object type=&quot;3&quot; unique_id=&quot;10020&quot;&gt;&lt;property id=&quot;20148&quot; value=&quot;5&quot;/&gt;&lt;property id=&quot;20300&quot; value=&quot;Slide 18&quot;/&gt;&lt;property id=&quot;20307&quot; value=&quot;327&quot;/&gt;&lt;/object&gt;&lt;object type=&quot;3&quot; unique_id=&quot;10021&quot;&gt;&lt;property id=&quot;20148&quot; value=&quot;5&quot;/&gt;&lt;property id=&quot;20300&quot; value=&quot;Slide 19&quot;/&gt;&lt;property id=&quot;20307&quot; value=&quot;307&quot;/&gt;&lt;/object&gt;&lt;object type=&quot;3&quot; unique_id=&quot;10022&quot;&gt;&lt;property id=&quot;20148&quot; value=&quot;5&quot;/&gt;&lt;property id=&quot;20300&quot; value=&quot;Slide 20&quot;/&gt;&lt;property id=&quot;20307&quot; value=&quot;310&quot;/&gt;&lt;/object&gt;&lt;object type=&quot;3&quot; unique_id=&quot;10023&quot;&gt;&lt;property id=&quot;20148&quot; value=&quot;5&quot;/&gt;&lt;property id=&quot;20300&quot; value=&quot;Slide 21&quot;/&gt;&lt;property id=&quot;20307&quot; value=&quot;333&quot;/&gt;&lt;/object&gt;&lt;object type=&quot;3&quot; unique_id=&quot;10024&quot;&gt;&lt;property id=&quot;20148&quot; value=&quot;5&quot;/&gt;&lt;property id=&quot;20300&quot; value=&quot;Slide 22&quot;/&gt;&lt;property id=&quot;20307&quot; value=&quot;326&quot;/&gt;&lt;/object&gt;&lt;object type=&quot;3&quot; unique_id=&quot;10025&quot;&gt;&lt;property id=&quot;20148&quot; value=&quot;5&quot;/&gt;&lt;property id=&quot;20300&quot; value=&quot;Slide 31&quot;/&gt;&lt;property id=&quot;20307&quot; value=&quot;313&quot;/&gt;&lt;/object&gt;&lt;object type=&quot;3&quot; unique_id=&quot;10335&quot;&gt;&lt;property id=&quot;20148&quot; value=&quot;5&quot;/&gt;&lt;property id=&quot;20300&quot; value=&quot;Slide 23&quot;/&gt;&lt;property id=&quot;20307&quot; value=&quot;334&quot;/&gt;&lt;/object&gt;&lt;object type=&quot;3&quot; unique_id=&quot;10337&quot;&gt;&lt;property id=&quot;20148&quot; value=&quot;5&quot;/&gt;&lt;property id=&quot;20300&quot; value=&quot;Slide 25&quot;/&gt;&lt;property id=&quot;20307&quot; value=&quot;336&quot;/&gt;&lt;/object&gt;&lt;object type=&quot;3&quot; unique_id=&quot;10338&quot;&gt;&lt;property id=&quot;20148&quot; value=&quot;5&quot;/&gt;&lt;property id=&quot;20300&quot; value=&quot;Slide 26&quot;/&gt;&lt;property id=&quot;20307&quot; value=&quot;337&quot;/&gt;&lt;/object&gt;&lt;object type=&quot;3&quot; unique_id=&quot;10339&quot;&gt;&lt;property id=&quot;20148&quot; value=&quot;5&quot;/&gt;&lt;property id=&quot;20300&quot; value=&quot;Slide 27&quot;/&gt;&lt;property id=&quot;20307&quot; value=&quot;338&quot;/&gt;&lt;/object&gt;&lt;object type=&quot;3&quot; unique_id=&quot;10340&quot;&gt;&lt;property id=&quot;20148&quot; value=&quot;5&quot;/&gt;&lt;property id=&quot;20300&quot; value=&quot;Slide 28&quot;/&gt;&lt;property id=&quot;20307&quot; value=&quot;339&quot;/&gt;&lt;/object&gt;&lt;object type=&quot;3&quot; unique_id=&quot;10341&quot;&gt;&lt;property id=&quot;20148&quot; value=&quot;5&quot;/&gt;&lt;property id=&quot;20300&quot; value=&quot;Slide 29&quot;/&gt;&lt;property id=&quot;20307&quot; value=&quot;340&quot;/&gt;&lt;/object&gt;&lt;object type=&quot;3&quot; unique_id=&quot;10342&quot;&gt;&lt;property id=&quot;20148&quot; value=&quot;5&quot;/&gt;&lt;property id=&quot;20300&quot; value=&quot;Slide 30&quot;/&gt;&lt;property id=&quot;20307&quot; value=&quot;341&quot;/&gt;&lt;/object&gt;&lt;object type=&quot;3&quot; unique_id=&quot;10475&quot;&gt;&lt;property id=&quot;20148&quot; value=&quot;5&quot;/&gt;&lt;property id=&quot;20300&quot; value=&quot;Slide 24&quot;/&gt;&lt;property id=&quot;20307&quot; value=&quot;342&quot;/&gt;&lt;/object&gt;&lt;/object&gt;&lt;object type=&quot;8&quot; unique_id=&quot;1005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6743</TotalTime>
  <Words>206</Words>
  <Application>Microsoft Office PowerPoint</Application>
  <PresentationFormat>Widescreen</PresentationFormat>
  <Paragraphs>101</Paragraphs>
  <Slides>31</Slides>
  <Notes>14</Notes>
  <HiddenSlides>0</HiddenSlides>
  <MMClips>7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.VnCooper</vt:lpstr>
      <vt:lpstr>Arial</vt:lpstr>
      <vt:lpstr>Arial Rounded MT Bold</vt:lpstr>
      <vt:lpstr>Arial-Rounded</vt:lpstr>
      <vt:lpstr>Arrus-Black</vt:lpstr>
      <vt:lpstr>Calibri</vt:lpstr>
      <vt:lpstr>Calibri Light</vt:lpstr>
      <vt:lpstr>HP001 4 hàng</vt:lpstr>
      <vt:lpstr>Times New Roman</vt:lpstr>
      <vt:lpstr>1_Office 主题</vt:lpstr>
      <vt:lpstr>Office Theme</vt:lpstr>
      <vt:lpstr>Custom Design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Huong Thao - 0972115126</dc:creator>
  <cp:lastModifiedBy>Admin</cp:lastModifiedBy>
  <cp:revision>739</cp:revision>
  <dcterms:created xsi:type="dcterms:W3CDTF">2006-08-16T00:00:00Z</dcterms:created>
  <dcterms:modified xsi:type="dcterms:W3CDTF">2026-05-30T01:00:21Z</dcterms:modified>
</cp:coreProperties>
</file>