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av" ContentType="audio/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 id="2147483724" r:id="rId2"/>
  </p:sldMasterIdLst>
  <p:notesMasterIdLst>
    <p:notesMasterId r:id="rId39"/>
  </p:notesMasterIdLst>
  <p:sldIdLst>
    <p:sldId id="365" r:id="rId3"/>
    <p:sldId id="364" r:id="rId4"/>
    <p:sldId id="343" r:id="rId5"/>
    <p:sldId id="344" r:id="rId6"/>
    <p:sldId id="345" r:id="rId7"/>
    <p:sldId id="341" r:id="rId8"/>
    <p:sldId id="295" r:id="rId9"/>
    <p:sldId id="298" r:id="rId10"/>
    <p:sldId id="299" r:id="rId11"/>
    <p:sldId id="300" r:id="rId12"/>
    <p:sldId id="302" r:id="rId13"/>
    <p:sldId id="301" r:id="rId14"/>
    <p:sldId id="303" r:id="rId15"/>
    <p:sldId id="304" r:id="rId16"/>
    <p:sldId id="305" r:id="rId17"/>
    <p:sldId id="357" r:id="rId18"/>
    <p:sldId id="346" r:id="rId19"/>
    <p:sldId id="347" r:id="rId20"/>
    <p:sldId id="348" r:id="rId21"/>
    <p:sldId id="349" r:id="rId22"/>
    <p:sldId id="350" r:id="rId23"/>
    <p:sldId id="351" r:id="rId24"/>
    <p:sldId id="352" r:id="rId25"/>
    <p:sldId id="306" r:id="rId26"/>
    <p:sldId id="353" r:id="rId27"/>
    <p:sldId id="315" r:id="rId28"/>
    <p:sldId id="356" r:id="rId29"/>
    <p:sldId id="362" r:id="rId30"/>
    <p:sldId id="329" r:id="rId31"/>
    <p:sldId id="330" r:id="rId32"/>
    <p:sldId id="331" r:id="rId33"/>
    <p:sldId id="332" r:id="rId34"/>
    <p:sldId id="359" r:id="rId35"/>
    <p:sldId id="360" r:id="rId36"/>
    <p:sldId id="361" r:id="rId37"/>
    <p:sldId id="366" r:id="rId38"/>
  </p:sldIdLst>
  <p:sldSz cx="9144000" cy="5143500" type="screen16x9"/>
  <p:notesSz cx="6858000" cy="9144000"/>
  <p:embeddedFontLst>
    <p:embeddedFont>
      <p:font typeface="Calibri" panose="020F0502020204030204" pitchFamily="34" charset="0"/>
      <p:regular r:id="rId40"/>
      <p:bold r:id="rId41"/>
      <p:italic r:id="rId42"/>
      <p:boldItalic r:id="rId43"/>
    </p:embeddedFont>
    <p:embeddedFont>
      <p:font typeface="Nixie One" panose="020B0604020202020204" charset="0"/>
      <p:regular r:id="rId44"/>
    </p:embeddedFont>
    <p:embeddedFont>
      <p:font typeface="Varela Round" panose="020B0604020202020204" charset="-79"/>
      <p:regular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2264"/>
    <a:srgbClr val="00518E"/>
    <a:srgbClr val="005DA2"/>
    <a:srgbClr val="22B7CB"/>
    <a:srgbClr val="DAEF88"/>
    <a:srgbClr val="D5CAC8"/>
    <a:srgbClr val="D5CAC6"/>
    <a:srgbClr val="004070"/>
    <a:srgbClr val="004376"/>
    <a:srgbClr val="00D1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42A20BD-2505-46DF-82F6-A791D1CCFF51}">
  <a:tblStyle styleId="{242A20BD-2505-46DF-82F6-A791D1CCFF51}"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BB38DEC-D873-43F8-8245-15F6AB083779}"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5" autoAdjust="0"/>
    <p:restoredTop sz="93231" autoAdjust="0"/>
  </p:normalViewPr>
  <p:slideViewPr>
    <p:cSldViewPr snapToGrid="0">
      <p:cViewPr varScale="1">
        <p:scale>
          <a:sx n="81" d="100"/>
          <a:sy n="81" d="100"/>
        </p:scale>
        <p:origin x="1098" y="33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3.fntdata"/><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4.fntdata"/><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3D7E7E-6D62-4762-95F6-E81F5C8CC6D9}" type="doc">
      <dgm:prSet loTypeId="urn:microsoft.com/office/officeart/2005/8/layout/hProcess3" loCatId="process" qsTypeId="urn:microsoft.com/office/officeart/2005/8/quickstyle/simple1" qsCatId="simple" csTypeId="urn:microsoft.com/office/officeart/2005/8/colors/accent1_2" csCatId="accent1" phldr="0"/>
      <dgm:spPr/>
    </dgm:pt>
    <dgm:pt modelId="{4B6C4E07-745A-45E0-A716-CB0E07134470}" type="pres">
      <dgm:prSet presAssocID="{643D7E7E-6D62-4762-95F6-E81F5C8CC6D9}" presName="Name0" presStyleCnt="0">
        <dgm:presLayoutVars>
          <dgm:dir/>
          <dgm:animLvl val="lvl"/>
          <dgm:resizeHandles val="exact"/>
        </dgm:presLayoutVars>
      </dgm:prSet>
      <dgm:spPr/>
    </dgm:pt>
    <dgm:pt modelId="{7BAFDF01-37CA-4AB2-AB34-62879B8BFB75}" type="pres">
      <dgm:prSet presAssocID="{643D7E7E-6D62-4762-95F6-E81F5C8CC6D9}" presName="dummy" presStyleCnt="0"/>
      <dgm:spPr/>
    </dgm:pt>
    <dgm:pt modelId="{3EF91512-402C-42A9-9AA7-C7CCAA5BA99F}" type="pres">
      <dgm:prSet presAssocID="{643D7E7E-6D62-4762-95F6-E81F5C8CC6D9}" presName="linH" presStyleCnt="0"/>
      <dgm:spPr/>
    </dgm:pt>
    <dgm:pt modelId="{2BAF94A9-1C39-4E5E-B076-92A101F99CCA}" type="pres">
      <dgm:prSet presAssocID="{643D7E7E-6D62-4762-95F6-E81F5C8CC6D9}" presName="padding1" presStyleCnt="0"/>
      <dgm:spPr/>
    </dgm:pt>
    <dgm:pt modelId="{3379BE21-F7E3-420B-8305-0D51C133959C}" type="pres">
      <dgm:prSet presAssocID="{643D7E7E-6D62-4762-95F6-E81F5C8CC6D9}" presName="padding2" presStyleCnt="0"/>
      <dgm:spPr/>
    </dgm:pt>
    <dgm:pt modelId="{7EDE5A74-7E2F-4465-8F99-B2ADBD1806BA}" type="pres">
      <dgm:prSet presAssocID="{643D7E7E-6D62-4762-95F6-E81F5C8CC6D9}" presName="negArrow" presStyleCnt="0"/>
      <dgm:spPr/>
    </dgm:pt>
    <dgm:pt modelId="{D90C47DB-1EDF-4EA9-885A-D8BCC04902BA}" type="pres">
      <dgm:prSet presAssocID="{643D7E7E-6D62-4762-95F6-E81F5C8CC6D9}" presName="backgroundArrow" presStyleLbl="node1" presStyleIdx="0" presStyleCnt="1" custLinFactNeighborX="25274" custLinFactNeighborY="-89348"/>
      <dgm:spPr/>
    </dgm:pt>
  </dgm:ptLst>
  <dgm:cxnLst>
    <dgm:cxn modelId="{12CEAE5F-DF82-409F-B928-92DFC0FAF683}" type="presOf" srcId="{643D7E7E-6D62-4762-95F6-E81F5C8CC6D9}" destId="{4B6C4E07-745A-45E0-A716-CB0E07134470}" srcOrd="0" destOrd="0" presId="urn:microsoft.com/office/officeart/2005/8/layout/hProcess3"/>
    <dgm:cxn modelId="{A3CDE197-32BC-4F06-BD7F-189567E75265}" type="presParOf" srcId="{4B6C4E07-745A-45E0-A716-CB0E07134470}" destId="{7BAFDF01-37CA-4AB2-AB34-62879B8BFB75}" srcOrd="0" destOrd="0" presId="urn:microsoft.com/office/officeart/2005/8/layout/hProcess3"/>
    <dgm:cxn modelId="{3E28BB5E-8FD7-4A11-BAD7-404B6264D62D}" type="presParOf" srcId="{4B6C4E07-745A-45E0-A716-CB0E07134470}" destId="{3EF91512-402C-42A9-9AA7-C7CCAA5BA99F}" srcOrd="1" destOrd="0" presId="urn:microsoft.com/office/officeart/2005/8/layout/hProcess3"/>
    <dgm:cxn modelId="{2468E9A6-3DEF-4093-A069-EE5EF8E4CA73}" type="presParOf" srcId="{3EF91512-402C-42A9-9AA7-C7CCAA5BA99F}" destId="{2BAF94A9-1C39-4E5E-B076-92A101F99CCA}" srcOrd="0" destOrd="0" presId="urn:microsoft.com/office/officeart/2005/8/layout/hProcess3"/>
    <dgm:cxn modelId="{7DFA62A2-23A5-4229-BCD8-F625B0AC7748}" type="presParOf" srcId="{3EF91512-402C-42A9-9AA7-C7CCAA5BA99F}" destId="{3379BE21-F7E3-420B-8305-0D51C133959C}" srcOrd="1" destOrd="0" presId="urn:microsoft.com/office/officeart/2005/8/layout/hProcess3"/>
    <dgm:cxn modelId="{B8B343D1-398E-40FA-85D7-84618B4A9A10}" type="presParOf" srcId="{3EF91512-402C-42A9-9AA7-C7CCAA5BA99F}" destId="{7EDE5A74-7E2F-4465-8F99-B2ADBD1806BA}" srcOrd="2" destOrd="0" presId="urn:microsoft.com/office/officeart/2005/8/layout/hProcess3"/>
    <dgm:cxn modelId="{61EB35C0-CC72-4DB8-9B1A-27888576FD8A}" type="presParOf" srcId="{3EF91512-402C-42A9-9AA7-C7CCAA5BA99F}" destId="{D90C47DB-1EDF-4EA9-885A-D8BCC04902BA}" srcOrd="3" destOrd="0" presId="urn:microsoft.com/office/officeart/2005/8/layout/h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C47DB-1EDF-4EA9-885A-D8BCC04902BA}">
      <dsp:nvSpPr>
        <dsp:cNvPr id="0" name=""/>
        <dsp:cNvSpPr/>
      </dsp:nvSpPr>
      <dsp:spPr>
        <a:xfrm>
          <a:off x="0" y="0"/>
          <a:ext cx="572538" cy="504000"/>
        </a:xfrm>
        <a:prstGeom prst="rightArrow">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44319013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NI-Times" pitchFamily="2" charset="0"/>
              </a:defRPr>
            </a:lvl1pPr>
            <a:lvl2pPr marL="742950" indent="-285750">
              <a:defRPr>
                <a:solidFill>
                  <a:schemeClr val="tx1"/>
                </a:solidFill>
                <a:latin typeface="VNI-Times" pitchFamily="2" charset="0"/>
              </a:defRPr>
            </a:lvl2pPr>
            <a:lvl3pPr marL="1143000" indent="-228600">
              <a:defRPr>
                <a:solidFill>
                  <a:schemeClr val="tx1"/>
                </a:solidFill>
                <a:latin typeface="VNI-Times" pitchFamily="2" charset="0"/>
              </a:defRPr>
            </a:lvl3pPr>
            <a:lvl4pPr marL="1600200" indent="-228600">
              <a:defRPr>
                <a:solidFill>
                  <a:schemeClr val="tx1"/>
                </a:solidFill>
                <a:latin typeface="VNI-Times" pitchFamily="2" charset="0"/>
              </a:defRPr>
            </a:lvl4pPr>
            <a:lvl5pPr marL="2057400" indent="-228600">
              <a:defRPr>
                <a:solidFill>
                  <a:schemeClr val="tx1"/>
                </a:solidFill>
                <a:latin typeface="VNI-Times" pitchFamily="2" charset="0"/>
              </a:defRPr>
            </a:lvl5pPr>
            <a:lvl6pPr marL="2514600" indent="-228600" eaLnBrk="0" fontAlgn="base" hangingPunct="0">
              <a:spcBef>
                <a:spcPct val="0"/>
              </a:spcBef>
              <a:spcAft>
                <a:spcPct val="0"/>
              </a:spcAft>
              <a:defRPr>
                <a:solidFill>
                  <a:schemeClr val="tx1"/>
                </a:solidFill>
                <a:latin typeface="VNI-Times" pitchFamily="2" charset="0"/>
              </a:defRPr>
            </a:lvl6pPr>
            <a:lvl7pPr marL="2971800" indent="-228600" eaLnBrk="0" fontAlgn="base" hangingPunct="0">
              <a:spcBef>
                <a:spcPct val="0"/>
              </a:spcBef>
              <a:spcAft>
                <a:spcPct val="0"/>
              </a:spcAft>
              <a:defRPr>
                <a:solidFill>
                  <a:schemeClr val="tx1"/>
                </a:solidFill>
                <a:latin typeface="VNI-Times" pitchFamily="2" charset="0"/>
              </a:defRPr>
            </a:lvl7pPr>
            <a:lvl8pPr marL="3429000" indent="-228600" eaLnBrk="0" fontAlgn="base" hangingPunct="0">
              <a:spcBef>
                <a:spcPct val="0"/>
              </a:spcBef>
              <a:spcAft>
                <a:spcPct val="0"/>
              </a:spcAft>
              <a:defRPr>
                <a:solidFill>
                  <a:schemeClr val="tx1"/>
                </a:solidFill>
                <a:latin typeface="VNI-Times" pitchFamily="2" charset="0"/>
              </a:defRPr>
            </a:lvl8pPr>
            <a:lvl9pPr marL="3886200" indent="-228600" eaLnBrk="0" fontAlgn="base" hangingPunct="0">
              <a:spcBef>
                <a:spcPct val="0"/>
              </a:spcBef>
              <a:spcAft>
                <a:spcPct val="0"/>
              </a:spcAft>
              <a:defRPr>
                <a:solidFill>
                  <a:schemeClr val="tx1"/>
                </a:solidFill>
                <a:latin typeface="VNI-Times" pitchFamily="2" charset="0"/>
              </a:defRPr>
            </a:lvl9pPr>
          </a:lstStyle>
          <a:p>
            <a:pPr eaLnBrk="1" hangingPunct="1"/>
            <a:fld id="{A294C67B-F10A-4CC7-A958-0027A0DED123}" type="slidenum">
              <a:rPr lang="en-US" smtClean="0">
                <a:latin typeface="Arial" charset="0"/>
              </a:rPr>
              <a:pPr eaLnBrk="1" hangingPunct="1"/>
              <a:t>1</a:t>
            </a:fld>
            <a:endParaRPr lang="en-US">
              <a:latin typeface="Arial" charset="0"/>
            </a:endParaRPr>
          </a:p>
        </p:txBody>
      </p:sp>
      <p:sp>
        <p:nvSpPr>
          <p:cNvPr id="29699"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6581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1729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35ed75ccf_0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35ed75ccf_0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2879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64"/>
        <p:cNvGrpSpPr/>
        <p:nvPr/>
      </p:nvGrpSpPr>
      <p:grpSpPr>
        <a:xfrm>
          <a:off x="0" y="0"/>
          <a:ext cx="0" cy="0"/>
          <a:chOff x="0" y="0"/>
          <a:chExt cx="0" cy="0"/>
        </a:xfrm>
      </p:grpSpPr>
      <p:sp>
        <p:nvSpPr>
          <p:cNvPr id="65" name="Google Shape;65;p5"/>
          <p:cNvSpPr/>
          <p:nvPr/>
        </p:nvSpPr>
        <p:spPr>
          <a:xfrm>
            <a:off x="1144200" y="2698575"/>
            <a:ext cx="893700" cy="893700"/>
          </a:xfrm>
          <a:prstGeom prst="ellipse">
            <a:avLst/>
          </a:prstGeom>
          <a:noFill/>
          <a:ln w="9525" cap="flat" cmpd="sng">
            <a:solidFill>
              <a:srgbClr val="BBCD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5"/>
          <p:cNvSpPr txBox="1">
            <a:spLocks noGrp="1"/>
          </p:cNvSpPr>
          <p:nvPr>
            <p:ph type="title"/>
          </p:nvPr>
        </p:nvSpPr>
        <p:spPr>
          <a:xfrm>
            <a:off x="2935875" y="909050"/>
            <a:ext cx="5275500" cy="6411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67" name="Google Shape;67;p5"/>
          <p:cNvSpPr txBox="1">
            <a:spLocks noGrp="1"/>
          </p:cNvSpPr>
          <p:nvPr>
            <p:ph type="body" idx="1"/>
          </p:nvPr>
        </p:nvSpPr>
        <p:spPr>
          <a:xfrm>
            <a:off x="2935875" y="1525758"/>
            <a:ext cx="5275500" cy="27861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sz="2400"/>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
        <p:nvSpPr>
          <p:cNvPr id="68" name="Google Shape;68;p5"/>
          <p:cNvSpPr/>
          <p:nvPr/>
        </p:nvSpPr>
        <p:spPr>
          <a:xfrm>
            <a:off x="259925" y="-206300"/>
            <a:ext cx="2347200" cy="2347200"/>
          </a:xfrm>
          <a:prstGeom prst="donut">
            <a:avLst>
              <a:gd name="adj" fmla="val 29778"/>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5"/>
          <p:cNvSpPr/>
          <p:nvPr/>
        </p:nvSpPr>
        <p:spPr>
          <a:xfrm>
            <a:off x="-152925" y="1360050"/>
            <a:ext cx="978600" cy="9786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5"/>
          <p:cNvSpPr/>
          <p:nvPr/>
        </p:nvSpPr>
        <p:spPr>
          <a:xfrm>
            <a:off x="2339600" y="243625"/>
            <a:ext cx="657600" cy="657600"/>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5"/>
          <p:cNvSpPr/>
          <p:nvPr/>
        </p:nvSpPr>
        <p:spPr>
          <a:xfrm>
            <a:off x="788725" y="2338650"/>
            <a:ext cx="811200" cy="811200"/>
          </a:xfrm>
          <a:prstGeom prst="donut">
            <a:avLst>
              <a:gd name="adj" fmla="val 22275"/>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5"/>
          <p:cNvSpPr/>
          <p:nvPr/>
        </p:nvSpPr>
        <p:spPr>
          <a:xfrm>
            <a:off x="153675" y="4149950"/>
            <a:ext cx="1207800" cy="12078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p:cNvSpPr/>
          <p:nvPr/>
        </p:nvSpPr>
        <p:spPr>
          <a:xfrm>
            <a:off x="1315800" y="3860975"/>
            <a:ext cx="550500" cy="550500"/>
          </a:xfrm>
          <a:prstGeom prst="donut">
            <a:avLst>
              <a:gd name="adj" fmla="val 42915"/>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5"/>
          <p:cNvSpPr/>
          <p:nvPr/>
        </p:nvSpPr>
        <p:spPr>
          <a:xfrm>
            <a:off x="438575" y="2993025"/>
            <a:ext cx="304800" cy="3048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5"/>
          <p:cNvSpPr/>
          <p:nvPr/>
        </p:nvSpPr>
        <p:spPr>
          <a:xfrm>
            <a:off x="7744850" y="420475"/>
            <a:ext cx="550500" cy="550500"/>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5"/>
          <p:cNvSpPr/>
          <p:nvPr/>
        </p:nvSpPr>
        <p:spPr>
          <a:xfrm>
            <a:off x="8839500" y="1019775"/>
            <a:ext cx="397500" cy="3975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5"/>
          <p:cNvSpPr/>
          <p:nvPr/>
        </p:nvSpPr>
        <p:spPr>
          <a:xfrm>
            <a:off x="8295350" y="-321125"/>
            <a:ext cx="741600" cy="741600"/>
          </a:xfrm>
          <a:prstGeom prst="donut">
            <a:avLst>
              <a:gd name="adj" fmla="val 31897"/>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5"/>
          <p:cNvSpPr/>
          <p:nvPr/>
        </p:nvSpPr>
        <p:spPr>
          <a:xfrm>
            <a:off x="8651500" y="1616325"/>
            <a:ext cx="188100" cy="1881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5"/>
          <p:cNvSpPr/>
          <p:nvPr/>
        </p:nvSpPr>
        <p:spPr>
          <a:xfrm>
            <a:off x="2179100" y="83125"/>
            <a:ext cx="978600" cy="9786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5"/>
          <p:cNvSpPr/>
          <p:nvPr/>
        </p:nvSpPr>
        <p:spPr>
          <a:xfrm>
            <a:off x="8062825" y="688875"/>
            <a:ext cx="449700" cy="4497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5"/>
          <p:cNvSpPr txBox="1">
            <a:spLocks noGrp="1"/>
          </p:cNvSpPr>
          <p:nvPr>
            <p:ph type="sldNum" idx="12"/>
          </p:nvPr>
        </p:nvSpPr>
        <p:spPr>
          <a:xfrm>
            <a:off x="8635625" y="4751625"/>
            <a:ext cx="469800" cy="391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1"/>
        <p:cNvGrpSpPr/>
        <p:nvPr/>
      </p:nvGrpSpPr>
      <p:grpSpPr>
        <a:xfrm>
          <a:off x="0" y="0"/>
          <a:ext cx="0" cy="0"/>
          <a:chOff x="0" y="0"/>
          <a:chExt cx="0" cy="0"/>
        </a:xfrm>
      </p:grpSpPr>
      <p:sp>
        <p:nvSpPr>
          <p:cNvPr id="173" name="Google Shape;173;p11"/>
          <p:cNvSpPr/>
          <p:nvPr/>
        </p:nvSpPr>
        <p:spPr>
          <a:xfrm>
            <a:off x="-343900" y="599025"/>
            <a:ext cx="550500" cy="5505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1"/>
          <p:cNvSpPr/>
          <p:nvPr/>
        </p:nvSpPr>
        <p:spPr>
          <a:xfrm>
            <a:off x="8050508" y="4647700"/>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1"/>
          <p:cNvSpPr/>
          <p:nvPr/>
        </p:nvSpPr>
        <p:spPr>
          <a:xfrm>
            <a:off x="-77284" y="-370800"/>
            <a:ext cx="741600" cy="741600"/>
          </a:xfrm>
          <a:prstGeom prst="donut">
            <a:avLst>
              <a:gd name="adj" fmla="val 37879"/>
            </a:avLst>
          </a:prstGeom>
          <a:solidFill>
            <a:srgbClr val="00ACC3">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a:off x="273325" y="504975"/>
            <a:ext cx="188100" cy="1881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1"/>
          <p:cNvSpPr/>
          <p:nvPr/>
        </p:nvSpPr>
        <p:spPr>
          <a:xfrm>
            <a:off x="8624771" y="4584598"/>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1"/>
          <p:cNvSpPr/>
          <p:nvPr/>
        </p:nvSpPr>
        <p:spPr>
          <a:xfrm>
            <a:off x="741650" y="4773000"/>
            <a:ext cx="397500" cy="397500"/>
          </a:xfrm>
          <a:prstGeom prst="donut">
            <a:avLst>
              <a:gd name="adj" fmla="val 8754"/>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1"/>
          <p:cNvSpPr/>
          <p:nvPr/>
        </p:nvSpPr>
        <p:spPr>
          <a:xfrm>
            <a:off x="8956300" y="4058696"/>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1"/>
          <p:cNvSpPr/>
          <p:nvPr/>
        </p:nvSpPr>
        <p:spPr>
          <a:xfrm>
            <a:off x="-234950" y="4600950"/>
            <a:ext cx="741600" cy="741600"/>
          </a:xfrm>
          <a:prstGeom prst="donut">
            <a:avLst>
              <a:gd name="adj" fmla="val 39163"/>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1"/>
          <p:cNvSpPr/>
          <p:nvPr/>
        </p:nvSpPr>
        <p:spPr>
          <a:xfrm>
            <a:off x="8744108" y="4732575"/>
            <a:ext cx="508500" cy="5085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1"/>
          <p:cNvSpPr/>
          <p:nvPr/>
        </p:nvSpPr>
        <p:spPr>
          <a:xfrm>
            <a:off x="7911176" y="-80675"/>
            <a:ext cx="304800" cy="304800"/>
          </a:xfrm>
          <a:prstGeom prst="donut">
            <a:avLst>
              <a:gd name="adj" fmla="val 30568"/>
            </a:avLst>
          </a:prstGeom>
          <a:solidFill>
            <a:srgbClr val="65BB48">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1"/>
          <p:cNvSpPr/>
          <p:nvPr/>
        </p:nvSpPr>
        <p:spPr>
          <a:xfrm>
            <a:off x="8699373" y="-381375"/>
            <a:ext cx="585600" cy="585600"/>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1"/>
          <p:cNvSpPr/>
          <p:nvPr/>
        </p:nvSpPr>
        <p:spPr>
          <a:xfrm>
            <a:off x="8876350" y="1187325"/>
            <a:ext cx="447000" cy="4470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1"/>
          <p:cNvSpPr/>
          <p:nvPr/>
        </p:nvSpPr>
        <p:spPr>
          <a:xfrm>
            <a:off x="8594973" y="-549875"/>
            <a:ext cx="794400" cy="794400"/>
          </a:xfrm>
          <a:prstGeom prst="ellipse">
            <a:avLst/>
          </a:prstGeom>
          <a:noFill/>
          <a:ln w="9525" cap="flat" cmpd="sng">
            <a:solidFill>
              <a:srgbClr val="F8BB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1"/>
          <p:cNvSpPr/>
          <p:nvPr/>
        </p:nvSpPr>
        <p:spPr>
          <a:xfrm>
            <a:off x="-152400" y="3906296"/>
            <a:ext cx="304800" cy="3048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letely blank">
  <p:cSld name="BLANK_1">
    <p:spTree>
      <p:nvGrpSpPr>
        <p:cNvPr id="1" name="Shape 188"/>
        <p:cNvGrpSpPr/>
        <p:nvPr/>
      </p:nvGrpSpPr>
      <p:grpSpPr>
        <a:xfrm>
          <a:off x="0" y="0"/>
          <a:ext cx="0" cy="0"/>
          <a:chOff x="0" y="0"/>
          <a:chExt cx="0" cy="0"/>
        </a:xfrm>
      </p:grpSpPr>
      <p:sp>
        <p:nvSpPr>
          <p:cNvPr id="190" name="Google Shape;190;p12"/>
          <p:cNvSpPr txBox="1">
            <a:spLocks noGrp="1"/>
          </p:cNvSpPr>
          <p:nvPr>
            <p:ph type="sldNum" idx="12"/>
          </p:nvPr>
        </p:nvSpPr>
        <p:spPr>
          <a:xfrm>
            <a:off x="4337100" y="4751625"/>
            <a:ext cx="469800" cy="391500"/>
          </a:xfrm>
          <a:prstGeom prst="rect">
            <a:avLst/>
          </a:prstGeom>
        </p:spPr>
        <p:txBody>
          <a:bodyPr spcFirstLastPara="1" wrap="square" lIns="91425" tIns="91425" rIns="91425" bIns="91425" anchor="t"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letely blank" preserve="1">
  <p:cSld name="1_Completely blank">
    <p:spTree>
      <p:nvGrpSpPr>
        <p:cNvPr id="1" name="Shape 188"/>
        <p:cNvGrpSpPr/>
        <p:nvPr/>
      </p:nvGrpSpPr>
      <p:grpSpPr>
        <a:xfrm>
          <a:off x="0" y="0"/>
          <a:ext cx="0" cy="0"/>
          <a:chOff x="0" y="0"/>
          <a:chExt cx="0" cy="0"/>
        </a:xfrm>
      </p:grpSpPr>
      <p:sp>
        <p:nvSpPr>
          <p:cNvPr id="189" name="Google Shape;189;p12"/>
          <p:cNvSpPr/>
          <p:nvPr/>
        </p:nvSpPr>
        <p:spPr>
          <a:xfrm>
            <a:off x="419100" y="-1581150"/>
            <a:ext cx="8305800" cy="8305800"/>
          </a:xfrm>
          <a:prstGeom prst="ellipse">
            <a:avLst/>
          </a:prstGeom>
          <a:noFill/>
          <a:ln w="9525" cap="flat" cmpd="sng">
            <a:solidFill>
              <a:srgbClr val="A1BEC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2"/>
          <p:cNvSpPr txBox="1">
            <a:spLocks noGrp="1"/>
          </p:cNvSpPr>
          <p:nvPr>
            <p:ph type="sldNum" idx="12"/>
          </p:nvPr>
        </p:nvSpPr>
        <p:spPr>
          <a:xfrm>
            <a:off x="4337100" y="4751625"/>
            <a:ext cx="469800" cy="391500"/>
          </a:xfrm>
          <a:prstGeom prst="rect">
            <a:avLst/>
          </a:prstGeom>
        </p:spPr>
        <p:txBody>
          <a:bodyPr spcFirstLastPara="1" wrap="square" lIns="91425" tIns="91425" rIns="91425" bIns="91425" anchor="t"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lvl="0" indent="0" algn="ct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624847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64"/>
        <p:cNvGrpSpPr/>
        <p:nvPr/>
      </p:nvGrpSpPr>
      <p:grpSpPr>
        <a:xfrm>
          <a:off x="0" y="0"/>
          <a:ext cx="0" cy="0"/>
          <a:chOff x="0" y="0"/>
          <a:chExt cx="0" cy="0"/>
        </a:xfrm>
      </p:grpSpPr>
      <p:sp>
        <p:nvSpPr>
          <p:cNvPr id="65" name="Google Shape;65;p5"/>
          <p:cNvSpPr/>
          <p:nvPr/>
        </p:nvSpPr>
        <p:spPr>
          <a:xfrm>
            <a:off x="1144200" y="2698575"/>
            <a:ext cx="893700" cy="893700"/>
          </a:xfrm>
          <a:prstGeom prst="ellipse">
            <a:avLst/>
          </a:prstGeom>
          <a:noFill/>
          <a:ln w="9525" cap="flat" cmpd="sng">
            <a:solidFill>
              <a:srgbClr val="BBCD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6" name="Google Shape;66;p5"/>
          <p:cNvSpPr txBox="1">
            <a:spLocks noGrp="1"/>
          </p:cNvSpPr>
          <p:nvPr>
            <p:ph type="title"/>
          </p:nvPr>
        </p:nvSpPr>
        <p:spPr>
          <a:xfrm>
            <a:off x="2935875" y="909050"/>
            <a:ext cx="5275500" cy="641100"/>
          </a:xfrm>
          <a:prstGeom prst="rect">
            <a:avLst/>
          </a:prstGeom>
        </p:spPr>
        <p:txBody>
          <a:bodyPr spcFirstLastPara="1" wrap="square" lIns="91425" tIns="91425" rIns="91425" bIns="91425"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67" name="Google Shape;67;p5"/>
          <p:cNvSpPr txBox="1">
            <a:spLocks noGrp="1"/>
          </p:cNvSpPr>
          <p:nvPr>
            <p:ph type="body" idx="1"/>
          </p:nvPr>
        </p:nvSpPr>
        <p:spPr>
          <a:xfrm>
            <a:off x="2935875" y="1525758"/>
            <a:ext cx="5275500" cy="27861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sz="2400"/>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
        <p:nvSpPr>
          <p:cNvPr id="68" name="Google Shape;68;p5"/>
          <p:cNvSpPr/>
          <p:nvPr/>
        </p:nvSpPr>
        <p:spPr>
          <a:xfrm>
            <a:off x="259925" y="-206300"/>
            <a:ext cx="2347200" cy="2347200"/>
          </a:xfrm>
          <a:prstGeom prst="donut">
            <a:avLst>
              <a:gd name="adj" fmla="val 29778"/>
            </a:avLst>
          </a:prstGeom>
          <a:solidFill>
            <a:srgbClr val="00D1C6">
              <a:alpha val="8692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69;p5"/>
          <p:cNvSpPr/>
          <p:nvPr/>
        </p:nvSpPr>
        <p:spPr>
          <a:xfrm>
            <a:off x="-152925" y="1360050"/>
            <a:ext cx="978600" cy="9786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70;p5"/>
          <p:cNvSpPr/>
          <p:nvPr/>
        </p:nvSpPr>
        <p:spPr>
          <a:xfrm>
            <a:off x="2339600" y="243625"/>
            <a:ext cx="657600" cy="657600"/>
          </a:xfrm>
          <a:prstGeom prst="ellipse">
            <a:avLst/>
          </a:prstGeom>
          <a:solidFill>
            <a:srgbClr val="00ACC3">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71;p5"/>
          <p:cNvSpPr/>
          <p:nvPr/>
        </p:nvSpPr>
        <p:spPr>
          <a:xfrm>
            <a:off x="788725" y="2338650"/>
            <a:ext cx="811200" cy="811200"/>
          </a:xfrm>
          <a:prstGeom prst="donut">
            <a:avLst>
              <a:gd name="adj" fmla="val 22275"/>
            </a:avLst>
          </a:prstGeom>
          <a:solidFill>
            <a:srgbClr val="F8BB00">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72;p5"/>
          <p:cNvSpPr/>
          <p:nvPr/>
        </p:nvSpPr>
        <p:spPr>
          <a:xfrm>
            <a:off x="153675" y="4149950"/>
            <a:ext cx="1207800" cy="12078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73;p5"/>
          <p:cNvSpPr/>
          <p:nvPr/>
        </p:nvSpPr>
        <p:spPr>
          <a:xfrm>
            <a:off x="1315800" y="3860975"/>
            <a:ext cx="550500" cy="550500"/>
          </a:xfrm>
          <a:prstGeom prst="donut">
            <a:avLst>
              <a:gd name="adj" fmla="val 42915"/>
            </a:avLst>
          </a:prstGeom>
          <a:solidFill>
            <a:srgbClr val="65BB48">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74;p5"/>
          <p:cNvSpPr/>
          <p:nvPr/>
        </p:nvSpPr>
        <p:spPr>
          <a:xfrm>
            <a:off x="438575" y="2993025"/>
            <a:ext cx="304800" cy="3048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75;p5"/>
          <p:cNvSpPr/>
          <p:nvPr/>
        </p:nvSpPr>
        <p:spPr>
          <a:xfrm>
            <a:off x="7744850" y="420475"/>
            <a:ext cx="550500" cy="550500"/>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Google Shape;76;p5"/>
          <p:cNvSpPr/>
          <p:nvPr/>
        </p:nvSpPr>
        <p:spPr>
          <a:xfrm>
            <a:off x="8839500" y="1019775"/>
            <a:ext cx="397500" cy="3975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77;p5"/>
          <p:cNvSpPr/>
          <p:nvPr/>
        </p:nvSpPr>
        <p:spPr>
          <a:xfrm>
            <a:off x="8295350" y="-321125"/>
            <a:ext cx="741600" cy="741600"/>
          </a:xfrm>
          <a:prstGeom prst="donut">
            <a:avLst>
              <a:gd name="adj" fmla="val 31897"/>
            </a:avLst>
          </a:prstGeom>
          <a:solidFill>
            <a:srgbClr val="00ACC3">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 name="Google Shape;78;p5"/>
          <p:cNvSpPr/>
          <p:nvPr/>
        </p:nvSpPr>
        <p:spPr>
          <a:xfrm>
            <a:off x="8651500" y="1616325"/>
            <a:ext cx="188100" cy="1881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9" name="Google Shape;79;p5"/>
          <p:cNvSpPr/>
          <p:nvPr/>
        </p:nvSpPr>
        <p:spPr>
          <a:xfrm>
            <a:off x="2179100" y="83125"/>
            <a:ext cx="978600" cy="978600"/>
          </a:xfrm>
          <a:prstGeom prst="ellipse">
            <a:avLst/>
          </a:prstGeom>
          <a:noFill/>
          <a:ln w="9525" cap="flat" cmpd="sng">
            <a:solidFill>
              <a:srgbClr val="00ACC3"/>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0" name="Google Shape;80;p5"/>
          <p:cNvSpPr/>
          <p:nvPr/>
        </p:nvSpPr>
        <p:spPr>
          <a:xfrm>
            <a:off x="8062825" y="688875"/>
            <a:ext cx="449700" cy="4497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81;p5"/>
          <p:cNvSpPr txBox="1">
            <a:spLocks noGrp="1"/>
          </p:cNvSpPr>
          <p:nvPr>
            <p:ph type="sldNum" idx="12"/>
          </p:nvPr>
        </p:nvSpPr>
        <p:spPr>
          <a:xfrm>
            <a:off x="8635625" y="4751625"/>
            <a:ext cx="469800" cy="391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200" b="0" i="0" u="none" strike="noStrike" kern="0" cap="none" spc="0" normalizeH="0" baseline="0" noProof="0">
                <a:ln>
                  <a:noFill/>
                </a:ln>
                <a:solidFill>
                  <a:srgbClr val="A1BECC"/>
                </a:solidFill>
                <a:effectLst/>
                <a:uLnTx/>
                <a:uFillTx/>
                <a:latin typeface="Nixie One"/>
                <a:sym typeface="Nixie One"/>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A1BECC"/>
              </a:solidFill>
              <a:effectLst/>
              <a:uLnTx/>
              <a:uFillTx/>
              <a:latin typeface="Nixie One"/>
              <a:sym typeface="Nixie One"/>
            </a:endParaRPr>
          </a:p>
        </p:txBody>
      </p:sp>
    </p:spTree>
    <p:extLst>
      <p:ext uri="{BB962C8B-B14F-4D97-AF65-F5344CB8AC3E}">
        <p14:creationId xmlns:p14="http://schemas.microsoft.com/office/powerpoint/2010/main" val="3690054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1"/>
        <p:cNvGrpSpPr/>
        <p:nvPr/>
      </p:nvGrpSpPr>
      <p:grpSpPr>
        <a:xfrm>
          <a:off x="0" y="0"/>
          <a:ext cx="0" cy="0"/>
          <a:chOff x="0" y="0"/>
          <a:chExt cx="0" cy="0"/>
        </a:xfrm>
      </p:grpSpPr>
      <p:sp>
        <p:nvSpPr>
          <p:cNvPr id="173" name="Google Shape;173;p11"/>
          <p:cNvSpPr/>
          <p:nvPr/>
        </p:nvSpPr>
        <p:spPr>
          <a:xfrm>
            <a:off x="-343900" y="599025"/>
            <a:ext cx="550500" cy="5505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4" name="Google Shape;174;p11"/>
          <p:cNvSpPr/>
          <p:nvPr/>
        </p:nvSpPr>
        <p:spPr>
          <a:xfrm>
            <a:off x="8050508" y="4647700"/>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5" name="Google Shape;175;p11"/>
          <p:cNvSpPr/>
          <p:nvPr/>
        </p:nvSpPr>
        <p:spPr>
          <a:xfrm>
            <a:off x="-77284" y="-370800"/>
            <a:ext cx="741600" cy="741600"/>
          </a:xfrm>
          <a:prstGeom prst="donut">
            <a:avLst>
              <a:gd name="adj" fmla="val 37879"/>
            </a:avLst>
          </a:prstGeom>
          <a:solidFill>
            <a:srgbClr val="00ACC3">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6" name="Google Shape;176;p11"/>
          <p:cNvSpPr/>
          <p:nvPr/>
        </p:nvSpPr>
        <p:spPr>
          <a:xfrm>
            <a:off x="273325" y="504975"/>
            <a:ext cx="188100" cy="1881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7" name="Google Shape;177;p11"/>
          <p:cNvSpPr/>
          <p:nvPr/>
        </p:nvSpPr>
        <p:spPr>
          <a:xfrm>
            <a:off x="8624771" y="4584598"/>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8" name="Google Shape;178;p11"/>
          <p:cNvSpPr/>
          <p:nvPr/>
        </p:nvSpPr>
        <p:spPr>
          <a:xfrm>
            <a:off x="741650" y="4773000"/>
            <a:ext cx="397500" cy="397500"/>
          </a:xfrm>
          <a:prstGeom prst="donut">
            <a:avLst>
              <a:gd name="adj" fmla="val 8754"/>
            </a:avLst>
          </a:prstGeom>
          <a:solidFill>
            <a:srgbClr val="65BB48">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9" name="Google Shape;179;p11"/>
          <p:cNvSpPr/>
          <p:nvPr/>
        </p:nvSpPr>
        <p:spPr>
          <a:xfrm>
            <a:off x="8956300" y="4058696"/>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0" name="Google Shape;180;p11"/>
          <p:cNvSpPr/>
          <p:nvPr/>
        </p:nvSpPr>
        <p:spPr>
          <a:xfrm>
            <a:off x="-234950" y="4600950"/>
            <a:ext cx="741600" cy="741600"/>
          </a:xfrm>
          <a:prstGeom prst="donut">
            <a:avLst>
              <a:gd name="adj" fmla="val 39163"/>
            </a:avLst>
          </a:prstGeom>
          <a:solidFill>
            <a:srgbClr val="BBCD00">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1" name="Google Shape;181;p11"/>
          <p:cNvSpPr/>
          <p:nvPr/>
        </p:nvSpPr>
        <p:spPr>
          <a:xfrm>
            <a:off x="8744108" y="4732575"/>
            <a:ext cx="508500" cy="508500"/>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2" name="Google Shape;182;p11"/>
          <p:cNvSpPr/>
          <p:nvPr/>
        </p:nvSpPr>
        <p:spPr>
          <a:xfrm>
            <a:off x="7911176" y="-80675"/>
            <a:ext cx="304800" cy="304800"/>
          </a:xfrm>
          <a:prstGeom prst="donut">
            <a:avLst>
              <a:gd name="adj" fmla="val 30568"/>
            </a:avLst>
          </a:prstGeom>
          <a:solidFill>
            <a:srgbClr val="65BB48">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3" name="Google Shape;183;p11"/>
          <p:cNvSpPr/>
          <p:nvPr/>
        </p:nvSpPr>
        <p:spPr>
          <a:xfrm>
            <a:off x="8699373" y="-381375"/>
            <a:ext cx="585600" cy="585600"/>
          </a:xfrm>
          <a:prstGeom prst="ellipse">
            <a:avLst/>
          </a:prstGeom>
          <a:solidFill>
            <a:srgbClr val="F8BB00">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4" name="Google Shape;184;p11"/>
          <p:cNvSpPr/>
          <p:nvPr/>
        </p:nvSpPr>
        <p:spPr>
          <a:xfrm>
            <a:off x="8876350" y="1187325"/>
            <a:ext cx="447000" cy="447000"/>
          </a:xfrm>
          <a:prstGeom prst="ellipse">
            <a:avLst/>
          </a:prstGeom>
          <a:solidFill>
            <a:srgbClr val="BBCD00">
              <a:alpha val="8667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5" name="Google Shape;185;p11"/>
          <p:cNvSpPr/>
          <p:nvPr/>
        </p:nvSpPr>
        <p:spPr>
          <a:xfrm>
            <a:off x="8594973" y="-549875"/>
            <a:ext cx="794400" cy="794400"/>
          </a:xfrm>
          <a:prstGeom prst="ellipse">
            <a:avLst/>
          </a:prstGeom>
          <a:noFill/>
          <a:ln w="9525" cap="flat" cmpd="sng">
            <a:solidFill>
              <a:srgbClr val="F8BB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6" name="Google Shape;186;p11"/>
          <p:cNvSpPr/>
          <p:nvPr/>
        </p:nvSpPr>
        <p:spPr>
          <a:xfrm>
            <a:off x="-152400" y="3906296"/>
            <a:ext cx="304800" cy="304800"/>
          </a:xfrm>
          <a:prstGeom prst="ellipse">
            <a:avLst/>
          </a:prstGeom>
          <a:solidFill>
            <a:srgbClr val="00D1C6">
              <a:alpha val="8692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298131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letely blank">
  <p:cSld name="Completely blank">
    <p:spTree>
      <p:nvGrpSpPr>
        <p:cNvPr id="1" name="Shape 188"/>
        <p:cNvGrpSpPr/>
        <p:nvPr/>
      </p:nvGrpSpPr>
      <p:grpSpPr>
        <a:xfrm>
          <a:off x="0" y="0"/>
          <a:ext cx="0" cy="0"/>
          <a:chOff x="0" y="0"/>
          <a:chExt cx="0" cy="0"/>
        </a:xfrm>
      </p:grpSpPr>
      <p:sp>
        <p:nvSpPr>
          <p:cNvPr id="190" name="Google Shape;190;p12"/>
          <p:cNvSpPr txBox="1">
            <a:spLocks noGrp="1"/>
          </p:cNvSpPr>
          <p:nvPr>
            <p:ph type="sldNum" idx="12"/>
          </p:nvPr>
        </p:nvSpPr>
        <p:spPr>
          <a:xfrm>
            <a:off x="4337100" y="4751625"/>
            <a:ext cx="469800" cy="391500"/>
          </a:xfrm>
          <a:prstGeom prst="rect">
            <a:avLst/>
          </a:prstGeom>
        </p:spPr>
        <p:txBody>
          <a:bodyPr spcFirstLastPara="1" wrap="square" lIns="91425" tIns="91425" rIns="91425" bIns="91425" anchor="t"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200" b="0" i="0" u="none" strike="noStrike" kern="0" cap="none" spc="0" normalizeH="0" baseline="0" noProof="0">
                <a:ln>
                  <a:noFill/>
                </a:ln>
                <a:solidFill>
                  <a:srgbClr val="A1BECC"/>
                </a:solidFill>
                <a:effectLst/>
                <a:uLnTx/>
                <a:uFillTx/>
                <a:latin typeface="Nixie One"/>
                <a:sym typeface="Nixie One"/>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A1BECC"/>
              </a:solidFill>
              <a:effectLst/>
              <a:uLnTx/>
              <a:uFillTx/>
              <a:latin typeface="Nixie One"/>
              <a:sym typeface="Nixie One"/>
            </a:endParaRPr>
          </a:p>
        </p:txBody>
      </p:sp>
    </p:spTree>
    <p:extLst>
      <p:ext uri="{BB962C8B-B14F-4D97-AF65-F5344CB8AC3E}">
        <p14:creationId xmlns:p14="http://schemas.microsoft.com/office/powerpoint/2010/main" val="3246177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letely blank" preserve="1">
  <p:cSld name="1_Completely blank">
    <p:spTree>
      <p:nvGrpSpPr>
        <p:cNvPr id="1" name="Shape 188"/>
        <p:cNvGrpSpPr/>
        <p:nvPr/>
      </p:nvGrpSpPr>
      <p:grpSpPr>
        <a:xfrm>
          <a:off x="0" y="0"/>
          <a:ext cx="0" cy="0"/>
          <a:chOff x="0" y="0"/>
          <a:chExt cx="0" cy="0"/>
        </a:xfrm>
      </p:grpSpPr>
      <p:sp>
        <p:nvSpPr>
          <p:cNvPr id="189" name="Google Shape;189;p12"/>
          <p:cNvSpPr/>
          <p:nvPr/>
        </p:nvSpPr>
        <p:spPr>
          <a:xfrm>
            <a:off x="419100" y="-1581150"/>
            <a:ext cx="8305800" cy="8305800"/>
          </a:xfrm>
          <a:prstGeom prst="ellipse">
            <a:avLst/>
          </a:prstGeom>
          <a:noFill/>
          <a:ln w="9525" cap="flat" cmpd="sng">
            <a:solidFill>
              <a:srgbClr val="A1BECC"/>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0" name="Google Shape;190;p12"/>
          <p:cNvSpPr txBox="1">
            <a:spLocks noGrp="1"/>
          </p:cNvSpPr>
          <p:nvPr>
            <p:ph type="sldNum" idx="12"/>
          </p:nvPr>
        </p:nvSpPr>
        <p:spPr>
          <a:xfrm>
            <a:off x="4337100" y="4751625"/>
            <a:ext cx="469800" cy="391500"/>
          </a:xfrm>
          <a:prstGeom prst="rect">
            <a:avLst/>
          </a:prstGeom>
        </p:spPr>
        <p:txBody>
          <a:bodyPr spcFirstLastPara="1" wrap="square" lIns="91425" tIns="91425" rIns="91425" bIns="91425" anchor="t" anchorCtr="0">
            <a:noAutofit/>
          </a:bodyPr>
          <a:lstStyle>
            <a:lvl1pPr lvl="0" algn="ctr" rtl="0">
              <a:buNone/>
              <a:defRPr/>
            </a:lvl1pPr>
            <a:lvl2pPr lvl="1" algn="ctr" rtl="0">
              <a:buNone/>
              <a:defRPr/>
            </a:lvl2pPr>
            <a:lvl3pPr lvl="2" algn="ctr" rtl="0">
              <a:buNone/>
              <a:defRPr/>
            </a:lvl3pPr>
            <a:lvl4pPr lvl="3" algn="ctr" rtl="0">
              <a:buNone/>
              <a:defRPr/>
            </a:lvl4pPr>
            <a:lvl5pPr lvl="4" algn="ctr" rtl="0">
              <a:buNone/>
              <a:defRPr/>
            </a:lvl5pPr>
            <a:lvl6pPr lvl="5" algn="ctr" rtl="0">
              <a:buNone/>
              <a:defRPr/>
            </a:lvl6pPr>
            <a:lvl7pPr lvl="6" algn="ctr" rtl="0">
              <a:buNone/>
              <a:defRPr/>
            </a:lvl7pPr>
            <a:lvl8pPr lvl="7" algn="ctr" rtl="0">
              <a:buNone/>
              <a:defRPr/>
            </a:lvl8pPr>
            <a:lvl9pPr lvl="8" algn="ctr" rtl="0">
              <a:buNone/>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200" b="0" i="0" u="none" strike="noStrike" kern="0" cap="none" spc="0" normalizeH="0" baseline="0" noProof="0">
                <a:ln>
                  <a:noFill/>
                </a:ln>
                <a:solidFill>
                  <a:srgbClr val="A1BECC"/>
                </a:solidFill>
                <a:effectLst/>
                <a:uLnTx/>
                <a:uFillTx/>
                <a:latin typeface="Nixie One"/>
                <a:sym typeface="Nixie One"/>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A1BECC"/>
              </a:solidFill>
              <a:effectLst/>
              <a:uLnTx/>
              <a:uFillTx/>
              <a:latin typeface="Nixie One"/>
              <a:sym typeface="Nixie One"/>
            </a:endParaRPr>
          </a:p>
        </p:txBody>
      </p:sp>
    </p:spTree>
    <p:extLst>
      <p:ext uri="{BB962C8B-B14F-4D97-AF65-F5344CB8AC3E}">
        <p14:creationId xmlns:p14="http://schemas.microsoft.com/office/powerpoint/2010/main" val="2654020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Date Placeholder 2"/>
          <p:cNvSpPr>
            <a:spLocks noGrp="1"/>
          </p:cNvSpPr>
          <p:nvPr>
            <p:ph type="dt" sz="half" idx="10"/>
          </p:nvPr>
        </p:nvSpPr>
        <p:spPr>
          <a:xfrm>
            <a:off x="457200" y="4767267"/>
            <a:ext cx="2133600" cy="273844"/>
          </a:xfrm>
          <a:prstGeom prst="rect">
            <a:avLst/>
          </a:prstGeom>
        </p:spPr>
        <p:txBody>
          <a:bodyPr lIns="68580" tIns="34290" rIns="68580" bIns="3429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E6250C53-E6FC-4860-A9B1-3C9201ED5473}" type="datetimeFigureOut">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5/28/2026</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4" name="Footer Placeholder 3"/>
          <p:cNvSpPr>
            <a:spLocks noGrp="1"/>
          </p:cNvSpPr>
          <p:nvPr>
            <p:ph type="ftr" sz="quarter" idx="11"/>
          </p:nvPr>
        </p:nvSpPr>
        <p:spPr>
          <a:xfrm>
            <a:off x="3124200" y="4767267"/>
            <a:ext cx="2895600" cy="273844"/>
          </a:xfrm>
          <a:prstGeom prst="rect">
            <a:avLst/>
          </a:prstGeom>
        </p:spPr>
        <p:txBody>
          <a:bodyPr lIns="68580" tIns="34290" rIns="68580" bIns="34290"/>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2DBE82BF-7A63-4092-A173-96B01956E7D7}" type="slidenum">
              <a:rPr kumimoji="0" lang="en-US" sz="1200" b="0" i="0" u="none" strike="noStrike" kern="0" cap="none" spc="0" normalizeH="0" baseline="0" noProof="0" smtClean="0">
                <a:ln>
                  <a:noFill/>
                </a:ln>
                <a:solidFill>
                  <a:srgbClr val="A1BECC"/>
                </a:solidFill>
                <a:effectLst/>
                <a:uLnTx/>
                <a:uFillTx/>
                <a:latin typeface="Nixie One"/>
                <a:sym typeface="Nixie One"/>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1200" b="0" i="0" u="none" strike="noStrike" kern="0" cap="none" spc="0" normalizeH="0" baseline="0" noProof="0">
              <a:ln>
                <a:noFill/>
              </a:ln>
              <a:solidFill>
                <a:srgbClr val="A1BECC"/>
              </a:solidFill>
              <a:effectLst/>
              <a:uLnTx/>
              <a:uFillTx/>
              <a:latin typeface="Nixie One"/>
              <a:sym typeface="Nixie One"/>
            </a:endParaRPr>
          </a:p>
        </p:txBody>
      </p:sp>
    </p:spTree>
    <p:extLst>
      <p:ext uri="{BB962C8B-B14F-4D97-AF65-F5344CB8AC3E}">
        <p14:creationId xmlns:p14="http://schemas.microsoft.com/office/powerpoint/2010/main" val="2176485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1D8BD707-D9CF-40AE-B4C6-C98DA3205C09}" type="datetimeFigureOut">
              <a:rPr lang="en-US" smtClean="0"/>
              <a:pPr/>
              <a:t>5/28/2026</a:t>
            </a:fld>
            <a:endParaRPr lang="en-US"/>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125529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935875" y="909050"/>
            <a:ext cx="5275500" cy="6411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1pPr>
            <a:lvl2pPr lvl="1">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2pPr>
            <a:lvl3pPr lvl="2">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3pPr>
            <a:lvl4pPr lvl="3">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4pPr>
            <a:lvl5pPr lvl="4">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5pPr>
            <a:lvl6pPr lvl="5">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6pPr>
            <a:lvl7pPr lvl="6">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7pPr>
            <a:lvl8pPr lvl="7">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8pPr>
            <a:lvl9pPr lvl="8">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9pPr>
          </a:lstStyle>
          <a:p>
            <a:endParaRPr/>
          </a:p>
        </p:txBody>
      </p:sp>
      <p:sp>
        <p:nvSpPr>
          <p:cNvPr id="7" name="Google Shape;7;p1"/>
          <p:cNvSpPr txBox="1">
            <a:spLocks noGrp="1"/>
          </p:cNvSpPr>
          <p:nvPr>
            <p:ph type="body" idx="1"/>
          </p:nvPr>
        </p:nvSpPr>
        <p:spPr>
          <a:xfrm>
            <a:off x="2935875" y="1525758"/>
            <a:ext cx="5275500" cy="27861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1pPr>
            <a:lvl2pPr marL="914400" lvl="1"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2pPr>
            <a:lvl3pPr marL="1371600" lvl="2"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3pPr>
            <a:lvl4pPr marL="1828800" lvl="3"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4pPr>
            <a:lvl5pPr marL="2286000" lvl="4"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5pPr>
            <a:lvl6pPr marL="2743200" lvl="5"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6pPr>
            <a:lvl7pPr marL="3200400" lvl="6"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7pPr>
            <a:lvl8pPr marL="3657600" lvl="7"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8pPr>
            <a:lvl9pPr marL="4114800" lvl="8"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9pPr>
          </a:lstStyle>
          <a:p>
            <a:endParaRPr/>
          </a:p>
        </p:txBody>
      </p:sp>
      <p:sp>
        <p:nvSpPr>
          <p:cNvPr id="8" name="Google Shape;8;p1"/>
          <p:cNvSpPr txBox="1">
            <a:spLocks noGrp="1"/>
          </p:cNvSpPr>
          <p:nvPr>
            <p:ph type="sldNum" idx="12"/>
          </p:nvPr>
        </p:nvSpPr>
        <p:spPr>
          <a:xfrm>
            <a:off x="8635625" y="4751625"/>
            <a:ext cx="469800" cy="391500"/>
          </a:xfrm>
          <a:prstGeom prst="rect">
            <a:avLst/>
          </a:prstGeom>
          <a:noFill/>
          <a:ln>
            <a:noFill/>
          </a:ln>
        </p:spPr>
        <p:txBody>
          <a:bodyPr spcFirstLastPara="1" wrap="square" lIns="91425" tIns="91425" rIns="91425" bIns="91425" anchor="t" anchorCtr="0">
            <a:noAutofit/>
          </a:bodyPr>
          <a:lstStyle>
            <a:lvl1pPr lvl="0" algn="r">
              <a:buNone/>
              <a:defRPr sz="1200">
                <a:solidFill>
                  <a:srgbClr val="A1BECC"/>
                </a:solidFill>
                <a:latin typeface="Nixie One"/>
                <a:ea typeface="Nixie One"/>
                <a:cs typeface="Nixie One"/>
                <a:sym typeface="Nixie One"/>
              </a:defRPr>
            </a:lvl1pPr>
            <a:lvl2pPr lvl="1" algn="r">
              <a:buNone/>
              <a:defRPr sz="1200">
                <a:solidFill>
                  <a:srgbClr val="A1BECC"/>
                </a:solidFill>
                <a:latin typeface="Nixie One"/>
                <a:ea typeface="Nixie One"/>
                <a:cs typeface="Nixie One"/>
                <a:sym typeface="Nixie One"/>
              </a:defRPr>
            </a:lvl2pPr>
            <a:lvl3pPr lvl="2" algn="r">
              <a:buNone/>
              <a:defRPr sz="1200">
                <a:solidFill>
                  <a:srgbClr val="A1BECC"/>
                </a:solidFill>
                <a:latin typeface="Nixie One"/>
                <a:ea typeface="Nixie One"/>
                <a:cs typeface="Nixie One"/>
                <a:sym typeface="Nixie One"/>
              </a:defRPr>
            </a:lvl3pPr>
            <a:lvl4pPr lvl="3" algn="r">
              <a:buNone/>
              <a:defRPr sz="1200">
                <a:solidFill>
                  <a:srgbClr val="A1BECC"/>
                </a:solidFill>
                <a:latin typeface="Nixie One"/>
                <a:ea typeface="Nixie One"/>
                <a:cs typeface="Nixie One"/>
                <a:sym typeface="Nixie One"/>
              </a:defRPr>
            </a:lvl4pPr>
            <a:lvl5pPr lvl="4" algn="r">
              <a:buNone/>
              <a:defRPr sz="1200">
                <a:solidFill>
                  <a:srgbClr val="A1BECC"/>
                </a:solidFill>
                <a:latin typeface="Nixie One"/>
                <a:ea typeface="Nixie One"/>
                <a:cs typeface="Nixie One"/>
                <a:sym typeface="Nixie One"/>
              </a:defRPr>
            </a:lvl5pPr>
            <a:lvl6pPr lvl="5" algn="r">
              <a:buNone/>
              <a:defRPr sz="1200">
                <a:solidFill>
                  <a:srgbClr val="A1BECC"/>
                </a:solidFill>
                <a:latin typeface="Nixie One"/>
                <a:ea typeface="Nixie One"/>
                <a:cs typeface="Nixie One"/>
                <a:sym typeface="Nixie One"/>
              </a:defRPr>
            </a:lvl6pPr>
            <a:lvl7pPr lvl="6" algn="r">
              <a:buNone/>
              <a:defRPr sz="1200">
                <a:solidFill>
                  <a:srgbClr val="A1BECC"/>
                </a:solidFill>
                <a:latin typeface="Nixie One"/>
                <a:ea typeface="Nixie One"/>
                <a:cs typeface="Nixie One"/>
                <a:sym typeface="Nixie One"/>
              </a:defRPr>
            </a:lvl7pPr>
            <a:lvl8pPr lvl="7" algn="r">
              <a:buNone/>
              <a:defRPr sz="1200">
                <a:solidFill>
                  <a:srgbClr val="A1BECC"/>
                </a:solidFill>
                <a:latin typeface="Nixie One"/>
                <a:ea typeface="Nixie One"/>
                <a:cs typeface="Nixie One"/>
                <a:sym typeface="Nixie One"/>
              </a:defRPr>
            </a:lvl8pPr>
            <a:lvl9pPr lvl="8" algn="r">
              <a:buNone/>
              <a:defRPr sz="1200">
                <a:solidFill>
                  <a:srgbClr val="A1BECC"/>
                </a:solidFill>
                <a:latin typeface="Nixie One"/>
                <a:ea typeface="Nixie One"/>
                <a:cs typeface="Nixie One"/>
                <a:sym typeface="Nixie One"/>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1" r:id="rId1"/>
    <p:sldLayoutId id="2147483657" r:id="rId2"/>
    <p:sldLayoutId id="2147483658" r:id="rId3"/>
    <p:sldLayoutId id="2147483710"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935875" y="909050"/>
            <a:ext cx="5275500" cy="6411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1pPr>
            <a:lvl2pPr lvl="1">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2pPr>
            <a:lvl3pPr lvl="2">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3pPr>
            <a:lvl4pPr lvl="3">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4pPr>
            <a:lvl5pPr lvl="4">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5pPr>
            <a:lvl6pPr lvl="5">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6pPr>
            <a:lvl7pPr lvl="6">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7pPr>
            <a:lvl8pPr lvl="7">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8pPr>
            <a:lvl9pPr lvl="8">
              <a:spcBef>
                <a:spcPts val="0"/>
              </a:spcBef>
              <a:spcAft>
                <a:spcPts val="0"/>
              </a:spcAft>
              <a:buClr>
                <a:srgbClr val="617A86"/>
              </a:buClr>
              <a:buSzPts val="1800"/>
              <a:buFont typeface="Nixie One"/>
              <a:buNone/>
              <a:defRPr sz="1800">
                <a:solidFill>
                  <a:srgbClr val="617A86"/>
                </a:solidFill>
                <a:latin typeface="Nixie One"/>
                <a:ea typeface="Nixie One"/>
                <a:cs typeface="Nixie One"/>
                <a:sym typeface="Nixie One"/>
              </a:defRPr>
            </a:lvl9pPr>
          </a:lstStyle>
          <a:p>
            <a:endParaRPr/>
          </a:p>
        </p:txBody>
      </p:sp>
      <p:sp>
        <p:nvSpPr>
          <p:cNvPr id="7" name="Google Shape;7;p1"/>
          <p:cNvSpPr txBox="1">
            <a:spLocks noGrp="1"/>
          </p:cNvSpPr>
          <p:nvPr>
            <p:ph type="body" idx="1"/>
          </p:nvPr>
        </p:nvSpPr>
        <p:spPr>
          <a:xfrm>
            <a:off x="2935875" y="1525758"/>
            <a:ext cx="5275500" cy="27861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1pPr>
            <a:lvl2pPr marL="914400" lvl="1"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2pPr>
            <a:lvl3pPr marL="1371600" lvl="2"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3pPr>
            <a:lvl4pPr marL="1828800" lvl="3"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4pPr>
            <a:lvl5pPr marL="2286000" lvl="4"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5pPr>
            <a:lvl6pPr marL="2743200" lvl="5"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6pPr>
            <a:lvl7pPr marL="3200400" lvl="6"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7pPr>
            <a:lvl8pPr marL="3657600" lvl="7"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8pPr>
            <a:lvl9pPr marL="4114800" lvl="8" indent="-381000">
              <a:spcBef>
                <a:spcPts val="0"/>
              </a:spcBef>
              <a:spcAft>
                <a:spcPts val="0"/>
              </a:spcAft>
              <a:buClr>
                <a:srgbClr val="A1BECC"/>
              </a:buClr>
              <a:buSzPts val="2400"/>
              <a:buFont typeface="Varela Round"/>
              <a:buChar char="■"/>
              <a:defRPr sz="2400">
                <a:solidFill>
                  <a:srgbClr val="617A86"/>
                </a:solidFill>
                <a:latin typeface="Varela Round"/>
                <a:ea typeface="Varela Round"/>
                <a:cs typeface="Varela Round"/>
                <a:sym typeface="Varela Round"/>
              </a:defRPr>
            </a:lvl9pPr>
          </a:lstStyle>
          <a:p>
            <a:endParaRPr/>
          </a:p>
        </p:txBody>
      </p:sp>
      <p:sp>
        <p:nvSpPr>
          <p:cNvPr id="8" name="Google Shape;8;p1"/>
          <p:cNvSpPr txBox="1">
            <a:spLocks noGrp="1"/>
          </p:cNvSpPr>
          <p:nvPr>
            <p:ph type="sldNum" idx="12"/>
          </p:nvPr>
        </p:nvSpPr>
        <p:spPr>
          <a:xfrm>
            <a:off x="8635625" y="4751625"/>
            <a:ext cx="469800" cy="391500"/>
          </a:xfrm>
          <a:prstGeom prst="rect">
            <a:avLst/>
          </a:prstGeom>
          <a:noFill/>
          <a:ln>
            <a:noFill/>
          </a:ln>
        </p:spPr>
        <p:txBody>
          <a:bodyPr spcFirstLastPara="1" wrap="square" lIns="91425" tIns="91425" rIns="91425" bIns="91425" anchor="t" anchorCtr="0">
            <a:noAutofit/>
          </a:bodyPr>
          <a:lstStyle>
            <a:lvl1pPr lvl="0" algn="r">
              <a:buNone/>
              <a:defRPr sz="1200">
                <a:solidFill>
                  <a:srgbClr val="A1BECC"/>
                </a:solidFill>
                <a:latin typeface="Nixie One"/>
                <a:ea typeface="Nixie One"/>
                <a:cs typeface="Nixie One"/>
                <a:sym typeface="Nixie One"/>
              </a:defRPr>
            </a:lvl1pPr>
            <a:lvl2pPr lvl="1" algn="r">
              <a:buNone/>
              <a:defRPr sz="1200">
                <a:solidFill>
                  <a:srgbClr val="A1BECC"/>
                </a:solidFill>
                <a:latin typeface="Nixie One"/>
                <a:ea typeface="Nixie One"/>
                <a:cs typeface="Nixie One"/>
                <a:sym typeface="Nixie One"/>
              </a:defRPr>
            </a:lvl2pPr>
            <a:lvl3pPr lvl="2" algn="r">
              <a:buNone/>
              <a:defRPr sz="1200">
                <a:solidFill>
                  <a:srgbClr val="A1BECC"/>
                </a:solidFill>
                <a:latin typeface="Nixie One"/>
                <a:ea typeface="Nixie One"/>
                <a:cs typeface="Nixie One"/>
                <a:sym typeface="Nixie One"/>
              </a:defRPr>
            </a:lvl3pPr>
            <a:lvl4pPr lvl="3" algn="r">
              <a:buNone/>
              <a:defRPr sz="1200">
                <a:solidFill>
                  <a:srgbClr val="A1BECC"/>
                </a:solidFill>
                <a:latin typeface="Nixie One"/>
                <a:ea typeface="Nixie One"/>
                <a:cs typeface="Nixie One"/>
                <a:sym typeface="Nixie One"/>
              </a:defRPr>
            </a:lvl4pPr>
            <a:lvl5pPr lvl="4" algn="r">
              <a:buNone/>
              <a:defRPr sz="1200">
                <a:solidFill>
                  <a:srgbClr val="A1BECC"/>
                </a:solidFill>
                <a:latin typeface="Nixie One"/>
                <a:ea typeface="Nixie One"/>
                <a:cs typeface="Nixie One"/>
                <a:sym typeface="Nixie One"/>
              </a:defRPr>
            </a:lvl5pPr>
            <a:lvl6pPr lvl="5" algn="r">
              <a:buNone/>
              <a:defRPr sz="1200">
                <a:solidFill>
                  <a:srgbClr val="A1BECC"/>
                </a:solidFill>
                <a:latin typeface="Nixie One"/>
                <a:ea typeface="Nixie One"/>
                <a:cs typeface="Nixie One"/>
                <a:sym typeface="Nixie One"/>
              </a:defRPr>
            </a:lvl6pPr>
            <a:lvl7pPr lvl="6" algn="r">
              <a:buNone/>
              <a:defRPr sz="1200">
                <a:solidFill>
                  <a:srgbClr val="A1BECC"/>
                </a:solidFill>
                <a:latin typeface="Nixie One"/>
                <a:ea typeface="Nixie One"/>
                <a:cs typeface="Nixie One"/>
                <a:sym typeface="Nixie One"/>
              </a:defRPr>
            </a:lvl7pPr>
            <a:lvl8pPr lvl="7" algn="r">
              <a:buNone/>
              <a:defRPr sz="1200">
                <a:solidFill>
                  <a:srgbClr val="A1BECC"/>
                </a:solidFill>
                <a:latin typeface="Nixie One"/>
                <a:ea typeface="Nixie One"/>
                <a:cs typeface="Nixie One"/>
                <a:sym typeface="Nixie One"/>
              </a:defRPr>
            </a:lvl8pPr>
            <a:lvl9pPr lvl="8" algn="r">
              <a:buNone/>
              <a:defRPr sz="1200">
                <a:solidFill>
                  <a:srgbClr val="A1BECC"/>
                </a:solidFill>
                <a:latin typeface="Nixie One"/>
                <a:ea typeface="Nixie One"/>
                <a:cs typeface="Nixie One"/>
                <a:sym typeface="Nixie 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200" b="0" i="0" u="none" strike="noStrike" kern="0" cap="none" spc="0" normalizeH="0" baseline="0" noProof="0">
                <a:ln>
                  <a:noFill/>
                </a:ln>
                <a:solidFill>
                  <a:srgbClr val="A1BECC"/>
                </a:solidFill>
                <a:effectLst/>
                <a:uLnTx/>
                <a:uFillTx/>
                <a:latin typeface="Nixie One"/>
                <a:sym typeface="Nixie One"/>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A1BECC"/>
              </a:solidFill>
              <a:effectLst/>
              <a:uLnTx/>
              <a:uFillTx/>
              <a:latin typeface="Nixie One"/>
              <a:sym typeface="Nixie One"/>
            </a:endParaRPr>
          </a:p>
        </p:txBody>
      </p:sp>
    </p:spTree>
    <p:extLst>
      <p:ext uri="{BB962C8B-B14F-4D97-AF65-F5344CB8AC3E}">
        <p14:creationId xmlns:p14="http://schemas.microsoft.com/office/powerpoint/2010/main" val="3994324149"/>
      </p:ext>
    </p:extLst>
  </p:cSld>
  <p:clrMap bg1="lt1" tx1="dk1" bg2="dk2" tx2="lt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gif"/><Relationship Id="rId3" Type="http://schemas.openxmlformats.org/officeDocument/2006/relationships/audio" Target="../media/audio1.wav"/><Relationship Id="rId7"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3.gif"/><Relationship Id="rId5" Type="http://schemas.openxmlformats.org/officeDocument/2006/relationships/image" Target="../media/image2.gif"/><Relationship Id="rId4" Type="http://schemas.openxmlformats.org/officeDocument/2006/relationships/image" Target="../media/image1.gif"/></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2.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natures1%20(12)"/>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569282" y="1028700"/>
            <a:ext cx="198120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AutoShape 5"/>
          <p:cNvSpPr>
            <a:spLocks noChangeArrowheads="1"/>
          </p:cNvSpPr>
          <p:nvPr/>
        </p:nvSpPr>
        <p:spPr bwMode="auto">
          <a:xfrm>
            <a:off x="7696200" y="628650"/>
            <a:ext cx="685800" cy="457200"/>
          </a:xfrm>
          <a:prstGeom prst="star5">
            <a:avLst/>
          </a:prstGeom>
          <a:gradFill rotWithShape="1">
            <a:gsLst>
              <a:gs pos="0">
                <a:srgbClr val="FFFF00"/>
              </a:gs>
              <a:gs pos="100000">
                <a:srgbClr val="1907FD"/>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078" name="AutoShape 6"/>
          <p:cNvSpPr>
            <a:spLocks noChangeArrowheads="1"/>
          </p:cNvSpPr>
          <p:nvPr/>
        </p:nvSpPr>
        <p:spPr bwMode="auto">
          <a:xfrm>
            <a:off x="8222111" y="2968455"/>
            <a:ext cx="685800" cy="457200"/>
          </a:xfrm>
          <a:prstGeom prst="star5">
            <a:avLst/>
          </a:prstGeom>
          <a:gradFill rotWithShape="1">
            <a:gsLst>
              <a:gs pos="0">
                <a:srgbClr val="FFFF00"/>
              </a:gs>
              <a:gs pos="100000">
                <a:srgbClr val="1907FD"/>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079" name="AutoShape 7"/>
          <p:cNvSpPr>
            <a:spLocks noChangeArrowheads="1"/>
          </p:cNvSpPr>
          <p:nvPr/>
        </p:nvSpPr>
        <p:spPr bwMode="auto">
          <a:xfrm>
            <a:off x="533400" y="2228850"/>
            <a:ext cx="685800" cy="457200"/>
          </a:xfrm>
          <a:prstGeom prst="star5">
            <a:avLst/>
          </a:prstGeom>
          <a:gradFill rotWithShape="1">
            <a:gsLst>
              <a:gs pos="0">
                <a:srgbClr val="FFFF00"/>
              </a:gs>
              <a:gs pos="100000">
                <a:srgbClr val="1907FD"/>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080" name="AutoShape 8"/>
          <p:cNvSpPr>
            <a:spLocks noChangeArrowheads="1"/>
          </p:cNvSpPr>
          <p:nvPr/>
        </p:nvSpPr>
        <p:spPr bwMode="auto">
          <a:xfrm>
            <a:off x="533400" y="359802"/>
            <a:ext cx="685800" cy="457200"/>
          </a:xfrm>
          <a:prstGeom prst="star5">
            <a:avLst/>
          </a:prstGeom>
          <a:gradFill rotWithShape="1">
            <a:gsLst>
              <a:gs pos="0">
                <a:srgbClr val="FFFF00"/>
              </a:gs>
              <a:gs pos="100000">
                <a:srgbClr val="1907FD"/>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081" name="AutoShape 9"/>
          <p:cNvSpPr>
            <a:spLocks noChangeArrowheads="1"/>
          </p:cNvSpPr>
          <p:nvPr/>
        </p:nvSpPr>
        <p:spPr bwMode="auto">
          <a:xfrm>
            <a:off x="335779" y="2983706"/>
            <a:ext cx="685800" cy="457200"/>
          </a:xfrm>
          <a:prstGeom prst="star5">
            <a:avLst/>
          </a:prstGeom>
          <a:gradFill rotWithShape="1">
            <a:gsLst>
              <a:gs pos="0">
                <a:srgbClr val="FFFF00"/>
              </a:gs>
              <a:gs pos="100000">
                <a:srgbClr val="1907FD"/>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082" name="AutoShape 10"/>
          <p:cNvSpPr>
            <a:spLocks noChangeArrowheads="1"/>
          </p:cNvSpPr>
          <p:nvPr/>
        </p:nvSpPr>
        <p:spPr bwMode="auto">
          <a:xfrm>
            <a:off x="6492023" y="4534974"/>
            <a:ext cx="685800" cy="457200"/>
          </a:xfrm>
          <a:prstGeom prst="star5">
            <a:avLst/>
          </a:prstGeom>
          <a:gradFill rotWithShape="1">
            <a:gsLst>
              <a:gs pos="0">
                <a:srgbClr val="FFFF00"/>
              </a:gs>
              <a:gs pos="100000">
                <a:srgbClr val="1907FD"/>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083" name="AutoShape 11"/>
          <p:cNvSpPr>
            <a:spLocks noChangeArrowheads="1"/>
          </p:cNvSpPr>
          <p:nvPr/>
        </p:nvSpPr>
        <p:spPr bwMode="auto">
          <a:xfrm>
            <a:off x="1777510" y="3940970"/>
            <a:ext cx="403225" cy="294085"/>
          </a:xfrm>
          <a:prstGeom prst="star5">
            <a:avLst/>
          </a:prstGeom>
          <a:gradFill rotWithShape="1">
            <a:gsLst>
              <a:gs pos="0">
                <a:srgbClr val="FF0000"/>
              </a:gs>
              <a:gs pos="100000">
                <a:srgbClr val="FFFF00"/>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084" name="AutoShape 12"/>
          <p:cNvSpPr>
            <a:spLocks noChangeArrowheads="1"/>
          </p:cNvSpPr>
          <p:nvPr/>
        </p:nvSpPr>
        <p:spPr bwMode="auto">
          <a:xfrm>
            <a:off x="6858002" y="2057402"/>
            <a:ext cx="403225" cy="294085"/>
          </a:xfrm>
          <a:prstGeom prst="star5">
            <a:avLst/>
          </a:prstGeom>
          <a:gradFill rotWithShape="1">
            <a:gsLst>
              <a:gs pos="0">
                <a:srgbClr val="FF0000"/>
              </a:gs>
              <a:gs pos="100000">
                <a:srgbClr val="FFFF00"/>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085" name="AutoShape 13"/>
          <p:cNvSpPr>
            <a:spLocks noChangeArrowheads="1"/>
          </p:cNvSpPr>
          <p:nvPr/>
        </p:nvSpPr>
        <p:spPr bwMode="auto">
          <a:xfrm>
            <a:off x="2841584" y="1969922"/>
            <a:ext cx="403225" cy="294085"/>
          </a:xfrm>
          <a:prstGeom prst="star5">
            <a:avLst/>
          </a:prstGeom>
          <a:gradFill rotWithShape="1">
            <a:gsLst>
              <a:gs pos="0">
                <a:srgbClr val="FF0000"/>
              </a:gs>
              <a:gs pos="100000">
                <a:srgbClr val="FFFF00"/>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086" name="AutoShape 14"/>
          <p:cNvSpPr>
            <a:spLocks noChangeArrowheads="1"/>
          </p:cNvSpPr>
          <p:nvPr/>
        </p:nvSpPr>
        <p:spPr bwMode="auto">
          <a:xfrm>
            <a:off x="4050389" y="2880040"/>
            <a:ext cx="493713" cy="404813"/>
          </a:xfrm>
          <a:prstGeom prst="star4">
            <a:avLst>
              <a:gd name="adj" fmla="val 12500"/>
            </a:avLst>
          </a:prstGeom>
          <a:gradFill rotWithShape="1">
            <a:gsLst>
              <a:gs pos="0">
                <a:srgbClr val="000082"/>
              </a:gs>
              <a:gs pos="100000">
                <a:srgbClr val="FF8200"/>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087" name="AutoShape 15"/>
          <p:cNvSpPr>
            <a:spLocks noChangeArrowheads="1"/>
          </p:cNvSpPr>
          <p:nvPr/>
        </p:nvSpPr>
        <p:spPr bwMode="auto">
          <a:xfrm>
            <a:off x="8336898" y="4332568"/>
            <a:ext cx="493713" cy="404813"/>
          </a:xfrm>
          <a:prstGeom prst="star4">
            <a:avLst>
              <a:gd name="adj" fmla="val 12500"/>
            </a:avLst>
          </a:prstGeom>
          <a:gradFill rotWithShape="1">
            <a:gsLst>
              <a:gs pos="0">
                <a:srgbClr val="000082"/>
              </a:gs>
              <a:gs pos="100000">
                <a:srgbClr val="FF8200"/>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088" name="AutoShape 16"/>
          <p:cNvSpPr>
            <a:spLocks noChangeArrowheads="1"/>
          </p:cNvSpPr>
          <p:nvPr/>
        </p:nvSpPr>
        <p:spPr bwMode="auto">
          <a:xfrm>
            <a:off x="2667002" y="3714750"/>
            <a:ext cx="493713" cy="404813"/>
          </a:xfrm>
          <a:prstGeom prst="star4">
            <a:avLst>
              <a:gd name="adj" fmla="val 12500"/>
            </a:avLst>
          </a:prstGeom>
          <a:gradFill rotWithShape="1">
            <a:gsLst>
              <a:gs pos="0">
                <a:srgbClr val="000082"/>
              </a:gs>
              <a:gs pos="100000">
                <a:srgbClr val="FF8200"/>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089" name="AutoShape 17"/>
          <p:cNvSpPr>
            <a:spLocks noChangeArrowheads="1"/>
          </p:cNvSpPr>
          <p:nvPr/>
        </p:nvSpPr>
        <p:spPr bwMode="auto">
          <a:xfrm>
            <a:off x="1905002" y="2915455"/>
            <a:ext cx="493713" cy="404813"/>
          </a:xfrm>
          <a:prstGeom prst="star4">
            <a:avLst>
              <a:gd name="adj" fmla="val 12500"/>
            </a:avLst>
          </a:prstGeom>
          <a:gradFill rotWithShape="1">
            <a:gsLst>
              <a:gs pos="0">
                <a:srgbClr val="06E81C"/>
              </a:gs>
              <a:gs pos="100000">
                <a:srgbClr val="FF8200"/>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090" name="AutoShape 18"/>
          <p:cNvSpPr>
            <a:spLocks noChangeArrowheads="1"/>
          </p:cNvSpPr>
          <p:nvPr/>
        </p:nvSpPr>
        <p:spPr bwMode="auto">
          <a:xfrm>
            <a:off x="527867" y="4394598"/>
            <a:ext cx="493713" cy="404813"/>
          </a:xfrm>
          <a:prstGeom prst="star4">
            <a:avLst>
              <a:gd name="adj" fmla="val 12500"/>
            </a:avLst>
          </a:prstGeom>
          <a:gradFill rotWithShape="1">
            <a:gsLst>
              <a:gs pos="0">
                <a:srgbClr val="06E81C"/>
              </a:gs>
              <a:gs pos="100000">
                <a:srgbClr val="FF8200"/>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091" name="AutoShape 19"/>
          <p:cNvSpPr>
            <a:spLocks noChangeArrowheads="1"/>
          </p:cNvSpPr>
          <p:nvPr/>
        </p:nvSpPr>
        <p:spPr bwMode="auto">
          <a:xfrm>
            <a:off x="7772402" y="3429000"/>
            <a:ext cx="493713" cy="404813"/>
          </a:xfrm>
          <a:prstGeom prst="star4">
            <a:avLst>
              <a:gd name="adj" fmla="val 12500"/>
            </a:avLst>
          </a:prstGeom>
          <a:gradFill rotWithShape="1">
            <a:gsLst>
              <a:gs pos="0">
                <a:srgbClr val="06E81C"/>
              </a:gs>
              <a:gs pos="100000">
                <a:srgbClr val="FF8200"/>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092" name="AutoShape 20"/>
          <p:cNvSpPr>
            <a:spLocks noChangeArrowheads="1"/>
          </p:cNvSpPr>
          <p:nvPr/>
        </p:nvSpPr>
        <p:spPr bwMode="auto">
          <a:xfrm>
            <a:off x="6877611" y="1664059"/>
            <a:ext cx="385763" cy="329804"/>
          </a:xfrm>
          <a:prstGeom prst="star5">
            <a:avLst/>
          </a:prstGeom>
          <a:gradFill rotWithShape="1">
            <a:gsLst>
              <a:gs pos="0">
                <a:schemeClr val="accent1"/>
              </a:gs>
              <a:gs pos="100000">
                <a:srgbClr val="FF0066"/>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093" name="AutoShape 21"/>
          <p:cNvSpPr>
            <a:spLocks noChangeArrowheads="1"/>
          </p:cNvSpPr>
          <p:nvPr/>
        </p:nvSpPr>
        <p:spPr bwMode="auto">
          <a:xfrm>
            <a:off x="1905002" y="1828800"/>
            <a:ext cx="385763" cy="329804"/>
          </a:xfrm>
          <a:prstGeom prst="star5">
            <a:avLst/>
          </a:prstGeom>
          <a:gradFill rotWithShape="1">
            <a:gsLst>
              <a:gs pos="0">
                <a:schemeClr val="accent1"/>
              </a:gs>
              <a:gs pos="100000">
                <a:srgbClr val="FF0066"/>
              </a:gs>
            </a:gsLst>
            <a:path path="shape">
              <a:fillToRect l="50000" t="50000" r="50000" b="50000"/>
            </a:path>
          </a:gradFill>
          <a:ln w="9525">
            <a:noFill/>
            <a:miter lim="800000"/>
            <a:headEnd/>
            <a:tailEnd/>
          </a:ln>
          <a:effectLst/>
        </p:spPr>
        <p:txBody>
          <a:bodyPr wrap="none" anchor="ctr"/>
          <a:lstStyle/>
          <a:p>
            <a:pPr>
              <a:defRPr/>
            </a:pPr>
            <a:endParaRPr lang="en-US"/>
          </a:p>
        </p:txBody>
      </p:sp>
      <p:grpSp>
        <p:nvGrpSpPr>
          <p:cNvPr id="3095" name="Group 23"/>
          <p:cNvGrpSpPr>
            <a:grpSpLocks/>
          </p:cNvGrpSpPr>
          <p:nvPr/>
        </p:nvGrpSpPr>
        <p:grpSpPr bwMode="auto">
          <a:xfrm>
            <a:off x="0" y="-2381"/>
            <a:ext cx="9144000" cy="5145881"/>
            <a:chOff x="0" y="-2"/>
            <a:chExt cx="5760" cy="4322"/>
          </a:xfrm>
        </p:grpSpPr>
        <p:pic>
          <p:nvPicPr>
            <p:cNvPr id="3120" name="Picture 24" descr="duong phan cac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 y="-2"/>
              <a:ext cx="5710" cy="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21" name="Picture 25" descr="duong phan cac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6200000" flipH="1">
              <a:off x="-2101" y="2101"/>
              <a:ext cx="4269"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22" name="Picture 26" descr="duong phan cac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6200000" flipH="1">
              <a:off x="3591" y="2101"/>
              <a:ext cx="4269" cy="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23" name="Picture 27" descr="duong phan cac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224"/>
              <a:ext cx="5760"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00" name="AutoShape 28"/>
          <p:cNvSpPr>
            <a:spLocks noChangeArrowheads="1"/>
          </p:cNvSpPr>
          <p:nvPr/>
        </p:nvSpPr>
        <p:spPr bwMode="auto">
          <a:xfrm>
            <a:off x="4412082" y="4534974"/>
            <a:ext cx="685800" cy="457200"/>
          </a:xfrm>
          <a:prstGeom prst="star5">
            <a:avLst/>
          </a:prstGeom>
          <a:gradFill rotWithShape="1">
            <a:gsLst>
              <a:gs pos="0">
                <a:srgbClr val="FFFF00"/>
              </a:gs>
              <a:gs pos="100000">
                <a:srgbClr val="1907FD"/>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101" name="AutoShape 29"/>
          <p:cNvSpPr>
            <a:spLocks noChangeArrowheads="1"/>
          </p:cNvSpPr>
          <p:nvPr/>
        </p:nvSpPr>
        <p:spPr bwMode="auto">
          <a:xfrm>
            <a:off x="5137586" y="1909310"/>
            <a:ext cx="685800" cy="457200"/>
          </a:xfrm>
          <a:prstGeom prst="star5">
            <a:avLst/>
          </a:prstGeom>
          <a:gradFill rotWithShape="1">
            <a:gsLst>
              <a:gs pos="0">
                <a:srgbClr val="FFFF00"/>
              </a:gs>
              <a:gs pos="100000">
                <a:srgbClr val="1907FD"/>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102" name="AutoShape 30"/>
          <p:cNvSpPr>
            <a:spLocks noChangeArrowheads="1"/>
          </p:cNvSpPr>
          <p:nvPr/>
        </p:nvSpPr>
        <p:spPr bwMode="auto">
          <a:xfrm>
            <a:off x="3902297" y="1918163"/>
            <a:ext cx="685800" cy="457200"/>
          </a:xfrm>
          <a:prstGeom prst="star5">
            <a:avLst/>
          </a:prstGeom>
          <a:gradFill rotWithShape="1">
            <a:gsLst>
              <a:gs pos="0">
                <a:srgbClr val="FFFF00"/>
              </a:gs>
              <a:gs pos="100000">
                <a:srgbClr val="1907FD"/>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103" name="AutoShape 31"/>
          <p:cNvSpPr>
            <a:spLocks noChangeArrowheads="1"/>
          </p:cNvSpPr>
          <p:nvPr/>
        </p:nvSpPr>
        <p:spPr bwMode="auto">
          <a:xfrm>
            <a:off x="2252720" y="4515656"/>
            <a:ext cx="685800" cy="457200"/>
          </a:xfrm>
          <a:prstGeom prst="star5">
            <a:avLst/>
          </a:prstGeom>
          <a:gradFill rotWithShape="1">
            <a:gsLst>
              <a:gs pos="0">
                <a:srgbClr val="FFFF00"/>
              </a:gs>
              <a:gs pos="100000">
                <a:srgbClr val="1907FD"/>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104" name="AutoShape 32"/>
          <p:cNvSpPr>
            <a:spLocks noChangeArrowheads="1"/>
          </p:cNvSpPr>
          <p:nvPr/>
        </p:nvSpPr>
        <p:spPr bwMode="auto">
          <a:xfrm>
            <a:off x="371499" y="1111039"/>
            <a:ext cx="403225" cy="294085"/>
          </a:xfrm>
          <a:prstGeom prst="star5">
            <a:avLst/>
          </a:prstGeom>
          <a:gradFill rotWithShape="1">
            <a:gsLst>
              <a:gs pos="0">
                <a:srgbClr val="FF0000"/>
              </a:gs>
              <a:gs pos="100000">
                <a:srgbClr val="FFFF00"/>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105" name="AutoShape 33"/>
          <p:cNvSpPr>
            <a:spLocks noChangeArrowheads="1"/>
          </p:cNvSpPr>
          <p:nvPr/>
        </p:nvSpPr>
        <p:spPr bwMode="auto">
          <a:xfrm>
            <a:off x="1575899" y="212760"/>
            <a:ext cx="403225" cy="294085"/>
          </a:xfrm>
          <a:prstGeom prst="star5">
            <a:avLst/>
          </a:prstGeom>
          <a:gradFill rotWithShape="1">
            <a:gsLst>
              <a:gs pos="0">
                <a:srgbClr val="FF0000"/>
              </a:gs>
              <a:gs pos="100000">
                <a:srgbClr val="FFFF00"/>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106" name="AutoShape 34"/>
          <p:cNvSpPr>
            <a:spLocks noChangeArrowheads="1"/>
          </p:cNvSpPr>
          <p:nvPr/>
        </p:nvSpPr>
        <p:spPr bwMode="auto">
          <a:xfrm>
            <a:off x="2743202" y="685802"/>
            <a:ext cx="403225" cy="294085"/>
          </a:xfrm>
          <a:prstGeom prst="star5">
            <a:avLst/>
          </a:prstGeom>
          <a:gradFill rotWithShape="1">
            <a:gsLst>
              <a:gs pos="0">
                <a:srgbClr val="FF0000"/>
              </a:gs>
              <a:gs pos="100000">
                <a:srgbClr val="FFFF00"/>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107" name="AutoShape 35"/>
          <p:cNvSpPr>
            <a:spLocks noChangeArrowheads="1"/>
          </p:cNvSpPr>
          <p:nvPr/>
        </p:nvSpPr>
        <p:spPr bwMode="auto">
          <a:xfrm>
            <a:off x="8077202" y="285752"/>
            <a:ext cx="403225" cy="294085"/>
          </a:xfrm>
          <a:prstGeom prst="star5">
            <a:avLst/>
          </a:prstGeom>
          <a:gradFill rotWithShape="1">
            <a:gsLst>
              <a:gs pos="0">
                <a:srgbClr val="FF0000"/>
              </a:gs>
              <a:gs pos="100000">
                <a:srgbClr val="FFFF00"/>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108" name="AutoShape 36"/>
          <p:cNvSpPr>
            <a:spLocks noChangeArrowheads="1"/>
          </p:cNvSpPr>
          <p:nvPr/>
        </p:nvSpPr>
        <p:spPr bwMode="auto">
          <a:xfrm>
            <a:off x="5105402" y="1257302"/>
            <a:ext cx="403225" cy="294085"/>
          </a:xfrm>
          <a:prstGeom prst="star5">
            <a:avLst/>
          </a:prstGeom>
          <a:gradFill rotWithShape="1">
            <a:gsLst>
              <a:gs pos="0">
                <a:srgbClr val="FF0000"/>
              </a:gs>
              <a:gs pos="100000">
                <a:srgbClr val="FFFF00"/>
              </a:gs>
            </a:gsLst>
            <a:path path="shape">
              <a:fillToRect l="50000" t="50000" r="50000" b="50000"/>
            </a:path>
          </a:gradFill>
          <a:ln w="9525">
            <a:noFill/>
            <a:miter lim="800000"/>
            <a:headEnd/>
            <a:tailEnd/>
          </a:ln>
          <a:effectLst/>
        </p:spPr>
        <p:txBody>
          <a:bodyPr wrap="none" anchor="ctr"/>
          <a:lstStyle/>
          <a:p>
            <a:pPr>
              <a:defRPr/>
            </a:pPr>
            <a:endParaRPr lang="en-US"/>
          </a:p>
        </p:txBody>
      </p:sp>
      <p:sp>
        <p:nvSpPr>
          <p:cNvPr id="3109" name="AutoShape 37"/>
          <p:cNvSpPr>
            <a:spLocks noChangeArrowheads="1"/>
          </p:cNvSpPr>
          <p:nvPr/>
        </p:nvSpPr>
        <p:spPr bwMode="auto">
          <a:xfrm>
            <a:off x="3568521" y="1031908"/>
            <a:ext cx="493713" cy="404813"/>
          </a:xfrm>
          <a:prstGeom prst="star4">
            <a:avLst>
              <a:gd name="adj" fmla="val 12500"/>
            </a:avLst>
          </a:prstGeom>
          <a:gradFill rotWithShape="1">
            <a:gsLst>
              <a:gs pos="0">
                <a:srgbClr val="06E81C"/>
              </a:gs>
              <a:gs pos="100000">
                <a:srgbClr val="FF8200"/>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110" name="AutoShape 38"/>
          <p:cNvSpPr>
            <a:spLocks noChangeArrowheads="1"/>
          </p:cNvSpPr>
          <p:nvPr/>
        </p:nvSpPr>
        <p:spPr bwMode="auto">
          <a:xfrm>
            <a:off x="6172202" y="3806509"/>
            <a:ext cx="493713" cy="404813"/>
          </a:xfrm>
          <a:prstGeom prst="star4">
            <a:avLst>
              <a:gd name="adj" fmla="val 12500"/>
            </a:avLst>
          </a:prstGeom>
          <a:gradFill rotWithShape="1">
            <a:gsLst>
              <a:gs pos="0">
                <a:srgbClr val="06E81C"/>
              </a:gs>
              <a:gs pos="100000">
                <a:srgbClr val="FF8200"/>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111" name="AutoShape 39"/>
          <p:cNvSpPr>
            <a:spLocks noChangeArrowheads="1"/>
          </p:cNvSpPr>
          <p:nvPr/>
        </p:nvSpPr>
        <p:spPr bwMode="auto">
          <a:xfrm>
            <a:off x="5501424" y="1070545"/>
            <a:ext cx="493713" cy="404813"/>
          </a:xfrm>
          <a:prstGeom prst="star4">
            <a:avLst>
              <a:gd name="adj" fmla="val 12500"/>
            </a:avLst>
          </a:prstGeom>
          <a:gradFill rotWithShape="1">
            <a:gsLst>
              <a:gs pos="0">
                <a:srgbClr val="06E81C"/>
              </a:gs>
              <a:gs pos="100000">
                <a:srgbClr val="FF8200"/>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112" name="AutoShape 40"/>
          <p:cNvSpPr>
            <a:spLocks noChangeArrowheads="1"/>
          </p:cNvSpPr>
          <p:nvPr/>
        </p:nvSpPr>
        <p:spPr bwMode="auto">
          <a:xfrm>
            <a:off x="6906305" y="2893720"/>
            <a:ext cx="493713" cy="404813"/>
          </a:xfrm>
          <a:prstGeom prst="star4">
            <a:avLst>
              <a:gd name="adj" fmla="val 12380"/>
            </a:avLst>
          </a:prstGeom>
          <a:gradFill rotWithShape="1">
            <a:gsLst>
              <a:gs pos="0">
                <a:srgbClr val="06E81C"/>
              </a:gs>
              <a:gs pos="100000">
                <a:srgbClr val="FF8200"/>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pic>
        <p:nvPicPr>
          <p:cNvPr id="2" name="Picture 41" descr="kimtuocvn"/>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rot="21112931" flipH="1">
            <a:off x="2265045" y="1169356"/>
            <a:ext cx="1600200" cy="989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2" descr="kimtuocvn"/>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5638800" y="1198254"/>
            <a:ext cx="1676400" cy="1037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16" name="Text Box 44"/>
          <p:cNvSpPr txBox="1">
            <a:spLocks noChangeArrowheads="1"/>
          </p:cNvSpPr>
          <p:nvPr/>
        </p:nvSpPr>
        <p:spPr bwMode="auto">
          <a:xfrm>
            <a:off x="1085850" y="3200400"/>
            <a:ext cx="7315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NI-Times" pitchFamily="2" charset="0"/>
              </a:defRPr>
            </a:lvl1pPr>
            <a:lvl2pPr marL="742950" indent="-285750">
              <a:defRPr>
                <a:solidFill>
                  <a:schemeClr val="tx1"/>
                </a:solidFill>
                <a:latin typeface="VNI-Times" pitchFamily="2" charset="0"/>
              </a:defRPr>
            </a:lvl2pPr>
            <a:lvl3pPr marL="1143000" indent="-228600">
              <a:defRPr>
                <a:solidFill>
                  <a:schemeClr val="tx1"/>
                </a:solidFill>
                <a:latin typeface="VNI-Times" pitchFamily="2" charset="0"/>
              </a:defRPr>
            </a:lvl3pPr>
            <a:lvl4pPr marL="1600200" indent="-228600">
              <a:defRPr>
                <a:solidFill>
                  <a:schemeClr val="tx1"/>
                </a:solidFill>
                <a:latin typeface="VNI-Times" pitchFamily="2" charset="0"/>
              </a:defRPr>
            </a:lvl4pPr>
            <a:lvl5pPr marL="2057400" indent="-228600">
              <a:defRPr>
                <a:solidFill>
                  <a:schemeClr val="tx1"/>
                </a:solidFill>
                <a:latin typeface="VNI-Times" pitchFamily="2" charset="0"/>
              </a:defRPr>
            </a:lvl5pPr>
            <a:lvl6pPr marL="2514600" indent="-228600" eaLnBrk="0" fontAlgn="base" hangingPunct="0">
              <a:spcBef>
                <a:spcPct val="0"/>
              </a:spcBef>
              <a:spcAft>
                <a:spcPct val="0"/>
              </a:spcAft>
              <a:defRPr>
                <a:solidFill>
                  <a:schemeClr val="tx1"/>
                </a:solidFill>
                <a:latin typeface="VNI-Times" pitchFamily="2" charset="0"/>
              </a:defRPr>
            </a:lvl6pPr>
            <a:lvl7pPr marL="2971800" indent="-228600" eaLnBrk="0" fontAlgn="base" hangingPunct="0">
              <a:spcBef>
                <a:spcPct val="0"/>
              </a:spcBef>
              <a:spcAft>
                <a:spcPct val="0"/>
              </a:spcAft>
              <a:defRPr>
                <a:solidFill>
                  <a:schemeClr val="tx1"/>
                </a:solidFill>
                <a:latin typeface="VNI-Times" pitchFamily="2" charset="0"/>
              </a:defRPr>
            </a:lvl7pPr>
            <a:lvl8pPr marL="3429000" indent="-228600" eaLnBrk="0" fontAlgn="base" hangingPunct="0">
              <a:spcBef>
                <a:spcPct val="0"/>
              </a:spcBef>
              <a:spcAft>
                <a:spcPct val="0"/>
              </a:spcAft>
              <a:defRPr>
                <a:solidFill>
                  <a:schemeClr val="tx1"/>
                </a:solidFill>
                <a:latin typeface="VNI-Times" pitchFamily="2" charset="0"/>
              </a:defRPr>
            </a:lvl8pPr>
            <a:lvl9pPr marL="3886200" indent="-228600" eaLnBrk="0" fontAlgn="base" hangingPunct="0">
              <a:spcBef>
                <a:spcPct val="0"/>
              </a:spcBef>
              <a:spcAft>
                <a:spcPct val="0"/>
              </a:spcAft>
              <a:defRPr>
                <a:solidFill>
                  <a:schemeClr val="tx1"/>
                </a:solidFill>
                <a:latin typeface="VNI-Times" pitchFamily="2" charset="0"/>
              </a:defRPr>
            </a:lvl9pPr>
          </a:lstStyle>
          <a:p>
            <a:pPr algn="ctr" eaLnBrk="1" hangingPunct="1">
              <a:spcBef>
                <a:spcPct val="50000"/>
              </a:spcBef>
            </a:pPr>
            <a:r>
              <a:rPr lang="en-US" sz="3600" b="1" dirty="0">
                <a:solidFill>
                  <a:srgbClr val="FF3300"/>
                </a:solidFill>
                <a:latin typeface="Times New Roman" pitchFamily="18" charset="0"/>
                <a:cs typeface="Times New Roman" pitchFamily="18" charset="0"/>
              </a:rPr>
              <a:t>MÔN : KHOA HỌC TỰ NHIÊN 6</a:t>
            </a:r>
          </a:p>
        </p:txBody>
      </p:sp>
      <p:pic>
        <p:nvPicPr>
          <p:cNvPr id="3114" name="Picture 46" descr="Fireworks-01"/>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2590802" y="0"/>
            <a:ext cx="1304925"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7" descr="Fireworks-01"/>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2590802" y="0"/>
            <a:ext cx="1304925"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8" descr="Fireworks-02"/>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2514600" y="2"/>
            <a:ext cx="1447800" cy="907256"/>
          </a:xfrm>
          <a:prstGeom prst="rect">
            <a:avLst/>
          </a:prstGeom>
          <a:noFill/>
          <a:ln w="9525">
            <a:gradFill>
              <a:gsLst>
                <a:gs pos="0">
                  <a:srgbClr val="FBEAC7"/>
                </a:gs>
                <a:gs pos="50000">
                  <a:srgbClr val="FEE7F2"/>
                </a:gs>
                <a:gs pos="59000">
                  <a:srgbClr val="FAC77D"/>
                </a:gs>
                <a:gs pos="61000">
                  <a:srgbClr val="FBA97D"/>
                </a:gs>
                <a:gs pos="69000">
                  <a:srgbClr val="FBD49C"/>
                </a:gs>
                <a:gs pos="100000">
                  <a:srgbClr val="FEE7F2"/>
                </a:gs>
              </a:gsLst>
              <a:lin ang="5400000" scaled="0"/>
            </a:gradFill>
            <a:miter lim="800000"/>
            <a:headEnd/>
            <a:tailEnd/>
          </a:ln>
          <a:extLst>
            <a:ext uri="{909E8E84-426E-40DD-AFC4-6F175D3DCCD1}">
              <a14:hiddenFill xmlns:a14="http://schemas.microsoft.com/office/drawing/2010/main">
                <a:solidFill>
                  <a:srgbClr val="FFFFFF"/>
                </a:solidFill>
              </a14:hiddenFill>
            </a:ext>
          </a:extLst>
        </p:spPr>
      </p:pic>
      <p:pic>
        <p:nvPicPr>
          <p:cNvPr id="6" name="Picture 49" descr="Fireworks-01"/>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6705602" y="0"/>
            <a:ext cx="1304925"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8" name="Picture 50" descr="Fireworks-02"/>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6553200" y="2"/>
            <a:ext cx="1447800" cy="907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9" name="Picture 51" descr="Fireworks-02"/>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6624638" y="75012"/>
            <a:ext cx="1447800" cy="850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WordArt 5"/>
          <p:cNvSpPr>
            <a:spLocks noChangeArrowheads="1" noChangeShapeType="1" noTextEdit="1"/>
          </p:cNvSpPr>
          <p:nvPr/>
        </p:nvSpPr>
        <p:spPr bwMode="auto">
          <a:xfrm>
            <a:off x="832096" y="602593"/>
            <a:ext cx="7467600" cy="4004072"/>
          </a:xfrm>
          <a:prstGeom prst="rect">
            <a:avLst/>
          </a:prstGeom>
        </p:spPr>
        <p:txBody>
          <a:bodyPr spcFirstLastPara="1" wrap="none" fromWordArt="1">
            <a:prstTxWarp prst="textArchUp">
              <a:avLst>
                <a:gd name="adj" fmla="val 10800004"/>
              </a:avLst>
            </a:prstTxWarp>
            <a:scene3d>
              <a:camera prst="legacyPerspectiveBottom"/>
              <a:lightRig rig="legacyFlat3" dir="t"/>
            </a:scene3d>
            <a:sp3d extrusionH="887400" prstMaterial="legacyMatte">
              <a:extrusionClr>
                <a:srgbClr val="CCCCFF"/>
              </a:extrusionClr>
            </a:sp3d>
          </a:bodyPr>
          <a:lstStyle/>
          <a:p>
            <a:pPr algn="ctr"/>
            <a:r>
              <a:rPr lang="en-US" sz="3600" kern="10" dirty="0">
                <a:ln w="9525">
                  <a:solidFill>
                    <a:srgbClr val="000000"/>
                  </a:solidFill>
                  <a:round/>
                  <a:headEnd/>
                  <a:tailEnd/>
                </a:ln>
                <a:gradFill rotWithShape="1">
                  <a:gsLst>
                    <a:gs pos="0">
                      <a:srgbClr val="FF3399"/>
                    </a:gs>
                    <a:gs pos="25000">
                      <a:srgbClr val="FF6633"/>
                    </a:gs>
                    <a:gs pos="50000">
                      <a:srgbClr val="FFFF00"/>
                    </a:gs>
                    <a:gs pos="75000">
                      <a:srgbClr val="01A78F"/>
                    </a:gs>
                    <a:gs pos="100000">
                      <a:srgbClr val="3366FF"/>
                    </a:gs>
                  </a:gsLst>
                  <a:lin ang="5400000" scaled="1"/>
                </a:gradFill>
                <a:latin typeface="Times New Roman"/>
                <a:cs typeface="Times New Roman"/>
              </a:rPr>
              <a:t>NHIỆT LIỆT CHÀO MỪNG </a:t>
            </a:r>
            <a:endParaRPr lang="en-US" sz="3600" b="1" kern="10" dirty="0">
              <a:ln w="9525">
                <a:round/>
                <a:headEnd/>
                <a:tailEnd/>
              </a:ln>
              <a:solidFill>
                <a:srgbClr val="FF0000"/>
              </a:solidFill>
              <a:latin typeface="Times New Roman"/>
              <a:cs typeface="Times New Roman"/>
            </a:endParaRPr>
          </a:p>
        </p:txBody>
      </p:sp>
      <p:sp>
        <p:nvSpPr>
          <p:cNvPr id="53" name="WordArt 43"/>
          <p:cNvSpPr>
            <a:spLocks noChangeArrowheads="1" noChangeShapeType="1" noTextEdit="1"/>
          </p:cNvSpPr>
          <p:nvPr/>
        </p:nvSpPr>
        <p:spPr bwMode="auto">
          <a:xfrm>
            <a:off x="1018504" y="2446180"/>
            <a:ext cx="7543800" cy="628650"/>
          </a:xfrm>
          <a:prstGeom prst="rect">
            <a:avLst/>
          </a:prstGeom>
        </p:spPr>
        <p:txBody>
          <a:bodyPr wrap="none" fromWordArt="1">
            <a:prstTxWarp prst="textPlain">
              <a:avLst>
                <a:gd name="adj" fmla="val 50000"/>
              </a:avLst>
            </a:prstTxWarp>
          </a:bodyPr>
          <a:lstStyle/>
          <a:p>
            <a:pPr algn="ctr"/>
            <a:r>
              <a:rPr lang="en-US" sz="3600" b="1" kern="10" dirty="0">
                <a:ln w="12700">
                  <a:solidFill>
                    <a:schemeClr val="tx1"/>
                  </a:solidFill>
                  <a:round/>
                  <a:headEnd/>
                  <a:tailEnd/>
                </a:ln>
                <a:gradFill rotWithShape="1">
                  <a:gsLst>
                    <a:gs pos="0">
                      <a:srgbClr val="A603AB"/>
                    </a:gs>
                    <a:gs pos="10501">
                      <a:srgbClr val="0819FB"/>
                    </a:gs>
                    <a:gs pos="17500">
                      <a:srgbClr val="1A8D48"/>
                    </a:gs>
                    <a:gs pos="25999">
                      <a:srgbClr val="FFFF00"/>
                    </a:gs>
                    <a:gs pos="36501">
                      <a:srgbClr val="EE3F17"/>
                    </a:gs>
                    <a:gs pos="44000">
                      <a:srgbClr val="E81766"/>
                    </a:gs>
                    <a:gs pos="50000">
                      <a:srgbClr val="A603AB"/>
                    </a:gs>
                    <a:gs pos="56000">
                      <a:srgbClr val="E81766"/>
                    </a:gs>
                    <a:gs pos="63499">
                      <a:srgbClr val="EE3F17"/>
                    </a:gs>
                    <a:gs pos="74001">
                      <a:srgbClr val="FFFF00"/>
                    </a:gs>
                    <a:gs pos="82500">
                      <a:srgbClr val="1A8D48"/>
                    </a:gs>
                    <a:gs pos="89500">
                      <a:srgbClr val="0819FB"/>
                    </a:gs>
                    <a:gs pos="100000">
                      <a:srgbClr val="A603AB"/>
                    </a:gs>
                  </a:gsLst>
                  <a:lin ang="2700000" scaled="1"/>
                </a:gradFill>
                <a:effectLst>
                  <a:outerShdw dist="38100" dir="2700000" algn="tl" rotWithShape="0">
                    <a:srgbClr val="000000">
                      <a:alpha val="43137"/>
                    </a:srgbClr>
                  </a:outerShdw>
                </a:effectLst>
                <a:latin typeface="Times New Roman"/>
                <a:cs typeface="Times New Roman"/>
              </a:rPr>
              <a:t>CÁC EM HỌC SINH THÂN YÊU!!!</a:t>
            </a:r>
          </a:p>
        </p:txBody>
      </p:sp>
    </p:spTree>
    <p:extLst>
      <p:ext uri="{BB962C8B-B14F-4D97-AF65-F5344CB8AC3E}">
        <p14:creationId xmlns:p14="http://schemas.microsoft.com/office/powerpoint/2010/main" val="24448280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repeatCount="indefinite" fill="hold" nodeType="withEffect">
                                  <p:stCondLst>
                                    <p:cond delay="0"/>
                                  </p:stCondLst>
                                  <p:childTnLst>
                                    <p:set>
                                      <p:cBhvr>
                                        <p:cTn id="6" dur="1" fill="hold">
                                          <p:stCondLst>
                                            <p:cond delay="0"/>
                                          </p:stCondLst>
                                        </p:cTn>
                                        <p:tgtEl>
                                          <p:spTgt spid="3077"/>
                                        </p:tgtEl>
                                        <p:attrNameLst>
                                          <p:attrName>style.visibility</p:attrName>
                                        </p:attrNameLst>
                                      </p:cBhvr>
                                      <p:to>
                                        <p:strVal val="visible"/>
                                      </p:to>
                                    </p:set>
                                    <p:anim calcmode="lin" valueType="num">
                                      <p:cBhvr>
                                        <p:cTn id="7" dur="1000" fill="hold"/>
                                        <p:tgtEl>
                                          <p:spTgt spid="3077"/>
                                        </p:tgtEl>
                                        <p:attrNameLst>
                                          <p:attrName>ppt_w</p:attrName>
                                        </p:attrNameLst>
                                      </p:cBhvr>
                                      <p:tavLst>
                                        <p:tav tm="0">
                                          <p:val>
                                            <p:fltVal val="0"/>
                                          </p:val>
                                        </p:tav>
                                        <p:tav tm="100000">
                                          <p:val>
                                            <p:strVal val="#ppt_w"/>
                                          </p:val>
                                        </p:tav>
                                      </p:tavLst>
                                    </p:anim>
                                    <p:anim calcmode="lin" valueType="num">
                                      <p:cBhvr>
                                        <p:cTn id="8" dur="1000" fill="hold"/>
                                        <p:tgtEl>
                                          <p:spTgt spid="3077"/>
                                        </p:tgtEl>
                                        <p:attrNameLst>
                                          <p:attrName>ppt_h</p:attrName>
                                        </p:attrNameLst>
                                      </p:cBhvr>
                                      <p:tavLst>
                                        <p:tav tm="0">
                                          <p:val>
                                            <p:fltVal val="0"/>
                                          </p:val>
                                        </p:tav>
                                        <p:tav tm="100000">
                                          <p:val>
                                            <p:strVal val="#ppt_h"/>
                                          </p:val>
                                        </p:tav>
                                      </p:tavLst>
                                    </p:anim>
                                    <p:anim calcmode="lin" valueType="num">
                                      <p:cBhvr>
                                        <p:cTn id="9" dur="1000" fill="hold"/>
                                        <p:tgtEl>
                                          <p:spTgt spid="3077"/>
                                        </p:tgtEl>
                                        <p:attrNameLst>
                                          <p:attrName>ppt_x</p:attrName>
                                        </p:attrNameLst>
                                      </p:cBhvr>
                                      <p:tavLst>
                                        <p:tav tm="0">
                                          <p:val>
                                            <p:fltVal val="0.5"/>
                                          </p:val>
                                        </p:tav>
                                        <p:tav tm="100000">
                                          <p:val>
                                            <p:strVal val="#ppt_x"/>
                                          </p:val>
                                        </p:tav>
                                      </p:tavLst>
                                    </p:anim>
                                    <p:anim calcmode="lin" valueType="num">
                                      <p:cBhvr>
                                        <p:cTn id="10" dur="1000" fill="hold"/>
                                        <p:tgtEl>
                                          <p:spTgt spid="3077"/>
                                        </p:tgtEl>
                                        <p:attrNameLst>
                                          <p:attrName>ppt_y</p:attrName>
                                        </p:attrNameLst>
                                      </p:cBhvr>
                                      <p:tavLst>
                                        <p:tav tm="0">
                                          <p:val>
                                            <p:fltVal val="0.5"/>
                                          </p:val>
                                        </p:tav>
                                        <p:tav tm="100000">
                                          <p:val>
                                            <p:strVal val="#ppt_y"/>
                                          </p:val>
                                        </p:tav>
                                      </p:tavLst>
                                    </p:anim>
                                  </p:childTnLst>
                                </p:cTn>
                              </p:par>
                              <p:par>
                                <p:cTn id="11" presetID="23" presetClass="entr" presetSubtype="528" repeatCount="indefinite" fill="hold" nodeType="withEffect">
                                  <p:stCondLst>
                                    <p:cond delay="0"/>
                                  </p:stCondLst>
                                  <p:childTnLst>
                                    <p:set>
                                      <p:cBhvr>
                                        <p:cTn id="12" dur="1" fill="hold">
                                          <p:stCondLst>
                                            <p:cond delay="0"/>
                                          </p:stCondLst>
                                        </p:cTn>
                                        <p:tgtEl>
                                          <p:spTgt spid="3078"/>
                                        </p:tgtEl>
                                        <p:attrNameLst>
                                          <p:attrName>style.visibility</p:attrName>
                                        </p:attrNameLst>
                                      </p:cBhvr>
                                      <p:to>
                                        <p:strVal val="visible"/>
                                      </p:to>
                                    </p:set>
                                    <p:anim calcmode="lin" valueType="num">
                                      <p:cBhvr>
                                        <p:cTn id="13" dur="1000" fill="hold"/>
                                        <p:tgtEl>
                                          <p:spTgt spid="3078"/>
                                        </p:tgtEl>
                                        <p:attrNameLst>
                                          <p:attrName>ppt_w</p:attrName>
                                        </p:attrNameLst>
                                      </p:cBhvr>
                                      <p:tavLst>
                                        <p:tav tm="0">
                                          <p:val>
                                            <p:fltVal val="0"/>
                                          </p:val>
                                        </p:tav>
                                        <p:tav tm="100000">
                                          <p:val>
                                            <p:strVal val="#ppt_w"/>
                                          </p:val>
                                        </p:tav>
                                      </p:tavLst>
                                    </p:anim>
                                    <p:anim calcmode="lin" valueType="num">
                                      <p:cBhvr>
                                        <p:cTn id="14" dur="1000" fill="hold"/>
                                        <p:tgtEl>
                                          <p:spTgt spid="3078"/>
                                        </p:tgtEl>
                                        <p:attrNameLst>
                                          <p:attrName>ppt_h</p:attrName>
                                        </p:attrNameLst>
                                      </p:cBhvr>
                                      <p:tavLst>
                                        <p:tav tm="0">
                                          <p:val>
                                            <p:fltVal val="0"/>
                                          </p:val>
                                        </p:tav>
                                        <p:tav tm="100000">
                                          <p:val>
                                            <p:strVal val="#ppt_h"/>
                                          </p:val>
                                        </p:tav>
                                      </p:tavLst>
                                    </p:anim>
                                    <p:anim calcmode="lin" valueType="num">
                                      <p:cBhvr>
                                        <p:cTn id="15" dur="1000" fill="hold"/>
                                        <p:tgtEl>
                                          <p:spTgt spid="3078"/>
                                        </p:tgtEl>
                                        <p:attrNameLst>
                                          <p:attrName>ppt_x</p:attrName>
                                        </p:attrNameLst>
                                      </p:cBhvr>
                                      <p:tavLst>
                                        <p:tav tm="0">
                                          <p:val>
                                            <p:fltVal val="0.5"/>
                                          </p:val>
                                        </p:tav>
                                        <p:tav tm="100000">
                                          <p:val>
                                            <p:strVal val="#ppt_x"/>
                                          </p:val>
                                        </p:tav>
                                      </p:tavLst>
                                    </p:anim>
                                    <p:anim calcmode="lin" valueType="num">
                                      <p:cBhvr>
                                        <p:cTn id="16" dur="1000" fill="hold"/>
                                        <p:tgtEl>
                                          <p:spTgt spid="3078"/>
                                        </p:tgtEl>
                                        <p:attrNameLst>
                                          <p:attrName>ppt_y</p:attrName>
                                        </p:attrNameLst>
                                      </p:cBhvr>
                                      <p:tavLst>
                                        <p:tav tm="0">
                                          <p:val>
                                            <p:fltVal val="0.5"/>
                                          </p:val>
                                        </p:tav>
                                        <p:tav tm="100000">
                                          <p:val>
                                            <p:strVal val="#ppt_y"/>
                                          </p:val>
                                        </p:tav>
                                      </p:tavLst>
                                    </p:anim>
                                  </p:childTnLst>
                                </p:cTn>
                              </p:par>
                              <p:par>
                                <p:cTn id="17" presetID="23" presetClass="entr" presetSubtype="528" repeatCount="indefinite" fill="hold" nodeType="withEffect">
                                  <p:stCondLst>
                                    <p:cond delay="0"/>
                                  </p:stCondLst>
                                  <p:childTnLst>
                                    <p:set>
                                      <p:cBhvr>
                                        <p:cTn id="18" dur="1" fill="hold">
                                          <p:stCondLst>
                                            <p:cond delay="0"/>
                                          </p:stCondLst>
                                        </p:cTn>
                                        <p:tgtEl>
                                          <p:spTgt spid="3079"/>
                                        </p:tgtEl>
                                        <p:attrNameLst>
                                          <p:attrName>style.visibility</p:attrName>
                                        </p:attrNameLst>
                                      </p:cBhvr>
                                      <p:to>
                                        <p:strVal val="visible"/>
                                      </p:to>
                                    </p:set>
                                    <p:anim calcmode="lin" valueType="num">
                                      <p:cBhvr>
                                        <p:cTn id="19" dur="1000" fill="hold"/>
                                        <p:tgtEl>
                                          <p:spTgt spid="3079"/>
                                        </p:tgtEl>
                                        <p:attrNameLst>
                                          <p:attrName>ppt_w</p:attrName>
                                        </p:attrNameLst>
                                      </p:cBhvr>
                                      <p:tavLst>
                                        <p:tav tm="0">
                                          <p:val>
                                            <p:fltVal val="0"/>
                                          </p:val>
                                        </p:tav>
                                        <p:tav tm="100000">
                                          <p:val>
                                            <p:strVal val="#ppt_w"/>
                                          </p:val>
                                        </p:tav>
                                      </p:tavLst>
                                    </p:anim>
                                    <p:anim calcmode="lin" valueType="num">
                                      <p:cBhvr>
                                        <p:cTn id="20" dur="1000" fill="hold"/>
                                        <p:tgtEl>
                                          <p:spTgt spid="3079"/>
                                        </p:tgtEl>
                                        <p:attrNameLst>
                                          <p:attrName>ppt_h</p:attrName>
                                        </p:attrNameLst>
                                      </p:cBhvr>
                                      <p:tavLst>
                                        <p:tav tm="0">
                                          <p:val>
                                            <p:fltVal val="0"/>
                                          </p:val>
                                        </p:tav>
                                        <p:tav tm="100000">
                                          <p:val>
                                            <p:strVal val="#ppt_h"/>
                                          </p:val>
                                        </p:tav>
                                      </p:tavLst>
                                    </p:anim>
                                    <p:anim calcmode="lin" valueType="num">
                                      <p:cBhvr>
                                        <p:cTn id="21" dur="1000" fill="hold"/>
                                        <p:tgtEl>
                                          <p:spTgt spid="3079"/>
                                        </p:tgtEl>
                                        <p:attrNameLst>
                                          <p:attrName>ppt_x</p:attrName>
                                        </p:attrNameLst>
                                      </p:cBhvr>
                                      <p:tavLst>
                                        <p:tav tm="0">
                                          <p:val>
                                            <p:fltVal val="0.5"/>
                                          </p:val>
                                        </p:tav>
                                        <p:tav tm="100000">
                                          <p:val>
                                            <p:strVal val="#ppt_x"/>
                                          </p:val>
                                        </p:tav>
                                      </p:tavLst>
                                    </p:anim>
                                    <p:anim calcmode="lin" valueType="num">
                                      <p:cBhvr>
                                        <p:cTn id="22" dur="1000" fill="hold"/>
                                        <p:tgtEl>
                                          <p:spTgt spid="3079"/>
                                        </p:tgtEl>
                                        <p:attrNameLst>
                                          <p:attrName>ppt_y</p:attrName>
                                        </p:attrNameLst>
                                      </p:cBhvr>
                                      <p:tavLst>
                                        <p:tav tm="0">
                                          <p:val>
                                            <p:fltVal val="0.5"/>
                                          </p:val>
                                        </p:tav>
                                        <p:tav tm="100000">
                                          <p:val>
                                            <p:strVal val="#ppt_y"/>
                                          </p:val>
                                        </p:tav>
                                      </p:tavLst>
                                    </p:anim>
                                  </p:childTnLst>
                                </p:cTn>
                              </p:par>
                              <p:par>
                                <p:cTn id="23" presetID="23" presetClass="entr" presetSubtype="528" repeatCount="indefinite" fill="hold" nodeType="withEffect">
                                  <p:stCondLst>
                                    <p:cond delay="0"/>
                                  </p:stCondLst>
                                  <p:childTnLst>
                                    <p:set>
                                      <p:cBhvr>
                                        <p:cTn id="24" dur="1" fill="hold">
                                          <p:stCondLst>
                                            <p:cond delay="0"/>
                                          </p:stCondLst>
                                        </p:cTn>
                                        <p:tgtEl>
                                          <p:spTgt spid="3080"/>
                                        </p:tgtEl>
                                        <p:attrNameLst>
                                          <p:attrName>style.visibility</p:attrName>
                                        </p:attrNameLst>
                                      </p:cBhvr>
                                      <p:to>
                                        <p:strVal val="visible"/>
                                      </p:to>
                                    </p:set>
                                    <p:anim calcmode="lin" valueType="num">
                                      <p:cBhvr>
                                        <p:cTn id="25" dur="1000" fill="hold"/>
                                        <p:tgtEl>
                                          <p:spTgt spid="3080"/>
                                        </p:tgtEl>
                                        <p:attrNameLst>
                                          <p:attrName>ppt_w</p:attrName>
                                        </p:attrNameLst>
                                      </p:cBhvr>
                                      <p:tavLst>
                                        <p:tav tm="0">
                                          <p:val>
                                            <p:fltVal val="0"/>
                                          </p:val>
                                        </p:tav>
                                        <p:tav tm="100000">
                                          <p:val>
                                            <p:strVal val="#ppt_w"/>
                                          </p:val>
                                        </p:tav>
                                      </p:tavLst>
                                    </p:anim>
                                    <p:anim calcmode="lin" valueType="num">
                                      <p:cBhvr>
                                        <p:cTn id="26" dur="1000" fill="hold"/>
                                        <p:tgtEl>
                                          <p:spTgt spid="3080"/>
                                        </p:tgtEl>
                                        <p:attrNameLst>
                                          <p:attrName>ppt_h</p:attrName>
                                        </p:attrNameLst>
                                      </p:cBhvr>
                                      <p:tavLst>
                                        <p:tav tm="0">
                                          <p:val>
                                            <p:fltVal val="0"/>
                                          </p:val>
                                        </p:tav>
                                        <p:tav tm="100000">
                                          <p:val>
                                            <p:strVal val="#ppt_h"/>
                                          </p:val>
                                        </p:tav>
                                      </p:tavLst>
                                    </p:anim>
                                    <p:anim calcmode="lin" valueType="num">
                                      <p:cBhvr>
                                        <p:cTn id="27" dur="1000" fill="hold"/>
                                        <p:tgtEl>
                                          <p:spTgt spid="3080"/>
                                        </p:tgtEl>
                                        <p:attrNameLst>
                                          <p:attrName>ppt_x</p:attrName>
                                        </p:attrNameLst>
                                      </p:cBhvr>
                                      <p:tavLst>
                                        <p:tav tm="0">
                                          <p:val>
                                            <p:fltVal val="0.5"/>
                                          </p:val>
                                        </p:tav>
                                        <p:tav tm="100000">
                                          <p:val>
                                            <p:strVal val="#ppt_x"/>
                                          </p:val>
                                        </p:tav>
                                      </p:tavLst>
                                    </p:anim>
                                    <p:anim calcmode="lin" valueType="num">
                                      <p:cBhvr>
                                        <p:cTn id="28" dur="1000" fill="hold"/>
                                        <p:tgtEl>
                                          <p:spTgt spid="3080"/>
                                        </p:tgtEl>
                                        <p:attrNameLst>
                                          <p:attrName>ppt_y</p:attrName>
                                        </p:attrNameLst>
                                      </p:cBhvr>
                                      <p:tavLst>
                                        <p:tav tm="0">
                                          <p:val>
                                            <p:fltVal val="0.5"/>
                                          </p:val>
                                        </p:tav>
                                        <p:tav tm="100000">
                                          <p:val>
                                            <p:strVal val="#ppt_y"/>
                                          </p:val>
                                        </p:tav>
                                      </p:tavLst>
                                    </p:anim>
                                  </p:childTnLst>
                                </p:cTn>
                              </p:par>
                              <p:par>
                                <p:cTn id="29" presetID="23" presetClass="entr" presetSubtype="528" repeatCount="indefinite" fill="hold" nodeType="withEffect">
                                  <p:stCondLst>
                                    <p:cond delay="0"/>
                                  </p:stCondLst>
                                  <p:childTnLst>
                                    <p:set>
                                      <p:cBhvr>
                                        <p:cTn id="30" dur="1" fill="hold">
                                          <p:stCondLst>
                                            <p:cond delay="0"/>
                                          </p:stCondLst>
                                        </p:cTn>
                                        <p:tgtEl>
                                          <p:spTgt spid="3081"/>
                                        </p:tgtEl>
                                        <p:attrNameLst>
                                          <p:attrName>style.visibility</p:attrName>
                                        </p:attrNameLst>
                                      </p:cBhvr>
                                      <p:to>
                                        <p:strVal val="visible"/>
                                      </p:to>
                                    </p:set>
                                    <p:anim calcmode="lin" valueType="num">
                                      <p:cBhvr>
                                        <p:cTn id="31" dur="1000" fill="hold"/>
                                        <p:tgtEl>
                                          <p:spTgt spid="3081"/>
                                        </p:tgtEl>
                                        <p:attrNameLst>
                                          <p:attrName>ppt_w</p:attrName>
                                        </p:attrNameLst>
                                      </p:cBhvr>
                                      <p:tavLst>
                                        <p:tav tm="0">
                                          <p:val>
                                            <p:fltVal val="0"/>
                                          </p:val>
                                        </p:tav>
                                        <p:tav tm="100000">
                                          <p:val>
                                            <p:strVal val="#ppt_w"/>
                                          </p:val>
                                        </p:tav>
                                      </p:tavLst>
                                    </p:anim>
                                    <p:anim calcmode="lin" valueType="num">
                                      <p:cBhvr>
                                        <p:cTn id="32" dur="1000" fill="hold"/>
                                        <p:tgtEl>
                                          <p:spTgt spid="3081"/>
                                        </p:tgtEl>
                                        <p:attrNameLst>
                                          <p:attrName>ppt_h</p:attrName>
                                        </p:attrNameLst>
                                      </p:cBhvr>
                                      <p:tavLst>
                                        <p:tav tm="0">
                                          <p:val>
                                            <p:fltVal val="0"/>
                                          </p:val>
                                        </p:tav>
                                        <p:tav tm="100000">
                                          <p:val>
                                            <p:strVal val="#ppt_h"/>
                                          </p:val>
                                        </p:tav>
                                      </p:tavLst>
                                    </p:anim>
                                    <p:anim calcmode="lin" valueType="num">
                                      <p:cBhvr>
                                        <p:cTn id="33" dur="1000" fill="hold"/>
                                        <p:tgtEl>
                                          <p:spTgt spid="3081"/>
                                        </p:tgtEl>
                                        <p:attrNameLst>
                                          <p:attrName>ppt_x</p:attrName>
                                        </p:attrNameLst>
                                      </p:cBhvr>
                                      <p:tavLst>
                                        <p:tav tm="0">
                                          <p:val>
                                            <p:fltVal val="0.5"/>
                                          </p:val>
                                        </p:tav>
                                        <p:tav tm="100000">
                                          <p:val>
                                            <p:strVal val="#ppt_x"/>
                                          </p:val>
                                        </p:tav>
                                      </p:tavLst>
                                    </p:anim>
                                    <p:anim calcmode="lin" valueType="num">
                                      <p:cBhvr>
                                        <p:cTn id="34" dur="1000" fill="hold"/>
                                        <p:tgtEl>
                                          <p:spTgt spid="3081"/>
                                        </p:tgtEl>
                                        <p:attrNameLst>
                                          <p:attrName>ppt_y</p:attrName>
                                        </p:attrNameLst>
                                      </p:cBhvr>
                                      <p:tavLst>
                                        <p:tav tm="0">
                                          <p:val>
                                            <p:fltVal val="0.5"/>
                                          </p:val>
                                        </p:tav>
                                        <p:tav tm="100000">
                                          <p:val>
                                            <p:strVal val="#ppt_y"/>
                                          </p:val>
                                        </p:tav>
                                      </p:tavLst>
                                    </p:anim>
                                  </p:childTnLst>
                                </p:cTn>
                              </p:par>
                              <p:par>
                                <p:cTn id="35" presetID="23" presetClass="entr" presetSubtype="528" repeatCount="indefinite" fill="hold" nodeType="withEffect">
                                  <p:stCondLst>
                                    <p:cond delay="0"/>
                                  </p:stCondLst>
                                  <p:childTnLst>
                                    <p:set>
                                      <p:cBhvr>
                                        <p:cTn id="36" dur="1" fill="hold">
                                          <p:stCondLst>
                                            <p:cond delay="0"/>
                                          </p:stCondLst>
                                        </p:cTn>
                                        <p:tgtEl>
                                          <p:spTgt spid="3082"/>
                                        </p:tgtEl>
                                        <p:attrNameLst>
                                          <p:attrName>style.visibility</p:attrName>
                                        </p:attrNameLst>
                                      </p:cBhvr>
                                      <p:to>
                                        <p:strVal val="visible"/>
                                      </p:to>
                                    </p:set>
                                    <p:anim calcmode="lin" valueType="num">
                                      <p:cBhvr>
                                        <p:cTn id="37" dur="1000" fill="hold"/>
                                        <p:tgtEl>
                                          <p:spTgt spid="3082"/>
                                        </p:tgtEl>
                                        <p:attrNameLst>
                                          <p:attrName>ppt_w</p:attrName>
                                        </p:attrNameLst>
                                      </p:cBhvr>
                                      <p:tavLst>
                                        <p:tav tm="0">
                                          <p:val>
                                            <p:fltVal val="0"/>
                                          </p:val>
                                        </p:tav>
                                        <p:tav tm="100000">
                                          <p:val>
                                            <p:strVal val="#ppt_w"/>
                                          </p:val>
                                        </p:tav>
                                      </p:tavLst>
                                    </p:anim>
                                    <p:anim calcmode="lin" valueType="num">
                                      <p:cBhvr>
                                        <p:cTn id="38" dur="1000" fill="hold"/>
                                        <p:tgtEl>
                                          <p:spTgt spid="3082"/>
                                        </p:tgtEl>
                                        <p:attrNameLst>
                                          <p:attrName>ppt_h</p:attrName>
                                        </p:attrNameLst>
                                      </p:cBhvr>
                                      <p:tavLst>
                                        <p:tav tm="0">
                                          <p:val>
                                            <p:fltVal val="0"/>
                                          </p:val>
                                        </p:tav>
                                        <p:tav tm="100000">
                                          <p:val>
                                            <p:strVal val="#ppt_h"/>
                                          </p:val>
                                        </p:tav>
                                      </p:tavLst>
                                    </p:anim>
                                    <p:anim calcmode="lin" valueType="num">
                                      <p:cBhvr>
                                        <p:cTn id="39" dur="1000" fill="hold"/>
                                        <p:tgtEl>
                                          <p:spTgt spid="3082"/>
                                        </p:tgtEl>
                                        <p:attrNameLst>
                                          <p:attrName>ppt_x</p:attrName>
                                        </p:attrNameLst>
                                      </p:cBhvr>
                                      <p:tavLst>
                                        <p:tav tm="0">
                                          <p:val>
                                            <p:fltVal val="0.5"/>
                                          </p:val>
                                        </p:tav>
                                        <p:tav tm="100000">
                                          <p:val>
                                            <p:strVal val="#ppt_x"/>
                                          </p:val>
                                        </p:tav>
                                      </p:tavLst>
                                    </p:anim>
                                    <p:anim calcmode="lin" valueType="num">
                                      <p:cBhvr>
                                        <p:cTn id="40" dur="1000" fill="hold"/>
                                        <p:tgtEl>
                                          <p:spTgt spid="3082"/>
                                        </p:tgtEl>
                                        <p:attrNameLst>
                                          <p:attrName>ppt_y</p:attrName>
                                        </p:attrNameLst>
                                      </p:cBhvr>
                                      <p:tavLst>
                                        <p:tav tm="0">
                                          <p:val>
                                            <p:fltVal val="0.5"/>
                                          </p:val>
                                        </p:tav>
                                        <p:tav tm="100000">
                                          <p:val>
                                            <p:strVal val="#ppt_y"/>
                                          </p:val>
                                        </p:tav>
                                      </p:tavLst>
                                    </p:anim>
                                  </p:childTnLst>
                                </p:cTn>
                              </p:par>
                              <p:par>
                                <p:cTn id="41" presetID="23" presetClass="entr" presetSubtype="528" repeatCount="indefinite" fill="hold" nodeType="withEffect">
                                  <p:stCondLst>
                                    <p:cond delay="1500"/>
                                  </p:stCondLst>
                                  <p:childTnLst>
                                    <p:set>
                                      <p:cBhvr>
                                        <p:cTn id="42" dur="1" fill="hold">
                                          <p:stCondLst>
                                            <p:cond delay="0"/>
                                          </p:stCondLst>
                                        </p:cTn>
                                        <p:tgtEl>
                                          <p:spTgt spid="3083"/>
                                        </p:tgtEl>
                                        <p:attrNameLst>
                                          <p:attrName>style.visibility</p:attrName>
                                        </p:attrNameLst>
                                      </p:cBhvr>
                                      <p:to>
                                        <p:strVal val="visible"/>
                                      </p:to>
                                    </p:set>
                                    <p:anim calcmode="lin" valueType="num">
                                      <p:cBhvr>
                                        <p:cTn id="43" dur="1000" fill="hold"/>
                                        <p:tgtEl>
                                          <p:spTgt spid="3083"/>
                                        </p:tgtEl>
                                        <p:attrNameLst>
                                          <p:attrName>ppt_w</p:attrName>
                                        </p:attrNameLst>
                                      </p:cBhvr>
                                      <p:tavLst>
                                        <p:tav tm="0">
                                          <p:val>
                                            <p:fltVal val="0"/>
                                          </p:val>
                                        </p:tav>
                                        <p:tav tm="100000">
                                          <p:val>
                                            <p:strVal val="#ppt_w"/>
                                          </p:val>
                                        </p:tav>
                                      </p:tavLst>
                                    </p:anim>
                                    <p:anim calcmode="lin" valueType="num">
                                      <p:cBhvr>
                                        <p:cTn id="44" dur="1000" fill="hold"/>
                                        <p:tgtEl>
                                          <p:spTgt spid="3083"/>
                                        </p:tgtEl>
                                        <p:attrNameLst>
                                          <p:attrName>ppt_h</p:attrName>
                                        </p:attrNameLst>
                                      </p:cBhvr>
                                      <p:tavLst>
                                        <p:tav tm="0">
                                          <p:val>
                                            <p:fltVal val="0"/>
                                          </p:val>
                                        </p:tav>
                                        <p:tav tm="100000">
                                          <p:val>
                                            <p:strVal val="#ppt_h"/>
                                          </p:val>
                                        </p:tav>
                                      </p:tavLst>
                                    </p:anim>
                                    <p:anim calcmode="lin" valueType="num">
                                      <p:cBhvr>
                                        <p:cTn id="45" dur="1000" fill="hold"/>
                                        <p:tgtEl>
                                          <p:spTgt spid="3083"/>
                                        </p:tgtEl>
                                        <p:attrNameLst>
                                          <p:attrName>ppt_x</p:attrName>
                                        </p:attrNameLst>
                                      </p:cBhvr>
                                      <p:tavLst>
                                        <p:tav tm="0">
                                          <p:val>
                                            <p:fltVal val="0.5"/>
                                          </p:val>
                                        </p:tav>
                                        <p:tav tm="100000">
                                          <p:val>
                                            <p:strVal val="#ppt_x"/>
                                          </p:val>
                                        </p:tav>
                                      </p:tavLst>
                                    </p:anim>
                                    <p:anim calcmode="lin" valueType="num">
                                      <p:cBhvr>
                                        <p:cTn id="46" dur="1000" fill="hold"/>
                                        <p:tgtEl>
                                          <p:spTgt spid="3083"/>
                                        </p:tgtEl>
                                        <p:attrNameLst>
                                          <p:attrName>ppt_y</p:attrName>
                                        </p:attrNameLst>
                                      </p:cBhvr>
                                      <p:tavLst>
                                        <p:tav tm="0">
                                          <p:val>
                                            <p:fltVal val="0.5"/>
                                          </p:val>
                                        </p:tav>
                                        <p:tav tm="100000">
                                          <p:val>
                                            <p:strVal val="#ppt_y"/>
                                          </p:val>
                                        </p:tav>
                                      </p:tavLst>
                                    </p:anim>
                                  </p:childTnLst>
                                </p:cTn>
                              </p:par>
                              <p:par>
                                <p:cTn id="47" presetID="23" presetClass="entr" presetSubtype="528" repeatCount="indefinite" fill="hold" nodeType="withEffect">
                                  <p:stCondLst>
                                    <p:cond delay="1500"/>
                                  </p:stCondLst>
                                  <p:childTnLst>
                                    <p:set>
                                      <p:cBhvr>
                                        <p:cTn id="48" dur="1" fill="hold">
                                          <p:stCondLst>
                                            <p:cond delay="0"/>
                                          </p:stCondLst>
                                        </p:cTn>
                                        <p:tgtEl>
                                          <p:spTgt spid="3084"/>
                                        </p:tgtEl>
                                        <p:attrNameLst>
                                          <p:attrName>style.visibility</p:attrName>
                                        </p:attrNameLst>
                                      </p:cBhvr>
                                      <p:to>
                                        <p:strVal val="visible"/>
                                      </p:to>
                                    </p:set>
                                    <p:anim calcmode="lin" valueType="num">
                                      <p:cBhvr>
                                        <p:cTn id="49" dur="1000" fill="hold"/>
                                        <p:tgtEl>
                                          <p:spTgt spid="3084"/>
                                        </p:tgtEl>
                                        <p:attrNameLst>
                                          <p:attrName>ppt_w</p:attrName>
                                        </p:attrNameLst>
                                      </p:cBhvr>
                                      <p:tavLst>
                                        <p:tav tm="0">
                                          <p:val>
                                            <p:fltVal val="0"/>
                                          </p:val>
                                        </p:tav>
                                        <p:tav tm="100000">
                                          <p:val>
                                            <p:strVal val="#ppt_w"/>
                                          </p:val>
                                        </p:tav>
                                      </p:tavLst>
                                    </p:anim>
                                    <p:anim calcmode="lin" valueType="num">
                                      <p:cBhvr>
                                        <p:cTn id="50" dur="1000" fill="hold"/>
                                        <p:tgtEl>
                                          <p:spTgt spid="3084"/>
                                        </p:tgtEl>
                                        <p:attrNameLst>
                                          <p:attrName>ppt_h</p:attrName>
                                        </p:attrNameLst>
                                      </p:cBhvr>
                                      <p:tavLst>
                                        <p:tav tm="0">
                                          <p:val>
                                            <p:fltVal val="0"/>
                                          </p:val>
                                        </p:tav>
                                        <p:tav tm="100000">
                                          <p:val>
                                            <p:strVal val="#ppt_h"/>
                                          </p:val>
                                        </p:tav>
                                      </p:tavLst>
                                    </p:anim>
                                    <p:anim calcmode="lin" valueType="num">
                                      <p:cBhvr>
                                        <p:cTn id="51" dur="1000" fill="hold"/>
                                        <p:tgtEl>
                                          <p:spTgt spid="3084"/>
                                        </p:tgtEl>
                                        <p:attrNameLst>
                                          <p:attrName>ppt_x</p:attrName>
                                        </p:attrNameLst>
                                      </p:cBhvr>
                                      <p:tavLst>
                                        <p:tav tm="0">
                                          <p:val>
                                            <p:fltVal val="0.5"/>
                                          </p:val>
                                        </p:tav>
                                        <p:tav tm="100000">
                                          <p:val>
                                            <p:strVal val="#ppt_x"/>
                                          </p:val>
                                        </p:tav>
                                      </p:tavLst>
                                    </p:anim>
                                    <p:anim calcmode="lin" valueType="num">
                                      <p:cBhvr>
                                        <p:cTn id="52" dur="1000" fill="hold"/>
                                        <p:tgtEl>
                                          <p:spTgt spid="3084"/>
                                        </p:tgtEl>
                                        <p:attrNameLst>
                                          <p:attrName>ppt_y</p:attrName>
                                        </p:attrNameLst>
                                      </p:cBhvr>
                                      <p:tavLst>
                                        <p:tav tm="0">
                                          <p:val>
                                            <p:fltVal val="0.5"/>
                                          </p:val>
                                        </p:tav>
                                        <p:tav tm="100000">
                                          <p:val>
                                            <p:strVal val="#ppt_y"/>
                                          </p:val>
                                        </p:tav>
                                      </p:tavLst>
                                    </p:anim>
                                  </p:childTnLst>
                                </p:cTn>
                              </p:par>
                              <p:par>
                                <p:cTn id="53" presetID="23" presetClass="entr" presetSubtype="528" repeatCount="indefinite" fill="hold" nodeType="withEffect">
                                  <p:stCondLst>
                                    <p:cond delay="1500"/>
                                  </p:stCondLst>
                                  <p:childTnLst>
                                    <p:set>
                                      <p:cBhvr>
                                        <p:cTn id="54" dur="1" fill="hold">
                                          <p:stCondLst>
                                            <p:cond delay="0"/>
                                          </p:stCondLst>
                                        </p:cTn>
                                        <p:tgtEl>
                                          <p:spTgt spid="3085"/>
                                        </p:tgtEl>
                                        <p:attrNameLst>
                                          <p:attrName>style.visibility</p:attrName>
                                        </p:attrNameLst>
                                      </p:cBhvr>
                                      <p:to>
                                        <p:strVal val="visible"/>
                                      </p:to>
                                    </p:set>
                                    <p:anim calcmode="lin" valueType="num">
                                      <p:cBhvr>
                                        <p:cTn id="55" dur="1000" fill="hold"/>
                                        <p:tgtEl>
                                          <p:spTgt spid="3085"/>
                                        </p:tgtEl>
                                        <p:attrNameLst>
                                          <p:attrName>ppt_w</p:attrName>
                                        </p:attrNameLst>
                                      </p:cBhvr>
                                      <p:tavLst>
                                        <p:tav tm="0">
                                          <p:val>
                                            <p:fltVal val="0"/>
                                          </p:val>
                                        </p:tav>
                                        <p:tav tm="100000">
                                          <p:val>
                                            <p:strVal val="#ppt_w"/>
                                          </p:val>
                                        </p:tav>
                                      </p:tavLst>
                                    </p:anim>
                                    <p:anim calcmode="lin" valueType="num">
                                      <p:cBhvr>
                                        <p:cTn id="56" dur="1000" fill="hold"/>
                                        <p:tgtEl>
                                          <p:spTgt spid="3085"/>
                                        </p:tgtEl>
                                        <p:attrNameLst>
                                          <p:attrName>ppt_h</p:attrName>
                                        </p:attrNameLst>
                                      </p:cBhvr>
                                      <p:tavLst>
                                        <p:tav tm="0">
                                          <p:val>
                                            <p:fltVal val="0"/>
                                          </p:val>
                                        </p:tav>
                                        <p:tav tm="100000">
                                          <p:val>
                                            <p:strVal val="#ppt_h"/>
                                          </p:val>
                                        </p:tav>
                                      </p:tavLst>
                                    </p:anim>
                                    <p:anim calcmode="lin" valueType="num">
                                      <p:cBhvr>
                                        <p:cTn id="57" dur="1000" fill="hold"/>
                                        <p:tgtEl>
                                          <p:spTgt spid="3085"/>
                                        </p:tgtEl>
                                        <p:attrNameLst>
                                          <p:attrName>ppt_x</p:attrName>
                                        </p:attrNameLst>
                                      </p:cBhvr>
                                      <p:tavLst>
                                        <p:tav tm="0">
                                          <p:val>
                                            <p:fltVal val="0.5"/>
                                          </p:val>
                                        </p:tav>
                                        <p:tav tm="100000">
                                          <p:val>
                                            <p:strVal val="#ppt_x"/>
                                          </p:val>
                                        </p:tav>
                                      </p:tavLst>
                                    </p:anim>
                                    <p:anim calcmode="lin" valueType="num">
                                      <p:cBhvr>
                                        <p:cTn id="58" dur="1000" fill="hold"/>
                                        <p:tgtEl>
                                          <p:spTgt spid="3085"/>
                                        </p:tgtEl>
                                        <p:attrNameLst>
                                          <p:attrName>ppt_y</p:attrName>
                                        </p:attrNameLst>
                                      </p:cBhvr>
                                      <p:tavLst>
                                        <p:tav tm="0">
                                          <p:val>
                                            <p:fltVal val="0.5"/>
                                          </p:val>
                                        </p:tav>
                                        <p:tav tm="100000">
                                          <p:val>
                                            <p:strVal val="#ppt_y"/>
                                          </p:val>
                                        </p:tav>
                                      </p:tavLst>
                                    </p:anim>
                                  </p:childTnLst>
                                </p:cTn>
                              </p:par>
                              <p:par>
                                <p:cTn id="59" presetID="23" presetClass="entr" presetSubtype="528" repeatCount="indefinite" fill="hold" grpId="0" nodeType="withEffect">
                                  <p:stCondLst>
                                    <p:cond delay="0"/>
                                  </p:stCondLst>
                                  <p:childTnLst>
                                    <p:set>
                                      <p:cBhvr>
                                        <p:cTn id="60" dur="1" fill="hold">
                                          <p:stCondLst>
                                            <p:cond delay="0"/>
                                          </p:stCondLst>
                                        </p:cTn>
                                        <p:tgtEl>
                                          <p:spTgt spid="3086"/>
                                        </p:tgtEl>
                                        <p:attrNameLst>
                                          <p:attrName>style.visibility</p:attrName>
                                        </p:attrNameLst>
                                      </p:cBhvr>
                                      <p:to>
                                        <p:strVal val="visible"/>
                                      </p:to>
                                    </p:set>
                                    <p:anim calcmode="lin" valueType="num">
                                      <p:cBhvr>
                                        <p:cTn id="61" dur="1000" fill="hold"/>
                                        <p:tgtEl>
                                          <p:spTgt spid="3086"/>
                                        </p:tgtEl>
                                        <p:attrNameLst>
                                          <p:attrName>ppt_w</p:attrName>
                                        </p:attrNameLst>
                                      </p:cBhvr>
                                      <p:tavLst>
                                        <p:tav tm="0">
                                          <p:val>
                                            <p:fltVal val="0"/>
                                          </p:val>
                                        </p:tav>
                                        <p:tav tm="100000">
                                          <p:val>
                                            <p:strVal val="#ppt_w"/>
                                          </p:val>
                                        </p:tav>
                                      </p:tavLst>
                                    </p:anim>
                                    <p:anim calcmode="lin" valueType="num">
                                      <p:cBhvr>
                                        <p:cTn id="62" dur="1000" fill="hold"/>
                                        <p:tgtEl>
                                          <p:spTgt spid="3086"/>
                                        </p:tgtEl>
                                        <p:attrNameLst>
                                          <p:attrName>ppt_h</p:attrName>
                                        </p:attrNameLst>
                                      </p:cBhvr>
                                      <p:tavLst>
                                        <p:tav tm="0">
                                          <p:val>
                                            <p:fltVal val="0"/>
                                          </p:val>
                                        </p:tav>
                                        <p:tav tm="100000">
                                          <p:val>
                                            <p:strVal val="#ppt_h"/>
                                          </p:val>
                                        </p:tav>
                                      </p:tavLst>
                                    </p:anim>
                                    <p:anim calcmode="lin" valueType="num">
                                      <p:cBhvr>
                                        <p:cTn id="63" dur="1000" fill="hold"/>
                                        <p:tgtEl>
                                          <p:spTgt spid="3086"/>
                                        </p:tgtEl>
                                        <p:attrNameLst>
                                          <p:attrName>ppt_x</p:attrName>
                                        </p:attrNameLst>
                                      </p:cBhvr>
                                      <p:tavLst>
                                        <p:tav tm="0">
                                          <p:val>
                                            <p:fltVal val="0.5"/>
                                          </p:val>
                                        </p:tav>
                                        <p:tav tm="100000">
                                          <p:val>
                                            <p:strVal val="#ppt_x"/>
                                          </p:val>
                                        </p:tav>
                                      </p:tavLst>
                                    </p:anim>
                                    <p:anim calcmode="lin" valueType="num">
                                      <p:cBhvr>
                                        <p:cTn id="64" dur="1000" fill="hold"/>
                                        <p:tgtEl>
                                          <p:spTgt spid="3086"/>
                                        </p:tgtEl>
                                        <p:attrNameLst>
                                          <p:attrName>ppt_y</p:attrName>
                                        </p:attrNameLst>
                                      </p:cBhvr>
                                      <p:tavLst>
                                        <p:tav tm="0">
                                          <p:val>
                                            <p:fltVal val="0.5"/>
                                          </p:val>
                                        </p:tav>
                                        <p:tav tm="100000">
                                          <p:val>
                                            <p:strVal val="#ppt_y"/>
                                          </p:val>
                                        </p:tav>
                                      </p:tavLst>
                                    </p:anim>
                                  </p:childTnLst>
                                </p:cTn>
                              </p:par>
                              <p:par>
                                <p:cTn id="65" presetID="23" presetClass="entr" presetSubtype="528" repeatCount="indefinite" fill="hold" grpId="0" nodeType="withEffect">
                                  <p:stCondLst>
                                    <p:cond delay="0"/>
                                  </p:stCondLst>
                                  <p:childTnLst>
                                    <p:set>
                                      <p:cBhvr>
                                        <p:cTn id="66" dur="1" fill="hold">
                                          <p:stCondLst>
                                            <p:cond delay="0"/>
                                          </p:stCondLst>
                                        </p:cTn>
                                        <p:tgtEl>
                                          <p:spTgt spid="3087"/>
                                        </p:tgtEl>
                                        <p:attrNameLst>
                                          <p:attrName>style.visibility</p:attrName>
                                        </p:attrNameLst>
                                      </p:cBhvr>
                                      <p:to>
                                        <p:strVal val="visible"/>
                                      </p:to>
                                    </p:set>
                                    <p:anim calcmode="lin" valueType="num">
                                      <p:cBhvr>
                                        <p:cTn id="67" dur="1000" fill="hold"/>
                                        <p:tgtEl>
                                          <p:spTgt spid="3087"/>
                                        </p:tgtEl>
                                        <p:attrNameLst>
                                          <p:attrName>ppt_w</p:attrName>
                                        </p:attrNameLst>
                                      </p:cBhvr>
                                      <p:tavLst>
                                        <p:tav tm="0">
                                          <p:val>
                                            <p:fltVal val="0"/>
                                          </p:val>
                                        </p:tav>
                                        <p:tav tm="100000">
                                          <p:val>
                                            <p:strVal val="#ppt_w"/>
                                          </p:val>
                                        </p:tav>
                                      </p:tavLst>
                                    </p:anim>
                                    <p:anim calcmode="lin" valueType="num">
                                      <p:cBhvr>
                                        <p:cTn id="68" dur="1000" fill="hold"/>
                                        <p:tgtEl>
                                          <p:spTgt spid="3087"/>
                                        </p:tgtEl>
                                        <p:attrNameLst>
                                          <p:attrName>ppt_h</p:attrName>
                                        </p:attrNameLst>
                                      </p:cBhvr>
                                      <p:tavLst>
                                        <p:tav tm="0">
                                          <p:val>
                                            <p:fltVal val="0"/>
                                          </p:val>
                                        </p:tav>
                                        <p:tav tm="100000">
                                          <p:val>
                                            <p:strVal val="#ppt_h"/>
                                          </p:val>
                                        </p:tav>
                                      </p:tavLst>
                                    </p:anim>
                                    <p:anim calcmode="lin" valueType="num">
                                      <p:cBhvr>
                                        <p:cTn id="69" dur="1000" fill="hold"/>
                                        <p:tgtEl>
                                          <p:spTgt spid="3087"/>
                                        </p:tgtEl>
                                        <p:attrNameLst>
                                          <p:attrName>ppt_x</p:attrName>
                                        </p:attrNameLst>
                                      </p:cBhvr>
                                      <p:tavLst>
                                        <p:tav tm="0">
                                          <p:val>
                                            <p:fltVal val="0.5"/>
                                          </p:val>
                                        </p:tav>
                                        <p:tav tm="100000">
                                          <p:val>
                                            <p:strVal val="#ppt_x"/>
                                          </p:val>
                                        </p:tav>
                                      </p:tavLst>
                                    </p:anim>
                                    <p:anim calcmode="lin" valueType="num">
                                      <p:cBhvr>
                                        <p:cTn id="70" dur="1000" fill="hold"/>
                                        <p:tgtEl>
                                          <p:spTgt spid="3087"/>
                                        </p:tgtEl>
                                        <p:attrNameLst>
                                          <p:attrName>ppt_y</p:attrName>
                                        </p:attrNameLst>
                                      </p:cBhvr>
                                      <p:tavLst>
                                        <p:tav tm="0">
                                          <p:val>
                                            <p:fltVal val="0.5"/>
                                          </p:val>
                                        </p:tav>
                                        <p:tav tm="100000">
                                          <p:val>
                                            <p:strVal val="#ppt_y"/>
                                          </p:val>
                                        </p:tav>
                                      </p:tavLst>
                                    </p:anim>
                                  </p:childTnLst>
                                </p:cTn>
                              </p:par>
                              <p:par>
                                <p:cTn id="71" presetID="23" presetClass="entr" presetSubtype="528" repeatCount="indefinite" fill="hold" grpId="0" nodeType="withEffect">
                                  <p:stCondLst>
                                    <p:cond delay="0"/>
                                  </p:stCondLst>
                                  <p:childTnLst>
                                    <p:set>
                                      <p:cBhvr>
                                        <p:cTn id="72" dur="1" fill="hold">
                                          <p:stCondLst>
                                            <p:cond delay="0"/>
                                          </p:stCondLst>
                                        </p:cTn>
                                        <p:tgtEl>
                                          <p:spTgt spid="3088"/>
                                        </p:tgtEl>
                                        <p:attrNameLst>
                                          <p:attrName>style.visibility</p:attrName>
                                        </p:attrNameLst>
                                      </p:cBhvr>
                                      <p:to>
                                        <p:strVal val="visible"/>
                                      </p:to>
                                    </p:set>
                                    <p:anim calcmode="lin" valueType="num">
                                      <p:cBhvr>
                                        <p:cTn id="73" dur="1000" fill="hold"/>
                                        <p:tgtEl>
                                          <p:spTgt spid="3088"/>
                                        </p:tgtEl>
                                        <p:attrNameLst>
                                          <p:attrName>ppt_w</p:attrName>
                                        </p:attrNameLst>
                                      </p:cBhvr>
                                      <p:tavLst>
                                        <p:tav tm="0">
                                          <p:val>
                                            <p:fltVal val="0"/>
                                          </p:val>
                                        </p:tav>
                                        <p:tav tm="100000">
                                          <p:val>
                                            <p:strVal val="#ppt_w"/>
                                          </p:val>
                                        </p:tav>
                                      </p:tavLst>
                                    </p:anim>
                                    <p:anim calcmode="lin" valueType="num">
                                      <p:cBhvr>
                                        <p:cTn id="74" dur="1000" fill="hold"/>
                                        <p:tgtEl>
                                          <p:spTgt spid="3088"/>
                                        </p:tgtEl>
                                        <p:attrNameLst>
                                          <p:attrName>ppt_h</p:attrName>
                                        </p:attrNameLst>
                                      </p:cBhvr>
                                      <p:tavLst>
                                        <p:tav tm="0">
                                          <p:val>
                                            <p:fltVal val="0"/>
                                          </p:val>
                                        </p:tav>
                                        <p:tav tm="100000">
                                          <p:val>
                                            <p:strVal val="#ppt_h"/>
                                          </p:val>
                                        </p:tav>
                                      </p:tavLst>
                                    </p:anim>
                                    <p:anim calcmode="lin" valueType="num">
                                      <p:cBhvr>
                                        <p:cTn id="75" dur="1000" fill="hold"/>
                                        <p:tgtEl>
                                          <p:spTgt spid="3088"/>
                                        </p:tgtEl>
                                        <p:attrNameLst>
                                          <p:attrName>ppt_x</p:attrName>
                                        </p:attrNameLst>
                                      </p:cBhvr>
                                      <p:tavLst>
                                        <p:tav tm="0">
                                          <p:val>
                                            <p:fltVal val="0.5"/>
                                          </p:val>
                                        </p:tav>
                                        <p:tav tm="100000">
                                          <p:val>
                                            <p:strVal val="#ppt_x"/>
                                          </p:val>
                                        </p:tav>
                                      </p:tavLst>
                                    </p:anim>
                                    <p:anim calcmode="lin" valueType="num">
                                      <p:cBhvr>
                                        <p:cTn id="76" dur="1000" fill="hold"/>
                                        <p:tgtEl>
                                          <p:spTgt spid="3088"/>
                                        </p:tgtEl>
                                        <p:attrNameLst>
                                          <p:attrName>ppt_y</p:attrName>
                                        </p:attrNameLst>
                                      </p:cBhvr>
                                      <p:tavLst>
                                        <p:tav tm="0">
                                          <p:val>
                                            <p:fltVal val="0.5"/>
                                          </p:val>
                                        </p:tav>
                                        <p:tav tm="100000">
                                          <p:val>
                                            <p:strVal val="#ppt_y"/>
                                          </p:val>
                                        </p:tav>
                                      </p:tavLst>
                                    </p:anim>
                                  </p:childTnLst>
                                </p:cTn>
                              </p:par>
                              <p:par>
                                <p:cTn id="77" presetID="23" presetClass="entr" presetSubtype="528" repeatCount="indefinite" fill="hold" grpId="0" nodeType="withEffect">
                                  <p:stCondLst>
                                    <p:cond delay="0"/>
                                  </p:stCondLst>
                                  <p:childTnLst>
                                    <p:set>
                                      <p:cBhvr>
                                        <p:cTn id="78" dur="1" fill="hold">
                                          <p:stCondLst>
                                            <p:cond delay="0"/>
                                          </p:stCondLst>
                                        </p:cTn>
                                        <p:tgtEl>
                                          <p:spTgt spid="3089"/>
                                        </p:tgtEl>
                                        <p:attrNameLst>
                                          <p:attrName>style.visibility</p:attrName>
                                        </p:attrNameLst>
                                      </p:cBhvr>
                                      <p:to>
                                        <p:strVal val="visible"/>
                                      </p:to>
                                    </p:set>
                                    <p:anim calcmode="lin" valueType="num">
                                      <p:cBhvr>
                                        <p:cTn id="79" dur="1000" fill="hold"/>
                                        <p:tgtEl>
                                          <p:spTgt spid="3089"/>
                                        </p:tgtEl>
                                        <p:attrNameLst>
                                          <p:attrName>ppt_w</p:attrName>
                                        </p:attrNameLst>
                                      </p:cBhvr>
                                      <p:tavLst>
                                        <p:tav tm="0">
                                          <p:val>
                                            <p:fltVal val="0"/>
                                          </p:val>
                                        </p:tav>
                                        <p:tav tm="100000">
                                          <p:val>
                                            <p:strVal val="#ppt_w"/>
                                          </p:val>
                                        </p:tav>
                                      </p:tavLst>
                                    </p:anim>
                                    <p:anim calcmode="lin" valueType="num">
                                      <p:cBhvr>
                                        <p:cTn id="80" dur="1000" fill="hold"/>
                                        <p:tgtEl>
                                          <p:spTgt spid="3089"/>
                                        </p:tgtEl>
                                        <p:attrNameLst>
                                          <p:attrName>ppt_h</p:attrName>
                                        </p:attrNameLst>
                                      </p:cBhvr>
                                      <p:tavLst>
                                        <p:tav tm="0">
                                          <p:val>
                                            <p:fltVal val="0"/>
                                          </p:val>
                                        </p:tav>
                                        <p:tav tm="100000">
                                          <p:val>
                                            <p:strVal val="#ppt_h"/>
                                          </p:val>
                                        </p:tav>
                                      </p:tavLst>
                                    </p:anim>
                                    <p:anim calcmode="lin" valueType="num">
                                      <p:cBhvr>
                                        <p:cTn id="81" dur="1000" fill="hold"/>
                                        <p:tgtEl>
                                          <p:spTgt spid="3089"/>
                                        </p:tgtEl>
                                        <p:attrNameLst>
                                          <p:attrName>ppt_x</p:attrName>
                                        </p:attrNameLst>
                                      </p:cBhvr>
                                      <p:tavLst>
                                        <p:tav tm="0">
                                          <p:val>
                                            <p:fltVal val="0.5"/>
                                          </p:val>
                                        </p:tav>
                                        <p:tav tm="100000">
                                          <p:val>
                                            <p:strVal val="#ppt_x"/>
                                          </p:val>
                                        </p:tav>
                                      </p:tavLst>
                                    </p:anim>
                                    <p:anim calcmode="lin" valueType="num">
                                      <p:cBhvr>
                                        <p:cTn id="82" dur="1000" fill="hold"/>
                                        <p:tgtEl>
                                          <p:spTgt spid="3089"/>
                                        </p:tgtEl>
                                        <p:attrNameLst>
                                          <p:attrName>ppt_y</p:attrName>
                                        </p:attrNameLst>
                                      </p:cBhvr>
                                      <p:tavLst>
                                        <p:tav tm="0">
                                          <p:val>
                                            <p:fltVal val="0.5"/>
                                          </p:val>
                                        </p:tav>
                                        <p:tav tm="100000">
                                          <p:val>
                                            <p:strVal val="#ppt_y"/>
                                          </p:val>
                                        </p:tav>
                                      </p:tavLst>
                                    </p:anim>
                                  </p:childTnLst>
                                </p:cTn>
                              </p:par>
                              <p:par>
                                <p:cTn id="83" presetID="23" presetClass="entr" presetSubtype="528" repeatCount="indefinite" fill="hold" grpId="0" nodeType="withEffect">
                                  <p:stCondLst>
                                    <p:cond delay="0"/>
                                  </p:stCondLst>
                                  <p:childTnLst>
                                    <p:set>
                                      <p:cBhvr>
                                        <p:cTn id="84" dur="1" fill="hold">
                                          <p:stCondLst>
                                            <p:cond delay="0"/>
                                          </p:stCondLst>
                                        </p:cTn>
                                        <p:tgtEl>
                                          <p:spTgt spid="3090"/>
                                        </p:tgtEl>
                                        <p:attrNameLst>
                                          <p:attrName>style.visibility</p:attrName>
                                        </p:attrNameLst>
                                      </p:cBhvr>
                                      <p:to>
                                        <p:strVal val="visible"/>
                                      </p:to>
                                    </p:set>
                                    <p:anim calcmode="lin" valueType="num">
                                      <p:cBhvr>
                                        <p:cTn id="85" dur="1000" fill="hold"/>
                                        <p:tgtEl>
                                          <p:spTgt spid="3090"/>
                                        </p:tgtEl>
                                        <p:attrNameLst>
                                          <p:attrName>ppt_w</p:attrName>
                                        </p:attrNameLst>
                                      </p:cBhvr>
                                      <p:tavLst>
                                        <p:tav tm="0">
                                          <p:val>
                                            <p:fltVal val="0"/>
                                          </p:val>
                                        </p:tav>
                                        <p:tav tm="100000">
                                          <p:val>
                                            <p:strVal val="#ppt_w"/>
                                          </p:val>
                                        </p:tav>
                                      </p:tavLst>
                                    </p:anim>
                                    <p:anim calcmode="lin" valueType="num">
                                      <p:cBhvr>
                                        <p:cTn id="86" dur="1000" fill="hold"/>
                                        <p:tgtEl>
                                          <p:spTgt spid="3090"/>
                                        </p:tgtEl>
                                        <p:attrNameLst>
                                          <p:attrName>ppt_h</p:attrName>
                                        </p:attrNameLst>
                                      </p:cBhvr>
                                      <p:tavLst>
                                        <p:tav tm="0">
                                          <p:val>
                                            <p:fltVal val="0"/>
                                          </p:val>
                                        </p:tav>
                                        <p:tav tm="100000">
                                          <p:val>
                                            <p:strVal val="#ppt_h"/>
                                          </p:val>
                                        </p:tav>
                                      </p:tavLst>
                                    </p:anim>
                                    <p:anim calcmode="lin" valueType="num">
                                      <p:cBhvr>
                                        <p:cTn id="87" dur="1000" fill="hold"/>
                                        <p:tgtEl>
                                          <p:spTgt spid="3090"/>
                                        </p:tgtEl>
                                        <p:attrNameLst>
                                          <p:attrName>ppt_x</p:attrName>
                                        </p:attrNameLst>
                                      </p:cBhvr>
                                      <p:tavLst>
                                        <p:tav tm="0">
                                          <p:val>
                                            <p:fltVal val="0.5"/>
                                          </p:val>
                                        </p:tav>
                                        <p:tav tm="100000">
                                          <p:val>
                                            <p:strVal val="#ppt_x"/>
                                          </p:val>
                                        </p:tav>
                                      </p:tavLst>
                                    </p:anim>
                                    <p:anim calcmode="lin" valueType="num">
                                      <p:cBhvr>
                                        <p:cTn id="88" dur="1000" fill="hold"/>
                                        <p:tgtEl>
                                          <p:spTgt spid="3090"/>
                                        </p:tgtEl>
                                        <p:attrNameLst>
                                          <p:attrName>ppt_y</p:attrName>
                                        </p:attrNameLst>
                                      </p:cBhvr>
                                      <p:tavLst>
                                        <p:tav tm="0">
                                          <p:val>
                                            <p:fltVal val="0.5"/>
                                          </p:val>
                                        </p:tav>
                                        <p:tav tm="100000">
                                          <p:val>
                                            <p:strVal val="#ppt_y"/>
                                          </p:val>
                                        </p:tav>
                                      </p:tavLst>
                                    </p:anim>
                                  </p:childTnLst>
                                </p:cTn>
                              </p:par>
                              <p:par>
                                <p:cTn id="89" presetID="23" presetClass="entr" presetSubtype="528" repeatCount="indefinite" fill="hold" grpId="0" nodeType="withEffect">
                                  <p:stCondLst>
                                    <p:cond delay="0"/>
                                  </p:stCondLst>
                                  <p:childTnLst>
                                    <p:set>
                                      <p:cBhvr>
                                        <p:cTn id="90" dur="1" fill="hold">
                                          <p:stCondLst>
                                            <p:cond delay="0"/>
                                          </p:stCondLst>
                                        </p:cTn>
                                        <p:tgtEl>
                                          <p:spTgt spid="3091"/>
                                        </p:tgtEl>
                                        <p:attrNameLst>
                                          <p:attrName>style.visibility</p:attrName>
                                        </p:attrNameLst>
                                      </p:cBhvr>
                                      <p:to>
                                        <p:strVal val="visible"/>
                                      </p:to>
                                    </p:set>
                                    <p:anim calcmode="lin" valueType="num">
                                      <p:cBhvr>
                                        <p:cTn id="91" dur="1000" fill="hold"/>
                                        <p:tgtEl>
                                          <p:spTgt spid="3091"/>
                                        </p:tgtEl>
                                        <p:attrNameLst>
                                          <p:attrName>ppt_w</p:attrName>
                                        </p:attrNameLst>
                                      </p:cBhvr>
                                      <p:tavLst>
                                        <p:tav tm="0">
                                          <p:val>
                                            <p:fltVal val="0"/>
                                          </p:val>
                                        </p:tav>
                                        <p:tav tm="100000">
                                          <p:val>
                                            <p:strVal val="#ppt_w"/>
                                          </p:val>
                                        </p:tav>
                                      </p:tavLst>
                                    </p:anim>
                                    <p:anim calcmode="lin" valueType="num">
                                      <p:cBhvr>
                                        <p:cTn id="92" dur="1000" fill="hold"/>
                                        <p:tgtEl>
                                          <p:spTgt spid="3091"/>
                                        </p:tgtEl>
                                        <p:attrNameLst>
                                          <p:attrName>ppt_h</p:attrName>
                                        </p:attrNameLst>
                                      </p:cBhvr>
                                      <p:tavLst>
                                        <p:tav tm="0">
                                          <p:val>
                                            <p:fltVal val="0"/>
                                          </p:val>
                                        </p:tav>
                                        <p:tav tm="100000">
                                          <p:val>
                                            <p:strVal val="#ppt_h"/>
                                          </p:val>
                                        </p:tav>
                                      </p:tavLst>
                                    </p:anim>
                                    <p:anim calcmode="lin" valueType="num">
                                      <p:cBhvr>
                                        <p:cTn id="93" dur="1000" fill="hold"/>
                                        <p:tgtEl>
                                          <p:spTgt spid="3091"/>
                                        </p:tgtEl>
                                        <p:attrNameLst>
                                          <p:attrName>ppt_x</p:attrName>
                                        </p:attrNameLst>
                                      </p:cBhvr>
                                      <p:tavLst>
                                        <p:tav tm="0">
                                          <p:val>
                                            <p:fltVal val="0.5"/>
                                          </p:val>
                                        </p:tav>
                                        <p:tav tm="100000">
                                          <p:val>
                                            <p:strVal val="#ppt_x"/>
                                          </p:val>
                                        </p:tav>
                                      </p:tavLst>
                                    </p:anim>
                                    <p:anim calcmode="lin" valueType="num">
                                      <p:cBhvr>
                                        <p:cTn id="94" dur="1000" fill="hold"/>
                                        <p:tgtEl>
                                          <p:spTgt spid="3091"/>
                                        </p:tgtEl>
                                        <p:attrNameLst>
                                          <p:attrName>ppt_y</p:attrName>
                                        </p:attrNameLst>
                                      </p:cBhvr>
                                      <p:tavLst>
                                        <p:tav tm="0">
                                          <p:val>
                                            <p:fltVal val="0.5"/>
                                          </p:val>
                                        </p:tav>
                                        <p:tav tm="100000">
                                          <p:val>
                                            <p:strVal val="#ppt_y"/>
                                          </p:val>
                                        </p:tav>
                                      </p:tavLst>
                                    </p:anim>
                                  </p:childTnLst>
                                </p:cTn>
                              </p:par>
                              <p:par>
                                <p:cTn id="95" presetID="23" presetClass="entr" presetSubtype="528" repeatCount="indefinite" fill="hold" nodeType="withEffect">
                                  <p:stCondLst>
                                    <p:cond delay="0"/>
                                  </p:stCondLst>
                                  <p:childTnLst>
                                    <p:set>
                                      <p:cBhvr>
                                        <p:cTn id="96" dur="1" fill="hold">
                                          <p:stCondLst>
                                            <p:cond delay="0"/>
                                          </p:stCondLst>
                                        </p:cTn>
                                        <p:tgtEl>
                                          <p:spTgt spid="3092"/>
                                        </p:tgtEl>
                                        <p:attrNameLst>
                                          <p:attrName>style.visibility</p:attrName>
                                        </p:attrNameLst>
                                      </p:cBhvr>
                                      <p:to>
                                        <p:strVal val="visible"/>
                                      </p:to>
                                    </p:set>
                                    <p:anim calcmode="lin" valueType="num">
                                      <p:cBhvr>
                                        <p:cTn id="97" dur="1000" fill="hold"/>
                                        <p:tgtEl>
                                          <p:spTgt spid="3092"/>
                                        </p:tgtEl>
                                        <p:attrNameLst>
                                          <p:attrName>ppt_w</p:attrName>
                                        </p:attrNameLst>
                                      </p:cBhvr>
                                      <p:tavLst>
                                        <p:tav tm="0">
                                          <p:val>
                                            <p:fltVal val="0"/>
                                          </p:val>
                                        </p:tav>
                                        <p:tav tm="100000">
                                          <p:val>
                                            <p:strVal val="#ppt_w"/>
                                          </p:val>
                                        </p:tav>
                                      </p:tavLst>
                                    </p:anim>
                                    <p:anim calcmode="lin" valueType="num">
                                      <p:cBhvr>
                                        <p:cTn id="98" dur="1000" fill="hold"/>
                                        <p:tgtEl>
                                          <p:spTgt spid="3092"/>
                                        </p:tgtEl>
                                        <p:attrNameLst>
                                          <p:attrName>ppt_h</p:attrName>
                                        </p:attrNameLst>
                                      </p:cBhvr>
                                      <p:tavLst>
                                        <p:tav tm="0">
                                          <p:val>
                                            <p:fltVal val="0"/>
                                          </p:val>
                                        </p:tav>
                                        <p:tav tm="100000">
                                          <p:val>
                                            <p:strVal val="#ppt_h"/>
                                          </p:val>
                                        </p:tav>
                                      </p:tavLst>
                                    </p:anim>
                                    <p:anim calcmode="lin" valueType="num">
                                      <p:cBhvr>
                                        <p:cTn id="99" dur="1000" fill="hold"/>
                                        <p:tgtEl>
                                          <p:spTgt spid="3092"/>
                                        </p:tgtEl>
                                        <p:attrNameLst>
                                          <p:attrName>ppt_x</p:attrName>
                                        </p:attrNameLst>
                                      </p:cBhvr>
                                      <p:tavLst>
                                        <p:tav tm="0">
                                          <p:val>
                                            <p:fltVal val="0.5"/>
                                          </p:val>
                                        </p:tav>
                                        <p:tav tm="100000">
                                          <p:val>
                                            <p:strVal val="#ppt_x"/>
                                          </p:val>
                                        </p:tav>
                                      </p:tavLst>
                                    </p:anim>
                                    <p:anim calcmode="lin" valueType="num">
                                      <p:cBhvr>
                                        <p:cTn id="100" dur="1000" fill="hold"/>
                                        <p:tgtEl>
                                          <p:spTgt spid="3092"/>
                                        </p:tgtEl>
                                        <p:attrNameLst>
                                          <p:attrName>ppt_y</p:attrName>
                                        </p:attrNameLst>
                                      </p:cBhvr>
                                      <p:tavLst>
                                        <p:tav tm="0">
                                          <p:val>
                                            <p:fltVal val="0.5"/>
                                          </p:val>
                                        </p:tav>
                                        <p:tav tm="100000">
                                          <p:val>
                                            <p:strVal val="#ppt_y"/>
                                          </p:val>
                                        </p:tav>
                                      </p:tavLst>
                                    </p:anim>
                                  </p:childTnLst>
                                </p:cTn>
                              </p:par>
                              <p:par>
                                <p:cTn id="101" presetID="23" presetClass="entr" presetSubtype="528" repeatCount="indefinite" fill="hold" nodeType="withEffect">
                                  <p:stCondLst>
                                    <p:cond delay="0"/>
                                  </p:stCondLst>
                                  <p:childTnLst>
                                    <p:set>
                                      <p:cBhvr>
                                        <p:cTn id="102" dur="1" fill="hold">
                                          <p:stCondLst>
                                            <p:cond delay="0"/>
                                          </p:stCondLst>
                                        </p:cTn>
                                        <p:tgtEl>
                                          <p:spTgt spid="3093"/>
                                        </p:tgtEl>
                                        <p:attrNameLst>
                                          <p:attrName>style.visibility</p:attrName>
                                        </p:attrNameLst>
                                      </p:cBhvr>
                                      <p:to>
                                        <p:strVal val="visible"/>
                                      </p:to>
                                    </p:set>
                                    <p:anim calcmode="lin" valueType="num">
                                      <p:cBhvr>
                                        <p:cTn id="103" dur="1000" fill="hold"/>
                                        <p:tgtEl>
                                          <p:spTgt spid="3093"/>
                                        </p:tgtEl>
                                        <p:attrNameLst>
                                          <p:attrName>ppt_w</p:attrName>
                                        </p:attrNameLst>
                                      </p:cBhvr>
                                      <p:tavLst>
                                        <p:tav tm="0">
                                          <p:val>
                                            <p:fltVal val="0"/>
                                          </p:val>
                                        </p:tav>
                                        <p:tav tm="100000">
                                          <p:val>
                                            <p:strVal val="#ppt_w"/>
                                          </p:val>
                                        </p:tav>
                                      </p:tavLst>
                                    </p:anim>
                                    <p:anim calcmode="lin" valueType="num">
                                      <p:cBhvr>
                                        <p:cTn id="104" dur="1000" fill="hold"/>
                                        <p:tgtEl>
                                          <p:spTgt spid="3093"/>
                                        </p:tgtEl>
                                        <p:attrNameLst>
                                          <p:attrName>ppt_h</p:attrName>
                                        </p:attrNameLst>
                                      </p:cBhvr>
                                      <p:tavLst>
                                        <p:tav tm="0">
                                          <p:val>
                                            <p:fltVal val="0"/>
                                          </p:val>
                                        </p:tav>
                                        <p:tav tm="100000">
                                          <p:val>
                                            <p:strVal val="#ppt_h"/>
                                          </p:val>
                                        </p:tav>
                                      </p:tavLst>
                                    </p:anim>
                                    <p:anim calcmode="lin" valueType="num">
                                      <p:cBhvr>
                                        <p:cTn id="105" dur="1000" fill="hold"/>
                                        <p:tgtEl>
                                          <p:spTgt spid="3093"/>
                                        </p:tgtEl>
                                        <p:attrNameLst>
                                          <p:attrName>ppt_x</p:attrName>
                                        </p:attrNameLst>
                                      </p:cBhvr>
                                      <p:tavLst>
                                        <p:tav tm="0">
                                          <p:val>
                                            <p:fltVal val="0.5"/>
                                          </p:val>
                                        </p:tav>
                                        <p:tav tm="100000">
                                          <p:val>
                                            <p:strVal val="#ppt_x"/>
                                          </p:val>
                                        </p:tav>
                                      </p:tavLst>
                                    </p:anim>
                                    <p:anim calcmode="lin" valueType="num">
                                      <p:cBhvr>
                                        <p:cTn id="106" dur="1000" fill="hold"/>
                                        <p:tgtEl>
                                          <p:spTgt spid="3093"/>
                                        </p:tgtEl>
                                        <p:attrNameLst>
                                          <p:attrName>ppt_y</p:attrName>
                                        </p:attrNameLst>
                                      </p:cBhvr>
                                      <p:tavLst>
                                        <p:tav tm="0">
                                          <p:val>
                                            <p:fltVal val="0.5"/>
                                          </p:val>
                                        </p:tav>
                                        <p:tav tm="100000">
                                          <p:val>
                                            <p:strVal val="#ppt_y"/>
                                          </p:val>
                                        </p:tav>
                                      </p:tavLst>
                                    </p:anim>
                                  </p:childTnLst>
                                </p:cTn>
                              </p:par>
                              <p:par>
                                <p:cTn id="107" presetID="23" presetClass="entr" presetSubtype="528" repeatCount="indefinite" fill="hold" nodeType="withEffect">
                                  <p:stCondLst>
                                    <p:cond delay="0"/>
                                  </p:stCondLst>
                                  <p:childTnLst>
                                    <p:set>
                                      <p:cBhvr>
                                        <p:cTn id="108" dur="1" fill="hold">
                                          <p:stCondLst>
                                            <p:cond delay="0"/>
                                          </p:stCondLst>
                                        </p:cTn>
                                        <p:tgtEl>
                                          <p:spTgt spid="3100"/>
                                        </p:tgtEl>
                                        <p:attrNameLst>
                                          <p:attrName>style.visibility</p:attrName>
                                        </p:attrNameLst>
                                      </p:cBhvr>
                                      <p:to>
                                        <p:strVal val="visible"/>
                                      </p:to>
                                    </p:set>
                                    <p:anim calcmode="lin" valueType="num">
                                      <p:cBhvr>
                                        <p:cTn id="109" dur="1000" fill="hold"/>
                                        <p:tgtEl>
                                          <p:spTgt spid="3100"/>
                                        </p:tgtEl>
                                        <p:attrNameLst>
                                          <p:attrName>ppt_w</p:attrName>
                                        </p:attrNameLst>
                                      </p:cBhvr>
                                      <p:tavLst>
                                        <p:tav tm="0">
                                          <p:val>
                                            <p:fltVal val="0"/>
                                          </p:val>
                                        </p:tav>
                                        <p:tav tm="100000">
                                          <p:val>
                                            <p:strVal val="#ppt_w"/>
                                          </p:val>
                                        </p:tav>
                                      </p:tavLst>
                                    </p:anim>
                                    <p:anim calcmode="lin" valueType="num">
                                      <p:cBhvr>
                                        <p:cTn id="110" dur="1000" fill="hold"/>
                                        <p:tgtEl>
                                          <p:spTgt spid="3100"/>
                                        </p:tgtEl>
                                        <p:attrNameLst>
                                          <p:attrName>ppt_h</p:attrName>
                                        </p:attrNameLst>
                                      </p:cBhvr>
                                      <p:tavLst>
                                        <p:tav tm="0">
                                          <p:val>
                                            <p:fltVal val="0"/>
                                          </p:val>
                                        </p:tav>
                                        <p:tav tm="100000">
                                          <p:val>
                                            <p:strVal val="#ppt_h"/>
                                          </p:val>
                                        </p:tav>
                                      </p:tavLst>
                                    </p:anim>
                                    <p:anim calcmode="lin" valueType="num">
                                      <p:cBhvr>
                                        <p:cTn id="111" dur="1000" fill="hold"/>
                                        <p:tgtEl>
                                          <p:spTgt spid="3100"/>
                                        </p:tgtEl>
                                        <p:attrNameLst>
                                          <p:attrName>ppt_x</p:attrName>
                                        </p:attrNameLst>
                                      </p:cBhvr>
                                      <p:tavLst>
                                        <p:tav tm="0">
                                          <p:val>
                                            <p:fltVal val="0.5"/>
                                          </p:val>
                                        </p:tav>
                                        <p:tav tm="100000">
                                          <p:val>
                                            <p:strVal val="#ppt_x"/>
                                          </p:val>
                                        </p:tav>
                                      </p:tavLst>
                                    </p:anim>
                                    <p:anim calcmode="lin" valueType="num">
                                      <p:cBhvr>
                                        <p:cTn id="112" dur="1000" fill="hold"/>
                                        <p:tgtEl>
                                          <p:spTgt spid="3100"/>
                                        </p:tgtEl>
                                        <p:attrNameLst>
                                          <p:attrName>ppt_y</p:attrName>
                                        </p:attrNameLst>
                                      </p:cBhvr>
                                      <p:tavLst>
                                        <p:tav tm="0">
                                          <p:val>
                                            <p:fltVal val="0.5"/>
                                          </p:val>
                                        </p:tav>
                                        <p:tav tm="100000">
                                          <p:val>
                                            <p:strVal val="#ppt_y"/>
                                          </p:val>
                                        </p:tav>
                                      </p:tavLst>
                                    </p:anim>
                                  </p:childTnLst>
                                </p:cTn>
                              </p:par>
                              <p:par>
                                <p:cTn id="113" presetID="23" presetClass="entr" presetSubtype="528" repeatCount="indefinite" fill="hold" nodeType="withEffect">
                                  <p:stCondLst>
                                    <p:cond delay="0"/>
                                  </p:stCondLst>
                                  <p:childTnLst>
                                    <p:set>
                                      <p:cBhvr>
                                        <p:cTn id="114" dur="1" fill="hold">
                                          <p:stCondLst>
                                            <p:cond delay="0"/>
                                          </p:stCondLst>
                                        </p:cTn>
                                        <p:tgtEl>
                                          <p:spTgt spid="3101"/>
                                        </p:tgtEl>
                                        <p:attrNameLst>
                                          <p:attrName>style.visibility</p:attrName>
                                        </p:attrNameLst>
                                      </p:cBhvr>
                                      <p:to>
                                        <p:strVal val="visible"/>
                                      </p:to>
                                    </p:set>
                                    <p:anim calcmode="lin" valueType="num">
                                      <p:cBhvr>
                                        <p:cTn id="115" dur="1000" fill="hold"/>
                                        <p:tgtEl>
                                          <p:spTgt spid="3101"/>
                                        </p:tgtEl>
                                        <p:attrNameLst>
                                          <p:attrName>ppt_w</p:attrName>
                                        </p:attrNameLst>
                                      </p:cBhvr>
                                      <p:tavLst>
                                        <p:tav tm="0">
                                          <p:val>
                                            <p:fltVal val="0"/>
                                          </p:val>
                                        </p:tav>
                                        <p:tav tm="100000">
                                          <p:val>
                                            <p:strVal val="#ppt_w"/>
                                          </p:val>
                                        </p:tav>
                                      </p:tavLst>
                                    </p:anim>
                                    <p:anim calcmode="lin" valueType="num">
                                      <p:cBhvr>
                                        <p:cTn id="116" dur="1000" fill="hold"/>
                                        <p:tgtEl>
                                          <p:spTgt spid="3101"/>
                                        </p:tgtEl>
                                        <p:attrNameLst>
                                          <p:attrName>ppt_h</p:attrName>
                                        </p:attrNameLst>
                                      </p:cBhvr>
                                      <p:tavLst>
                                        <p:tav tm="0">
                                          <p:val>
                                            <p:fltVal val="0"/>
                                          </p:val>
                                        </p:tav>
                                        <p:tav tm="100000">
                                          <p:val>
                                            <p:strVal val="#ppt_h"/>
                                          </p:val>
                                        </p:tav>
                                      </p:tavLst>
                                    </p:anim>
                                    <p:anim calcmode="lin" valueType="num">
                                      <p:cBhvr>
                                        <p:cTn id="117" dur="1000" fill="hold"/>
                                        <p:tgtEl>
                                          <p:spTgt spid="3101"/>
                                        </p:tgtEl>
                                        <p:attrNameLst>
                                          <p:attrName>ppt_x</p:attrName>
                                        </p:attrNameLst>
                                      </p:cBhvr>
                                      <p:tavLst>
                                        <p:tav tm="0">
                                          <p:val>
                                            <p:fltVal val="0.5"/>
                                          </p:val>
                                        </p:tav>
                                        <p:tav tm="100000">
                                          <p:val>
                                            <p:strVal val="#ppt_x"/>
                                          </p:val>
                                        </p:tav>
                                      </p:tavLst>
                                    </p:anim>
                                    <p:anim calcmode="lin" valueType="num">
                                      <p:cBhvr>
                                        <p:cTn id="118" dur="1000" fill="hold"/>
                                        <p:tgtEl>
                                          <p:spTgt spid="3101"/>
                                        </p:tgtEl>
                                        <p:attrNameLst>
                                          <p:attrName>ppt_y</p:attrName>
                                        </p:attrNameLst>
                                      </p:cBhvr>
                                      <p:tavLst>
                                        <p:tav tm="0">
                                          <p:val>
                                            <p:fltVal val="0.5"/>
                                          </p:val>
                                        </p:tav>
                                        <p:tav tm="100000">
                                          <p:val>
                                            <p:strVal val="#ppt_y"/>
                                          </p:val>
                                        </p:tav>
                                      </p:tavLst>
                                    </p:anim>
                                  </p:childTnLst>
                                </p:cTn>
                              </p:par>
                              <p:par>
                                <p:cTn id="119" presetID="23" presetClass="entr" presetSubtype="528" repeatCount="indefinite" fill="hold" nodeType="withEffect">
                                  <p:stCondLst>
                                    <p:cond delay="0"/>
                                  </p:stCondLst>
                                  <p:childTnLst>
                                    <p:set>
                                      <p:cBhvr>
                                        <p:cTn id="120" dur="1" fill="hold">
                                          <p:stCondLst>
                                            <p:cond delay="0"/>
                                          </p:stCondLst>
                                        </p:cTn>
                                        <p:tgtEl>
                                          <p:spTgt spid="3102"/>
                                        </p:tgtEl>
                                        <p:attrNameLst>
                                          <p:attrName>style.visibility</p:attrName>
                                        </p:attrNameLst>
                                      </p:cBhvr>
                                      <p:to>
                                        <p:strVal val="visible"/>
                                      </p:to>
                                    </p:set>
                                    <p:anim calcmode="lin" valueType="num">
                                      <p:cBhvr>
                                        <p:cTn id="121" dur="1000" fill="hold"/>
                                        <p:tgtEl>
                                          <p:spTgt spid="3102"/>
                                        </p:tgtEl>
                                        <p:attrNameLst>
                                          <p:attrName>ppt_w</p:attrName>
                                        </p:attrNameLst>
                                      </p:cBhvr>
                                      <p:tavLst>
                                        <p:tav tm="0">
                                          <p:val>
                                            <p:fltVal val="0"/>
                                          </p:val>
                                        </p:tav>
                                        <p:tav tm="100000">
                                          <p:val>
                                            <p:strVal val="#ppt_w"/>
                                          </p:val>
                                        </p:tav>
                                      </p:tavLst>
                                    </p:anim>
                                    <p:anim calcmode="lin" valueType="num">
                                      <p:cBhvr>
                                        <p:cTn id="122" dur="1000" fill="hold"/>
                                        <p:tgtEl>
                                          <p:spTgt spid="3102"/>
                                        </p:tgtEl>
                                        <p:attrNameLst>
                                          <p:attrName>ppt_h</p:attrName>
                                        </p:attrNameLst>
                                      </p:cBhvr>
                                      <p:tavLst>
                                        <p:tav tm="0">
                                          <p:val>
                                            <p:fltVal val="0"/>
                                          </p:val>
                                        </p:tav>
                                        <p:tav tm="100000">
                                          <p:val>
                                            <p:strVal val="#ppt_h"/>
                                          </p:val>
                                        </p:tav>
                                      </p:tavLst>
                                    </p:anim>
                                    <p:anim calcmode="lin" valueType="num">
                                      <p:cBhvr>
                                        <p:cTn id="123" dur="1000" fill="hold"/>
                                        <p:tgtEl>
                                          <p:spTgt spid="3102"/>
                                        </p:tgtEl>
                                        <p:attrNameLst>
                                          <p:attrName>ppt_x</p:attrName>
                                        </p:attrNameLst>
                                      </p:cBhvr>
                                      <p:tavLst>
                                        <p:tav tm="0">
                                          <p:val>
                                            <p:fltVal val="0.5"/>
                                          </p:val>
                                        </p:tav>
                                        <p:tav tm="100000">
                                          <p:val>
                                            <p:strVal val="#ppt_x"/>
                                          </p:val>
                                        </p:tav>
                                      </p:tavLst>
                                    </p:anim>
                                    <p:anim calcmode="lin" valueType="num">
                                      <p:cBhvr>
                                        <p:cTn id="124" dur="1000" fill="hold"/>
                                        <p:tgtEl>
                                          <p:spTgt spid="3102"/>
                                        </p:tgtEl>
                                        <p:attrNameLst>
                                          <p:attrName>ppt_y</p:attrName>
                                        </p:attrNameLst>
                                      </p:cBhvr>
                                      <p:tavLst>
                                        <p:tav tm="0">
                                          <p:val>
                                            <p:fltVal val="0.5"/>
                                          </p:val>
                                        </p:tav>
                                        <p:tav tm="100000">
                                          <p:val>
                                            <p:strVal val="#ppt_y"/>
                                          </p:val>
                                        </p:tav>
                                      </p:tavLst>
                                    </p:anim>
                                  </p:childTnLst>
                                </p:cTn>
                              </p:par>
                              <p:par>
                                <p:cTn id="125" presetID="23" presetClass="entr" presetSubtype="528" repeatCount="indefinite" fill="hold" nodeType="withEffect">
                                  <p:stCondLst>
                                    <p:cond delay="0"/>
                                  </p:stCondLst>
                                  <p:childTnLst>
                                    <p:set>
                                      <p:cBhvr>
                                        <p:cTn id="126" dur="1" fill="hold">
                                          <p:stCondLst>
                                            <p:cond delay="0"/>
                                          </p:stCondLst>
                                        </p:cTn>
                                        <p:tgtEl>
                                          <p:spTgt spid="3103"/>
                                        </p:tgtEl>
                                        <p:attrNameLst>
                                          <p:attrName>style.visibility</p:attrName>
                                        </p:attrNameLst>
                                      </p:cBhvr>
                                      <p:to>
                                        <p:strVal val="visible"/>
                                      </p:to>
                                    </p:set>
                                    <p:anim calcmode="lin" valueType="num">
                                      <p:cBhvr>
                                        <p:cTn id="127" dur="1000" fill="hold"/>
                                        <p:tgtEl>
                                          <p:spTgt spid="3103"/>
                                        </p:tgtEl>
                                        <p:attrNameLst>
                                          <p:attrName>ppt_w</p:attrName>
                                        </p:attrNameLst>
                                      </p:cBhvr>
                                      <p:tavLst>
                                        <p:tav tm="0">
                                          <p:val>
                                            <p:fltVal val="0"/>
                                          </p:val>
                                        </p:tav>
                                        <p:tav tm="100000">
                                          <p:val>
                                            <p:strVal val="#ppt_w"/>
                                          </p:val>
                                        </p:tav>
                                      </p:tavLst>
                                    </p:anim>
                                    <p:anim calcmode="lin" valueType="num">
                                      <p:cBhvr>
                                        <p:cTn id="128" dur="1000" fill="hold"/>
                                        <p:tgtEl>
                                          <p:spTgt spid="3103"/>
                                        </p:tgtEl>
                                        <p:attrNameLst>
                                          <p:attrName>ppt_h</p:attrName>
                                        </p:attrNameLst>
                                      </p:cBhvr>
                                      <p:tavLst>
                                        <p:tav tm="0">
                                          <p:val>
                                            <p:fltVal val="0"/>
                                          </p:val>
                                        </p:tav>
                                        <p:tav tm="100000">
                                          <p:val>
                                            <p:strVal val="#ppt_h"/>
                                          </p:val>
                                        </p:tav>
                                      </p:tavLst>
                                    </p:anim>
                                    <p:anim calcmode="lin" valueType="num">
                                      <p:cBhvr>
                                        <p:cTn id="129" dur="1000" fill="hold"/>
                                        <p:tgtEl>
                                          <p:spTgt spid="3103"/>
                                        </p:tgtEl>
                                        <p:attrNameLst>
                                          <p:attrName>ppt_x</p:attrName>
                                        </p:attrNameLst>
                                      </p:cBhvr>
                                      <p:tavLst>
                                        <p:tav tm="0">
                                          <p:val>
                                            <p:fltVal val="0.5"/>
                                          </p:val>
                                        </p:tav>
                                        <p:tav tm="100000">
                                          <p:val>
                                            <p:strVal val="#ppt_x"/>
                                          </p:val>
                                        </p:tav>
                                      </p:tavLst>
                                    </p:anim>
                                    <p:anim calcmode="lin" valueType="num">
                                      <p:cBhvr>
                                        <p:cTn id="130" dur="1000" fill="hold"/>
                                        <p:tgtEl>
                                          <p:spTgt spid="3103"/>
                                        </p:tgtEl>
                                        <p:attrNameLst>
                                          <p:attrName>ppt_y</p:attrName>
                                        </p:attrNameLst>
                                      </p:cBhvr>
                                      <p:tavLst>
                                        <p:tav tm="0">
                                          <p:val>
                                            <p:fltVal val="0.5"/>
                                          </p:val>
                                        </p:tav>
                                        <p:tav tm="100000">
                                          <p:val>
                                            <p:strVal val="#ppt_y"/>
                                          </p:val>
                                        </p:tav>
                                      </p:tavLst>
                                    </p:anim>
                                  </p:childTnLst>
                                </p:cTn>
                              </p:par>
                              <p:par>
                                <p:cTn id="131" presetID="23" presetClass="entr" presetSubtype="528" repeatCount="indefinite" fill="hold" nodeType="withEffect">
                                  <p:stCondLst>
                                    <p:cond delay="1500"/>
                                  </p:stCondLst>
                                  <p:childTnLst>
                                    <p:set>
                                      <p:cBhvr>
                                        <p:cTn id="132" dur="1" fill="hold">
                                          <p:stCondLst>
                                            <p:cond delay="0"/>
                                          </p:stCondLst>
                                        </p:cTn>
                                        <p:tgtEl>
                                          <p:spTgt spid="3104"/>
                                        </p:tgtEl>
                                        <p:attrNameLst>
                                          <p:attrName>style.visibility</p:attrName>
                                        </p:attrNameLst>
                                      </p:cBhvr>
                                      <p:to>
                                        <p:strVal val="visible"/>
                                      </p:to>
                                    </p:set>
                                    <p:anim calcmode="lin" valueType="num">
                                      <p:cBhvr>
                                        <p:cTn id="133" dur="1000" fill="hold"/>
                                        <p:tgtEl>
                                          <p:spTgt spid="3104"/>
                                        </p:tgtEl>
                                        <p:attrNameLst>
                                          <p:attrName>ppt_w</p:attrName>
                                        </p:attrNameLst>
                                      </p:cBhvr>
                                      <p:tavLst>
                                        <p:tav tm="0">
                                          <p:val>
                                            <p:fltVal val="0"/>
                                          </p:val>
                                        </p:tav>
                                        <p:tav tm="100000">
                                          <p:val>
                                            <p:strVal val="#ppt_w"/>
                                          </p:val>
                                        </p:tav>
                                      </p:tavLst>
                                    </p:anim>
                                    <p:anim calcmode="lin" valueType="num">
                                      <p:cBhvr>
                                        <p:cTn id="134" dur="1000" fill="hold"/>
                                        <p:tgtEl>
                                          <p:spTgt spid="3104"/>
                                        </p:tgtEl>
                                        <p:attrNameLst>
                                          <p:attrName>ppt_h</p:attrName>
                                        </p:attrNameLst>
                                      </p:cBhvr>
                                      <p:tavLst>
                                        <p:tav tm="0">
                                          <p:val>
                                            <p:fltVal val="0"/>
                                          </p:val>
                                        </p:tav>
                                        <p:tav tm="100000">
                                          <p:val>
                                            <p:strVal val="#ppt_h"/>
                                          </p:val>
                                        </p:tav>
                                      </p:tavLst>
                                    </p:anim>
                                    <p:anim calcmode="lin" valueType="num">
                                      <p:cBhvr>
                                        <p:cTn id="135" dur="1000" fill="hold"/>
                                        <p:tgtEl>
                                          <p:spTgt spid="3104"/>
                                        </p:tgtEl>
                                        <p:attrNameLst>
                                          <p:attrName>ppt_x</p:attrName>
                                        </p:attrNameLst>
                                      </p:cBhvr>
                                      <p:tavLst>
                                        <p:tav tm="0">
                                          <p:val>
                                            <p:fltVal val="0.5"/>
                                          </p:val>
                                        </p:tav>
                                        <p:tav tm="100000">
                                          <p:val>
                                            <p:strVal val="#ppt_x"/>
                                          </p:val>
                                        </p:tav>
                                      </p:tavLst>
                                    </p:anim>
                                    <p:anim calcmode="lin" valueType="num">
                                      <p:cBhvr>
                                        <p:cTn id="136" dur="1000" fill="hold"/>
                                        <p:tgtEl>
                                          <p:spTgt spid="3104"/>
                                        </p:tgtEl>
                                        <p:attrNameLst>
                                          <p:attrName>ppt_y</p:attrName>
                                        </p:attrNameLst>
                                      </p:cBhvr>
                                      <p:tavLst>
                                        <p:tav tm="0">
                                          <p:val>
                                            <p:fltVal val="0.5"/>
                                          </p:val>
                                        </p:tav>
                                        <p:tav tm="100000">
                                          <p:val>
                                            <p:strVal val="#ppt_y"/>
                                          </p:val>
                                        </p:tav>
                                      </p:tavLst>
                                    </p:anim>
                                  </p:childTnLst>
                                </p:cTn>
                              </p:par>
                              <p:par>
                                <p:cTn id="137" presetID="23" presetClass="entr" presetSubtype="528" repeatCount="indefinite" fill="hold" nodeType="withEffect">
                                  <p:stCondLst>
                                    <p:cond delay="1500"/>
                                  </p:stCondLst>
                                  <p:childTnLst>
                                    <p:set>
                                      <p:cBhvr>
                                        <p:cTn id="138" dur="1" fill="hold">
                                          <p:stCondLst>
                                            <p:cond delay="0"/>
                                          </p:stCondLst>
                                        </p:cTn>
                                        <p:tgtEl>
                                          <p:spTgt spid="3105"/>
                                        </p:tgtEl>
                                        <p:attrNameLst>
                                          <p:attrName>style.visibility</p:attrName>
                                        </p:attrNameLst>
                                      </p:cBhvr>
                                      <p:to>
                                        <p:strVal val="visible"/>
                                      </p:to>
                                    </p:set>
                                    <p:anim calcmode="lin" valueType="num">
                                      <p:cBhvr>
                                        <p:cTn id="139" dur="1000" fill="hold"/>
                                        <p:tgtEl>
                                          <p:spTgt spid="3105"/>
                                        </p:tgtEl>
                                        <p:attrNameLst>
                                          <p:attrName>ppt_w</p:attrName>
                                        </p:attrNameLst>
                                      </p:cBhvr>
                                      <p:tavLst>
                                        <p:tav tm="0">
                                          <p:val>
                                            <p:fltVal val="0"/>
                                          </p:val>
                                        </p:tav>
                                        <p:tav tm="100000">
                                          <p:val>
                                            <p:strVal val="#ppt_w"/>
                                          </p:val>
                                        </p:tav>
                                      </p:tavLst>
                                    </p:anim>
                                    <p:anim calcmode="lin" valueType="num">
                                      <p:cBhvr>
                                        <p:cTn id="140" dur="1000" fill="hold"/>
                                        <p:tgtEl>
                                          <p:spTgt spid="3105"/>
                                        </p:tgtEl>
                                        <p:attrNameLst>
                                          <p:attrName>ppt_h</p:attrName>
                                        </p:attrNameLst>
                                      </p:cBhvr>
                                      <p:tavLst>
                                        <p:tav tm="0">
                                          <p:val>
                                            <p:fltVal val="0"/>
                                          </p:val>
                                        </p:tav>
                                        <p:tav tm="100000">
                                          <p:val>
                                            <p:strVal val="#ppt_h"/>
                                          </p:val>
                                        </p:tav>
                                      </p:tavLst>
                                    </p:anim>
                                    <p:anim calcmode="lin" valueType="num">
                                      <p:cBhvr>
                                        <p:cTn id="141" dur="1000" fill="hold"/>
                                        <p:tgtEl>
                                          <p:spTgt spid="3105"/>
                                        </p:tgtEl>
                                        <p:attrNameLst>
                                          <p:attrName>ppt_x</p:attrName>
                                        </p:attrNameLst>
                                      </p:cBhvr>
                                      <p:tavLst>
                                        <p:tav tm="0">
                                          <p:val>
                                            <p:fltVal val="0.5"/>
                                          </p:val>
                                        </p:tav>
                                        <p:tav tm="100000">
                                          <p:val>
                                            <p:strVal val="#ppt_x"/>
                                          </p:val>
                                        </p:tav>
                                      </p:tavLst>
                                    </p:anim>
                                    <p:anim calcmode="lin" valueType="num">
                                      <p:cBhvr>
                                        <p:cTn id="142" dur="1000" fill="hold"/>
                                        <p:tgtEl>
                                          <p:spTgt spid="3105"/>
                                        </p:tgtEl>
                                        <p:attrNameLst>
                                          <p:attrName>ppt_y</p:attrName>
                                        </p:attrNameLst>
                                      </p:cBhvr>
                                      <p:tavLst>
                                        <p:tav tm="0">
                                          <p:val>
                                            <p:fltVal val="0.5"/>
                                          </p:val>
                                        </p:tav>
                                        <p:tav tm="100000">
                                          <p:val>
                                            <p:strVal val="#ppt_y"/>
                                          </p:val>
                                        </p:tav>
                                      </p:tavLst>
                                    </p:anim>
                                  </p:childTnLst>
                                </p:cTn>
                              </p:par>
                              <p:par>
                                <p:cTn id="143" presetID="23" presetClass="entr" presetSubtype="528" repeatCount="indefinite" fill="hold" nodeType="withEffect">
                                  <p:stCondLst>
                                    <p:cond delay="1500"/>
                                  </p:stCondLst>
                                  <p:childTnLst>
                                    <p:set>
                                      <p:cBhvr>
                                        <p:cTn id="144" dur="1" fill="hold">
                                          <p:stCondLst>
                                            <p:cond delay="0"/>
                                          </p:stCondLst>
                                        </p:cTn>
                                        <p:tgtEl>
                                          <p:spTgt spid="3106"/>
                                        </p:tgtEl>
                                        <p:attrNameLst>
                                          <p:attrName>style.visibility</p:attrName>
                                        </p:attrNameLst>
                                      </p:cBhvr>
                                      <p:to>
                                        <p:strVal val="visible"/>
                                      </p:to>
                                    </p:set>
                                    <p:anim calcmode="lin" valueType="num">
                                      <p:cBhvr>
                                        <p:cTn id="145" dur="1000" fill="hold"/>
                                        <p:tgtEl>
                                          <p:spTgt spid="3106"/>
                                        </p:tgtEl>
                                        <p:attrNameLst>
                                          <p:attrName>ppt_w</p:attrName>
                                        </p:attrNameLst>
                                      </p:cBhvr>
                                      <p:tavLst>
                                        <p:tav tm="0">
                                          <p:val>
                                            <p:fltVal val="0"/>
                                          </p:val>
                                        </p:tav>
                                        <p:tav tm="100000">
                                          <p:val>
                                            <p:strVal val="#ppt_w"/>
                                          </p:val>
                                        </p:tav>
                                      </p:tavLst>
                                    </p:anim>
                                    <p:anim calcmode="lin" valueType="num">
                                      <p:cBhvr>
                                        <p:cTn id="146" dur="1000" fill="hold"/>
                                        <p:tgtEl>
                                          <p:spTgt spid="3106"/>
                                        </p:tgtEl>
                                        <p:attrNameLst>
                                          <p:attrName>ppt_h</p:attrName>
                                        </p:attrNameLst>
                                      </p:cBhvr>
                                      <p:tavLst>
                                        <p:tav tm="0">
                                          <p:val>
                                            <p:fltVal val="0"/>
                                          </p:val>
                                        </p:tav>
                                        <p:tav tm="100000">
                                          <p:val>
                                            <p:strVal val="#ppt_h"/>
                                          </p:val>
                                        </p:tav>
                                      </p:tavLst>
                                    </p:anim>
                                    <p:anim calcmode="lin" valueType="num">
                                      <p:cBhvr>
                                        <p:cTn id="147" dur="1000" fill="hold"/>
                                        <p:tgtEl>
                                          <p:spTgt spid="3106"/>
                                        </p:tgtEl>
                                        <p:attrNameLst>
                                          <p:attrName>ppt_x</p:attrName>
                                        </p:attrNameLst>
                                      </p:cBhvr>
                                      <p:tavLst>
                                        <p:tav tm="0">
                                          <p:val>
                                            <p:fltVal val="0.5"/>
                                          </p:val>
                                        </p:tav>
                                        <p:tav tm="100000">
                                          <p:val>
                                            <p:strVal val="#ppt_x"/>
                                          </p:val>
                                        </p:tav>
                                      </p:tavLst>
                                    </p:anim>
                                    <p:anim calcmode="lin" valueType="num">
                                      <p:cBhvr>
                                        <p:cTn id="148" dur="1000" fill="hold"/>
                                        <p:tgtEl>
                                          <p:spTgt spid="3106"/>
                                        </p:tgtEl>
                                        <p:attrNameLst>
                                          <p:attrName>ppt_y</p:attrName>
                                        </p:attrNameLst>
                                      </p:cBhvr>
                                      <p:tavLst>
                                        <p:tav tm="0">
                                          <p:val>
                                            <p:fltVal val="0.5"/>
                                          </p:val>
                                        </p:tav>
                                        <p:tav tm="100000">
                                          <p:val>
                                            <p:strVal val="#ppt_y"/>
                                          </p:val>
                                        </p:tav>
                                      </p:tavLst>
                                    </p:anim>
                                  </p:childTnLst>
                                </p:cTn>
                              </p:par>
                              <p:par>
                                <p:cTn id="149" presetID="23" presetClass="entr" presetSubtype="528" repeatCount="indefinite" fill="hold" nodeType="withEffect">
                                  <p:stCondLst>
                                    <p:cond delay="1500"/>
                                  </p:stCondLst>
                                  <p:childTnLst>
                                    <p:set>
                                      <p:cBhvr>
                                        <p:cTn id="150" dur="1" fill="hold">
                                          <p:stCondLst>
                                            <p:cond delay="0"/>
                                          </p:stCondLst>
                                        </p:cTn>
                                        <p:tgtEl>
                                          <p:spTgt spid="3107"/>
                                        </p:tgtEl>
                                        <p:attrNameLst>
                                          <p:attrName>style.visibility</p:attrName>
                                        </p:attrNameLst>
                                      </p:cBhvr>
                                      <p:to>
                                        <p:strVal val="visible"/>
                                      </p:to>
                                    </p:set>
                                    <p:anim calcmode="lin" valueType="num">
                                      <p:cBhvr>
                                        <p:cTn id="151" dur="1000" fill="hold"/>
                                        <p:tgtEl>
                                          <p:spTgt spid="3107"/>
                                        </p:tgtEl>
                                        <p:attrNameLst>
                                          <p:attrName>ppt_w</p:attrName>
                                        </p:attrNameLst>
                                      </p:cBhvr>
                                      <p:tavLst>
                                        <p:tav tm="0">
                                          <p:val>
                                            <p:fltVal val="0"/>
                                          </p:val>
                                        </p:tav>
                                        <p:tav tm="100000">
                                          <p:val>
                                            <p:strVal val="#ppt_w"/>
                                          </p:val>
                                        </p:tav>
                                      </p:tavLst>
                                    </p:anim>
                                    <p:anim calcmode="lin" valueType="num">
                                      <p:cBhvr>
                                        <p:cTn id="152" dur="1000" fill="hold"/>
                                        <p:tgtEl>
                                          <p:spTgt spid="3107"/>
                                        </p:tgtEl>
                                        <p:attrNameLst>
                                          <p:attrName>ppt_h</p:attrName>
                                        </p:attrNameLst>
                                      </p:cBhvr>
                                      <p:tavLst>
                                        <p:tav tm="0">
                                          <p:val>
                                            <p:fltVal val="0"/>
                                          </p:val>
                                        </p:tav>
                                        <p:tav tm="100000">
                                          <p:val>
                                            <p:strVal val="#ppt_h"/>
                                          </p:val>
                                        </p:tav>
                                      </p:tavLst>
                                    </p:anim>
                                    <p:anim calcmode="lin" valueType="num">
                                      <p:cBhvr>
                                        <p:cTn id="153" dur="1000" fill="hold"/>
                                        <p:tgtEl>
                                          <p:spTgt spid="3107"/>
                                        </p:tgtEl>
                                        <p:attrNameLst>
                                          <p:attrName>ppt_x</p:attrName>
                                        </p:attrNameLst>
                                      </p:cBhvr>
                                      <p:tavLst>
                                        <p:tav tm="0">
                                          <p:val>
                                            <p:fltVal val="0.5"/>
                                          </p:val>
                                        </p:tav>
                                        <p:tav tm="100000">
                                          <p:val>
                                            <p:strVal val="#ppt_x"/>
                                          </p:val>
                                        </p:tav>
                                      </p:tavLst>
                                    </p:anim>
                                    <p:anim calcmode="lin" valueType="num">
                                      <p:cBhvr>
                                        <p:cTn id="154" dur="1000" fill="hold"/>
                                        <p:tgtEl>
                                          <p:spTgt spid="3107"/>
                                        </p:tgtEl>
                                        <p:attrNameLst>
                                          <p:attrName>ppt_y</p:attrName>
                                        </p:attrNameLst>
                                      </p:cBhvr>
                                      <p:tavLst>
                                        <p:tav tm="0">
                                          <p:val>
                                            <p:fltVal val="0.5"/>
                                          </p:val>
                                        </p:tav>
                                        <p:tav tm="100000">
                                          <p:val>
                                            <p:strVal val="#ppt_y"/>
                                          </p:val>
                                        </p:tav>
                                      </p:tavLst>
                                    </p:anim>
                                  </p:childTnLst>
                                </p:cTn>
                              </p:par>
                              <p:par>
                                <p:cTn id="155" presetID="23" presetClass="entr" presetSubtype="528" repeatCount="indefinite" fill="hold" nodeType="withEffect">
                                  <p:stCondLst>
                                    <p:cond delay="1500"/>
                                  </p:stCondLst>
                                  <p:childTnLst>
                                    <p:set>
                                      <p:cBhvr>
                                        <p:cTn id="156" dur="1" fill="hold">
                                          <p:stCondLst>
                                            <p:cond delay="0"/>
                                          </p:stCondLst>
                                        </p:cTn>
                                        <p:tgtEl>
                                          <p:spTgt spid="3108"/>
                                        </p:tgtEl>
                                        <p:attrNameLst>
                                          <p:attrName>style.visibility</p:attrName>
                                        </p:attrNameLst>
                                      </p:cBhvr>
                                      <p:to>
                                        <p:strVal val="visible"/>
                                      </p:to>
                                    </p:set>
                                    <p:anim calcmode="lin" valueType="num">
                                      <p:cBhvr>
                                        <p:cTn id="157" dur="1000" fill="hold"/>
                                        <p:tgtEl>
                                          <p:spTgt spid="3108"/>
                                        </p:tgtEl>
                                        <p:attrNameLst>
                                          <p:attrName>ppt_w</p:attrName>
                                        </p:attrNameLst>
                                      </p:cBhvr>
                                      <p:tavLst>
                                        <p:tav tm="0">
                                          <p:val>
                                            <p:fltVal val="0"/>
                                          </p:val>
                                        </p:tav>
                                        <p:tav tm="100000">
                                          <p:val>
                                            <p:strVal val="#ppt_w"/>
                                          </p:val>
                                        </p:tav>
                                      </p:tavLst>
                                    </p:anim>
                                    <p:anim calcmode="lin" valueType="num">
                                      <p:cBhvr>
                                        <p:cTn id="158" dur="1000" fill="hold"/>
                                        <p:tgtEl>
                                          <p:spTgt spid="3108"/>
                                        </p:tgtEl>
                                        <p:attrNameLst>
                                          <p:attrName>ppt_h</p:attrName>
                                        </p:attrNameLst>
                                      </p:cBhvr>
                                      <p:tavLst>
                                        <p:tav tm="0">
                                          <p:val>
                                            <p:fltVal val="0"/>
                                          </p:val>
                                        </p:tav>
                                        <p:tav tm="100000">
                                          <p:val>
                                            <p:strVal val="#ppt_h"/>
                                          </p:val>
                                        </p:tav>
                                      </p:tavLst>
                                    </p:anim>
                                    <p:anim calcmode="lin" valueType="num">
                                      <p:cBhvr>
                                        <p:cTn id="159" dur="1000" fill="hold"/>
                                        <p:tgtEl>
                                          <p:spTgt spid="3108"/>
                                        </p:tgtEl>
                                        <p:attrNameLst>
                                          <p:attrName>ppt_x</p:attrName>
                                        </p:attrNameLst>
                                      </p:cBhvr>
                                      <p:tavLst>
                                        <p:tav tm="0">
                                          <p:val>
                                            <p:fltVal val="0.5"/>
                                          </p:val>
                                        </p:tav>
                                        <p:tav tm="100000">
                                          <p:val>
                                            <p:strVal val="#ppt_x"/>
                                          </p:val>
                                        </p:tav>
                                      </p:tavLst>
                                    </p:anim>
                                    <p:anim calcmode="lin" valueType="num">
                                      <p:cBhvr>
                                        <p:cTn id="160" dur="1000" fill="hold"/>
                                        <p:tgtEl>
                                          <p:spTgt spid="3108"/>
                                        </p:tgtEl>
                                        <p:attrNameLst>
                                          <p:attrName>ppt_y</p:attrName>
                                        </p:attrNameLst>
                                      </p:cBhvr>
                                      <p:tavLst>
                                        <p:tav tm="0">
                                          <p:val>
                                            <p:fltVal val="0.5"/>
                                          </p:val>
                                        </p:tav>
                                        <p:tav tm="100000">
                                          <p:val>
                                            <p:strVal val="#ppt_y"/>
                                          </p:val>
                                        </p:tav>
                                      </p:tavLst>
                                    </p:anim>
                                  </p:childTnLst>
                                </p:cTn>
                              </p:par>
                              <p:par>
                                <p:cTn id="161" presetID="23" presetClass="entr" presetSubtype="528" repeatCount="indefinite" fill="hold" grpId="0" nodeType="withEffect">
                                  <p:stCondLst>
                                    <p:cond delay="0"/>
                                  </p:stCondLst>
                                  <p:childTnLst>
                                    <p:set>
                                      <p:cBhvr>
                                        <p:cTn id="162" dur="1" fill="hold">
                                          <p:stCondLst>
                                            <p:cond delay="0"/>
                                          </p:stCondLst>
                                        </p:cTn>
                                        <p:tgtEl>
                                          <p:spTgt spid="3109"/>
                                        </p:tgtEl>
                                        <p:attrNameLst>
                                          <p:attrName>style.visibility</p:attrName>
                                        </p:attrNameLst>
                                      </p:cBhvr>
                                      <p:to>
                                        <p:strVal val="visible"/>
                                      </p:to>
                                    </p:set>
                                    <p:anim calcmode="lin" valueType="num">
                                      <p:cBhvr>
                                        <p:cTn id="163" dur="1000" fill="hold"/>
                                        <p:tgtEl>
                                          <p:spTgt spid="3109"/>
                                        </p:tgtEl>
                                        <p:attrNameLst>
                                          <p:attrName>ppt_w</p:attrName>
                                        </p:attrNameLst>
                                      </p:cBhvr>
                                      <p:tavLst>
                                        <p:tav tm="0">
                                          <p:val>
                                            <p:fltVal val="0"/>
                                          </p:val>
                                        </p:tav>
                                        <p:tav tm="100000">
                                          <p:val>
                                            <p:strVal val="#ppt_w"/>
                                          </p:val>
                                        </p:tav>
                                      </p:tavLst>
                                    </p:anim>
                                    <p:anim calcmode="lin" valueType="num">
                                      <p:cBhvr>
                                        <p:cTn id="164" dur="1000" fill="hold"/>
                                        <p:tgtEl>
                                          <p:spTgt spid="3109"/>
                                        </p:tgtEl>
                                        <p:attrNameLst>
                                          <p:attrName>ppt_h</p:attrName>
                                        </p:attrNameLst>
                                      </p:cBhvr>
                                      <p:tavLst>
                                        <p:tav tm="0">
                                          <p:val>
                                            <p:fltVal val="0"/>
                                          </p:val>
                                        </p:tav>
                                        <p:tav tm="100000">
                                          <p:val>
                                            <p:strVal val="#ppt_h"/>
                                          </p:val>
                                        </p:tav>
                                      </p:tavLst>
                                    </p:anim>
                                    <p:anim calcmode="lin" valueType="num">
                                      <p:cBhvr>
                                        <p:cTn id="165" dur="1000" fill="hold"/>
                                        <p:tgtEl>
                                          <p:spTgt spid="3109"/>
                                        </p:tgtEl>
                                        <p:attrNameLst>
                                          <p:attrName>ppt_x</p:attrName>
                                        </p:attrNameLst>
                                      </p:cBhvr>
                                      <p:tavLst>
                                        <p:tav tm="0">
                                          <p:val>
                                            <p:fltVal val="0.5"/>
                                          </p:val>
                                        </p:tav>
                                        <p:tav tm="100000">
                                          <p:val>
                                            <p:strVal val="#ppt_x"/>
                                          </p:val>
                                        </p:tav>
                                      </p:tavLst>
                                    </p:anim>
                                    <p:anim calcmode="lin" valueType="num">
                                      <p:cBhvr>
                                        <p:cTn id="166" dur="1000" fill="hold"/>
                                        <p:tgtEl>
                                          <p:spTgt spid="3109"/>
                                        </p:tgtEl>
                                        <p:attrNameLst>
                                          <p:attrName>ppt_y</p:attrName>
                                        </p:attrNameLst>
                                      </p:cBhvr>
                                      <p:tavLst>
                                        <p:tav tm="0">
                                          <p:val>
                                            <p:fltVal val="0.5"/>
                                          </p:val>
                                        </p:tav>
                                        <p:tav tm="100000">
                                          <p:val>
                                            <p:strVal val="#ppt_y"/>
                                          </p:val>
                                        </p:tav>
                                      </p:tavLst>
                                    </p:anim>
                                  </p:childTnLst>
                                </p:cTn>
                              </p:par>
                              <p:par>
                                <p:cTn id="167" presetID="23" presetClass="entr" presetSubtype="528" repeatCount="indefinite" fill="hold" grpId="0" nodeType="withEffect">
                                  <p:stCondLst>
                                    <p:cond delay="0"/>
                                  </p:stCondLst>
                                  <p:childTnLst>
                                    <p:set>
                                      <p:cBhvr>
                                        <p:cTn id="168" dur="1" fill="hold">
                                          <p:stCondLst>
                                            <p:cond delay="0"/>
                                          </p:stCondLst>
                                        </p:cTn>
                                        <p:tgtEl>
                                          <p:spTgt spid="3110"/>
                                        </p:tgtEl>
                                        <p:attrNameLst>
                                          <p:attrName>style.visibility</p:attrName>
                                        </p:attrNameLst>
                                      </p:cBhvr>
                                      <p:to>
                                        <p:strVal val="visible"/>
                                      </p:to>
                                    </p:set>
                                    <p:anim calcmode="lin" valueType="num">
                                      <p:cBhvr>
                                        <p:cTn id="169" dur="1000" fill="hold"/>
                                        <p:tgtEl>
                                          <p:spTgt spid="3110"/>
                                        </p:tgtEl>
                                        <p:attrNameLst>
                                          <p:attrName>ppt_w</p:attrName>
                                        </p:attrNameLst>
                                      </p:cBhvr>
                                      <p:tavLst>
                                        <p:tav tm="0">
                                          <p:val>
                                            <p:fltVal val="0"/>
                                          </p:val>
                                        </p:tav>
                                        <p:tav tm="100000">
                                          <p:val>
                                            <p:strVal val="#ppt_w"/>
                                          </p:val>
                                        </p:tav>
                                      </p:tavLst>
                                    </p:anim>
                                    <p:anim calcmode="lin" valueType="num">
                                      <p:cBhvr>
                                        <p:cTn id="170" dur="1000" fill="hold"/>
                                        <p:tgtEl>
                                          <p:spTgt spid="3110"/>
                                        </p:tgtEl>
                                        <p:attrNameLst>
                                          <p:attrName>ppt_h</p:attrName>
                                        </p:attrNameLst>
                                      </p:cBhvr>
                                      <p:tavLst>
                                        <p:tav tm="0">
                                          <p:val>
                                            <p:fltVal val="0"/>
                                          </p:val>
                                        </p:tav>
                                        <p:tav tm="100000">
                                          <p:val>
                                            <p:strVal val="#ppt_h"/>
                                          </p:val>
                                        </p:tav>
                                      </p:tavLst>
                                    </p:anim>
                                    <p:anim calcmode="lin" valueType="num">
                                      <p:cBhvr>
                                        <p:cTn id="171" dur="1000" fill="hold"/>
                                        <p:tgtEl>
                                          <p:spTgt spid="3110"/>
                                        </p:tgtEl>
                                        <p:attrNameLst>
                                          <p:attrName>ppt_x</p:attrName>
                                        </p:attrNameLst>
                                      </p:cBhvr>
                                      <p:tavLst>
                                        <p:tav tm="0">
                                          <p:val>
                                            <p:fltVal val="0.5"/>
                                          </p:val>
                                        </p:tav>
                                        <p:tav tm="100000">
                                          <p:val>
                                            <p:strVal val="#ppt_x"/>
                                          </p:val>
                                        </p:tav>
                                      </p:tavLst>
                                    </p:anim>
                                    <p:anim calcmode="lin" valueType="num">
                                      <p:cBhvr>
                                        <p:cTn id="172" dur="1000" fill="hold"/>
                                        <p:tgtEl>
                                          <p:spTgt spid="3110"/>
                                        </p:tgtEl>
                                        <p:attrNameLst>
                                          <p:attrName>ppt_y</p:attrName>
                                        </p:attrNameLst>
                                      </p:cBhvr>
                                      <p:tavLst>
                                        <p:tav tm="0">
                                          <p:val>
                                            <p:fltVal val="0.5"/>
                                          </p:val>
                                        </p:tav>
                                        <p:tav tm="100000">
                                          <p:val>
                                            <p:strVal val="#ppt_y"/>
                                          </p:val>
                                        </p:tav>
                                      </p:tavLst>
                                    </p:anim>
                                  </p:childTnLst>
                                </p:cTn>
                              </p:par>
                              <p:par>
                                <p:cTn id="173" presetID="23" presetClass="entr" presetSubtype="528" repeatCount="indefinite" fill="hold" grpId="0" nodeType="withEffect">
                                  <p:stCondLst>
                                    <p:cond delay="0"/>
                                  </p:stCondLst>
                                  <p:childTnLst>
                                    <p:set>
                                      <p:cBhvr>
                                        <p:cTn id="174" dur="1" fill="hold">
                                          <p:stCondLst>
                                            <p:cond delay="0"/>
                                          </p:stCondLst>
                                        </p:cTn>
                                        <p:tgtEl>
                                          <p:spTgt spid="3111"/>
                                        </p:tgtEl>
                                        <p:attrNameLst>
                                          <p:attrName>style.visibility</p:attrName>
                                        </p:attrNameLst>
                                      </p:cBhvr>
                                      <p:to>
                                        <p:strVal val="visible"/>
                                      </p:to>
                                    </p:set>
                                    <p:anim calcmode="lin" valueType="num">
                                      <p:cBhvr>
                                        <p:cTn id="175" dur="1000" fill="hold"/>
                                        <p:tgtEl>
                                          <p:spTgt spid="3111"/>
                                        </p:tgtEl>
                                        <p:attrNameLst>
                                          <p:attrName>ppt_w</p:attrName>
                                        </p:attrNameLst>
                                      </p:cBhvr>
                                      <p:tavLst>
                                        <p:tav tm="0">
                                          <p:val>
                                            <p:fltVal val="0"/>
                                          </p:val>
                                        </p:tav>
                                        <p:tav tm="100000">
                                          <p:val>
                                            <p:strVal val="#ppt_w"/>
                                          </p:val>
                                        </p:tav>
                                      </p:tavLst>
                                    </p:anim>
                                    <p:anim calcmode="lin" valueType="num">
                                      <p:cBhvr>
                                        <p:cTn id="176" dur="1000" fill="hold"/>
                                        <p:tgtEl>
                                          <p:spTgt spid="3111"/>
                                        </p:tgtEl>
                                        <p:attrNameLst>
                                          <p:attrName>ppt_h</p:attrName>
                                        </p:attrNameLst>
                                      </p:cBhvr>
                                      <p:tavLst>
                                        <p:tav tm="0">
                                          <p:val>
                                            <p:fltVal val="0"/>
                                          </p:val>
                                        </p:tav>
                                        <p:tav tm="100000">
                                          <p:val>
                                            <p:strVal val="#ppt_h"/>
                                          </p:val>
                                        </p:tav>
                                      </p:tavLst>
                                    </p:anim>
                                    <p:anim calcmode="lin" valueType="num">
                                      <p:cBhvr>
                                        <p:cTn id="177" dur="1000" fill="hold"/>
                                        <p:tgtEl>
                                          <p:spTgt spid="3111"/>
                                        </p:tgtEl>
                                        <p:attrNameLst>
                                          <p:attrName>ppt_x</p:attrName>
                                        </p:attrNameLst>
                                      </p:cBhvr>
                                      <p:tavLst>
                                        <p:tav tm="0">
                                          <p:val>
                                            <p:fltVal val="0.5"/>
                                          </p:val>
                                        </p:tav>
                                        <p:tav tm="100000">
                                          <p:val>
                                            <p:strVal val="#ppt_x"/>
                                          </p:val>
                                        </p:tav>
                                      </p:tavLst>
                                    </p:anim>
                                    <p:anim calcmode="lin" valueType="num">
                                      <p:cBhvr>
                                        <p:cTn id="178" dur="1000" fill="hold"/>
                                        <p:tgtEl>
                                          <p:spTgt spid="3111"/>
                                        </p:tgtEl>
                                        <p:attrNameLst>
                                          <p:attrName>ppt_y</p:attrName>
                                        </p:attrNameLst>
                                      </p:cBhvr>
                                      <p:tavLst>
                                        <p:tav tm="0">
                                          <p:val>
                                            <p:fltVal val="0.5"/>
                                          </p:val>
                                        </p:tav>
                                        <p:tav tm="100000">
                                          <p:val>
                                            <p:strVal val="#ppt_y"/>
                                          </p:val>
                                        </p:tav>
                                      </p:tavLst>
                                    </p:anim>
                                  </p:childTnLst>
                                </p:cTn>
                              </p:par>
                              <p:par>
                                <p:cTn id="179" presetID="23" presetClass="entr" presetSubtype="528" repeatCount="indefinite" fill="hold" grpId="0" nodeType="withEffect">
                                  <p:stCondLst>
                                    <p:cond delay="0"/>
                                  </p:stCondLst>
                                  <p:childTnLst>
                                    <p:set>
                                      <p:cBhvr>
                                        <p:cTn id="180" dur="1" fill="hold">
                                          <p:stCondLst>
                                            <p:cond delay="0"/>
                                          </p:stCondLst>
                                        </p:cTn>
                                        <p:tgtEl>
                                          <p:spTgt spid="3112"/>
                                        </p:tgtEl>
                                        <p:attrNameLst>
                                          <p:attrName>style.visibility</p:attrName>
                                        </p:attrNameLst>
                                      </p:cBhvr>
                                      <p:to>
                                        <p:strVal val="visible"/>
                                      </p:to>
                                    </p:set>
                                    <p:anim calcmode="lin" valueType="num">
                                      <p:cBhvr>
                                        <p:cTn id="181" dur="1000" fill="hold"/>
                                        <p:tgtEl>
                                          <p:spTgt spid="3112"/>
                                        </p:tgtEl>
                                        <p:attrNameLst>
                                          <p:attrName>ppt_w</p:attrName>
                                        </p:attrNameLst>
                                      </p:cBhvr>
                                      <p:tavLst>
                                        <p:tav tm="0">
                                          <p:val>
                                            <p:fltVal val="0"/>
                                          </p:val>
                                        </p:tav>
                                        <p:tav tm="100000">
                                          <p:val>
                                            <p:strVal val="#ppt_w"/>
                                          </p:val>
                                        </p:tav>
                                      </p:tavLst>
                                    </p:anim>
                                    <p:anim calcmode="lin" valueType="num">
                                      <p:cBhvr>
                                        <p:cTn id="182" dur="1000" fill="hold"/>
                                        <p:tgtEl>
                                          <p:spTgt spid="3112"/>
                                        </p:tgtEl>
                                        <p:attrNameLst>
                                          <p:attrName>ppt_h</p:attrName>
                                        </p:attrNameLst>
                                      </p:cBhvr>
                                      <p:tavLst>
                                        <p:tav tm="0">
                                          <p:val>
                                            <p:fltVal val="0"/>
                                          </p:val>
                                        </p:tav>
                                        <p:tav tm="100000">
                                          <p:val>
                                            <p:strVal val="#ppt_h"/>
                                          </p:val>
                                        </p:tav>
                                      </p:tavLst>
                                    </p:anim>
                                    <p:anim calcmode="lin" valueType="num">
                                      <p:cBhvr>
                                        <p:cTn id="183" dur="1000" fill="hold"/>
                                        <p:tgtEl>
                                          <p:spTgt spid="3112"/>
                                        </p:tgtEl>
                                        <p:attrNameLst>
                                          <p:attrName>ppt_x</p:attrName>
                                        </p:attrNameLst>
                                      </p:cBhvr>
                                      <p:tavLst>
                                        <p:tav tm="0">
                                          <p:val>
                                            <p:fltVal val="0.5"/>
                                          </p:val>
                                        </p:tav>
                                        <p:tav tm="100000">
                                          <p:val>
                                            <p:strVal val="#ppt_x"/>
                                          </p:val>
                                        </p:tav>
                                      </p:tavLst>
                                    </p:anim>
                                    <p:anim calcmode="lin" valueType="num">
                                      <p:cBhvr>
                                        <p:cTn id="184" dur="1000" fill="hold"/>
                                        <p:tgtEl>
                                          <p:spTgt spid="3112"/>
                                        </p:tgtEl>
                                        <p:attrNameLst>
                                          <p:attrName>ppt_y</p:attrName>
                                        </p:attrNameLst>
                                      </p:cBhvr>
                                      <p:tavLst>
                                        <p:tav tm="0">
                                          <p:val>
                                            <p:fltVal val="0.5"/>
                                          </p:val>
                                        </p:tav>
                                        <p:tav tm="100000">
                                          <p:val>
                                            <p:strVal val="#ppt_y"/>
                                          </p:val>
                                        </p:tav>
                                      </p:tavLst>
                                    </p:anim>
                                  </p:childTnLst>
                                </p:cTn>
                              </p:par>
                              <p:par>
                                <p:cTn id="185" presetID="20" presetClass="emph" presetSubtype="0" repeatCount="indefinite" fill="hold" nodeType="withEffect">
                                  <p:stCondLst>
                                    <p:cond delay="0"/>
                                  </p:stCondLst>
                                  <p:endCondLst>
                                    <p:cond evt="onNext" delay="0">
                                      <p:tgtEl>
                                        <p:sldTgt/>
                                      </p:tgtEl>
                                    </p:cond>
                                  </p:endCondLst>
                                  <p:iterate type="lt">
                                    <p:tmPct val="10000"/>
                                  </p:iterate>
                                  <p:childTnLst>
                                    <p:set>
                                      <p:cBhvr override="childStyle">
                                        <p:cTn id="186" dur="500" autoRev="1" fill="hold"/>
                                        <p:tgtEl>
                                          <p:spTgt spid="3116">
                                            <p:txEl>
                                              <p:pRg st="0" end="0"/>
                                            </p:txEl>
                                          </p:spTgt>
                                        </p:tgtEl>
                                        <p:attrNameLst>
                                          <p:attrName>style.color</p:attrName>
                                        </p:attrNameLst>
                                      </p:cBhvr>
                                      <p:to>
                                        <p:clrVal>
                                          <a:srgbClr val="3333FF"/>
                                        </p:clrVal>
                                      </p:to>
                                    </p:set>
                                    <p:set>
                                      <p:cBhvr>
                                        <p:cTn id="187" dur="500" autoRev="1" fill="hold"/>
                                        <p:tgtEl>
                                          <p:spTgt spid="3116">
                                            <p:txEl>
                                              <p:pRg st="0" end="0"/>
                                            </p:txEl>
                                          </p:spTgt>
                                        </p:tgtEl>
                                        <p:attrNameLst>
                                          <p:attrName>fillcolor</p:attrName>
                                        </p:attrNameLst>
                                      </p:cBhvr>
                                      <p:to>
                                        <p:clrVal>
                                          <a:srgbClr val="3333FF"/>
                                        </p:clrVal>
                                      </p:to>
                                    </p:set>
                                    <p:set>
                                      <p:cBhvr>
                                        <p:cTn id="188" dur="500" autoRev="1" fill="hold"/>
                                        <p:tgtEl>
                                          <p:spTgt spid="3116">
                                            <p:txEl>
                                              <p:pRg st="0" end="0"/>
                                            </p:txEl>
                                          </p:spTgt>
                                        </p:tgtEl>
                                        <p:attrNameLst>
                                          <p:attrName>fill.type</p:attrName>
                                        </p:attrNameLst>
                                      </p:cBhvr>
                                      <p:to>
                                        <p:strVal val="solid"/>
                                      </p:to>
                                    </p:set>
                                  </p:childTnLst>
                                </p:cTn>
                              </p:par>
                              <p:par>
                                <p:cTn id="189" presetID="21" presetClass="emph" presetSubtype="0" repeatCount="indefinite" fill="hold" grpId="0" nodeType="withEffect">
                                  <p:stCondLst>
                                    <p:cond delay="0"/>
                                  </p:stCondLst>
                                  <p:endCondLst>
                                    <p:cond evt="onNext" delay="0">
                                      <p:tgtEl>
                                        <p:sldTgt/>
                                      </p:tgtEl>
                                    </p:cond>
                                  </p:endCondLst>
                                  <p:iterate type="lt">
                                    <p:tmPct val="0"/>
                                  </p:iterate>
                                  <p:childTnLst>
                                    <p:animClr clrSpc="hsl" dir="cw">
                                      <p:cBhvr override="childStyle">
                                        <p:cTn id="190" dur="500" fill="hold"/>
                                        <p:tgtEl>
                                          <p:spTgt spid="3116">
                                            <p:txEl>
                                              <p:pRg st="0" end="0"/>
                                            </p:txEl>
                                          </p:spTgt>
                                        </p:tgtEl>
                                        <p:attrNameLst>
                                          <p:attrName>style.color</p:attrName>
                                        </p:attrNameLst>
                                      </p:cBhvr>
                                      <p:by>
                                        <p:hsl h="7200000" s="0" l="0"/>
                                      </p:by>
                                    </p:animClr>
                                    <p:animClr clrSpc="hsl" dir="cw">
                                      <p:cBhvr>
                                        <p:cTn id="191" dur="500" fill="hold"/>
                                        <p:tgtEl>
                                          <p:spTgt spid="3116">
                                            <p:txEl>
                                              <p:pRg st="0" end="0"/>
                                            </p:txEl>
                                          </p:spTgt>
                                        </p:tgtEl>
                                        <p:attrNameLst>
                                          <p:attrName>fillcolor</p:attrName>
                                        </p:attrNameLst>
                                      </p:cBhvr>
                                      <p:by>
                                        <p:hsl h="7200000" s="0" l="0"/>
                                      </p:by>
                                    </p:animClr>
                                    <p:animClr clrSpc="hsl" dir="cw">
                                      <p:cBhvr>
                                        <p:cTn id="192" dur="500" fill="hold"/>
                                        <p:tgtEl>
                                          <p:spTgt spid="3116">
                                            <p:txEl>
                                              <p:pRg st="0" end="0"/>
                                            </p:txEl>
                                          </p:spTgt>
                                        </p:tgtEl>
                                        <p:attrNameLst>
                                          <p:attrName>stroke.color</p:attrName>
                                        </p:attrNameLst>
                                      </p:cBhvr>
                                      <p:by>
                                        <p:hsl h="7200000" s="0" l="0"/>
                                      </p:by>
                                    </p:animClr>
                                    <p:set>
                                      <p:cBhvr>
                                        <p:cTn id="193" dur="500" fill="hold"/>
                                        <p:tgtEl>
                                          <p:spTgt spid="3116">
                                            <p:txEl>
                                              <p:pRg st="0" end="0"/>
                                            </p:txEl>
                                          </p:spTgt>
                                        </p:tgtEl>
                                        <p:attrNameLst>
                                          <p:attrName>fill.type</p:attrName>
                                        </p:attrNameLst>
                                      </p:cBhvr>
                                      <p:to>
                                        <p:strVal val="solid"/>
                                      </p:to>
                                    </p:set>
                                  </p:childTnLst>
                                </p:cTn>
                              </p:par>
                              <p:par>
                                <p:cTn id="194" presetID="21" presetClass="entr" presetSubtype="4" fill="hold" grpId="0" nodeType="withEffect">
                                  <p:stCondLst>
                                    <p:cond delay="0"/>
                                  </p:stCondLst>
                                  <p:childTnLst>
                                    <p:set>
                                      <p:cBhvr>
                                        <p:cTn id="195" dur="1" fill="hold">
                                          <p:stCondLst>
                                            <p:cond delay="0"/>
                                          </p:stCondLst>
                                        </p:cTn>
                                        <p:tgtEl>
                                          <p:spTgt spid="53"/>
                                        </p:tgtEl>
                                        <p:attrNameLst>
                                          <p:attrName>style.visibility</p:attrName>
                                        </p:attrNameLst>
                                      </p:cBhvr>
                                      <p:to>
                                        <p:strVal val="visible"/>
                                      </p:to>
                                    </p:set>
                                    <p:animEffect transition="in" filter="wheel(4)">
                                      <p:cBhvr>
                                        <p:cTn id="196" dur="2000"/>
                                        <p:tgtEl>
                                          <p:spTgt spid="53"/>
                                        </p:tgtEl>
                                      </p:cBhvr>
                                    </p:animEffect>
                                  </p:childTnLst>
                                  <p:subTnLst>
                                    <p:audio>
                                      <p:cMediaNode>
                                        <p:cTn display="0" masterRel="sameClick">
                                          <p:stCondLst>
                                            <p:cond evt="begin" delay="0">
                                              <p:tn val="194"/>
                                            </p:cond>
                                          </p:stCondLst>
                                          <p:endCondLst>
                                            <p:cond evt="onStopAudio" delay="0">
                                              <p:tgtEl>
                                                <p:sldTgt/>
                                              </p:tgtEl>
                                            </p:cond>
                                          </p:endCondLst>
                                        </p:cTn>
                                        <p:tgtEl>
                                          <p:sndTgt r:embed="rId3" name="bai ca sinh vie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6" grpId="0" animBg="1"/>
      <p:bldP spid="3087" grpId="0" animBg="1"/>
      <p:bldP spid="3088" grpId="0" animBg="1"/>
      <p:bldP spid="3089" grpId="0" animBg="1"/>
      <p:bldP spid="3090" grpId="0" animBg="1"/>
      <p:bldP spid="3091" grpId="0" animBg="1"/>
      <p:bldP spid="3109" grpId="0" animBg="1"/>
      <p:bldP spid="3110" grpId="0" animBg="1"/>
      <p:bldP spid="3111" grpId="0" animBg="1"/>
      <p:bldP spid="3112" grpId="0" animBg="1"/>
      <p:bldP spid="3116" grpId="0" build="allAtOnce"/>
      <p:bldP spid="5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C8BDDA23-911C-4D89-B173-9D1E02436834}"/>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AF2D0BB2-4D7B-4905-9AFF-BB7A98F6FF02}"/>
              </a:ext>
            </a:extLst>
          </p:cNvPr>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07122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5"/>
          <p:cNvSpPr txBox="1">
            <a:spLocks noGrp="1"/>
          </p:cNvSpPr>
          <p:nvPr>
            <p:ph type="ctrTitle" idx="4294967295"/>
          </p:nvPr>
        </p:nvSpPr>
        <p:spPr>
          <a:xfrm>
            <a:off x="2405505" y="215673"/>
            <a:ext cx="5666051" cy="922010"/>
          </a:xfrm>
          <a:prstGeom prst="rect">
            <a:avLst/>
          </a:prstGeom>
        </p:spPr>
        <p:txBody>
          <a:bodyPr spcFirstLastPara="1" wrap="square" lIns="91425" tIns="91425" rIns="91425" bIns="91425" anchor="b" anchorCtr="0">
            <a:noAutofit/>
          </a:bodyPr>
          <a:lstStyle/>
          <a:p>
            <a:pPr algn="ctr"/>
            <a:r>
              <a:rPr lang="vi-VN" sz="4800" b="1" dirty="0">
                <a:solidFill>
                  <a:srgbClr val="00ACC3"/>
                </a:solidFill>
                <a:latin typeface="Times New Roman" panose="02020603050405020304" pitchFamily="18" charset="0"/>
                <a:cs typeface="Times New Roman" panose="02020603050405020304" pitchFamily="18" charset="0"/>
              </a:rPr>
              <a:t>ĐO CHIỀU DÀI</a:t>
            </a:r>
            <a:endParaRPr sz="4800" b="1" dirty="0">
              <a:solidFill>
                <a:srgbClr val="00518E"/>
              </a:solidFill>
              <a:latin typeface="Times New Roman" panose="02020603050405020304" pitchFamily="18" charset="0"/>
              <a:cs typeface="Times New Roman" panose="02020603050405020304" pitchFamily="18" charset="0"/>
            </a:endParaRPr>
          </a:p>
        </p:txBody>
      </p:sp>
      <p:sp>
        <p:nvSpPr>
          <p:cNvPr id="213" name="Google Shape;213;p15"/>
          <p:cNvSpPr txBox="1">
            <a:spLocks noGrp="1"/>
          </p:cNvSpPr>
          <p:nvPr>
            <p:ph type="sldNum" idx="4294967295"/>
          </p:nvPr>
        </p:nvSpPr>
        <p:spPr>
          <a:xfrm>
            <a:off x="4337100" y="4751625"/>
            <a:ext cx="469800" cy="39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a:t>
            </a:fld>
            <a:endParaRPr/>
          </a:p>
        </p:txBody>
      </p:sp>
      <p:sp>
        <p:nvSpPr>
          <p:cNvPr id="2" name="Oval 1"/>
          <p:cNvSpPr/>
          <p:nvPr/>
        </p:nvSpPr>
        <p:spPr>
          <a:xfrm>
            <a:off x="1546578" y="1151468"/>
            <a:ext cx="5554133" cy="3155374"/>
          </a:xfrm>
          <a:prstGeom prst="ellipse">
            <a:avLst/>
          </a:prstGeom>
          <a:blipFill>
            <a:blip r:embed="rId3"/>
            <a:srcRect/>
            <a:stretch>
              <a:fillRect t="-5956" b="-59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D:\ADMINI~1\AppData\Local\Temp\FineReader11.00\media\image60.jpeg"/>
          <p:cNvPicPr/>
          <p:nvPr/>
        </p:nvPicPr>
        <p:blipFill>
          <a:blip r:embed="rId4">
            <a:extLst>
              <a:ext uri="{28A0092B-C50C-407E-A947-70E740481C1C}">
                <a14:useLocalDpi xmlns:a14="http://schemas.microsoft.com/office/drawing/2010/main" val="0"/>
              </a:ext>
            </a:extLst>
          </a:blip>
          <a:srcRect/>
          <a:stretch>
            <a:fillRect/>
          </a:stretch>
        </p:blipFill>
        <p:spPr bwMode="auto">
          <a:xfrm>
            <a:off x="941740" y="0"/>
            <a:ext cx="2152333" cy="1400175"/>
          </a:xfrm>
          <a:prstGeom prst="rect">
            <a:avLst/>
          </a:prstGeom>
          <a:noFill/>
          <a:ln>
            <a:noFill/>
          </a:ln>
        </p:spPr>
      </p:pic>
    </p:spTree>
    <p:extLst>
      <p:ext uri="{BB962C8B-B14F-4D97-AF65-F5344CB8AC3E}">
        <p14:creationId xmlns:p14="http://schemas.microsoft.com/office/powerpoint/2010/main" val="562044586"/>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0934" y="3359051"/>
            <a:ext cx="8636000" cy="1384995"/>
          </a:xfrm>
          <a:prstGeom prst="rect">
            <a:avLst/>
          </a:prstGeom>
        </p:spPr>
        <p:txBody>
          <a:bodyPr wrap="square">
            <a:spAutoFit/>
          </a:bodyPr>
          <a:lstStyle/>
          <a:p>
            <a:r>
              <a:rPr lang="vi-VN" sz="2800" b="1" dirty="0">
                <a:solidFill>
                  <a:srgbClr val="0070C0"/>
                </a:solidFill>
                <a:latin typeface="+mj-lt"/>
              </a:rPr>
              <a:t>Vì sao khi đo chiều dài của sân trường người ta thường dùng thước cuộn hoặc thước dây, còn trong quá trình học tập các em lại thường sử dụng thước kẻ để đo?</a:t>
            </a:r>
          </a:p>
        </p:txBody>
      </p:sp>
      <p:sp>
        <p:nvSpPr>
          <p:cNvPr id="3" name="AutoShape 2" descr="Lớp 3B học tiết Toán: Thực hành đo độ dà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vi-VN"/>
          </a:p>
        </p:txBody>
      </p:sp>
      <p:sp>
        <p:nvSpPr>
          <p:cNvPr id="4" name="AutoShape 4" descr="Lớp 3B học tiết Toán: Thực hành đo độ dà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vi-VN"/>
          </a:p>
        </p:txBody>
      </p:sp>
      <p:pic>
        <p:nvPicPr>
          <p:cNvPr id="1029" name="Picture 5" descr="D:\2021-2022\KHTN - Lí\HÌNH\tải xuố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622" y="312738"/>
            <a:ext cx="3993091" cy="292329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2021-2022\KHTN - Lí\HÌNH\O1CN01t1ra2o1tFQDmwwE68_0-item_pic.jpg_430x430q9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0713" y="312738"/>
            <a:ext cx="4095750" cy="2923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464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 calcmode="lin" valueType="num">
                                      <p:cBhvr additive="base">
                                        <p:cTn id="7" dur="500" fill="hold"/>
                                        <p:tgtEl>
                                          <p:spTgt spid="1029"/>
                                        </p:tgtEl>
                                        <p:attrNameLst>
                                          <p:attrName>ppt_x</p:attrName>
                                        </p:attrNameLst>
                                      </p:cBhvr>
                                      <p:tavLst>
                                        <p:tav tm="0">
                                          <p:val>
                                            <p:strVal val="#ppt_x"/>
                                          </p:val>
                                        </p:tav>
                                        <p:tav tm="100000">
                                          <p:val>
                                            <p:strVal val="#ppt_x"/>
                                          </p:val>
                                        </p:tav>
                                      </p:tavLst>
                                    </p:anim>
                                    <p:anim calcmode="lin" valueType="num">
                                      <p:cBhvr additive="base">
                                        <p:cTn id="8" dur="500" fill="hold"/>
                                        <p:tgtEl>
                                          <p:spTgt spid="102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030"/>
                                        </p:tgtEl>
                                        <p:attrNameLst>
                                          <p:attrName>style.visibility</p:attrName>
                                        </p:attrNameLst>
                                      </p:cBhvr>
                                      <p:to>
                                        <p:strVal val="visible"/>
                                      </p:to>
                                    </p:set>
                                    <p:animEffect transition="in" filter="barn(inVertical)">
                                      <p:cBhvr>
                                        <p:cTn id="13" dur="500"/>
                                        <p:tgtEl>
                                          <p:spTgt spid="1030"/>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heel(1)">
                                      <p:cBhvr>
                                        <p:cTn id="1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0178" y="146756"/>
            <a:ext cx="6604000" cy="523220"/>
          </a:xfrm>
          <a:prstGeom prst="rect">
            <a:avLst/>
          </a:prstGeom>
          <a:noFill/>
        </p:spPr>
        <p:txBody>
          <a:bodyPr wrap="square" rtlCol="0">
            <a:spAutoFit/>
          </a:bodyPr>
          <a:lstStyle/>
          <a:p>
            <a:pPr algn="ctr"/>
            <a:r>
              <a:rPr lang="vi-VN" sz="2800" b="1" dirty="0">
                <a:solidFill>
                  <a:srgbClr val="FF0000"/>
                </a:solidFill>
                <a:latin typeface="+mj-lt"/>
              </a:rPr>
              <a:t>Bài 4: ĐO CHIỀU DÀI</a:t>
            </a:r>
          </a:p>
        </p:txBody>
      </p:sp>
      <p:sp>
        <p:nvSpPr>
          <p:cNvPr id="3" name="TextBox 2"/>
          <p:cNvSpPr txBox="1"/>
          <p:nvPr/>
        </p:nvSpPr>
        <p:spPr>
          <a:xfrm>
            <a:off x="654756" y="558803"/>
            <a:ext cx="7241822" cy="523220"/>
          </a:xfrm>
          <a:prstGeom prst="rect">
            <a:avLst/>
          </a:prstGeom>
          <a:noFill/>
        </p:spPr>
        <p:txBody>
          <a:bodyPr wrap="square" rtlCol="0">
            <a:spAutoFit/>
          </a:bodyPr>
          <a:lstStyle/>
          <a:p>
            <a:r>
              <a:rPr lang="vi-VN" sz="2800" b="1" dirty="0">
                <a:solidFill>
                  <a:srgbClr val="002060"/>
                </a:solidFill>
                <a:latin typeface="+mj-lt"/>
              </a:rPr>
              <a:t>I. ĐƠN VỊ VÀ DỤNG CỤ ĐO CHIỀU DÀI</a:t>
            </a:r>
          </a:p>
        </p:txBody>
      </p:sp>
      <p:pic>
        <p:nvPicPr>
          <p:cNvPr id="4" name="Picture 3" descr="D:\ADMINI~1\AppData\Local\Temp\FineReader11.00\media\image61.jpeg"/>
          <p:cNvPicPr/>
          <p:nvPr/>
        </p:nvPicPr>
        <p:blipFill>
          <a:blip r:embed="rId2">
            <a:extLst>
              <a:ext uri="{28A0092B-C50C-407E-A947-70E740481C1C}">
                <a14:useLocalDpi xmlns:a14="http://schemas.microsoft.com/office/drawing/2010/main" val="0"/>
              </a:ext>
            </a:extLst>
          </a:blip>
          <a:srcRect/>
          <a:stretch>
            <a:fillRect/>
          </a:stretch>
        </p:blipFill>
        <p:spPr bwMode="auto">
          <a:xfrm>
            <a:off x="2553042" y="1162000"/>
            <a:ext cx="3423748" cy="2225090"/>
          </a:xfrm>
          <a:prstGeom prst="rect">
            <a:avLst/>
          </a:prstGeom>
          <a:noFill/>
          <a:ln>
            <a:noFill/>
          </a:ln>
        </p:spPr>
      </p:pic>
      <p:sp>
        <p:nvSpPr>
          <p:cNvPr id="5" name="Rectangle 4"/>
          <p:cNvSpPr/>
          <p:nvPr/>
        </p:nvSpPr>
        <p:spPr>
          <a:xfrm>
            <a:off x="400754" y="3473320"/>
            <a:ext cx="8314268" cy="954107"/>
          </a:xfrm>
          <a:prstGeom prst="rect">
            <a:avLst/>
          </a:prstGeom>
        </p:spPr>
        <p:txBody>
          <a:bodyPr wrap="square">
            <a:spAutoFit/>
          </a:bodyPr>
          <a:lstStyle/>
          <a:p>
            <a:r>
              <a:rPr lang="vi-VN" sz="2800" b="1" dirty="0">
                <a:solidFill>
                  <a:srgbClr val="0070C0"/>
                </a:solidFill>
                <a:latin typeface="+mj-lt"/>
              </a:rPr>
              <a:t>Cảm nhận của em về chi</a:t>
            </a:r>
            <a:r>
              <a:rPr lang="en-US" sz="2800" b="1" dirty="0" err="1">
                <a:solidFill>
                  <a:srgbClr val="0070C0"/>
                </a:solidFill>
                <a:latin typeface="+mj-lt"/>
              </a:rPr>
              <a:t>ều</a:t>
            </a:r>
            <a:r>
              <a:rPr lang="vi-VN" sz="2800" b="1" dirty="0">
                <a:solidFill>
                  <a:srgbClr val="0070C0"/>
                </a:solidFill>
                <a:latin typeface="+mj-lt"/>
              </a:rPr>
              <a:t> dài đoạn thẳng AB so với chiều dài đoạn thẳng CD trong hình 4.1 như thế nào?</a:t>
            </a:r>
          </a:p>
        </p:txBody>
      </p:sp>
      <p:sp>
        <p:nvSpPr>
          <p:cNvPr id="6" name="Oval Callout 5"/>
          <p:cNvSpPr/>
          <p:nvPr/>
        </p:nvSpPr>
        <p:spPr>
          <a:xfrm>
            <a:off x="282222" y="1162000"/>
            <a:ext cx="2270820" cy="1863422"/>
          </a:xfrm>
          <a:prstGeom prst="wedgeEllipseCallout">
            <a:avLst>
              <a:gd name="adj1" fmla="val 66165"/>
              <a:gd name="adj2" fmla="val 120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000" b="1" dirty="0">
                <a:solidFill>
                  <a:srgbClr val="FFFF00"/>
                </a:solidFill>
                <a:latin typeface="+mj-lt"/>
              </a:rPr>
              <a:t>Hãy ước lượng chiều dài hai </a:t>
            </a:r>
          </a:p>
          <a:p>
            <a:pPr algn="ctr"/>
            <a:r>
              <a:rPr lang="vi-VN" sz="2000" b="1" dirty="0">
                <a:solidFill>
                  <a:srgbClr val="FFFF00"/>
                </a:solidFill>
                <a:latin typeface="+mj-lt"/>
              </a:rPr>
              <a:t>đoạn thẳng AB và CD?</a:t>
            </a:r>
          </a:p>
        </p:txBody>
      </p:sp>
      <p:sp>
        <p:nvSpPr>
          <p:cNvPr id="7" name="Oval Callout 6"/>
          <p:cNvSpPr/>
          <p:nvPr/>
        </p:nvSpPr>
        <p:spPr>
          <a:xfrm>
            <a:off x="6101644" y="1082023"/>
            <a:ext cx="2714978" cy="2485266"/>
          </a:xfrm>
          <a:prstGeom prst="wedgeEllipseCallout">
            <a:avLst>
              <a:gd name="adj1" fmla="val -73781"/>
              <a:gd name="adj2" fmla="val -2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000" b="1" dirty="0">
                <a:solidFill>
                  <a:srgbClr val="FFFF00"/>
                </a:solidFill>
                <a:latin typeface="+mj-lt"/>
              </a:rPr>
              <a:t>Muốn biết kết quả ước lượng có chính xác không ta phải làm như thế nào?</a:t>
            </a:r>
          </a:p>
        </p:txBody>
      </p:sp>
    </p:spTree>
    <p:extLst>
      <p:ext uri="{BB962C8B-B14F-4D97-AF65-F5344CB8AC3E}">
        <p14:creationId xmlns:p14="http://schemas.microsoft.com/office/powerpoint/2010/main" val="1443267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8" name="Google Shape;318;p27"/>
          <p:cNvSpPr txBox="1">
            <a:spLocks noGrp="1"/>
          </p:cNvSpPr>
          <p:nvPr>
            <p:ph type="sldNum" idx="4294967295"/>
          </p:nvPr>
        </p:nvSpPr>
        <p:spPr>
          <a:xfrm>
            <a:off x="4337100" y="4751625"/>
            <a:ext cx="469800" cy="39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b="1"/>
              <a:t>6</a:t>
            </a:fld>
            <a:endParaRPr b="1"/>
          </a:p>
        </p:txBody>
      </p:sp>
      <p:sp>
        <p:nvSpPr>
          <p:cNvPr id="19" name="TextBox 18"/>
          <p:cNvSpPr txBox="1"/>
          <p:nvPr/>
        </p:nvSpPr>
        <p:spPr>
          <a:xfrm>
            <a:off x="1140178" y="146756"/>
            <a:ext cx="6604000" cy="523220"/>
          </a:xfrm>
          <a:prstGeom prst="rect">
            <a:avLst/>
          </a:prstGeom>
          <a:noFill/>
        </p:spPr>
        <p:txBody>
          <a:bodyPr wrap="square" rtlCol="0">
            <a:spAutoFit/>
          </a:bodyPr>
          <a:lstStyle/>
          <a:p>
            <a:pPr algn="ctr"/>
            <a:r>
              <a:rPr lang="vi-VN" sz="2800" b="1" dirty="0">
                <a:solidFill>
                  <a:srgbClr val="FF0000"/>
                </a:solidFill>
                <a:latin typeface="+mj-lt"/>
              </a:rPr>
              <a:t>Bài 4: ĐO CHIỀU DÀI</a:t>
            </a:r>
          </a:p>
        </p:txBody>
      </p:sp>
      <p:sp>
        <p:nvSpPr>
          <p:cNvPr id="20" name="TextBox 19"/>
          <p:cNvSpPr txBox="1"/>
          <p:nvPr/>
        </p:nvSpPr>
        <p:spPr>
          <a:xfrm>
            <a:off x="654756" y="558803"/>
            <a:ext cx="7241822" cy="954107"/>
          </a:xfrm>
          <a:prstGeom prst="rect">
            <a:avLst/>
          </a:prstGeom>
          <a:noFill/>
        </p:spPr>
        <p:txBody>
          <a:bodyPr wrap="square" rtlCol="0">
            <a:spAutoFit/>
          </a:bodyPr>
          <a:lstStyle/>
          <a:p>
            <a:pPr marL="571500" indent="-571500">
              <a:buAutoNum type="romanUcPeriod"/>
            </a:pPr>
            <a:r>
              <a:rPr lang="vi-VN" sz="2800" b="1" dirty="0">
                <a:solidFill>
                  <a:srgbClr val="002060"/>
                </a:solidFill>
                <a:latin typeface="+mj-lt"/>
              </a:rPr>
              <a:t>ĐƠN VỊ VÀ DỤNG CỤ ĐO CHIỀU DÀI</a:t>
            </a:r>
          </a:p>
          <a:p>
            <a:r>
              <a:rPr lang="vi-VN" sz="2800" b="1" dirty="0">
                <a:solidFill>
                  <a:srgbClr val="002060"/>
                </a:solidFill>
                <a:latin typeface="+mj-lt"/>
              </a:rPr>
              <a:t>       1. Tìm hiểu đơn vị đo độ dài</a:t>
            </a:r>
          </a:p>
        </p:txBody>
      </p:sp>
    </p:spTree>
    <p:extLst>
      <p:ext uri="{BB962C8B-B14F-4D97-AF65-F5344CB8AC3E}">
        <p14:creationId xmlns:p14="http://schemas.microsoft.com/office/powerpoint/2010/main" val="41369726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lowchart: Delay 20"/>
          <p:cNvSpPr/>
          <p:nvPr/>
        </p:nvSpPr>
        <p:spPr>
          <a:xfrm>
            <a:off x="-168997" y="1202286"/>
            <a:ext cx="3677355" cy="3645048"/>
          </a:xfrm>
          <a:prstGeom prst="flowChartDelay">
            <a:avLst/>
          </a:prstGeom>
          <a:noFill/>
          <a:ln>
            <a:solidFill>
              <a:srgbClr val="22B7C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7</a:t>
            </a:fld>
            <a:endParaRPr lang="en"/>
          </a:p>
        </p:txBody>
      </p:sp>
      <p:grpSp>
        <p:nvGrpSpPr>
          <p:cNvPr id="3" name="Group 2"/>
          <p:cNvGrpSpPr/>
          <p:nvPr/>
        </p:nvGrpSpPr>
        <p:grpSpPr>
          <a:xfrm>
            <a:off x="2371331" y="212279"/>
            <a:ext cx="7485322" cy="604927"/>
            <a:chOff x="967562" y="659219"/>
            <a:chExt cx="7485322" cy="604927"/>
          </a:xfrm>
        </p:grpSpPr>
        <p:sp>
          <p:nvSpPr>
            <p:cNvPr id="4" name="Oval 3"/>
            <p:cNvSpPr/>
            <p:nvPr/>
          </p:nvSpPr>
          <p:spPr>
            <a:xfrm>
              <a:off x="967563" y="659219"/>
              <a:ext cx="627321" cy="563525"/>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5" name="TextBox 4"/>
            <p:cNvSpPr txBox="1"/>
            <p:nvPr/>
          </p:nvSpPr>
          <p:spPr>
            <a:xfrm>
              <a:off x="967562" y="659219"/>
              <a:ext cx="627322" cy="584775"/>
            </a:xfrm>
            <a:prstGeom prst="rect">
              <a:avLst/>
            </a:prstGeom>
            <a:noFill/>
          </p:spPr>
          <p:txBody>
            <a:bodyPr wrap="square" rtlCol="0">
              <a:spAutoFit/>
            </a:bodyPr>
            <a:lstStyle/>
            <a:p>
              <a:pPr algn="ctr"/>
              <a:r>
                <a:rPr lang="en-US" sz="3200" b="1" dirty="0">
                  <a:solidFill>
                    <a:schemeClr val="bg1"/>
                  </a:solidFill>
                  <a:latin typeface="Times New Roman" panose="02020603050405020304" pitchFamily="18" charset="0"/>
                  <a:cs typeface="Times New Roman" panose="02020603050405020304" pitchFamily="18" charset="0"/>
                </a:rPr>
                <a:t>I</a:t>
              </a:r>
            </a:p>
          </p:txBody>
        </p:sp>
        <p:sp>
          <p:nvSpPr>
            <p:cNvPr id="6" name="TextBox 5"/>
            <p:cNvSpPr txBox="1"/>
            <p:nvPr/>
          </p:nvSpPr>
          <p:spPr>
            <a:xfrm>
              <a:off x="1786270" y="679371"/>
              <a:ext cx="6666614" cy="584775"/>
            </a:xfrm>
            <a:prstGeom prst="rect">
              <a:avLst/>
            </a:prstGeom>
            <a:noFill/>
          </p:spPr>
          <p:txBody>
            <a:bodyPr wrap="square" rtlCol="0">
              <a:spAutoFit/>
            </a:bodyPr>
            <a:lstStyle/>
            <a:p>
              <a:r>
                <a:rPr lang="en-US" sz="3200" b="1" dirty="0">
                  <a:solidFill>
                    <a:schemeClr val="bg1"/>
                  </a:solidFill>
                  <a:latin typeface="Times New Roman" panose="02020603050405020304" pitchFamily="18" charset="0"/>
                  <a:cs typeface="Times New Roman" panose="02020603050405020304" pitchFamily="18" charset="0"/>
                </a:rPr>
                <a:t>ĐƠN VỊ ĐỘ DÀI</a:t>
              </a:r>
            </a:p>
          </p:txBody>
        </p:sp>
      </p:grpSp>
      <p:sp>
        <p:nvSpPr>
          <p:cNvPr id="20" name="Rectangle 19"/>
          <p:cNvSpPr/>
          <p:nvPr/>
        </p:nvSpPr>
        <p:spPr>
          <a:xfrm>
            <a:off x="383076" y="1949406"/>
            <a:ext cx="2433407" cy="1815882"/>
          </a:xfrm>
          <a:prstGeom prst="rect">
            <a:avLst/>
          </a:prstGeom>
        </p:spPr>
        <p:txBody>
          <a:bodyPr wrap="square">
            <a:spAutoFit/>
          </a:bodyPr>
          <a:lstStyle/>
          <a:p>
            <a:pPr indent="360045" algn="just"/>
            <a:r>
              <a:rPr lang="en-US" sz="2800" b="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Em</a:t>
            </a:r>
            <a:r>
              <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h</a:t>
            </a:r>
            <a:r>
              <a:rPr lang="vi-VN"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ãy kể tên những đơn vị đo chiều dài mà em biết? </a:t>
            </a:r>
            <a:endParaRPr lang="en-US" sz="2800" b="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p:txBody>
      </p:sp>
      <p:grpSp>
        <p:nvGrpSpPr>
          <p:cNvPr id="26" name="Group 25"/>
          <p:cNvGrpSpPr/>
          <p:nvPr/>
        </p:nvGrpSpPr>
        <p:grpSpPr>
          <a:xfrm>
            <a:off x="5501430" y="2252167"/>
            <a:ext cx="1945242" cy="1377211"/>
            <a:chOff x="4761421" y="1500636"/>
            <a:chExt cx="1772755" cy="1251425"/>
          </a:xfrm>
        </p:grpSpPr>
        <p:sp>
          <p:nvSpPr>
            <p:cNvPr id="23" name="Rectangle 22"/>
            <p:cNvSpPr/>
            <p:nvPr/>
          </p:nvSpPr>
          <p:spPr>
            <a:xfrm>
              <a:off x="4761421" y="1784635"/>
              <a:ext cx="1772755" cy="548099"/>
            </a:xfrm>
            <a:prstGeom prst="rect">
              <a:avLst/>
            </a:prstGeom>
          </p:spPr>
          <p:txBody>
            <a:bodyPr wrap="square">
              <a:spAutoFit/>
            </a:bodyPr>
            <a:lstStyle/>
            <a:p>
              <a:pPr indent="360045" algn="just">
                <a:lnSpc>
                  <a:spcPct val="115000"/>
                </a:lnSpc>
              </a:pPr>
              <a:r>
                <a:rPr lang="en-US" sz="2800" dirty="0" err="1">
                  <a:solidFill>
                    <a:srgbClr val="08D2C8"/>
                  </a:solidFill>
                  <a:latin typeface="Times New Roman" panose="02020603050405020304" pitchFamily="18" charset="0"/>
                  <a:ea typeface="Calibri" panose="020F0502020204030204" pitchFamily="34" charset="0"/>
                  <a:cs typeface="Times New Roman" panose="02020603050405020304" pitchFamily="18" charset="0"/>
                </a:rPr>
                <a:t>mét</a:t>
              </a:r>
              <a:endParaRPr lang="en-US" sz="2800" dirty="0">
                <a:solidFill>
                  <a:srgbClr val="08D2C8"/>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25" name="Donut 24"/>
            <p:cNvSpPr/>
            <p:nvPr/>
          </p:nvSpPr>
          <p:spPr>
            <a:xfrm>
              <a:off x="4761421" y="1500636"/>
              <a:ext cx="1274619" cy="1251425"/>
            </a:xfrm>
            <a:prstGeom prst="donut">
              <a:avLst>
                <a:gd name="adj" fmla="val 1032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7" name="Group 26"/>
          <p:cNvGrpSpPr/>
          <p:nvPr/>
        </p:nvGrpSpPr>
        <p:grpSpPr>
          <a:xfrm>
            <a:off x="3796554" y="1190605"/>
            <a:ext cx="2122347" cy="1510242"/>
            <a:chOff x="4644748" y="1275626"/>
            <a:chExt cx="1772755" cy="1251425"/>
          </a:xfrm>
          <a:solidFill>
            <a:srgbClr val="22B7CB"/>
          </a:solidFill>
        </p:grpSpPr>
        <p:sp>
          <p:nvSpPr>
            <p:cNvPr id="28" name="Rectangle 27"/>
            <p:cNvSpPr/>
            <p:nvPr/>
          </p:nvSpPr>
          <p:spPr>
            <a:xfrm>
              <a:off x="4644748" y="1433539"/>
              <a:ext cx="1772755" cy="864769"/>
            </a:xfrm>
            <a:prstGeom prst="rect">
              <a:avLst/>
            </a:prstGeom>
            <a:noFill/>
          </p:spPr>
          <p:txBody>
            <a:bodyPr wrap="square">
              <a:spAutoFit/>
            </a:bodyPr>
            <a:lstStyle/>
            <a:p>
              <a:pPr indent="360045" algn="just">
                <a:lnSpc>
                  <a:spcPct val="115000"/>
                </a:lnSpc>
              </a:pPr>
              <a:r>
                <a:rPr lang="en-US" sz="2800" dirty="0">
                  <a:solidFill>
                    <a:srgbClr val="22B7CB"/>
                  </a:solidFill>
                  <a:latin typeface="Times New Roman" panose="02020603050405020304" pitchFamily="18" charset="0"/>
                  <a:ea typeface="Calibri" panose="020F0502020204030204" pitchFamily="34" charset="0"/>
                  <a:cs typeface="Times New Roman" panose="02020603050405020304" pitchFamily="18" charset="0"/>
                </a:rPr>
                <a:t>mile</a:t>
              </a:r>
            </a:p>
            <a:p>
              <a:pPr indent="360045" algn="just">
                <a:lnSpc>
                  <a:spcPct val="115000"/>
                </a:lnSpc>
              </a:pPr>
              <a:r>
                <a:rPr lang="en-US" sz="2800" dirty="0">
                  <a:solidFill>
                    <a:srgbClr val="22B7CB"/>
                  </a:solidFill>
                  <a:latin typeface="Times New Roman" panose="02020603050405020304" pitchFamily="18" charset="0"/>
                  <a:ea typeface="Calibri" panose="020F0502020204030204" pitchFamily="34" charset="0"/>
                  <a:cs typeface="Times New Roman" panose="02020603050405020304" pitchFamily="18" charset="0"/>
                </a:rPr>
                <a:t>(</a:t>
              </a:r>
              <a:r>
                <a:rPr lang="en-US" sz="2800" dirty="0" err="1">
                  <a:solidFill>
                    <a:srgbClr val="22B7CB"/>
                  </a:solidFill>
                  <a:latin typeface="Times New Roman" panose="02020603050405020304" pitchFamily="18" charset="0"/>
                  <a:ea typeface="Calibri" panose="020F0502020204030204" pitchFamily="34" charset="0"/>
                  <a:cs typeface="Times New Roman" panose="02020603050405020304" pitchFamily="18" charset="0"/>
                </a:rPr>
                <a:t>dặm</a:t>
              </a:r>
              <a:r>
                <a:rPr lang="en-US" sz="2800" dirty="0">
                  <a:solidFill>
                    <a:srgbClr val="22B7CB"/>
                  </a:solidFill>
                  <a:latin typeface="Times New Roman" panose="02020603050405020304" pitchFamily="18" charset="0"/>
                  <a:ea typeface="Calibri" panose="020F0502020204030204" pitchFamily="34" charset="0"/>
                  <a:cs typeface="Times New Roman" panose="02020603050405020304" pitchFamily="18" charset="0"/>
                </a:rPr>
                <a:t>)</a:t>
              </a:r>
            </a:p>
          </p:txBody>
        </p:sp>
        <p:sp>
          <p:nvSpPr>
            <p:cNvPr id="29" name="Donut 28"/>
            <p:cNvSpPr/>
            <p:nvPr/>
          </p:nvSpPr>
          <p:spPr>
            <a:xfrm>
              <a:off x="4696690" y="1275626"/>
              <a:ext cx="1274619" cy="1251425"/>
            </a:xfrm>
            <a:prstGeom prst="donut">
              <a:avLst>
                <a:gd name="adj" fmla="val 103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30" name="Group 29"/>
          <p:cNvGrpSpPr/>
          <p:nvPr/>
        </p:nvGrpSpPr>
        <p:grpSpPr>
          <a:xfrm>
            <a:off x="5834688" y="1099951"/>
            <a:ext cx="1410271" cy="954722"/>
            <a:chOff x="4452806" y="1275626"/>
            <a:chExt cx="1772755" cy="1251425"/>
          </a:xfrm>
        </p:grpSpPr>
        <p:sp>
          <p:nvSpPr>
            <p:cNvPr id="31" name="Rectangle 30"/>
            <p:cNvSpPr/>
            <p:nvPr/>
          </p:nvSpPr>
          <p:spPr>
            <a:xfrm>
              <a:off x="4452806" y="1462689"/>
              <a:ext cx="1772755" cy="770543"/>
            </a:xfrm>
            <a:prstGeom prst="rect">
              <a:avLst/>
            </a:prstGeom>
          </p:spPr>
          <p:txBody>
            <a:bodyPr wrap="square">
              <a:spAutoFit/>
            </a:bodyPr>
            <a:lstStyle/>
            <a:p>
              <a:pPr indent="360045" algn="just">
                <a:lnSpc>
                  <a:spcPct val="115000"/>
                </a:lnSpc>
              </a:pPr>
              <a:r>
                <a:rPr lang="en-US" sz="2800" dirty="0">
                  <a:solidFill>
                    <a:schemeClr val="accent4">
                      <a:lumMod val="60000"/>
                      <a:lumOff val="40000"/>
                    </a:schemeClr>
                  </a:solidFill>
                  <a:latin typeface="Times New Roman" panose="02020603050405020304" pitchFamily="18" charset="0"/>
                  <a:ea typeface="Calibri" panose="020F0502020204030204" pitchFamily="34" charset="0"/>
                  <a:cs typeface="Times New Roman" panose="02020603050405020304" pitchFamily="18" charset="0"/>
                </a:rPr>
                <a:t>km</a:t>
              </a:r>
            </a:p>
          </p:txBody>
        </p:sp>
        <p:sp>
          <p:nvSpPr>
            <p:cNvPr id="32" name="Donut 31"/>
            <p:cNvSpPr/>
            <p:nvPr/>
          </p:nvSpPr>
          <p:spPr>
            <a:xfrm>
              <a:off x="4696690" y="1275626"/>
              <a:ext cx="1274619" cy="1251425"/>
            </a:xfrm>
            <a:prstGeom prst="donut">
              <a:avLst>
                <a:gd name="adj" fmla="val 19973"/>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33" name="Group 32"/>
          <p:cNvGrpSpPr/>
          <p:nvPr/>
        </p:nvGrpSpPr>
        <p:grpSpPr>
          <a:xfrm>
            <a:off x="3983055" y="3103911"/>
            <a:ext cx="1276907" cy="880211"/>
            <a:chOff x="4447621" y="1275626"/>
            <a:chExt cx="1772755" cy="1251425"/>
          </a:xfrm>
          <a:solidFill>
            <a:srgbClr val="EB2264"/>
          </a:solidFill>
        </p:grpSpPr>
        <p:sp>
          <p:nvSpPr>
            <p:cNvPr id="34" name="Rectangle 33"/>
            <p:cNvSpPr/>
            <p:nvPr/>
          </p:nvSpPr>
          <p:spPr>
            <a:xfrm>
              <a:off x="4447621" y="1436882"/>
              <a:ext cx="1772755" cy="548099"/>
            </a:xfrm>
            <a:prstGeom prst="rect">
              <a:avLst/>
            </a:prstGeom>
            <a:noFill/>
          </p:spPr>
          <p:txBody>
            <a:bodyPr wrap="square">
              <a:spAutoFit/>
            </a:bodyPr>
            <a:lstStyle/>
            <a:p>
              <a:pPr indent="360045" algn="just">
                <a:lnSpc>
                  <a:spcPct val="115000"/>
                </a:lnSpc>
              </a:pPr>
              <a:r>
                <a:rPr lang="en-US" sz="2800" dirty="0" err="1">
                  <a:solidFill>
                    <a:srgbClr val="EB2264"/>
                  </a:solidFill>
                  <a:latin typeface="Times New Roman" panose="02020603050405020304" pitchFamily="18" charset="0"/>
                  <a:ea typeface="Calibri" panose="020F0502020204030204" pitchFamily="34" charset="0"/>
                  <a:cs typeface="Times New Roman" panose="02020603050405020304" pitchFamily="18" charset="0"/>
                </a:rPr>
                <a:t>dm</a:t>
              </a:r>
              <a:endParaRPr lang="en-US" sz="2800" dirty="0">
                <a:solidFill>
                  <a:srgbClr val="EB2264"/>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35" name="Donut 34"/>
            <p:cNvSpPr/>
            <p:nvPr/>
          </p:nvSpPr>
          <p:spPr>
            <a:xfrm>
              <a:off x="4696690" y="1275626"/>
              <a:ext cx="1274619" cy="1251425"/>
            </a:xfrm>
            <a:prstGeom prst="donut">
              <a:avLst>
                <a:gd name="adj" fmla="val 103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36" name="Group 35"/>
          <p:cNvGrpSpPr/>
          <p:nvPr/>
        </p:nvGrpSpPr>
        <p:grpSpPr>
          <a:xfrm>
            <a:off x="7298361" y="1477224"/>
            <a:ext cx="1276907" cy="880211"/>
            <a:chOff x="4447621" y="1275626"/>
            <a:chExt cx="1772755" cy="1251425"/>
          </a:xfrm>
          <a:solidFill>
            <a:srgbClr val="FFC000"/>
          </a:solidFill>
        </p:grpSpPr>
        <p:sp>
          <p:nvSpPr>
            <p:cNvPr id="37" name="Rectangle 36"/>
            <p:cNvSpPr/>
            <p:nvPr/>
          </p:nvSpPr>
          <p:spPr>
            <a:xfrm>
              <a:off x="4447621" y="1436882"/>
              <a:ext cx="1772755" cy="779250"/>
            </a:xfrm>
            <a:prstGeom prst="rect">
              <a:avLst/>
            </a:prstGeom>
            <a:noFill/>
          </p:spPr>
          <p:txBody>
            <a:bodyPr wrap="square">
              <a:spAutoFit/>
            </a:bodyPr>
            <a:lstStyle/>
            <a:p>
              <a:pPr indent="360045" algn="just">
                <a:lnSpc>
                  <a:spcPct val="115000"/>
                </a:lnSpc>
              </a:pPr>
              <a:r>
                <a:rPr lang="en-US" sz="2800" dirty="0">
                  <a:solidFill>
                    <a:srgbClr val="FFC000"/>
                  </a:solidFill>
                  <a:latin typeface="Times New Roman" panose="02020603050405020304" pitchFamily="18" charset="0"/>
                  <a:ea typeface="Calibri" panose="020F0502020204030204" pitchFamily="34" charset="0"/>
                  <a:cs typeface="Times New Roman" panose="02020603050405020304" pitchFamily="18" charset="0"/>
                </a:rPr>
                <a:t>cm</a:t>
              </a:r>
            </a:p>
          </p:txBody>
        </p:sp>
        <p:sp>
          <p:nvSpPr>
            <p:cNvPr id="38" name="Donut 37"/>
            <p:cNvSpPr/>
            <p:nvPr/>
          </p:nvSpPr>
          <p:spPr>
            <a:xfrm>
              <a:off x="4696690" y="1275626"/>
              <a:ext cx="1274619" cy="1251425"/>
            </a:xfrm>
            <a:prstGeom prst="donut">
              <a:avLst>
                <a:gd name="adj" fmla="val 103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39" name="Group 38"/>
          <p:cNvGrpSpPr/>
          <p:nvPr/>
        </p:nvGrpSpPr>
        <p:grpSpPr>
          <a:xfrm>
            <a:off x="5179096" y="3870861"/>
            <a:ext cx="1738032" cy="1180969"/>
            <a:chOff x="4569547" y="1275626"/>
            <a:chExt cx="1772755" cy="1251425"/>
          </a:xfrm>
          <a:solidFill>
            <a:srgbClr val="FF0000"/>
          </a:solidFill>
        </p:grpSpPr>
        <p:sp>
          <p:nvSpPr>
            <p:cNvPr id="40" name="Rectangle 39"/>
            <p:cNvSpPr/>
            <p:nvPr/>
          </p:nvSpPr>
          <p:spPr>
            <a:xfrm>
              <a:off x="4569547" y="1507363"/>
              <a:ext cx="1772755" cy="835770"/>
            </a:xfrm>
            <a:prstGeom prst="rect">
              <a:avLst/>
            </a:prstGeom>
            <a:noFill/>
          </p:spPr>
          <p:txBody>
            <a:bodyPr wrap="square">
              <a:spAutoFit/>
            </a:bodyPr>
            <a:lstStyle/>
            <a:p>
              <a:pPr indent="360045" algn="just">
                <a:lnSpc>
                  <a:spcPct val="115000"/>
                </a:lnSpc>
              </a:pP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mm</a:t>
              </a:r>
            </a:p>
          </p:txBody>
        </p:sp>
        <p:sp>
          <p:nvSpPr>
            <p:cNvPr id="41" name="Donut 40"/>
            <p:cNvSpPr/>
            <p:nvPr/>
          </p:nvSpPr>
          <p:spPr>
            <a:xfrm>
              <a:off x="4696690" y="1275626"/>
              <a:ext cx="1274619" cy="1251425"/>
            </a:xfrm>
            <a:prstGeom prst="donut">
              <a:avLst>
                <a:gd name="adj" fmla="val 103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42" name="Group 41"/>
          <p:cNvGrpSpPr/>
          <p:nvPr/>
        </p:nvGrpSpPr>
        <p:grpSpPr>
          <a:xfrm>
            <a:off x="6959397" y="2912499"/>
            <a:ext cx="2122347" cy="1510242"/>
            <a:chOff x="4644748" y="1275626"/>
            <a:chExt cx="1772755" cy="1251425"/>
          </a:xfrm>
          <a:solidFill>
            <a:srgbClr val="22B7CB"/>
          </a:solidFill>
        </p:grpSpPr>
        <p:sp>
          <p:nvSpPr>
            <p:cNvPr id="43" name="Rectangle 42"/>
            <p:cNvSpPr/>
            <p:nvPr/>
          </p:nvSpPr>
          <p:spPr>
            <a:xfrm>
              <a:off x="4644748" y="1433539"/>
              <a:ext cx="1772755" cy="897711"/>
            </a:xfrm>
            <a:prstGeom prst="rect">
              <a:avLst/>
            </a:prstGeom>
            <a:noFill/>
          </p:spPr>
          <p:txBody>
            <a:bodyPr wrap="square">
              <a:spAutoFit/>
            </a:bodyPr>
            <a:lstStyle/>
            <a:p>
              <a:pPr indent="360045" algn="just">
                <a:lnSpc>
                  <a:spcPct val="115000"/>
                </a:lnSpc>
              </a:pPr>
              <a:r>
                <a:rPr lang="en-US" sz="2800" dirty="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inch</a:t>
              </a:r>
            </a:p>
            <a:p>
              <a:pPr indent="360045" algn="just">
                <a:lnSpc>
                  <a:spcPct val="115000"/>
                </a:lnSpc>
              </a:pPr>
              <a:r>
                <a:rPr lang="en-US" sz="2800" dirty="0">
                  <a:solidFill>
                    <a:schemeClr val="accent4">
                      <a:lumMod val="50000"/>
                    </a:schemeClr>
                  </a:solidFill>
                  <a:latin typeface="Times New Roman" panose="02020603050405020304" pitchFamily="18" charset="0"/>
                  <a:ea typeface="Calibri" panose="020F0502020204030204" pitchFamily="34" charset="0"/>
                  <a:cs typeface="Times New Roman" panose="02020603050405020304" pitchFamily="18" charset="0"/>
                </a:rPr>
                <a:t> (in)</a:t>
              </a:r>
            </a:p>
          </p:txBody>
        </p:sp>
        <p:sp>
          <p:nvSpPr>
            <p:cNvPr id="44" name="Donut 43"/>
            <p:cNvSpPr/>
            <p:nvPr/>
          </p:nvSpPr>
          <p:spPr>
            <a:xfrm>
              <a:off x="4696690" y="1275626"/>
              <a:ext cx="1274619" cy="1251425"/>
            </a:xfrm>
            <a:prstGeom prst="donut">
              <a:avLst>
                <a:gd name="adj" fmla="val 10327"/>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47" name="TextBox 46"/>
          <p:cNvSpPr txBox="1"/>
          <p:nvPr/>
        </p:nvSpPr>
        <p:spPr>
          <a:xfrm>
            <a:off x="778748" y="248179"/>
            <a:ext cx="7241822" cy="523220"/>
          </a:xfrm>
          <a:prstGeom prst="rect">
            <a:avLst/>
          </a:prstGeom>
          <a:noFill/>
        </p:spPr>
        <p:txBody>
          <a:bodyPr wrap="square" rtlCol="0">
            <a:spAutoFit/>
          </a:bodyPr>
          <a:lstStyle/>
          <a:p>
            <a:r>
              <a:rPr lang="vi-VN" sz="2800" b="1" dirty="0">
                <a:solidFill>
                  <a:srgbClr val="002060"/>
                </a:solidFill>
                <a:latin typeface="+mj-lt"/>
              </a:rPr>
              <a:t>1. Tìm hiểu đơn vị đo độ dài</a:t>
            </a:r>
          </a:p>
        </p:txBody>
      </p:sp>
    </p:spTree>
    <p:extLst>
      <p:ext uri="{BB962C8B-B14F-4D97-AF65-F5344CB8AC3E}">
        <p14:creationId xmlns:p14="http://schemas.microsoft.com/office/powerpoint/2010/main" val="32443959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750"/>
                                        <p:tgtEl>
                                          <p:spTgt spid="20"/>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circle(in)">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circle(in)">
                                      <p:cBhvr>
                                        <p:cTn id="21" dur="500"/>
                                        <p:tgtEl>
                                          <p:spTgt spid="3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circle(in)">
                                      <p:cBhvr>
                                        <p:cTn id="31" dur="500"/>
                                        <p:tgtEl>
                                          <p:spTgt spid="30"/>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circle(in)">
                                      <p:cBhvr>
                                        <p:cTn id="36" dur="2000"/>
                                        <p:tgtEl>
                                          <p:spTgt spid="3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down)">
                                      <p:cBhvr>
                                        <p:cTn id="41" dur="500"/>
                                        <p:tgtEl>
                                          <p:spTgt spid="4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5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6" presetClass="emph" presetSubtype="0" fill="hold" nodeType="clickEffect">
                                  <p:stCondLst>
                                    <p:cond delay="0"/>
                                  </p:stCondLst>
                                  <p:childTnLst>
                                    <p:animScale>
                                      <p:cBhvr>
                                        <p:cTn id="50" dur="2000" fill="hold"/>
                                        <p:tgtEl>
                                          <p:spTgt spid="26"/>
                                        </p:tgtEl>
                                      </p:cBhvr>
                                      <p:by x="150000" y="150000"/>
                                    </p:animScale>
                                  </p:childTnLst>
                                </p:cTn>
                              </p:par>
                              <p:par>
                                <p:cTn id="51" presetID="22" presetClass="exit" presetSubtype="4" fill="hold" nodeType="withEffect">
                                  <p:stCondLst>
                                    <p:cond delay="0"/>
                                  </p:stCondLst>
                                  <p:childTnLst>
                                    <p:animEffect transition="out" filter="wipe(down)">
                                      <p:cBhvr>
                                        <p:cTn id="52" dur="10"/>
                                        <p:tgtEl>
                                          <p:spTgt spid="33"/>
                                        </p:tgtEl>
                                      </p:cBhvr>
                                    </p:animEffect>
                                    <p:set>
                                      <p:cBhvr>
                                        <p:cTn id="53" dur="1" fill="hold">
                                          <p:stCondLst>
                                            <p:cond delay="9"/>
                                          </p:stCondLst>
                                        </p:cTn>
                                        <p:tgtEl>
                                          <p:spTgt spid="33"/>
                                        </p:tgtEl>
                                        <p:attrNameLst>
                                          <p:attrName>style.visibility</p:attrName>
                                        </p:attrNameLst>
                                      </p:cBhvr>
                                      <p:to>
                                        <p:strVal val="hidden"/>
                                      </p:to>
                                    </p:set>
                                  </p:childTnLst>
                                </p:cTn>
                              </p:par>
                              <p:par>
                                <p:cTn id="54" presetID="2" presetClass="exit" presetSubtype="4" fill="hold" nodeType="withEffect">
                                  <p:stCondLst>
                                    <p:cond delay="0"/>
                                  </p:stCondLst>
                                  <p:childTnLst>
                                    <p:anim calcmode="lin" valueType="num">
                                      <p:cBhvr additive="base">
                                        <p:cTn id="55" dur="500"/>
                                        <p:tgtEl>
                                          <p:spTgt spid="39"/>
                                        </p:tgtEl>
                                        <p:attrNameLst>
                                          <p:attrName>ppt_x</p:attrName>
                                        </p:attrNameLst>
                                      </p:cBhvr>
                                      <p:tavLst>
                                        <p:tav tm="0">
                                          <p:val>
                                            <p:strVal val="ppt_x"/>
                                          </p:val>
                                        </p:tav>
                                        <p:tav tm="100000">
                                          <p:val>
                                            <p:strVal val="ppt_x"/>
                                          </p:val>
                                        </p:tav>
                                      </p:tavLst>
                                    </p:anim>
                                    <p:anim calcmode="lin" valueType="num">
                                      <p:cBhvr additive="base">
                                        <p:cTn id="56" dur="500"/>
                                        <p:tgtEl>
                                          <p:spTgt spid="39"/>
                                        </p:tgtEl>
                                        <p:attrNameLst>
                                          <p:attrName>ppt_y</p:attrName>
                                        </p:attrNameLst>
                                      </p:cBhvr>
                                      <p:tavLst>
                                        <p:tav tm="0">
                                          <p:val>
                                            <p:strVal val="ppt_y"/>
                                          </p:val>
                                        </p:tav>
                                        <p:tav tm="100000">
                                          <p:val>
                                            <p:strVal val="1+ppt_h/2"/>
                                          </p:val>
                                        </p:tav>
                                      </p:tavLst>
                                    </p:anim>
                                    <p:set>
                                      <p:cBhvr>
                                        <p:cTn id="57" dur="1" fill="hold">
                                          <p:stCondLst>
                                            <p:cond delay="499"/>
                                          </p:stCondLst>
                                        </p:cTn>
                                        <p:tgtEl>
                                          <p:spTgt spid="39"/>
                                        </p:tgtEl>
                                        <p:attrNameLst>
                                          <p:attrName>style.visibility</p:attrName>
                                        </p:attrNameLst>
                                      </p:cBhvr>
                                      <p:to>
                                        <p:strVal val="hidden"/>
                                      </p:to>
                                    </p:set>
                                  </p:childTnLst>
                                </p:cTn>
                              </p:par>
                              <p:par>
                                <p:cTn id="58" presetID="16" presetClass="exit" presetSubtype="21" fill="hold" nodeType="withEffect">
                                  <p:stCondLst>
                                    <p:cond delay="0"/>
                                  </p:stCondLst>
                                  <p:childTnLst>
                                    <p:animEffect transition="out" filter="barn(inVertical)">
                                      <p:cBhvr>
                                        <p:cTn id="59" dur="500"/>
                                        <p:tgtEl>
                                          <p:spTgt spid="30"/>
                                        </p:tgtEl>
                                      </p:cBhvr>
                                    </p:animEffect>
                                    <p:set>
                                      <p:cBhvr>
                                        <p:cTn id="60" dur="1" fill="hold">
                                          <p:stCondLst>
                                            <p:cond delay="499"/>
                                          </p:stCondLst>
                                        </p:cTn>
                                        <p:tgtEl>
                                          <p:spTgt spid="30"/>
                                        </p:tgtEl>
                                        <p:attrNameLst>
                                          <p:attrName>style.visibility</p:attrName>
                                        </p:attrNameLst>
                                      </p:cBhvr>
                                      <p:to>
                                        <p:strVal val="hidden"/>
                                      </p:to>
                                    </p:set>
                                  </p:childTnLst>
                                </p:cTn>
                              </p:par>
                              <p:par>
                                <p:cTn id="61" presetID="22" presetClass="exit" presetSubtype="4" fill="hold" nodeType="withEffect">
                                  <p:stCondLst>
                                    <p:cond delay="0"/>
                                  </p:stCondLst>
                                  <p:childTnLst>
                                    <p:animEffect transition="out" filter="wipe(down)">
                                      <p:cBhvr>
                                        <p:cTn id="62" dur="500"/>
                                        <p:tgtEl>
                                          <p:spTgt spid="42"/>
                                        </p:tgtEl>
                                      </p:cBhvr>
                                    </p:animEffect>
                                    <p:set>
                                      <p:cBhvr>
                                        <p:cTn id="63" dur="1" fill="hold">
                                          <p:stCondLst>
                                            <p:cond delay="499"/>
                                          </p:stCondLst>
                                        </p:cTn>
                                        <p:tgtEl>
                                          <p:spTgt spid="42"/>
                                        </p:tgtEl>
                                        <p:attrNameLst>
                                          <p:attrName>style.visibility</p:attrName>
                                        </p:attrNameLst>
                                      </p:cBhvr>
                                      <p:to>
                                        <p:strVal val="hidden"/>
                                      </p:to>
                                    </p:set>
                                  </p:childTnLst>
                                </p:cTn>
                              </p:par>
                              <p:par>
                                <p:cTn id="64" presetID="14" presetClass="exit" presetSubtype="10" fill="hold" nodeType="withEffect">
                                  <p:stCondLst>
                                    <p:cond delay="0"/>
                                  </p:stCondLst>
                                  <p:childTnLst>
                                    <p:animEffect transition="out" filter="randombar(horizontal)">
                                      <p:cBhvr>
                                        <p:cTn id="65" dur="500"/>
                                        <p:tgtEl>
                                          <p:spTgt spid="27"/>
                                        </p:tgtEl>
                                      </p:cBhvr>
                                    </p:animEffect>
                                    <p:set>
                                      <p:cBhvr>
                                        <p:cTn id="66" dur="1" fill="hold">
                                          <p:stCondLst>
                                            <p:cond delay="499"/>
                                          </p:stCondLst>
                                        </p:cTn>
                                        <p:tgtEl>
                                          <p:spTgt spid="27"/>
                                        </p:tgtEl>
                                        <p:attrNameLst>
                                          <p:attrName>style.visibility</p:attrName>
                                        </p:attrNameLst>
                                      </p:cBhvr>
                                      <p:to>
                                        <p:strVal val="hidden"/>
                                      </p:to>
                                    </p:set>
                                  </p:childTnLst>
                                </p:cTn>
                              </p:par>
                              <p:par>
                                <p:cTn id="67" presetID="6" presetClass="exit" presetSubtype="32" fill="hold" nodeType="withEffect">
                                  <p:stCondLst>
                                    <p:cond delay="0"/>
                                  </p:stCondLst>
                                  <p:childTnLst>
                                    <p:animEffect transition="out" filter="circle(out)">
                                      <p:cBhvr>
                                        <p:cTn id="68" dur="2000"/>
                                        <p:tgtEl>
                                          <p:spTgt spid="36"/>
                                        </p:tgtEl>
                                      </p:cBhvr>
                                    </p:animEffect>
                                    <p:set>
                                      <p:cBhvr>
                                        <p:cTn id="69" dur="1" fill="hold">
                                          <p:stCondLst>
                                            <p:cond delay="1999"/>
                                          </p:stCondLst>
                                        </p:cTn>
                                        <p:tgtEl>
                                          <p:spTgt spid="36"/>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wipe(down)">
                                      <p:cBhvr>
                                        <p:cTn id="7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0" grpId="0"/>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7" name="Google Shape;387;p32"/>
          <p:cNvSpPr txBox="1">
            <a:spLocks noGrp="1"/>
          </p:cNvSpPr>
          <p:nvPr>
            <p:ph type="sldNum" idx="4294967295"/>
          </p:nvPr>
        </p:nvSpPr>
        <p:spPr>
          <a:xfrm>
            <a:off x="4337100" y="4751625"/>
            <a:ext cx="469800" cy="391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8</a:t>
            </a:fld>
            <a:endParaRPr/>
          </a:p>
        </p:txBody>
      </p:sp>
      <p:graphicFrame>
        <p:nvGraphicFramePr>
          <p:cNvPr id="2" name="Diagram 1"/>
          <p:cNvGraphicFramePr/>
          <p:nvPr>
            <p:extLst>
              <p:ext uri="{D42A27DB-BD31-4B8C-83A1-F6EECF244321}">
                <p14:modId xmlns:p14="http://schemas.microsoft.com/office/powerpoint/2010/main" val="3435584439"/>
              </p:ext>
            </p:extLst>
          </p:nvPr>
        </p:nvGraphicFramePr>
        <p:xfrm>
          <a:off x="319284" y="746289"/>
          <a:ext cx="572538" cy="5519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p:nvPr/>
        </p:nvSpPr>
        <p:spPr>
          <a:xfrm>
            <a:off x="936978" y="302942"/>
            <a:ext cx="7778044" cy="1648692"/>
          </a:xfrm>
          <a:prstGeom prst="rect">
            <a:avLst/>
          </a:prstGeom>
          <a:solidFill>
            <a:srgbClr val="22B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2800" b="1" dirty="0">
                <a:solidFill>
                  <a:srgbClr val="FF0000"/>
                </a:solidFill>
                <a:latin typeface="+mj-lt"/>
              </a:rPr>
              <a:t>Đơn vị đo chiều dài trong hệ thống đo lường chính thức của nước ta hiện nay là mét (metre), </a:t>
            </a:r>
          </a:p>
          <a:p>
            <a:r>
              <a:rPr lang="vi-VN" sz="2800" b="1" dirty="0">
                <a:solidFill>
                  <a:srgbClr val="FF0000"/>
                </a:solidFill>
                <a:latin typeface="+mj-lt"/>
              </a:rPr>
              <a:t>kí hiệu là m.</a:t>
            </a:r>
          </a:p>
        </p:txBody>
      </p:sp>
      <p:sp>
        <p:nvSpPr>
          <p:cNvPr id="4" name="TextBox 3"/>
          <p:cNvSpPr txBox="1"/>
          <p:nvPr/>
        </p:nvSpPr>
        <p:spPr>
          <a:xfrm>
            <a:off x="1828173" y="734291"/>
            <a:ext cx="5957454" cy="584775"/>
          </a:xfrm>
          <a:prstGeom prst="rect">
            <a:avLst/>
          </a:prstGeom>
          <a:noFill/>
        </p:spPr>
        <p:txBody>
          <a:bodyPr wrap="square" rtlCol="0">
            <a:spAutoFit/>
          </a:bodyPr>
          <a:lstStyle/>
          <a:p>
            <a:endParaRPr lang="vi-VN" sz="3200" dirty="0"/>
          </a:p>
        </p:txBody>
      </p:sp>
      <p:sp>
        <p:nvSpPr>
          <p:cNvPr id="5" name="TextBox 4"/>
          <p:cNvSpPr txBox="1"/>
          <p:nvPr/>
        </p:nvSpPr>
        <p:spPr>
          <a:xfrm>
            <a:off x="1039091" y="2250193"/>
            <a:ext cx="3934691" cy="523220"/>
          </a:xfrm>
          <a:prstGeom prst="rect">
            <a:avLst/>
          </a:prstGeom>
          <a:noFill/>
        </p:spPr>
        <p:txBody>
          <a:bodyPr wrap="square" rtlCol="0">
            <a:spAutoFit/>
          </a:bodyPr>
          <a:lstStyle/>
          <a:p>
            <a:r>
              <a:rPr lang="en-US" sz="2800" dirty="0">
                <a:solidFill>
                  <a:srgbClr val="004376"/>
                </a:solidFill>
                <a:latin typeface="Times New Roman" panose="02020603050405020304" pitchFamily="18" charset="0"/>
                <a:cs typeface="Times New Roman" panose="02020603050405020304" pitchFamily="18" charset="0"/>
              </a:rPr>
              <a:t>1milimét (mm)= 0,001m</a:t>
            </a:r>
          </a:p>
        </p:txBody>
      </p:sp>
      <p:sp>
        <p:nvSpPr>
          <p:cNvPr id="14" name="TextBox 13"/>
          <p:cNvSpPr txBox="1"/>
          <p:nvPr/>
        </p:nvSpPr>
        <p:spPr>
          <a:xfrm>
            <a:off x="1024608" y="2810362"/>
            <a:ext cx="3782291" cy="523220"/>
          </a:xfrm>
          <a:prstGeom prst="rect">
            <a:avLst/>
          </a:prstGeom>
          <a:noFill/>
        </p:spPr>
        <p:txBody>
          <a:bodyPr wrap="square" rtlCol="0">
            <a:spAutoFit/>
          </a:bodyPr>
          <a:lstStyle/>
          <a:p>
            <a:r>
              <a:rPr lang="en-US" sz="2800" dirty="0">
                <a:solidFill>
                  <a:srgbClr val="004376"/>
                </a:solidFill>
                <a:latin typeface="Times New Roman" panose="02020603050405020304" pitchFamily="18" charset="0"/>
                <a:cs typeface="Times New Roman" panose="02020603050405020304" pitchFamily="18" charset="0"/>
              </a:rPr>
              <a:t>1centimét (cm)= 0,01m</a:t>
            </a:r>
          </a:p>
        </p:txBody>
      </p:sp>
      <p:sp>
        <p:nvSpPr>
          <p:cNvPr id="15" name="TextBox 14"/>
          <p:cNvSpPr txBox="1"/>
          <p:nvPr/>
        </p:nvSpPr>
        <p:spPr>
          <a:xfrm>
            <a:off x="1024608" y="3369677"/>
            <a:ext cx="3782291" cy="523220"/>
          </a:xfrm>
          <a:prstGeom prst="rect">
            <a:avLst/>
          </a:prstGeom>
          <a:noFill/>
        </p:spPr>
        <p:txBody>
          <a:bodyPr wrap="square" rtlCol="0">
            <a:spAutoFit/>
          </a:bodyPr>
          <a:lstStyle/>
          <a:p>
            <a:r>
              <a:rPr lang="en-US" sz="2800" dirty="0">
                <a:solidFill>
                  <a:srgbClr val="004376"/>
                </a:solidFill>
                <a:latin typeface="Times New Roman" panose="02020603050405020304" pitchFamily="18" charset="0"/>
                <a:cs typeface="Times New Roman" panose="02020603050405020304" pitchFamily="18" charset="0"/>
              </a:rPr>
              <a:t>1đềximét (</a:t>
            </a:r>
            <a:r>
              <a:rPr lang="en-US" sz="2800" dirty="0" err="1">
                <a:solidFill>
                  <a:srgbClr val="004376"/>
                </a:solidFill>
                <a:latin typeface="Times New Roman" panose="02020603050405020304" pitchFamily="18" charset="0"/>
                <a:cs typeface="Times New Roman" panose="02020603050405020304" pitchFamily="18" charset="0"/>
              </a:rPr>
              <a:t>dm</a:t>
            </a:r>
            <a:r>
              <a:rPr lang="en-US" sz="2800">
                <a:solidFill>
                  <a:srgbClr val="004376"/>
                </a:solidFill>
                <a:latin typeface="Times New Roman" panose="02020603050405020304" pitchFamily="18" charset="0"/>
                <a:cs typeface="Times New Roman" panose="02020603050405020304" pitchFamily="18" charset="0"/>
              </a:rPr>
              <a:t>)= 0,1m</a:t>
            </a:r>
            <a:endParaRPr lang="en-US" sz="2800" dirty="0">
              <a:solidFill>
                <a:srgbClr val="004376"/>
              </a:solidFill>
              <a:latin typeface="Times New Roman" panose="02020603050405020304" pitchFamily="18" charset="0"/>
              <a:cs typeface="Times New Roman" panose="02020603050405020304" pitchFamily="18" charset="0"/>
            </a:endParaRPr>
          </a:p>
        </p:txBody>
      </p:sp>
      <p:sp>
        <p:nvSpPr>
          <p:cNvPr id="16" name="TextBox 15"/>
          <p:cNvSpPr txBox="1"/>
          <p:nvPr/>
        </p:nvSpPr>
        <p:spPr>
          <a:xfrm>
            <a:off x="1024607" y="3929846"/>
            <a:ext cx="3782291" cy="523220"/>
          </a:xfrm>
          <a:prstGeom prst="rect">
            <a:avLst/>
          </a:prstGeom>
          <a:noFill/>
        </p:spPr>
        <p:txBody>
          <a:bodyPr wrap="square" rtlCol="0">
            <a:spAutoFit/>
          </a:bodyPr>
          <a:lstStyle/>
          <a:p>
            <a:r>
              <a:rPr lang="en-US" sz="2800" dirty="0">
                <a:solidFill>
                  <a:srgbClr val="004376"/>
                </a:solidFill>
                <a:latin typeface="Times New Roman" panose="02020603050405020304" pitchFamily="18" charset="0"/>
                <a:cs typeface="Times New Roman" panose="02020603050405020304" pitchFamily="18" charset="0"/>
              </a:rPr>
              <a:t>1kilômét (km)= 1000m</a:t>
            </a:r>
          </a:p>
        </p:txBody>
      </p:sp>
      <p:sp>
        <p:nvSpPr>
          <p:cNvPr id="17" name="TextBox 16"/>
          <p:cNvSpPr txBox="1"/>
          <p:nvPr/>
        </p:nvSpPr>
        <p:spPr>
          <a:xfrm>
            <a:off x="5611091" y="2215452"/>
            <a:ext cx="3934691" cy="523220"/>
          </a:xfrm>
          <a:prstGeom prst="rect">
            <a:avLst/>
          </a:prstGeom>
          <a:noFill/>
        </p:spPr>
        <p:txBody>
          <a:bodyPr wrap="square" rtlCol="0">
            <a:spAutoFit/>
          </a:bodyPr>
          <a:lstStyle/>
          <a:p>
            <a:r>
              <a:rPr lang="en-US" sz="2800" dirty="0">
                <a:solidFill>
                  <a:srgbClr val="004376"/>
                </a:solidFill>
                <a:latin typeface="Times New Roman" panose="02020603050405020304" pitchFamily="18" charset="0"/>
                <a:cs typeface="Times New Roman" panose="02020603050405020304" pitchFamily="18" charset="0"/>
              </a:rPr>
              <a:t>1m=1000 mm</a:t>
            </a:r>
          </a:p>
        </p:txBody>
      </p:sp>
      <p:sp>
        <p:nvSpPr>
          <p:cNvPr id="18" name="TextBox 17"/>
          <p:cNvSpPr txBox="1"/>
          <p:nvPr/>
        </p:nvSpPr>
        <p:spPr>
          <a:xfrm>
            <a:off x="5611090" y="2773413"/>
            <a:ext cx="3934691" cy="523220"/>
          </a:xfrm>
          <a:prstGeom prst="rect">
            <a:avLst/>
          </a:prstGeom>
          <a:noFill/>
        </p:spPr>
        <p:txBody>
          <a:bodyPr wrap="square" rtlCol="0">
            <a:spAutoFit/>
          </a:bodyPr>
          <a:lstStyle/>
          <a:p>
            <a:r>
              <a:rPr lang="en-US" sz="2800" dirty="0">
                <a:solidFill>
                  <a:srgbClr val="004376"/>
                </a:solidFill>
                <a:latin typeface="Times New Roman" panose="02020603050405020304" pitchFamily="18" charset="0"/>
                <a:cs typeface="Times New Roman" panose="02020603050405020304" pitchFamily="18" charset="0"/>
              </a:rPr>
              <a:t>1m=100 cm</a:t>
            </a:r>
          </a:p>
        </p:txBody>
      </p:sp>
      <p:sp>
        <p:nvSpPr>
          <p:cNvPr id="19" name="TextBox 18"/>
          <p:cNvSpPr txBox="1"/>
          <p:nvPr/>
        </p:nvSpPr>
        <p:spPr>
          <a:xfrm>
            <a:off x="5611089" y="3296633"/>
            <a:ext cx="3934691" cy="523220"/>
          </a:xfrm>
          <a:prstGeom prst="rect">
            <a:avLst/>
          </a:prstGeom>
          <a:noFill/>
        </p:spPr>
        <p:txBody>
          <a:bodyPr wrap="square" rtlCol="0">
            <a:spAutoFit/>
          </a:bodyPr>
          <a:lstStyle/>
          <a:p>
            <a:r>
              <a:rPr lang="en-US" sz="2800" dirty="0">
                <a:solidFill>
                  <a:srgbClr val="004376"/>
                </a:solidFill>
                <a:latin typeface="Times New Roman" panose="02020603050405020304" pitchFamily="18" charset="0"/>
                <a:cs typeface="Times New Roman" panose="02020603050405020304" pitchFamily="18" charset="0"/>
              </a:rPr>
              <a:t>1m=10 </a:t>
            </a:r>
            <a:r>
              <a:rPr lang="en-US" sz="2800" dirty="0" err="1">
                <a:solidFill>
                  <a:srgbClr val="004376"/>
                </a:solidFill>
                <a:latin typeface="Times New Roman" panose="02020603050405020304" pitchFamily="18" charset="0"/>
                <a:cs typeface="Times New Roman" panose="02020603050405020304" pitchFamily="18" charset="0"/>
              </a:rPr>
              <a:t>dm</a:t>
            </a:r>
            <a:endParaRPr lang="en-US" sz="2800" dirty="0">
              <a:solidFill>
                <a:srgbClr val="004376"/>
              </a:solidFill>
              <a:latin typeface="Times New Roman" panose="02020603050405020304" pitchFamily="18" charset="0"/>
              <a:cs typeface="Times New Roman" panose="02020603050405020304" pitchFamily="18" charset="0"/>
            </a:endParaRPr>
          </a:p>
        </p:txBody>
      </p:sp>
      <p:sp>
        <p:nvSpPr>
          <p:cNvPr id="20" name="TextBox 19"/>
          <p:cNvSpPr txBox="1"/>
          <p:nvPr/>
        </p:nvSpPr>
        <p:spPr>
          <a:xfrm>
            <a:off x="5611088" y="3854356"/>
            <a:ext cx="3934691" cy="523220"/>
          </a:xfrm>
          <a:prstGeom prst="rect">
            <a:avLst/>
          </a:prstGeom>
          <a:noFill/>
        </p:spPr>
        <p:txBody>
          <a:bodyPr wrap="square" rtlCol="0">
            <a:spAutoFit/>
          </a:bodyPr>
          <a:lstStyle/>
          <a:p>
            <a:r>
              <a:rPr lang="en-US" sz="2800" dirty="0">
                <a:solidFill>
                  <a:srgbClr val="004376"/>
                </a:solidFill>
                <a:latin typeface="Times New Roman" panose="02020603050405020304" pitchFamily="18" charset="0"/>
                <a:cs typeface="Times New Roman" panose="02020603050405020304" pitchFamily="18" charset="0"/>
              </a:rPr>
              <a:t>1m=0,001km</a:t>
            </a:r>
          </a:p>
        </p:txBody>
      </p:sp>
      <p:sp>
        <p:nvSpPr>
          <p:cNvPr id="7" name="Rounded Rectangle 6"/>
          <p:cNvSpPr/>
          <p:nvPr/>
        </p:nvSpPr>
        <p:spPr>
          <a:xfrm>
            <a:off x="498764" y="2215452"/>
            <a:ext cx="8021781" cy="2342693"/>
          </a:xfrm>
          <a:prstGeom prst="roundRect">
            <a:avLst/>
          </a:prstGeom>
          <a:noFill/>
          <a:ln>
            <a:solidFill>
              <a:srgbClr val="22B7C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962040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par>
                                <p:cTn id="8" presetID="6" presetClass="entr" presetSubtype="16" fill="hold" grpId="0" nodeType="withEffect" nodePh="1">
                                  <p:stCondLst>
                                    <p:cond delay="0"/>
                                  </p:stCondLst>
                                  <p:endCondLst>
                                    <p:cond evt="begin" delay="0">
                                      <p:tn val="8"/>
                                    </p:cond>
                                  </p:end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2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ircle(in)">
                                      <p:cBhvr>
                                        <p:cTn id="18" dur="2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down)">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down)">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down)">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down)">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14" grpId="0"/>
      <p:bldP spid="15" grpId="0"/>
      <p:bldP spid="16" grpId="0"/>
      <p:bldP spid="17" grpId="0"/>
      <p:bldP spid="18" grpId="0"/>
      <p:bldP spid="19" grpId="0"/>
      <p:bldP spid="20" grpId="0"/>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ổng hợp các đơn vị đo lường phổ biến nhất ở cấp Tiểu học - Tổng hợp Việt  Nam">
            <a:extLst>
              <a:ext uri="{FF2B5EF4-FFF2-40B4-BE49-F238E27FC236}">
                <a16:creationId xmlns:a16="http://schemas.microsoft.com/office/drawing/2014/main" id="{493D37CB-261F-4128-88C3-27FB1DF8FC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551" y="331863"/>
            <a:ext cx="7030411" cy="4334423"/>
          </a:xfrm>
          <a:prstGeom prst="rect">
            <a:avLst/>
          </a:prstGeom>
          <a:noFill/>
          <a:extLst>
            <a:ext uri="{909E8E84-426E-40DD-AFC4-6F175D3DCCD1}">
              <a14:hiddenFill xmlns:a14="http://schemas.microsoft.com/office/drawing/2010/main">
                <a:solidFill>
                  <a:srgbClr val="FFFFFF"/>
                </a:solidFill>
              </a14:hiddenFill>
            </a:ext>
          </a:extLst>
        </p:spPr>
      </p:pic>
      <p:sp>
        <p:nvSpPr>
          <p:cNvPr id="3" name="Frame 2"/>
          <p:cNvSpPr/>
          <p:nvPr/>
        </p:nvSpPr>
        <p:spPr>
          <a:xfrm>
            <a:off x="983673" y="207818"/>
            <a:ext cx="7287491" cy="4488873"/>
          </a:xfrm>
          <a:prstGeom prst="frame">
            <a:avLst>
              <a:gd name="adj1" fmla="val 6327"/>
            </a:avLst>
          </a:prstGeom>
          <a:solidFill>
            <a:srgbClr val="22B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Rectangle 3"/>
          <p:cNvSpPr/>
          <p:nvPr/>
        </p:nvSpPr>
        <p:spPr>
          <a:xfrm>
            <a:off x="1288473" y="483525"/>
            <a:ext cx="1052945" cy="640079"/>
          </a:xfrm>
          <a:prstGeom prst="rect">
            <a:avLst/>
          </a:prstGeom>
          <a:solidFill>
            <a:srgbClr val="DAE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536918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b="1" smtClean="0"/>
              <a:t>10</a:t>
            </a:fld>
            <a:endParaRPr lang="en" b="1"/>
          </a:p>
        </p:txBody>
      </p:sp>
      <p:sp>
        <p:nvSpPr>
          <p:cNvPr id="5" name="Rectangle 4"/>
          <p:cNvSpPr/>
          <p:nvPr/>
        </p:nvSpPr>
        <p:spPr>
          <a:xfrm>
            <a:off x="3226231" y="1087006"/>
            <a:ext cx="4795550" cy="2923877"/>
          </a:xfrm>
          <a:prstGeom prst="rect">
            <a:avLst/>
          </a:prstGeom>
        </p:spPr>
        <p:txBody>
          <a:bodyPr wrap="square">
            <a:spAutoFit/>
          </a:bodyPr>
          <a:lstStyle/>
          <a:p>
            <a:pPr indent="360045" algn="just">
              <a:lnSpc>
                <a:spcPct val="115000"/>
              </a:lnSpc>
            </a:pPr>
            <a:r>
              <a:rPr lang="en-US" sz="3200" b="1" dirty="0" err="1">
                <a:solidFill>
                  <a:srgbClr val="00518E"/>
                </a:solidFill>
                <a:latin typeface="Times New Roman" panose="02020603050405020304" pitchFamily="18" charset="0"/>
                <a:ea typeface="Calibri" panose="020F0502020204030204" pitchFamily="34" charset="0"/>
                <a:cs typeface="Times New Roman" panose="02020603050405020304" pitchFamily="18" charset="0"/>
              </a:rPr>
              <a:t>Ví</a:t>
            </a:r>
            <a:r>
              <a:rPr lang="en-US"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 </a:t>
            </a:r>
            <a:r>
              <a:rPr lang="en-US" sz="3200" b="1" dirty="0" err="1">
                <a:solidFill>
                  <a:srgbClr val="00518E"/>
                </a:solidFill>
                <a:latin typeface="Times New Roman" panose="02020603050405020304" pitchFamily="18" charset="0"/>
                <a:ea typeface="Calibri" panose="020F0502020204030204" pitchFamily="34" charset="0"/>
                <a:cs typeface="Times New Roman" panose="02020603050405020304" pitchFamily="18" charset="0"/>
              </a:rPr>
              <a:t>dụ</a:t>
            </a:r>
            <a:r>
              <a:rPr lang="en-US"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 </a:t>
            </a:r>
            <a:r>
              <a:rPr lang="vi-VN"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Đổi đơn vị </a:t>
            </a:r>
            <a:endParaRPr lang="en-US"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r>
              <a:rPr lang="en-US"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a. </a:t>
            </a:r>
            <a:r>
              <a:rPr lang="vi-VN"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1,25m = </a:t>
            </a:r>
            <a:r>
              <a:rPr lang="en-US"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a:t>
            </a:r>
            <a:r>
              <a:rPr lang="vi-VN"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a:t>
            </a:r>
            <a:r>
              <a:rPr lang="en-US"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m</a:t>
            </a:r>
            <a:r>
              <a:rPr lang="vi-VN"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m                                     </a:t>
            </a:r>
            <a:endParaRPr lang="en-US"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r>
              <a:rPr lang="en-US"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b.</a:t>
            </a:r>
            <a:r>
              <a:rPr lang="vi-VN"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 0,1dm = </a:t>
            </a:r>
            <a:r>
              <a:rPr lang="en-US"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a:t>
            </a:r>
            <a:r>
              <a:rPr lang="vi-VN"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a:t>
            </a:r>
            <a:r>
              <a:rPr lang="en-US"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a:t>
            </a:r>
            <a:r>
              <a:rPr lang="vi-VN"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...mm</a:t>
            </a:r>
            <a:endParaRPr lang="en-US"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r>
              <a:rPr lang="en-US"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c</a:t>
            </a:r>
            <a:r>
              <a:rPr lang="vi-VN"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 …</a:t>
            </a:r>
            <a:r>
              <a:rPr lang="en-US"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a:t>
            </a:r>
            <a:r>
              <a:rPr lang="vi-VN"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....mm = 0,1m                                     </a:t>
            </a:r>
            <a:endParaRPr lang="en-US"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pPr>
            <a:r>
              <a:rPr lang="vi-VN"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d. …</a:t>
            </a:r>
            <a:r>
              <a:rPr lang="en-US"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a:t>
            </a:r>
            <a:r>
              <a:rPr lang="vi-VN"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rPr>
              <a:t>...cm = 0,5m</a:t>
            </a:r>
            <a:endParaRPr lang="en-US" sz="3200" b="1" dirty="0">
              <a:solidFill>
                <a:srgbClr val="00518E"/>
              </a:solidFill>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TextBox 5"/>
          <p:cNvSpPr txBox="1"/>
          <p:nvPr/>
        </p:nvSpPr>
        <p:spPr>
          <a:xfrm>
            <a:off x="5430982" y="1565563"/>
            <a:ext cx="1011382" cy="584775"/>
          </a:xfrm>
          <a:prstGeom prst="rect">
            <a:avLst/>
          </a:prstGeom>
          <a:noFill/>
        </p:spPr>
        <p:txBody>
          <a:bodyPr wrap="square" rtlCol="0">
            <a:spAutoFit/>
          </a:bodyPr>
          <a:lstStyle/>
          <a:p>
            <a:r>
              <a:rPr lang="en-US" sz="3200" b="1" dirty="0">
                <a:solidFill>
                  <a:srgbClr val="C00000"/>
                </a:solidFill>
                <a:latin typeface="Times New Roman" panose="02020603050405020304" pitchFamily="18" charset="0"/>
                <a:cs typeface="Times New Roman" panose="02020603050405020304" pitchFamily="18" charset="0"/>
              </a:rPr>
              <a:t>1250</a:t>
            </a:r>
          </a:p>
        </p:txBody>
      </p:sp>
      <p:sp>
        <p:nvSpPr>
          <p:cNvPr id="7" name="TextBox 6"/>
          <p:cNvSpPr txBox="1"/>
          <p:nvPr/>
        </p:nvSpPr>
        <p:spPr>
          <a:xfrm>
            <a:off x="5403273" y="2150338"/>
            <a:ext cx="1011382" cy="584775"/>
          </a:xfrm>
          <a:prstGeom prst="rect">
            <a:avLst/>
          </a:prstGeom>
          <a:noFill/>
        </p:spPr>
        <p:txBody>
          <a:bodyPr wrap="square" rtlCol="0">
            <a:spAutoFit/>
          </a:bodyPr>
          <a:lstStyle/>
          <a:p>
            <a:r>
              <a:rPr lang="en-US" sz="3200" b="1" dirty="0">
                <a:solidFill>
                  <a:srgbClr val="C00000"/>
                </a:solidFill>
                <a:latin typeface="Times New Roman" panose="02020603050405020304" pitchFamily="18" charset="0"/>
                <a:cs typeface="Times New Roman" panose="02020603050405020304" pitchFamily="18" charset="0"/>
              </a:rPr>
              <a:t>10</a:t>
            </a:r>
          </a:p>
        </p:txBody>
      </p:sp>
      <p:sp>
        <p:nvSpPr>
          <p:cNvPr id="8" name="TextBox 7"/>
          <p:cNvSpPr txBox="1"/>
          <p:nvPr/>
        </p:nvSpPr>
        <p:spPr>
          <a:xfrm>
            <a:off x="4114801" y="2735113"/>
            <a:ext cx="1011382" cy="584775"/>
          </a:xfrm>
          <a:prstGeom prst="rect">
            <a:avLst/>
          </a:prstGeom>
          <a:noFill/>
        </p:spPr>
        <p:txBody>
          <a:bodyPr wrap="square" rtlCol="0">
            <a:spAutoFit/>
          </a:bodyPr>
          <a:lstStyle/>
          <a:p>
            <a:r>
              <a:rPr lang="en-US" sz="3200" b="1" dirty="0">
                <a:solidFill>
                  <a:srgbClr val="C00000"/>
                </a:solidFill>
                <a:latin typeface="Times New Roman" panose="02020603050405020304" pitchFamily="18" charset="0"/>
                <a:cs typeface="Times New Roman" panose="02020603050405020304" pitchFamily="18" charset="0"/>
              </a:rPr>
              <a:t>100</a:t>
            </a:r>
          </a:p>
        </p:txBody>
      </p:sp>
      <p:sp>
        <p:nvSpPr>
          <p:cNvPr id="9" name="TextBox 8"/>
          <p:cNvSpPr txBox="1"/>
          <p:nvPr/>
        </p:nvSpPr>
        <p:spPr>
          <a:xfrm>
            <a:off x="4253346" y="3319888"/>
            <a:ext cx="1011382" cy="584775"/>
          </a:xfrm>
          <a:prstGeom prst="rect">
            <a:avLst/>
          </a:prstGeom>
          <a:noFill/>
        </p:spPr>
        <p:txBody>
          <a:bodyPr wrap="square" rtlCol="0">
            <a:spAutoFit/>
          </a:bodyPr>
          <a:lstStyle/>
          <a:p>
            <a:r>
              <a:rPr lang="en-US" sz="3200" b="1" dirty="0">
                <a:solidFill>
                  <a:srgbClr val="C00000"/>
                </a:solidFill>
                <a:latin typeface="Times New Roman" panose="02020603050405020304" pitchFamily="18" charset="0"/>
                <a:cs typeface="Times New Roman" panose="02020603050405020304" pitchFamily="18" charset="0"/>
              </a:rPr>
              <a:t>50</a:t>
            </a:r>
          </a:p>
        </p:txBody>
      </p:sp>
    </p:spTree>
    <p:extLst>
      <p:ext uri="{BB962C8B-B14F-4D97-AF65-F5344CB8AC3E}">
        <p14:creationId xmlns:p14="http://schemas.microsoft.com/office/powerpoint/2010/main" val="4526476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8861434-63F7-4EF5-85A1-10A2DADC6C5C}"/>
              </a:ext>
            </a:extLst>
          </p:cNvPr>
          <p:cNvGrpSpPr>
            <a:grpSpLocks/>
          </p:cNvGrpSpPr>
          <p:nvPr/>
        </p:nvGrpSpPr>
        <p:grpSpPr bwMode="auto">
          <a:xfrm>
            <a:off x="599358" y="0"/>
            <a:ext cx="8129005" cy="4571024"/>
            <a:chOff x="3581668" y="2329959"/>
            <a:chExt cx="12978862" cy="5459656"/>
          </a:xfrm>
        </p:grpSpPr>
        <p:sp>
          <p:nvSpPr>
            <p:cNvPr id="3" name="Title 1">
              <a:extLst>
                <a:ext uri="{FF2B5EF4-FFF2-40B4-BE49-F238E27FC236}">
                  <a16:creationId xmlns:a16="http://schemas.microsoft.com/office/drawing/2014/main" id="{F2629478-4B83-499B-92ED-D52549E5932F}"/>
                </a:ext>
              </a:extLst>
            </p:cNvPr>
            <p:cNvSpPr txBox="1">
              <a:spLocks noChangeArrowheads="1"/>
            </p:cNvSpPr>
            <p:nvPr/>
          </p:nvSpPr>
          <p:spPr bwMode="auto">
            <a:xfrm>
              <a:off x="3581668" y="3109973"/>
              <a:ext cx="12978862" cy="4679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6551" tIns="53275" rIns="106551" bIns="53275" anchor="ctr"/>
            <a:lstStyle>
              <a:lvl1pPr algn="ctr" rtl="0" eaLnBrk="0" fontAlgn="base" hangingPunct="0">
                <a:spcBef>
                  <a:spcPct val="0"/>
                </a:spcBef>
                <a:spcAft>
                  <a:spcPct val="0"/>
                </a:spcAft>
                <a:defRPr sz="6500">
                  <a:solidFill>
                    <a:schemeClr val="tx2"/>
                  </a:solidFill>
                  <a:latin typeface="+mj-lt"/>
                  <a:ea typeface="+mj-ea"/>
                  <a:cs typeface="+mj-cs"/>
                </a:defRPr>
              </a:lvl1pPr>
              <a:lvl2pPr algn="ctr" rtl="0" eaLnBrk="0" fontAlgn="base" hangingPunct="0">
                <a:spcBef>
                  <a:spcPct val="0"/>
                </a:spcBef>
                <a:spcAft>
                  <a:spcPct val="0"/>
                </a:spcAft>
                <a:defRPr sz="6500">
                  <a:solidFill>
                    <a:schemeClr val="tx2"/>
                  </a:solidFill>
                  <a:latin typeface="Arial" charset="0"/>
                  <a:cs typeface="Arial" charset="0"/>
                </a:defRPr>
              </a:lvl2pPr>
              <a:lvl3pPr algn="ctr" rtl="0" eaLnBrk="0" fontAlgn="base" hangingPunct="0">
                <a:spcBef>
                  <a:spcPct val="0"/>
                </a:spcBef>
                <a:spcAft>
                  <a:spcPct val="0"/>
                </a:spcAft>
                <a:defRPr sz="6500">
                  <a:solidFill>
                    <a:schemeClr val="tx2"/>
                  </a:solidFill>
                  <a:latin typeface="Arial" charset="0"/>
                  <a:cs typeface="Arial" charset="0"/>
                </a:defRPr>
              </a:lvl3pPr>
              <a:lvl4pPr algn="ctr" rtl="0" eaLnBrk="0" fontAlgn="base" hangingPunct="0">
                <a:spcBef>
                  <a:spcPct val="0"/>
                </a:spcBef>
                <a:spcAft>
                  <a:spcPct val="0"/>
                </a:spcAft>
                <a:defRPr sz="6500">
                  <a:solidFill>
                    <a:schemeClr val="tx2"/>
                  </a:solidFill>
                  <a:latin typeface="Arial" charset="0"/>
                  <a:cs typeface="Arial" charset="0"/>
                </a:defRPr>
              </a:lvl4pPr>
              <a:lvl5pPr algn="ctr" rtl="0" eaLnBrk="0" fontAlgn="base" hangingPunct="0">
                <a:spcBef>
                  <a:spcPct val="0"/>
                </a:spcBef>
                <a:spcAft>
                  <a:spcPct val="0"/>
                </a:spcAft>
                <a:defRPr sz="6500">
                  <a:solidFill>
                    <a:schemeClr val="tx2"/>
                  </a:solidFill>
                  <a:latin typeface="Arial" charset="0"/>
                  <a:cs typeface="Arial" charset="0"/>
                </a:defRPr>
              </a:lvl5pPr>
              <a:lvl6pPr marL="679262" algn="ctr" rtl="0" fontAlgn="base">
                <a:spcBef>
                  <a:spcPct val="0"/>
                </a:spcBef>
                <a:spcAft>
                  <a:spcPct val="0"/>
                </a:spcAft>
                <a:defRPr sz="6500">
                  <a:solidFill>
                    <a:schemeClr val="tx2"/>
                  </a:solidFill>
                  <a:latin typeface="Arial" charset="0"/>
                  <a:cs typeface="Arial" charset="0"/>
                </a:defRPr>
              </a:lvl6pPr>
              <a:lvl7pPr marL="1358524" algn="ctr" rtl="0" fontAlgn="base">
                <a:spcBef>
                  <a:spcPct val="0"/>
                </a:spcBef>
                <a:spcAft>
                  <a:spcPct val="0"/>
                </a:spcAft>
                <a:defRPr sz="6500">
                  <a:solidFill>
                    <a:schemeClr val="tx2"/>
                  </a:solidFill>
                  <a:latin typeface="Arial" charset="0"/>
                  <a:cs typeface="Arial" charset="0"/>
                </a:defRPr>
              </a:lvl7pPr>
              <a:lvl8pPr marL="2037786" algn="ctr" rtl="0" fontAlgn="base">
                <a:spcBef>
                  <a:spcPct val="0"/>
                </a:spcBef>
                <a:spcAft>
                  <a:spcPct val="0"/>
                </a:spcAft>
                <a:defRPr sz="6500">
                  <a:solidFill>
                    <a:schemeClr val="tx2"/>
                  </a:solidFill>
                  <a:latin typeface="Arial" charset="0"/>
                  <a:cs typeface="Arial" charset="0"/>
                </a:defRPr>
              </a:lvl8pPr>
              <a:lvl9pPr marL="2717048" algn="ctr" rtl="0" fontAlgn="base">
                <a:spcBef>
                  <a:spcPct val="0"/>
                </a:spcBef>
                <a:spcAft>
                  <a:spcPct val="0"/>
                </a:spcAft>
                <a:defRPr sz="6500">
                  <a:solidFill>
                    <a:schemeClr val="tx2"/>
                  </a:solidFill>
                  <a:latin typeface="Arial" charset="0"/>
                  <a:cs typeface="Arial" charset="0"/>
                </a:defRPr>
              </a:lvl9pPr>
            </a:lstStyle>
            <a:p>
              <a:pPr algn="l">
                <a:defRPr/>
              </a:pPr>
              <a:r>
                <a:rPr lang="en-US" altLang="vi-VN" sz="2800" b="1" kern="0" dirty="0">
                  <a:solidFill>
                    <a:srgbClr val="FF0000"/>
                  </a:solidFill>
                  <a:latin typeface="Times New Roman" panose="02020603050405020304" pitchFamily="18" charset="0"/>
                  <a:cs typeface="Times New Roman" panose="02020603050405020304" pitchFamily="18" charset="0"/>
                </a:rPr>
                <a:t>               </a:t>
              </a:r>
              <a:r>
                <a:rPr lang="en-US" altLang="vi-VN" sz="2800" b="1" kern="0" dirty="0" err="1">
                  <a:solidFill>
                    <a:srgbClr val="FF0000"/>
                  </a:solidFill>
                  <a:latin typeface="Times New Roman" panose="02020603050405020304" pitchFamily="18" charset="0"/>
                  <a:cs typeface="Times New Roman" panose="02020603050405020304" pitchFamily="18" charset="0"/>
                </a:rPr>
                <a:t>Em</a:t>
              </a:r>
              <a:r>
                <a:rPr lang="en-US" altLang="vi-VN" sz="2800" b="1" kern="0" dirty="0">
                  <a:solidFill>
                    <a:srgbClr val="FF0000"/>
                  </a:solidFill>
                  <a:latin typeface="Times New Roman" panose="02020603050405020304" pitchFamily="18" charset="0"/>
                  <a:cs typeface="Times New Roman" panose="02020603050405020304" pitchFamily="18" charset="0"/>
                </a:rPr>
                <a:t> </a:t>
              </a:r>
              <a:r>
                <a:rPr lang="en-US" altLang="vi-VN" sz="2800" b="1" kern="0" dirty="0" err="1">
                  <a:solidFill>
                    <a:srgbClr val="FF0000"/>
                  </a:solidFill>
                  <a:latin typeface="Times New Roman" panose="02020603050405020304" pitchFamily="18" charset="0"/>
                  <a:cs typeface="Times New Roman" panose="02020603050405020304" pitchFamily="18" charset="0"/>
                </a:rPr>
                <a:t>có</a:t>
              </a:r>
              <a:r>
                <a:rPr lang="en-US" altLang="vi-VN" sz="2800" b="1" kern="0" dirty="0">
                  <a:solidFill>
                    <a:srgbClr val="FF0000"/>
                  </a:solidFill>
                  <a:latin typeface="Times New Roman" panose="02020603050405020304" pitchFamily="18" charset="0"/>
                  <a:cs typeface="Times New Roman" panose="02020603050405020304" pitchFamily="18" charset="0"/>
                </a:rPr>
                <a:t> </a:t>
              </a:r>
              <a:r>
                <a:rPr lang="en-US" altLang="vi-VN" sz="2800" b="1" kern="0" dirty="0" err="1">
                  <a:solidFill>
                    <a:srgbClr val="FF0000"/>
                  </a:solidFill>
                  <a:latin typeface="Times New Roman" panose="02020603050405020304" pitchFamily="18" charset="0"/>
                  <a:cs typeface="Times New Roman" panose="02020603050405020304" pitchFamily="18" charset="0"/>
                </a:rPr>
                <a:t>biết</a:t>
              </a:r>
              <a:r>
                <a:rPr lang="en-US" altLang="vi-VN" sz="2800" b="1" kern="0" dirty="0">
                  <a:solidFill>
                    <a:srgbClr val="FF0000"/>
                  </a:solidFill>
                  <a:latin typeface="Times New Roman" panose="02020603050405020304" pitchFamily="18" charset="0"/>
                  <a:cs typeface="Times New Roman" panose="02020603050405020304" pitchFamily="18" charset="0"/>
                </a:rPr>
                <a:t>: </a:t>
              </a:r>
            </a:p>
            <a:p>
              <a:pPr algn="l">
                <a:defRPr/>
              </a:pPr>
              <a:r>
                <a:rPr lang="en-US" altLang="vi-VN" sz="2800" b="1" i="1" kern="0" dirty="0" err="1">
                  <a:solidFill>
                    <a:srgbClr val="00518E"/>
                  </a:solidFill>
                  <a:latin typeface="Times New Roman" panose="02020603050405020304" pitchFamily="18" charset="0"/>
                  <a:cs typeface="Times New Roman" panose="02020603050405020304" pitchFamily="18" charset="0"/>
                </a:rPr>
                <a:t>Ngoài</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đơn</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vị</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đo</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độ</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dài</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là</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mét</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một</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số</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quốc</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gia</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còn</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dùng</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các</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đơn</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vị</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đo</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độ</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dài</a:t>
              </a:r>
              <a:r>
                <a:rPr lang="en-US" altLang="vi-VN" sz="2800" b="1" i="1" kern="0" dirty="0">
                  <a:solidFill>
                    <a:srgbClr val="00518E"/>
                  </a:solidFill>
                  <a:latin typeface="Times New Roman" panose="02020603050405020304" pitchFamily="18" charset="0"/>
                  <a:cs typeface="Times New Roman" panose="02020603050405020304" pitchFamily="18" charset="0"/>
                </a:rPr>
                <a:t> </a:t>
              </a:r>
              <a:r>
                <a:rPr lang="en-US" altLang="vi-VN" sz="2800" b="1" i="1" kern="0" dirty="0" err="1">
                  <a:solidFill>
                    <a:srgbClr val="00518E"/>
                  </a:solidFill>
                  <a:latin typeface="Times New Roman" panose="02020603050405020304" pitchFamily="18" charset="0"/>
                  <a:cs typeface="Times New Roman" panose="02020603050405020304" pitchFamily="18" charset="0"/>
                </a:rPr>
                <a:t>khác</a:t>
              </a:r>
              <a:r>
                <a:rPr lang="en-US" altLang="vi-VN" sz="2800" b="1" i="1" kern="0" dirty="0">
                  <a:solidFill>
                    <a:srgbClr val="00518E"/>
                  </a:solidFill>
                  <a:latin typeface="Times New Roman" panose="02020603050405020304" pitchFamily="18" charset="0"/>
                  <a:cs typeface="Times New Roman" panose="02020603050405020304" pitchFamily="18" charset="0"/>
                </a:rPr>
                <a:t>: </a:t>
              </a:r>
            </a:p>
            <a:p>
              <a:pPr algn="l">
                <a:defRPr/>
              </a:pPr>
              <a:r>
                <a:rPr lang="en-US" altLang="vi-VN" sz="2800" b="1" i="1" kern="0" dirty="0">
                  <a:solidFill>
                    <a:srgbClr val="00518E"/>
                  </a:solidFill>
                  <a:latin typeface="Times New Roman" panose="02020603050405020304" pitchFamily="18" charset="0"/>
                  <a:cs typeface="Times New Roman" panose="02020603050405020304" pitchFamily="18" charset="0"/>
                </a:rPr>
                <a:t>	+ 1 in (inch) = 2,54cm</a:t>
              </a:r>
            </a:p>
            <a:p>
              <a:pPr algn="l">
                <a:defRPr/>
              </a:pPr>
              <a:r>
                <a:rPr lang="en-US" altLang="vi-VN" sz="2800" b="1" i="1" kern="0" dirty="0">
                  <a:solidFill>
                    <a:srgbClr val="00518E"/>
                  </a:solidFill>
                  <a:latin typeface="Times New Roman" panose="02020603050405020304" pitchFamily="18" charset="0"/>
                  <a:cs typeface="Times New Roman" panose="02020603050405020304" pitchFamily="18" charset="0"/>
                </a:rPr>
                <a:t>	+ 1 </a:t>
              </a:r>
              <a:r>
                <a:rPr lang="en-US" altLang="vi-VN" sz="2800" b="1" i="1" kern="0" dirty="0" err="1">
                  <a:solidFill>
                    <a:srgbClr val="00518E"/>
                  </a:solidFill>
                  <a:latin typeface="Times New Roman" panose="02020603050405020304" pitchFamily="18" charset="0"/>
                  <a:cs typeface="Times New Roman" panose="02020603050405020304" pitchFamily="18" charset="0"/>
                </a:rPr>
                <a:t>dặm</a:t>
              </a:r>
              <a:r>
                <a:rPr lang="en-US" altLang="vi-VN" sz="2800" b="1" i="1" kern="0" dirty="0">
                  <a:solidFill>
                    <a:srgbClr val="00518E"/>
                  </a:solidFill>
                  <a:latin typeface="Times New Roman" panose="02020603050405020304" pitchFamily="18" charset="0"/>
                  <a:cs typeface="Times New Roman" panose="02020603050405020304" pitchFamily="18" charset="0"/>
                </a:rPr>
                <a:t> (mile) = 1609m (</a:t>
              </a:r>
              <a:r>
                <a:rPr lang="en-US" altLang="vi-VN" sz="2800" b="1" i="1" kern="0" dirty="0">
                  <a:solidFill>
                    <a:srgbClr val="00518E"/>
                  </a:solidFill>
                  <a:latin typeface="Times New Roman" panose="02020603050405020304" pitchFamily="18" charset="0"/>
                  <a:ea typeface="Segoe UI Symbol" panose="020B0502040204020203" pitchFamily="34" charset="0"/>
                  <a:cs typeface="Times New Roman" panose="02020603050405020304" pitchFamily="18" charset="0"/>
                </a:rPr>
                <a:t>≈ 1,6km)</a:t>
              </a:r>
            </a:p>
            <a:p>
              <a:pPr algn="l">
                <a:defRPr/>
              </a:pPr>
              <a:r>
                <a:rPr lang="vi-VN" sz="2800" dirty="0">
                  <a:solidFill>
                    <a:schemeClr val="tx1"/>
                  </a:solidFill>
                  <a:latin typeface="Times New Roman" panose="02020603050405020304" pitchFamily="18" charset="0"/>
                  <a:ea typeface="Calibri" panose="020F0502020204030204" pitchFamily="34" charset="0"/>
                </a:rPr>
                <a:t>Một số đơn vị đo chiều dài với khoảng cách lớn như đơn vị thiên văn (AU), đơn vị năm ánh sáng (ly) và đơn vị đo dùng để đo kích thước các vật nhỏ micromet, nanomet, angstrom.</a:t>
              </a:r>
            </a:p>
            <a:p>
              <a:pPr algn="l">
                <a:defRPr/>
              </a:pPr>
              <a:endParaRPr lang="vi-VN" altLang="vi-VN" sz="2800" b="1" kern="0" dirty="0">
                <a:solidFill>
                  <a:schemeClr val="tx1"/>
                </a:solidFill>
                <a:latin typeface="Times New Roman" panose="02020603050405020304" pitchFamily="18" charset="0"/>
                <a:cs typeface="Times New Roman" panose="02020603050405020304" pitchFamily="18" charset="0"/>
              </a:endParaRPr>
            </a:p>
          </p:txBody>
        </p:sp>
        <p:pic>
          <p:nvPicPr>
            <p:cNvPr id="4" name="Picture 1">
              <a:extLst>
                <a:ext uri="{FF2B5EF4-FFF2-40B4-BE49-F238E27FC236}">
                  <a16:creationId xmlns:a16="http://schemas.microsoft.com/office/drawing/2014/main" id="{8D9AB6B2-8CCA-4AE0-9ED4-C630F382FD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1673" y="2329959"/>
              <a:ext cx="1547710" cy="1077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2121270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8982" y="249382"/>
            <a:ext cx="7439891" cy="954107"/>
          </a:xfrm>
          <a:prstGeom prst="rect">
            <a:avLst/>
          </a:prstGeom>
          <a:noFill/>
        </p:spPr>
        <p:txBody>
          <a:bodyPr wrap="square" rtlCol="0">
            <a:spAutoFit/>
          </a:bodyPr>
          <a:lstStyle/>
          <a:p>
            <a:r>
              <a:rPr lang="en-US" sz="2800" dirty="0" err="1">
                <a:solidFill>
                  <a:srgbClr val="00518E"/>
                </a:solidFill>
                <a:latin typeface="Times New Roman" panose="02020603050405020304" pitchFamily="18" charset="0"/>
                <a:cs typeface="Times New Roman" panose="02020603050405020304" pitchFamily="18" charset="0"/>
              </a:rPr>
              <a:t>Trong</a:t>
            </a:r>
            <a:r>
              <a:rPr lang="en-US" sz="2800" dirty="0">
                <a:solidFill>
                  <a:srgbClr val="00518E"/>
                </a:solidFill>
                <a:latin typeface="Times New Roman" panose="02020603050405020304" pitchFamily="18" charset="0"/>
                <a:cs typeface="Times New Roman" panose="02020603050405020304" pitchFamily="18" charset="0"/>
              </a:rPr>
              <a:t> </a:t>
            </a:r>
            <a:r>
              <a:rPr lang="en-US" sz="2800" dirty="0" err="1">
                <a:solidFill>
                  <a:srgbClr val="00518E"/>
                </a:solidFill>
                <a:latin typeface="Times New Roman" panose="02020603050405020304" pitchFamily="18" charset="0"/>
                <a:cs typeface="Times New Roman" panose="02020603050405020304" pitchFamily="18" charset="0"/>
              </a:rPr>
              <a:t>thực</a:t>
            </a:r>
            <a:r>
              <a:rPr lang="en-US" sz="2800" dirty="0">
                <a:solidFill>
                  <a:srgbClr val="00518E"/>
                </a:solidFill>
                <a:latin typeface="Times New Roman" panose="02020603050405020304" pitchFamily="18" charset="0"/>
                <a:cs typeface="Times New Roman" panose="02020603050405020304" pitchFamily="18" charset="0"/>
              </a:rPr>
              <a:t> </a:t>
            </a:r>
            <a:r>
              <a:rPr lang="en-US" sz="2800" dirty="0" err="1">
                <a:solidFill>
                  <a:srgbClr val="00518E"/>
                </a:solidFill>
                <a:latin typeface="Times New Roman" panose="02020603050405020304" pitchFamily="18" charset="0"/>
                <a:cs typeface="Times New Roman" panose="02020603050405020304" pitchFamily="18" charset="0"/>
              </a:rPr>
              <a:t>tế</a:t>
            </a:r>
            <a:r>
              <a:rPr lang="en-US" sz="2800" dirty="0">
                <a:solidFill>
                  <a:srgbClr val="00518E"/>
                </a:solidFill>
                <a:latin typeface="Times New Roman" panose="02020603050405020304" pitchFamily="18" charset="0"/>
                <a:cs typeface="Times New Roman" panose="02020603050405020304" pitchFamily="18" charset="0"/>
              </a:rPr>
              <a:t>, </a:t>
            </a:r>
            <a:r>
              <a:rPr lang="en-US" sz="2800" dirty="0" err="1">
                <a:solidFill>
                  <a:srgbClr val="00518E"/>
                </a:solidFill>
                <a:latin typeface="Times New Roman" panose="02020603050405020304" pitchFamily="18" charset="0"/>
                <a:cs typeface="Times New Roman" panose="02020603050405020304" pitchFamily="18" charset="0"/>
              </a:rPr>
              <a:t>để</a:t>
            </a:r>
            <a:r>
              <a:rPr lang="en-US" sz="2800" dirty="0">
                <a:solidFill>
                  <a:srgbClr val="00518E"/>
                </a:solidFill>
                <a:latin typeface="Times New Roman" panose="02020603050405020304" pitchFamily="18" charset="0"/>
                <a:cs typeface="Times New Roman" panose="02020603050405020304" pitchFamily="18" charset="0"/>
              </a:rPr>
              <a:t> </a:t>
            </a:r>
            <a:r>
              <a:rPr lang="en-US" sz="2800" dirty="0" err="1">
                <a:solidFill>
                  <a:srgbClr val="00518E"/>
                </a:solidFill>
                <a:latin typeface="Times New Roman" panose="02020603050405020304" pitchFamily="18" charset="0"/>
                <a:cs typeface="Times New Roman" panose="02020603050405020304" pitchFamily="18" charset="0"/>
              </a:rPr>
              <a:t>đo</a:t>
            </a:r>
            <a:r>
              <a:rPr lang="en-US" sz="2800" dirty="0">
                <a:solidFill>
                  <a:srgbClr val="00518E"/>
                </a:solidFill>
                <a:latin typeface="Times New Roman" panose="02020603050405020304" pitchFamily="18" charset="0"/>
                <a:cs typeface="Times New Roman" panose="02020603050405020304" pitchFamily="18" charset="0"/>
              </a:rPr>
              <a:t> </a:t>
            </a:r>
            <a:r>
              <a:rPr lang="en-US" sz="2800" dirty="0" err="1">
                <a:solidFill>
                  <a:srgbClr val="00518E"/>
                </a:solidFill>
                <a:latin typeface="Times New Roman" panose="02020603050405020304" pitchFamily="18" charset="0"/>
                <a:cs typeface="Times New Roman" panose="02020603050405020304" pitchFamily="18" charset="0"/>
              </a:rPr>
              <a:t>các</a:t>
            </a:r>
            <a:r>
              <a:rPr lang="en-US" sz="2800" dirty="0">
                <a:solidFill>
                  <a:srgbClr val="00518E"/>
                </a:solidFill>
                <a:latin typeface="Times New Roman" panose="02020603050405020304" pitchFamily="18" charset="0"/>
                <a:cs typeface="Times New Roman" panose="02020603050405020304" pitchFamily="18" charset="0"/>
              </a:rPr>
              <a:t> </a:t>
            </a:r>
            <a:r>
              <a:rPr lang="en-US" sz="2800" dirty="0" err="1">
                <a:solidFill>
                  <a:srgbClr val="00518E"/>
                </a:solidFill>
                <a:latin typeface="Times New Roman" panose="02020603050405020304" pitchFamily="18" charset="0"/>
                <a:cs typeface="Times New Roman" panose="02020603050405020304" pitchFamily="18" charset="0"/>
              </a:rPr>
              <a:t>độ</a:t>
            </a:r>
            <a:r>
              <a:rPr lang="en-US" sz="2800" dirty="0">
                <a:solidFill>
                  <a:srgbClr val="00518E"/>
                </a:solidFill>
                <a:latin typeface="Times New Roman" panose="02020603050405020304" pitchFamily="18" charset="0"/>
                <a:cs typeface="Times New Roman" panose="02020603050405020304" pitchFamily="18" charset="0"/>
              </a:rPr>
              <a:t> </a:t>
            </a:r>
            <a:r>
              <a:rPr lang="en-US" sz="2800" dirty="0" err="1">
                <a:solidFill>
                  <a:srgbClr val="00518E"/>
                </a:solidFill>
                <a:latin typeface="Times New Roman" panose="02020603050405020304" pitchFamily="18" charset="0"/>
                <a:cs typeface="Times New Roman" panose="02020603050405020304" pitchFamily="18" charset="0"/>
              </a:rPr>
              <a:t>dài</a:t>
            </a:r>
            <a:r>
              <a:rPr lang="en-US" sz="2800" dirty="0">
                <a:solidFill>
                  <a:srgbClr val="00518E"/>
                </a:solidFill>
                <a:latin typeface="Times New Roman" panose="02020603050405020304" pitchFamily="18" charset="0"/>
                <a:cs typeface="Times New Roman" panose="02020603050405020304" pitchFamily="18" charset="0"/>
              </a:rPr>
              <a:t> </a:t>
            </a:r>
            <a:r>
              <a:rPr lang="en-US" sz="2800" dirty="0" err="1">
                <a:solidFill>
                  <a:srgbClr val="00518E"/>
                </a:solidFill>
                <a:latin typeface="Times New Roman" panose="02020603050405020304" pitchFamily="18" charset="0"/>
                <a:cs typeface="Times New Roman" panose="02020603050405020304" pitchFamily="18" charset="0"/>
              </a:rPr>
              <a:t>sau</a:t>
            </a:r>
            <a:r>
              <a:rPr lang="en-US" sz="2800" dirty="0">
                <a:solidFill>
                  <a:srgbClr val="00518E"/>
                </a:solidFill>
                <a:latin typeface="Times New Roman" panose="02020603050405020304" pitchFamily="18" charset="0"/>
                <a:cs typeface="Times New Roman" panose="02020603050405020304" pitchFamily="18" charset="0"/>
              </a:rPr>
              <a:t> </a:t>
            </a:r>
            <a:r>
              <a:rPr lang="en-US" sz="2800" dirty="0" err="1">
                <a:solidFill>
                  <a:srgbClr val="00518E"/>
                </a:solidFill>
                <a:latin typeface="Times New Roman" panose="02020603050405020304" pitchFamily="18" charset="0"/>
                <a:cs typeface="Times New Roman" panose="02020603050405020304" pitchFamily="18" charset="0"/>
              </a:rPr>
              <a:t>đây</a:t>
            </a:r>
            <a:r>
              <a:rPr lang="en-US" sz="2800" dirty="0">
                <a:solidFill>
                  <a:srgbClr val="00518E"/>
                </a:solidFill>
                <a:latin typeface="Times New Roman" panose="02020603050405020304" pitchFamily="18" charset="0"/>
                <a:cs typeface="Times New Roman" panose="02020603050405020304" pitchFamily="18" charset="0"/>
              </a:rPr>
              <a:t>, </a:t>
            </a:r>
            <a:r>
              <a:rPr lang="en-US" sz="2800" dirty="0" err="1">
                <a:solidFill>
                  <a:srgbClr val="00518E"/>
                </a:solidFill>
                <a:latin typeface="Times New Roman" panose="02020603050405020304" pitchFamily="18" charset="0"/>
                <a:cs typeface="Times New Roman" panose="02020603050405020304" pitchFamily="18" charset="0"/>
              </a:rPr>
              <a:t>người</a:t>
            </a:r>
            <a:r>
              <a:rPr lang="en-US" sz="2800" dirty="0">
                <a:solidFill>
                  <a:srgbClr val="00518E"/>
                </a:solidFill>
                <a:latin typeface="Times New Roman" panose="02020603050405020304" pitchFamily="18" charset="0"/>
                <a:cs typeface="Times New Roman" panose="02020603050405020304" pitchFamily="18" charset="0"/>
              </a:rPr>
              <a:t> ta </a:t>
            </a:r>
            <a:r>
              <a:rPr lang="en-US" sz="2800" dirty="0" err="1">
                <a:solidFill>
                  <a:srgbClr val="00518E"/>
                </a:solidFill>
                <a:latin typeface="Times New Roman" panose="02020603050405020304" pitchFamily="18" charset="0"/>
                <a:cs typeface="Times New Roman" panose="02020603050405020304" pitchFamily="18" charset="0"/>
              </a:rPr>
              <a:t>sử</a:t>
            </a:r>
            <a:r>
              <a:rPr lang="en-US" sz="2800" dirty="0">
                <a:solidFill>
                  <a:srgbClr val="00518E"/>
                </a:solidFill>
                <a:latin typeface="Times New Roman" panose="02020603050405020304" pitchFamily="18" charset="0"/>
                <a:cs typeface="Times New Roman" panose="02020603050405020304" pitchFamily="18" charset="0"/>
              </a:rPr>
              <a:t> </a:t>
            </a:r>
            <a:r>
              <a:rPr lang="en-US" sz="2800" dirty="0" err="1">
                <a:solidFill>
                  <a:srgbClr val="00518E"/>
                </a:solidFill>
                <a:latin typeface="Times New Roman" panose="02020603050405020304" pitchFamily="18" charset="0"/>
                <a:cs typeface="Times New Roman" panose="02020603050405020304" pitchFamily="18" charset="0"/>
              </a:rPr>
              <a:t>dụng</a:t>
            </a:r>
            <a:r>
              <a:rPr lang="en-US" sz="2800" dirty="0">
                <a:solidFill>
                  <a:srgbClr val="00518E"/>
                </a:solidFill>
                <a:latin typeface="Times New Roman" panose="02020603050405020304" pitchFamily="18" charset="0"/>
                <a:cs typeface="Times New Roman" panose="02020603050405020304" pitchFamily="18" charset="0"/>
              </a:rPr>
              <a:t> </a:t>
            </a:r>
            <a:r>
              <a:rPr lang="en-US" sz="2800" dirty="0" err="1">
                <a:solidFill>
                  <a:srgbClr val="00518E"/>
                </a:solidFill>
                <a:latin typeface="Times New Roman" panose="02020603050405020304" pitchFamily="18" charset="0"/>
                <a:cs typeface="Times New Roman" panose="02020603050405020304" pitchFamily="18" charset="0"/>
              </a:rPr>
              <a:t>đơn</a:t>
            </a:r>
            <a:r>
              <a:rPr lang="en-US" sz="2800" dirty="0">
                <a:solidFill>
                  <a:srgbClr val="00518E"/>
                </a:solidFill>
                <a:latin typeface="Times New Roman" panose="02020603050405020304" pitchFamily="18" charset="0"/>
                <a:cs typeface="Times New Roman" panose="02020603050405020304" pitchFamily="18" charset="0"/>
              </a:rPr>
              <a:t> </a:t>
            </a:r>
            <a:r>
              <a:rPr lang="en-US" sz="2800" dirty="0" err="1">
                <a:solidFill>
                  <a:srgbClr val="00518E"/>
                </a:solidFill>
                <a:latin typeface="Times New Roman" panose="02020603050405020304" pitchFamily="18" charset="0"/>
                <a:cs typeface="Times New Roman" panose="02020603050405020304" pitchFamily="18" charset="0"/>
              </a:rPr>
              <a:t>vị</a:t>
            </a:r>
            <a:r>
              <a:rPr lang="en-US" sz="2800" dirty="0">
                <a:solidFill>
                  <a:srgbClr val="00518E"/>
                </a:solidFill>
                <a:latin typeface="Times New Roman" panose="02020603050405020304" pitchFamily="18" charset="0"/>
                <a:cs typeface="Times New Roman" panose="02020603050405020304" pitchFamily="18" charset="0"/>
              </a:rPr>
              <a:t> </a:t>
            </a:r>
            <a:r>
              <a:rPr lang="en-US" sz="2800" dirty="0" err="1">
                <a:solidFill>
                  <a:srgbClr val="00518E"/>
                </a:solidFill>
                <a:latin typeface="Times New Roman" panose="02020603050405020304" pitchFamily="18" charset="0"/>
                <a:cs typeface="Times New Roman" panose="02020603050405020304" pitchFamily="18" charset="0"/>
              </a:rPr>
              <a:t>nào</a:t>
            </a:r>
            <a:r>
              <a:rPr lang="en-US" sz="2800" dirty="0">
                <a:solidFill>
                  <a:srgbClr val="00518E"/>
                </a:solidFill>
                <a:latin typeface="Times New Roman" panose="02020603050405020304" pitchFamily="18" charset="0"/>
                <a:cs typeface="Times New Roman" panose="02020603050405020304" pitchFamily="18" charset="0"/>
              </a:rPr>
              <a:t>? </a:t>
            </a:r>
          </a:p>
        </p:txBody>
      </p:sp>
      <p:sp>
        <p:nvSpPr>
          <p:cNvPr id="3" name="Oval 2"/>
          <p:cNvSpPr/>
          <p:nvPr/>
        </p:nvSpPr>
        <p:spPr>
          <a:xfrm>
            <a:off x="568036" y="1203489"/>
            <a:ext cx="1925782" cy="2010766"/>
          </a:xfrm>
          <a:prstGeom prst="ellipse">
            <a:avLst/>
          </a:prstGeom>
          <a:blipFill>
            <a:blip r:embed="rId2"/>
            <a:srcRect/>
            <a:stretch>
              <a:fillRect l="-2207" r="-220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3719945" y="1203489"/>
            <a:ext cx="1925782" cy="2010766"/>
          </a:xfrm>
          <a:prstGeom prst="ellipse">
            <a:avLst/>
          </a:prstGeom>
          <a:blipFill>
            <a:blip r:embed="rId3"/>
            <a:srcRect/>
            <a:stretch>
              <a:fillRect l="-2553" t="-3445" r="-68705" b="-757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470073" y="1203489"/>
            <a:ext cx="1925782" cy="2010766"/>
          </a:xfrm>
          <a:prstGeom prst="ellipse">
            <a:avLst/>
          </a:prstGeom>
          <a:blipFill>
            <a:blip r:embed="rId4"/>
            <a:srcRect/>
            <a:stretch>
              <a:fillRect l="-35712" t="-5512" r="-7338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164773" y="2838326"/>
            <a:ext cx="1925782" cy="2010766"/>
          </a:xfrm>
          <a:prstGeom prst="ellipse">
            <a:avLst/>
          </a:prstGeom>
          <a:blipFill>
            <a:blip r:embed="rId5"/>
            <a:srcRect/>
            <a:stretch>
              <a:fillRect l="-62050" t="-1378" r="-396" b="-27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5095009" y="2838326"/>
            <a:ext cx="1925782" cy="2010766"/>
          </a:xfrm>
          <a:prstGeom prst="ellipse">
            <a:avLst/>
          </a:prstGeom>
          <a:blipFill>
            <a:blip r:embed="rId6"/>
            <a:srcRect/>
            <a:stretch>
              <a:fillRect l="-15958" t="1378" r="-35431" b="-137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96616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80B18E-281B-4D7A-9D21-A0556D14B0AC}"/>
              </a:ext>
            </a:extLst>
          </p:cNvPr>
          <p:cNvSpPr>
            <a:spLocks noChangeArrowheads="1"/>
          </p:cNvSpPr>
          <p:nvPr/>
        </p:nvSpPr>
        <p:spPr bwMode="auto">
          <a:xfrm>
            <a:off x="295787" y="797084"/>
            <a:ext cx="6018306" cy="533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1889" tIns="50945" rIns="101889" bIns="50945" anchor="ctr">
            <a:spAutoFit/>
          </a:bodyPr>
          <a:lstStyle>
            <a:lvl1pPr>
              <a:spcBef>
                <a:spcPct val="20000"/>
              </a:spcBef>
              <a:buChar char="•"/>
              <a:defRPr sz="4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4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36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3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3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9pPr>
          </a:lstStyle>
          <a:p>
            <a:pPr>
              <a:spcBef>
                <a:spcPct val="0"/>
              </a:spcBef>
              <a:buClrTx/>
              <a:buFontTx/>
              <a:buNone/>
            </a:pPr>
            <a:r>
              <a:rPr lang="en-US" altLang="vi-VN" sz="2800" b="1" kern="1200" dirty="0">
                <a:solidFill>
                  <a:srgbClr val="00518E"/>
                </a:solidFill>
                <a:latin typeface="Times New Roman" panose="02020603050405020304" pitchFamily="18" charset="0"/>
                <a:cs typeface="Times New Roman" panose="02020603050405020304" pitchFamily="18" charset="0"/>
              </a:rPr>
              <a:t>   </a:t>
            </a:r>
            <a:r>
              <a:rPr lang="en-US" altLang="vi-VN" sz="2800" b="1" kern="1200" dirty="0" err="1">
                <a:solidFill>
                  <a:srgbClr val="00518E"/>
                </a:solidFill>
                <a:latin typeface="Times New Roman" panose="02020603050405020304" pitchFamily="18" charset="0"/>
                <a:cs typeface="Times New Roman" panose="02020603050405020304" pitchFamily="18" charset="0"/>
              </a:rPr>
              <a:t>Kể</a:t>
            </a:r>
            <a:r>
              <a:rPr lang="en-US" altLang="vi-VN" sz="2800" b="1" kern="1200" dirty="0">
                <a:solidFill>
                  <a:srgbClr val="00518E"/>
                </a:solidFill>
                <a:latin typeface="Times New Roman" panose="02020603050405020304" pitchFamily="18" charset="0"/>
                <a:cs typeface="Times New Roman" panose="02020603050405020304" pitchFamily="18" charset="0"/>
              </a:rPr>
              <a:t> </a:t>
            </a:r>
            <a:r>
              <a:rPr lang="en-US" altLang="vi-VN" sz="2800" b="1" kern="1200" dirty="0" err="1">
                <a:solidFill>
                  <a:srgbClr val="00518E"/>
                </a:solidFill>
                <a:latin typeface="Times New Roman" panose="02020603050405020304" pitchFamily="18" charset="0"/>
                <a:cs typeface="Times New Roman" panose="02020603050405020304" pitchFamily="18" charset="0"/>
              </a:rPr>
              <a:t>tên</a:t>
            </a:r>
            <a:r>
              <a:rPr lang="en-US" altLang="vi-VN" sz="2800" b="1" kern="1200" dirty="0">
                <a:solidFill>
                  <a:srgbClr val="00518E"/>
                </a:solidFill>
                <a:latin typeface="Times New Roman" panose="02020603050405020304" pitchFamily="18" charset="0"/>
                <a:cs typeface="Times New Roman" panose="02020603050405020304" pitchFamily="18" charset="0"/>
              </a:rPr>
              <a:t> </a:t>
            </a:r>
            <a:r>
              <a:rPr lang="en-US" altLang="vi-VN" sz="2800" b="1" kern="1200" dirty="0" err="1">
                <a:solidFill>
                  <a:srgbClr val="00518E"/>
                </a:solidFill>
                <a:latin typeface="Times New Roman" panose="02020603050405020304" pitchFamily="18" charset="0"/>
                <a:cs typeface="Times New Roman" panose="02020603050405020304" pitchFamily="18" charset="0"/>
              </a:rPr>
              <a:t>các</a:t>
            </a:r>
            <a:r>
              <a:rPr lang="en-US" altLang="vi-VN" sz="2800" b="1" kern="1200" dirty="0">
                <a:solidFill>
                  <a:srgbClr val="00518E"/>
                </a:solidFill>
                <a:latin typeface="Times New Roman" panose="02020603050405020304" pitchFamily="18" charset="0"/>
                <a:cs typeface="Times New Roman" panose="02020603050405020304" pitchFamily="18" charset="0"/>
              </a:rPr>
              <a:t> </a:t>
            </a:r>
            <a:r>
              <a:rPr lang="en-US" altLang="vi-VN" sz="2800" b="1" kern="1200" dirty="0" err="1">
                <a:solidFill>
                  <a:srgbClr val="00518E"/>
                </a:solidFill>
                <a:latin typeface="Times New Roman" panose="02020603050405020304" pitchFamily="18" charset="0"/>
                <a:cs typeface="Times New Roman" panose="02020603050405020304" pitchFamily="18" charset="0"/>
              </a:rPr>
              <a:t>loại</a:t>
            </a:r>
            <a:r>
              <a:rPr lang="en-US" altLang="vi-VN" sz="2800" b="1" kern="1200" dirty="0">
                <a:solidFill>
                  <a:srgbClr val="00518E"/>
                </a:solidFill>
                <a:latin typeface="Times New Roman" panose="02020603050405020304" pitchFamily="18" charset="0"/>
                <a:cs typeface="Times New Roman" panose="02020603050405020304" pitchFamily="18" charset="0"/>
              </a:rPr>
              <a:t> </a:t>
            </a:r>
            <a:r>
              <a:rPr lang="en-US" altLang="vi-VN" sz="2800" b="1" kern="1200" dirty="0" err="1">
                <a:solidFill>
                  <a:srgbClr val="00518E"/>
                </a:solidFill>
                <a:latin typeface="Times New Roman" panose="02020603050405020304" pitchFamily="18" charset="0"/>
                <a:cs typeface="Times New Roman" panose="02020603050405020304" pitchFamily="18" charset="0"/>
              </a:rPr>
              <a:t>th</a:t>
            </a:r>
            <a:r>
              <a:rPr lang="vi-VN" altLang="vi-VN" sz="2800" b="1" kern="1200" dirty="0">
                <a:solidFill>
                  <a:srgbClr val="00518E"/>
                </a:solidFill>
                <a:latin typeface="Times New Roman" panose="02020603050405020304" pitchFamily="18" charset="0"/>
                <a:cs typeface="Times New Roman" panose="02020603050405020304" pitchFamily="18" charset="0"/>
              </a:rPr>
              <a:t>ư</a:t>
            </a:r>
            <a:r>
              <a:rPr lang="en-US" altLang="vi-VN" sz="2800" b="1" kern="1200" dirty="0" err="1">
                <a:solidFill>
                  <a:srgbClr val="00518E"/>
                </a:solidFill>
                <a:latin typeface="Times New Roman" panose="02020603050405020304" pitchFamily="18" charset="0"/>
                <a:cs typeface="Times New Roman" panose="02020603050405020304" pitchFamily="18" charset="0"/>
              </a:rPr>
              <a:t>ớc</a:t>
            </a:r>
            <a:r>
              <a:rPr lang="en-US" altLang="vi-VN" sz="2800" b="1" kern="1200" dirty="0">
                <a:solidFill>
                  <a:srgbClr val="00518E"/>
                </a:solidFill>
                <a:latin typeface="Times New Roman" panose="02020603050405020304" pitchFamily="18" charset="0"/>
                <a:cs typeface="Times New Roman" panose="02020603050405020304" pitchFamily="18" charset="0"/>
              </a:rPr>
              <a:t> </a:t>
            </a:r>
            <a:r>
              <a:rPr lang="en-US" altLang="vi-VN" sz="2800" b="1" kern="1200" dirty="0" err="1">
                <a:solidFill>
                  <a:srgbClr val="00518E"/>
                </a:solidFill>
                <a:latin typeface="Times New Roman" panose="02020603050405020304" pitchFamily="18" charset="0"/>
                <a:cs typeface="Times New Roman" panose="02020603050405020304" pitchFamily="18" charset="0"/>
              </a:rPr>
              <a:t>sau</a:t>
            </a:r>
            <a:r>
              <a:rPr lang="en-US" altLang="vi-VN" sz="2800" b="1" kern="1200" dirty="0">
                <a:solidFill>
                  <a:srgbClr val="00518E"/>
                </a:solidFill>
                <a:latin typeface="Times New Roman" panose="02020603050405020304" pitchFamily="18" charset="0"/>
                <a:cs typeface="Times New Roman" panose="02020603050405020304" pitchFamily="18" charset="0"/>
              </a:rPr>
              <a:t>:</a:t>
            </a:r>
            <a:endParaRPr lang="en-US" altLang="vi-VN" sz="2800" b="1" i="1" kern="1200" dirty="0">
              <a:solidFill>
                <a:srgbClr val="00518E"/>
              </a:solidFill>
              <a:latin typeface="Times New Roman" panose="02020603050405020304" pitchFamily="18" charset="0"/>
              <a:cs typeface="Times New Roman" panose="02020603050405020304" pitchFamily="18" charset="0"/>
            </a:endParaRPr>
          </a:p>
        </p:txBody>
      </p:sp>
      <p:pic>
        <p:nvPicPr>
          <p:cNvPr id="7" name="Picture 15">
            <a:extLst>
              <a:ext uri="{FF2B5EF4-FFF2-40B4-BE49-F238E27FC236}">
                <a16:creationId xmlns:a16="http://schemas.microsoft.com/office/drawing/2014/main" id="{F5DD3B1F-79B1-4C0F-BA27-7B87D682ED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030" y="1897715"/>
            <a:ext cx="3102797" cy="594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1045233" y="2552057"/>
            <a:ext cx="534257" cy="523220"/>
          </a:xfrm>
          <a:prstGeom prst="rect">
            <a:avLst/>
          </a:prstGeom>
          <a:noFill/>
        </p:spPr>
        <p:txBody>
          <a:bodyPr wrap="square" rtlCol="0">
            <a:spAutoFit/>
          </a:bodyPr>
          <a:lstStyle/>
          <a:p>
            <a:r>
              <a:rPr lang="en-US" sz="2800" b="1" dirty="0">
                <a:solidFill>
                  <a:srgbClr val="00518E"/>
                </a:solidFill>
                <a:latin typeface="Times New Roman" panose="02020603050405020304" pitchFamily="18" charset="0"/>
                <a:cs typeface="Times New Roman" panose="02020603050405020304" pitchFamily="18" charset="0"/>
              </a:rPr>
              <a:t>a)</a:t>
            </a:r>
          </a:p>
        </p:txBody>
      </p:sp>
      <p:sp>
        <p:nvSpPr>
          <p:cNvPr id="9" name="TextBox 8"/>
          <p:cNvSpPr txBox="1"/>
          <p:nvPr/>
        </p:nvSpPr>
        <p:spPr>
          <a:xfrm>
            <a:off x="5584004" y="4216841"/>
            <a:ext cx="534257" cy="523220"/>
          </a:xfrm>
          <a:prstGeom prst="rect">
            <a:avLst/>
          </a:prstGeom>
          <a:noFill/>
        </p:spPr>
        <p:txBody>
          <a:bodyPr wrap="square" rtlCol="0">
            <a:spAutoFit/>
          </a:bodyPr>
          <a:lstStyle/>
          <a:p>
            <a:r>
              <a:rPr lang="en-US" sz="2800" b="1" dirty="0">
                <a:solidFill>
                  <a:srgbClr val="00518E"/>
                </a:solidFill>
                <a:latin typeface="Times New Roman" panose="02020603050405020304" pitchFamily="18" charset="0"/>
                <a:cs typeface="Times New Roman" panose="02020603050405020304" pitchFamily="18" charset="0"/>
              </a:rPr>
              <a:t>d)</a:t>
            </a:r>
          </a:p>
        </p:txBody>
      </p:sp>
      <p:sp>
        <p:nvSpPr>
          <p:cNvPr id="10" name="TextBox 9"/>
          <p:cNvSpPr txBox="1"/>
          <p:nvPr/>
        </p:nvSpPr>
        <p:spPr>
          <a:xfrm>
            <a:off x="1016658" y="4378189"/>
            <a:ext cx="534257" cy="523220"/>
          </a:xfrm>
          <a:prstGeom prst="rect">
            <a:avLst/>
          </a:prstGeom>
          <a:noFill/>
        </p:spPr>
        <p:txBody>
          <a:bodyPr wrap="square" rtlCol="0">
            <a:spAutoFit/>
          </a:bodyPr>
          <a:lstStyle/>
          <a:p>
            <a:r>
              <a:rPr lang="en-US" sz="2800" b="1" dirty="0">
                <a:solidFill>
                  <a:srgbClr val="00518E"/>
                </a:solidFill>
                <a:latin typeface="Times New Roman" panose="02020603050405020304" pitchFamily="18" charset="0"/>
                <a:cs typeface="Times New Roman" panose="02020603050405020304" pitchFamily="18" charset="0"/>
              </a:rPr>
              <a:t>c)</a:t>
            </a:r>
          </a:p>
        </p:txBody>
      </p:sp>
      <p:sp>
        <p:nvSpPr>
          <p:cNvPr id="11" name="TextBox 10"/>
          <p:cNvSpPr txBox="1"/>
          <p:nvPr/>
        </p:nvSpPr>
        <p:spPr>
          <a:xfrm>
            <a:off x="5584004" y="2412767"/>
            <a:ext cx="534257" cy="523220"/>
          </a:xfrm>
          <a:prstGeom prst="rect">
            <a:avLst/>
          </a:prstGeom>
          <a:noFill/>
        </p:spPr>
        <p:txBody>
          <a:bodyPr wrap="square" rtlCol="0">
            <a:spAutoFit/>
          </a:bodyPr>
          <a:lstStyle/>
          <a:p>
            <a:r>
              <a:rPr lang="en-US" sz="2800" b="1" dirty="0">
                <a:solidFill>
                  <a:srgbClr val="00518E"/>
                </a:solidFill>
                <a:latin typeface="Times New Roman" panose="02020603050405020304" pitchFamily="18" charset="0"/>
                <a:cs typeface="Times New Roman" panose="02020603050405020304" pitchFamily="18" charset="0"/>
              </a:rPr>
              <a:t>b)</a:t>
            </a:r>
          </a:p>
        </p:txBody>
      </p:sp>
      <p:pic>
        <p:nvPicPr>
          <p:cNvPr id="12" name="Picture 16">
            <a:extLst>
              <a:ext uri="{FF2B5EF4-FFF2-40B4-BE49-F238E27FC236}">
                <a16:creationId xmlns:a16="http://schemas.microsoft.com/office/drawing/2014/main" id="{811796B8-AA55-496A-926B-6993B51643F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1307" y="3143750"/>
            <a:ext cx="2646241" cy="1302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8">
            <a:extLst>
              <a:ext uri="{FF2B5EF4-FFF2-40B4-BE49-F238E27FC236}">
                <a16:creationId xmlns:a16="http://schemas.microsoft.com/office/drawing/2014/main" id="{CC80EE38-FB41-46C5-8617-9CDAF51BB1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8114" y="3143750"/>
            <a:ext cx="2985208" cy="1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1550915" y="2535574"/>
            <a:ext cx="2258058" cy="523220"/>
          </a:xfrm>
          <a:prstGeom prst="rect">
            <a:avLst/>
          </a:prstGeom>
          <a:noFill/>
        </p:spPr>
        <p:txBody>
          <a:bodyPr wrap="square" rtlCol="0">
            <a:spAutoFit/>
          </a:bodyPr>
          <a:lstStyle/>
          <a:p>
            <a:r>
              <a:rPr lang="en-US" sz="2800" b="1" dirty="0" err="1">
                <a:solidFill>
                  <a:srgbClr val="00518E"/>
                </a:solidFill>
                <a:latin typeface="Times New Roman" panose="02020603050405020304" pitchFamily="18" charset="0"/>
                <a:cs typeface="Times New Roman" panose="02020603050405020304" pitchFamily="18" charset="0"/>
              </a:rPr>
              <a:t>Thước</a:t>
            </a:r>
            <a:r>
              <a:rPr lang="en-US" sz="2800" b="1" dirty="0">
                <a:solidFill>
                  <a:srgbClr val="00518E"/>
                </a:solidFill>
                <a:latin typeface="Times New Roman" panose="02020603050405020304" pitchFamily="18" charset="0"/>
                <a:cs typeface="Times New Roman" panose="02020603050405020304" pitchFamily="18" charset="0"/>
              </a:rPr>
              <a:t> </a:t>
            </a:r>
            <a:r>
              <a:rPr lang="en-US" sz="2800" b="1" dirty="0" err="1">
                <a:solidFill>
                  <a:srgbClr val="00518E"/>
                </a:solidFill>
                <a:latin typeface="Times New Roman" panose="02020603050405020304" pitchFamily="18" charset="0"/>
                <a:cs typeface="Times New Roman" panose="02020603050405020304" pitchFamily="18" charset="0"/>
              </a:rPr>
              <a:t>kẻ</a:t>
            </a:r>
            <a:endParaRPr lang="en-US" sz="2800" b="1" dirty="0">
              <a:solidFill>
                <a:srgbClr val="00518E"/>
              </a:solidFill>
              <a:latin typeface="Times New Roman" panose="02020603050405020304" pitchFamily="18" charset="0"/>
              <a:cs typeface="Times New Roman" panose="02020603050405020304" pitchFamily="18" charset="0"/>
            </a:endParaRPr>
          </a:p>
        </p:txBody>
      </p:sp>
      <p:sp>
        <p:nvSpPr>
          <p:cNvPr id="17" name="TextBox 16"/>
          <p:cNvSpPr txBox="1"/>
          <p:nvPr/>
        </p:nvSpPr>
        <p:spPr>
          <a:xfrm>
            <a:off x="6028735" y="2412767"/>
            <a:ext cx="2258058" cy="523220"/>
          </a:xfrm>
          <a:prstGeom prst="rect">
            <a:avLst/>
          </a:prstGeom>
          <a:noFill/>
        </p:spPr>
        <p:txBody>
          <a:bodyPr wrap="square" rtlCol="0">
            <a:spAutoFit/>
          </a:bodyPr>
          <a:lstStyle/>
          <a:p>
            <a:r>
              <a:rPr lang="en-US" sz="2800" b="1" dirty="0" err="1">
                <a:solidFill>
                  <a:srgbClr val="00518E"/>
                </a:solidFill>
                <a:latin typeface="Times New Roman" panose="02020603050405020304" pitchFamily="18" charset="0"/>
                <a:cs typeface="Times New Roman" panose="02020603050405020304" pitchFamily="18" charset="0"/>
              </a:rPr>
              <a:t>Thước</a:t>
            </a:r>
            <a:r>
              <a:rPr lang="en-US" sz="2800" b="1" dirty="0">
                <a:solidFill>
                  <a:srgbClr val="00518E"/>
                </a:solidFill>
                <a:latin typeface="Times New Roman" panose="02020603050405020304" pitchFamily="18" charset="0"/>
                <a:cs typeface="Times New Roman" panose="02020603050405020304" pitchFamily="18" charset="0"/>
              </a:rPr>
              <a:t> </a:t>
            </a:r>
            <a:r>
              <a:rPr lang="en-US" sz="2800" b="1" dirty="0" err="1">
                <a:solidFill>
                  <a:srgbClr val="00518E"/>
                </a:solidFill>
                <a:latin typeface="Times New Roman" panose="02020603050405020304" pitchFamily="18" charset="0"/>
                <a:cs typeface="Times New Roman" panose="02020603050405020304" pitchFamily="18" charset="0"/>
              </a:rPr>
              <a:t>dây</a:t>
            </a:r>
            <a:endParaRPr lang="en-US" sz="2800" b="1" dirty="0">
              <a:solidFill>
                <a:srgbClr val="00518E"/>
              </a:solidFill>
              <a:latin typeface="Times New Roman" panose="02020603050405020304" pitchFamily="18" charset="0"/>
              <a:cs typeface="Times New Roman" panose="02020603050405020304" pitchFamily="18" charset="0"/>
            </a:endParaRPr>
          </a:p>
        </p:txBody>
      </p:sp>
      <p:sp>
        <p:nvSpPr>
          <p:cNvPr id="18" name="TextBox 17"/>
          <p:cNvSpPr txBox="1"/>
          <p:nvPr/>
        </p:nvSpPr>
        <p:spPr>
          <a:xfrm>
            <a:off x="1613676" y="4394672"/>
            <a:ext cx="2258058" cy="523220"/>
          </a:xfrm>
          <a:prstGeom prst="rect">
            <a:avLst/>
          </a:prstGeom>
          <a:noFill/>
        </p:spPr>
        <p:txBody>
          <a:bodyPr wrap="square" rtlCol="0">
            <a:spAutoFit/>
          </a:bodyPr>
          <a:lstStyle/>
          <a:p>
            <a:r>
              <a:rPr lang="en-US" sz="2800" b="1" dirty="0" err="1">
                <a:solidFill>
                  <a:srgbClr val="00518E"/>
                </a:solidFill>
                <a:latin typeface="Times New Roman" panose="02020603050405020304" pitchFamily="18" charset="0"/>
                <a:cs typeface="Times New Roman" panose="02020603050405020304" pitchFamily="18" charset="0"/>
              </a:rPr>
              <a:t>Thước</a:t>
            </a:r>
            <a:r>
              <a:rPr lang="en-US" sz="2800" b="1" dirty="0">
                <a:solidFill>
                  <a:srgbClr val="00518E"/>
                </a:solidFill>
                <a:latin typeface="Times New Roman" panose="02020603050405020304" pitchFamily="18" charset="0"/>
                <a:cs typeface="Times New Roman" panose="02020603050405020304" pitchFamily="18" charset="0"/>
              </a:rPr>
              <a:t> </a:t>
            </a:r>
            <a:r>
              <a:rPr lang="en-US" sz="2800" b="1" dirty="0" err="1">
                <a:solidFill>
                  <a:srgbClr val="00518E"/>
                </a:solidFill>
                <a:latin typeface="Times New Roman" panose="02020603050405020304" pitchFamily="18" charset="0"/>
                <a:cs typeface="Times New Roman" panose="02020603050405020304" pitchFamily="18" charset="0"/>
              </a:rPr>
              <a:t>cuộn</a:t>
            </a:r>
            <a:endParaRPr lang="en-US" sz="2800" b="1" dirty="0">
              <a:solidFill>
                <a:srgbClr val="00518E"/>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6028735" y="4216841"/>
            <a:ext cx="2258058" cy="523220"/>
          </a:xfrm>
          <a:prstGeom prst="rect">
            <a:avLst/>
          </a:prstGeom>
          <a:noFill/>
        </p:spPr>
        <p:txBody>
          <a:bodyPr wrap="square" rtlCol="0">
            <a:spAutoFit/>
          </a:bodyPr>
          <a:lstStyle/>
          <a:p>
            <a:r>
              <a:rPr lang="en-US" sz="2800" b="1" dirty="0" err="1">
                <a:solidFill>
                  <a:srgbClr val="00518E"/>
                </a:solidFill>
                <a:latin typeface="Times New Roman" panose="02020603050405020304" pitchFamily="18" charset="0"/>
                <a:cs typeface="Times New Roman" panose="02020603050405020304" pitchFamily="18" charset="0"/>
              </a:rPr>
              <a:t>Thước</a:t>
            </a:r>
            <a:r>
              <a:rPr lang="en-US" sz="2800" b="1" dirty="0">
                <a:solidFill>
                  <a:srgbClr val="00518E"/>
                </a:solidFill>
                <a:latin typeface="Times New Roman" panose="02020603050405020304" pitchFamily="18" charset="0"/>
                <a:cs typeface="Times New Roman" panose="02020603050405020304" pitchFamily="18" charset="0"/>
              </a:rPr>
              <a:t> </a:t>
            </a:r>
            <a:r>
              <a:rPr lang="en-US" sz="2800" b="1" dirty="0" err="1">
                <a:solidFill>
                  <a:srgbClr val="00518E"/>
                </a:solidFill>
                <a:latin typeface="Times New Roman" panose="02020603050405020304" pitchFamily="18" charset="0"/>
                <a:cs typeface="Times New Roman" panose="02020603050405020304" pitchFamily="18" charset="0"/>
              </a:rPr>
              <a:t>kẹp</a:t>
            </a:r>
            <a:endParaRPr lang="en-US" sz="2800" b="1" dirty="0">
              <a:solidFill>
                <a:srgbClr val="00518E"/>
              </a:solidFill>
              <a:latin typeface="Times New Roman" panose="02020603050405020304" pitchFamily="18" charset="0"/>
              <a:cs typeface="Times New Roman" panose="02020603050405020304" pitchFamily="18" charset="0"/>
            </a:endParaRPr>
          </a:p>
        </p:txBody>
      </p:sp>
      <p:pic>
        <p:nvPicPr>
          <p:cNvPr id="20" name="Picture 19" descr="D:\ADMINI~1\AppData\Local\Temp\FineReader11.00\media\image63.jpeg"/>
          <p:cNvPicPr/>
          <p:nvPr/>
        </p:nvPicPr>
        <p:blipFill>
          <a:blip r:embed="rId5">
            <a:extLst>
              <a:ext uri="{28A0092B-C50C-407E-A947-70E740481C1C}">
                <a14:useLocalDpi xmlns:a14="http://schemas.microsoft.com/office/drawing/2010/main" val="0"/>
              </a:ext>
            </a:extLst>
          </a:blip>
          <a:srcRect/>
          <a:stretch>
            <a:fillRect/>
          </a:stretch>
        </p:blipFill>
        <p:spPr bwMode="auto">
          <a:xfrm>
            <a:off x="5584004" y="1492902"/>
            <a:ext cx="2514600" cy="809625"/>
          </a:xfrm>
          <a:prstGeom prst="rect">
            <a:avLst/>
          </a:prstGeom>
          <a:noFill/>
          <a:ln>
            <a:noFill/>
          </a:ln>
        </p:spPr>
      </p:pic>
      <p:sp>
        <p:nvSpPr>
          <p:cNvPr id="21" name="TextBox 20"/>
          <p:cNvSpPr txBox="1"/>
          <p:nvPr/>
        </p:nvSpPr>
        <p:spPr>
          <a:xfrm>
            <a:off x="778748" y="248179"/>
            <a:ext cx="7241822" cy="523220"/>
          </a:xfrm>
          <a:prstGeom prst="rect">
            <a:avLst/>
          </a:prstGeom>
          <a:noFill/>
        </p:spPr>
        <p:txBody>
          <a:bodyPr wrap="square" rtlCol="0">
            <a:spAutoFit/>
          </a:bodyPr>
          <a:lstStyle/>
          <a:p>
            <a:r>
              <a:rPr lang="vi-VN" sz="2800" b="1" dirty="0">
                <a:solidFill>
                  <a:srgbClr val="00518E"/>
                </a:solidFill>
                <a:latin typeface="+mj-lt"/>
              </a:rPr>
              <a:t>2. Tìm hiểu về dụng cụ đo chiều dài</a:t>
            </a:r>
          </a:p>
        </p:txBody>
      </p:sp>
    </p:spTree>
    <p:extLst>
      <p:ext uri="{BB962C8B-B14F-4D97-AF65-F5344CB8AC3E}">
        <p14:creationId xmlns:p14="http://schemas.microsoft.com/office/powerpoint/2010/main" val="185873577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ircle(in)">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circle(in)">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circle(in)">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circle(in)">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7"/>
          <p:cNvSpPr txBox="1">
            <a:spLocks noChangeArrowheads="1"/>
          </p:cNvSpPr>
          <p:nvPr/>
        </p:nvSpPr>
        <p:spPr bwMode="auto">
          <a:xfrm>
            <a:off x="725855" y="1407199"/>
            <a:ext cx="746783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sz="2800" b="1" dirty="0">
                <a:solidFill>
                  <a:srgbClr val="004376"/>
                </a:solidFill>
                <a:latin typeface="Times New Roman" panose="02020603050405020304" pitchFamily="18" charset="0"/>
                <a:cs typeface="Times New Roman" panose="02020603050405020304" pitchFamily="18" charset="0"/>
              </a:rPr>
              <a:t>* GHĐ </a:t>
            </a:r>
            <a:r>
              <a:rPr lang="en-US" sz="2800" b="1" dirty="0" err="1">
                <a:solidFill>
                  <a:srgbClr val="004376"/>
                </a:solidFill>
                <a:latin typeface="Times New Roman" panose="02020603050405020304" pitchFamily="18" charset="0"/>
                <a:cs typeface="Times New Roman" panose="02020603050405020304" pitchFamily="18" charset="0"/>
              </a:rPr>
              <a:t>của</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thước</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là</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độ</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dài</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lớn</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nhất</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ghi</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trên</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thước</a:t>
            </a:r>
            <a:r>
              <a:rPr lang="en-US" sz="2800" b="1" dirty="0">
                <a:solidFill>
                  <a:srgbClr val="004376"/>
                </a:solidFill>
                <a:latin typeface="Times New Roman" panose="02020603050405020304" pitchFamily="18" charset="0"/>
                <a:cs typeface="Times New Roman" panose="02020603050405020304" pitchFamily="18" charset="0"/>
              </a:rPr>
              <a:t>.</a:t>
            </a:r>
          </a:p>
        </p:txBody>
      </p:sp>
      <p:sp>
        <p:nvSpPr>
          <p:cNvPr id="4" name="Text Box 8"/>
          <p:cNvSpPr txBox="1">
            <a:spLocks noChangeArrowheads="1"/>
          </p:cNvSpPr>
          <p:nvPr/>
        </p:nvSpPr>
        <p:spPr bwMode="auto">
          <a:xfrm>
            <a:off x="725855" y="2240874"/>
            <a:ext cx="74678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sz="2800" b="1" dirty="0">
                <a:solidFill>
                  <a:srgbClr val="004376"/>
                </a:solidFill>
                <a:latin typeface="Times New Roman" panose="02020603050405020304" pitchFamily="18" charset="0"/>
                <a:cs typeface="Times New Roman" panose="02020603050405020304" pitchFamily="18" charset="0"/>
              </a:rPr>
              <a:t>* ĐCNN </a:t>
            </a:r>
            <a:r>
              <a:rPr lang="en-US" sz="2800" b="1" dirty="0" err="1">
                <a:solidFill>
                  <a:srgbClr val="004376"/>
                </a:solidFill>
                <a:latin typeface="Times New Roman" panose="02020603050405020304" pitchFamily="18" charset="0"/>
                <a:cs typeface="Times New Roman" panose="02020603050405020304" pitchFamily="18" charset="0"/>
              </a:rPr>
              <a:t>của</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thước</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là</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độ</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dài</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giữa</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hai</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vạch</a:t>
            </a:r>
            <a:r>
              <a:rPr lang="en-US" sz="2800" b="1" dirty="0">
                <a:solidFill>
                  <a:srgbClr val="004376"/>
                </a:solidFill>
                <a:latin typeface="Times New Roman" panose="02020603050405020304" pitchFamily="18" charset="0"/>
                <a:cs typeface="Times New Roman" panose="02020603050405020304" pitchFamily="18" charset="0"/>
              </a:rPr>
              <a:t> chia </a:t>
            </a:r>
            <a:r>
              <a:rPr lang="en-US" sz="2800" b="1" dirty="0" err="1">
                <a:solidFill>
                  <a:srgbClr val="004376"/>
                </a:solidFill>
                <a:latin typeface="Times New Roman" panose="02020603050405020304" pitchFamily="18" charset="0"/>
                <a:cs typeface="Times New Roman" panose="02020603050405020304" pitchFamily="18" charset="0"/>
              </a:rPr>
              <a:t>liên</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tiếp</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trên</a:t>
            </a:r>
            <a:r>
              <a:rPr lang="en-US" sz="2800" b="1" dirty="0">
                <a:solidFill>
                  <a:srgbClr val="004376"/>
                </a:solidFill>
                <a:latin typeface="Times New Roman" panose="02020603050405020304" pitchFamily="18" charset="0"/>
                <a:cs typeface="Times New Roman" panose="02020603050405020304" pitchFamily="18" charset="0"/>
              </a:rPr>
              <a:t> </a:t>
            </a:r>
            <a:r>
              <a:rPr lang="en-US" sz="2800" b="1" dirty="0" err="1">
                <a:solidFill>
                  <a:srgbClr val="004376"/>
                </a:solidFill>
                <a:latin typeface="Times New Roman" panose="02020603050405020304" pitchFamily="18" charset="0"/>
                <a:cs typeface="Times New Roman" panose="02020603050405020304" pitchFamily="18" charset="0"/>
              </a:rPr>
              <a:t>thước</a:t>
            </a:r>
            <a:r>
              <a:rPr lang="en-US" sz="2800" b="1" dirty="0">
                <a:solidFill>
                  <a:srgbClr val="004376"/>
                </a:solidFill>
                <a:latin typeface="Times New Roman" panose="02020603050405020304" pitchFamily="18" charset="0"/>
                <a:cs typeface="Times New Roman" panose="02020603050405020304" pitchFamily="18" charset="0"/>
              </a:rPr>
              <a:t>.</a:t>
            </a:r>
          </a:p>
        </p:txBody>
      </p:sp>
      <p:pic>
        <p:nvPicPr>
          <p:cNvPr id="5" name="Picture 5" descr="ruler_0_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241" y="3411020"/>
            <a:ext cx="7077203" cy="1157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813241" y="253372"/>
            <a:ext cx="7293069" cy="954107"/>
          </a:xfrm>
          <a:prstGeom prst="rect">
            <a:avLst/>
          </a:prstGeom>
        </p:spPr>
        <p:txBody>
          <a:bodyPr wrap="square">
            <a:spAutoFit/>
          </a:bodyPr>
          <a:lstStyle/>
          <a:p>
            <a:pPr algn="just"/>
            <a:r>
              <a:rPr lang="en-US" altLang="en-US" sz="2800" b="1" dirty="0" err="1">
                <a:solidFill>
                  <a:srgbClr val="004376"/>
                </a:solidFill>
                <a:latin typeface="Times New Roman" panose="02020603050405020304" pitchFamily="18" charset="0"/>
                <a:cs typeface="Times New Roman" panose="02020603050405020304" pitchFamily="18" charset="0"/>
              </a:rPr>
              <a:t>Khi</a:t>
            </a:r>
            <a:r>
              <a:rPr lang="en-US" altLang="en-US" sz="2800" b="1" dirty="0">
                <a:solidFill>
                  <a:srgbClr val="004376"/>
                </a:solidFill>
                <a:latin typeface="Times New Roman" panose="02020603050405020304" pitchFamily="18" charset="0"/>
                <a:cs typeface="Times New Roman" panose="02020603050405020304" pitchFamily="18" charset="0"/>
              </a:rPr>
              <a:t> d</a:t>
            </a:r>
            <a:r>
              <a:rPr lang="en-SG" altLang="en-US" sz="2800" b="1" dirty="0" err="1">
                <a:solidFill>
                  <a:srgbClr val="004376"/>
                </a:solidFill>
                <a:latin typeface="Times New Roman" panose="02020603050405020304" pitchFamily="18" charset="0"/>
                <a:cs typeface="Times New Roman" panose="02020603050405020304" pitchFamily="18" charset="0"/>
              </a:rPr>
              <a:t>ùng</a:t>
            </a:r>
            <a:r>
              <a:rPr lang="en-SG" altLang="en-US" sz="2800" b="1" dirty="0">
                <a:solidFill>
                  <a:srgbClr val="004376"/>
                </a:solidFill>
                <a:latin typeface="Times New Roman" panose="02020603050405020304" pitchFamily="18" charset="0"/>
                <a:cs typeface="Times New Roman" panose="02020603050405020304" pitchFamily="18" charset="0"/>
              </a:rPr>
              <a:t> </a:t>
            </a:r>
            <a:r>
              <a:rPr lang="en-SG" altLang="en-US" sz="2800" b="1" dirty="0" err="1">
                <a:solidFill>
                  <a:srgbClr val="004376"/>
                </a:solidFill>
                <a:latin typeface="Times New Roman" panose="02020603050405020304" pitchFamily="18" charset="0"/>
                <a:cs typeface="Times New Roman" panose="02020603050405020304" pitchFamily="18" charset="0"/>
              </a:rPr>
              <a:t>thước</a:t>
            </a:r>
            <a:r>
              <a:rPr lang="en-SG" altLang="en-US" sz="2800" b="1" dirty="0">
                <a:solidFill>
                  <a:srgbClr val="004376"/>
                </a:solidFill>
                <a:latin typeface="Times New Roman" panose="02020603050405020304" pitchFamily="18" charset="0"/>
                <a:cs typeface="Times New Roman" panose="02020603050405020304" pitchFamily="18" charset="0"/>
              </a:rPr>
              <a:t> </a:t>
            </a:r>
            <a:r>
              <a:rPr lang="en-SG" altLang="en-US" sz="2800" b="1" dirty="0" err="1">
                <a:solidFill>
                  <a:srgbClr val="004376"/>
                </a:solidFill>
                <a:latin typeface="Times New Roman" panose="02020603050405020304" pitchFamily="18" charset="0"/>
                <a:cs typeface="Times New Roman" panose="02020603050405020304" pitchFamily="18" charset="0"/>
              </a:rPr>
              <a:t>cần</a:t>
            </a:r>
            <a:r>
              <a:rPr lang="en-SG" altLang="en-US" sz="2800" b="1" dirty="0">
                <a:solidFill>
                  <a:srgbClr val="004376"/>
                </a:solidFill>
                <a:latin typeface="Times New Roman" panose="02020603050405020304" pitchFamily="18" charset="0"/>
                <a:cs typeface="Times New Roman" panose="02020603050405020304" pitchFamily="18" charset="0"/>
              </a:rPr>
              <a:t> </a:t>
            </a:r>
            <a:r>
              <a:rPr lang="en-SG" altLang="en-US" sz="2800" b="1" dirty="0" err="1">
                <a:solidFill>
                  <a:srgbClr val="004376"/>
                </a:solidFill>
                <a:latin typeface="Times New Roman" panose="02020603050405020304" pitchFamily="18" charset="0"/>
                <a:cs typeface="Times New Roman" panose="02020603050405020304" pitchFamily="18" charset="0"/>
              </a:rPr>
              <a:t>biết</a:t>
            </a:r>
            <a:r>
              <a:rPr lang="en-SG" altLang="en-US" sz="2800" b="1" dirty="0">
                <a:solidFill>
                  <a:srgbClr val="004376"/>
                </a:solidFill>
                <a:latin typeface="Times New Roman" panose="02020603050405020304" pitchFamily="18" charset="0"/>
                <a:cs typeface="Times New Roman" panose="02020603050405020304" pitchFamily="18" charset="0"/>
              </a:rPr>
              <a:t> </a:t>
            </a:r>
            <a:r>
              <a:rPr lang="en-SG" altLang="en-US" sz="2800" b="1" dirty="0" err="1">
                <a:solidFill>
                  <a:srgbClr val="004376"/>
                </a:solidFill>
                <a:latin typeface="Times New Roman" panose="02020603050405020304" pitchFamily="18" charset="0"/>
                <a:cs typeface="Times New Roman" panose="02020603050405020304" pitchFamily="18" charset="0"/>
              </a:rPr>
              <a:t>giới</a:t>
            </a:r>
            <a:r>
              <a:rPr lang="en-SG" altLang="en-US" sz="2800" b="1" dirty="0">
                <a:solidFill>
                  <a:srgbClr val="004376"/>
                </a:solidFill>
                <a:latin typeface="Times New Roman" panose="02020603050405020304" pitchFamily="18" charset="0"/>
                <a:cs typeface="Times New Roman" panose="02020603050405020304" pitchFamily="18" charset="0"/>
              </a:rPr>
              <a:t> </a:t>
            </a:r>
            <a:r>
              <a:rPr lang="en-SG" altLang="en-US" sz="2800" b="1" dirty="0" err="1">
                <a:solidFill>
                  <a:srgbClr val="004376"/>
                </a:solidFill>
                <a:latin typeface="Times New Roman" panose="02020603050405020304" pitchFamily="18" charset="0"/>
                <a:cs typeface="Times New Roman" panose="02020603050405020304" pitchFamily="18" charset="0"/>
              </a:rPr>
              <a:t>hạn</a:t>
            </a:r>
            <a:r>
              <a:rPr lang="en-SG" altLang="en-US" sz="2800" b="1" dirty="0">
                <a:solidFill>
                  <a:srgbClr val="004376"/>
                </a:solidFill>
                <a:latin typeface="Times New Roman" panose="02020603050405020304" pitchFamily="18" charset="0"/>
                <a:cs typeface="Times New Roman" panose="02020603050405020304" pitchFamily="18" charset="0"/>
              </a:rPr>
              <a:t> </a:t>
            </a:r>
            <a:r>
              <a:rPr lang="en-SG" altLang="en-US" sz="2800" b="1" dirty="0" err="1">
                <a:solidFill>
                  <a:srgbClr val="004376"/>
                </a:solidFill>
                <a:latin typeface="Times New Roman" panose="02020603050405020304" pitchFamily="18" charset="0"/>
                <a:cs typeface="Times New Roman" panose="02020603050405020304" pitchFamily="18" charset="0"/>
              </a:rPr>
              <a:t>đo</a:t>
            </a:r>
            <a:r>
              <a:rPr lang="en-US" altLang="en-US" sz="2800" b="1" dirty="0">
                <a:solidFill>
                  <a:srgbClr val="004376"/>
                </a:solidFill>
                <a:latin typeface="Times New Roman" panose="02020603050405020304" pitchFamily="18" charset="0"/>
                <a:cs typeface="Times New Roman" panose="02020603050405020304" pitchFamily="18" charset="0"/>
              </a:rPr>
              <a:t> (GH</a:t>
            </a:r>
            <a:r>
              <a:rPr lang="en-SG" altLang="en-US" sz="2800" b="1" dirty="0">
                <a:solidFill>
                  <a:srgbClr val="004376"/>
                </a:solidFill>
                <a:latin typeface="Times New Roman" panose="02020603050405020304" pitchFamily="18" charset="0"/>
                <a:cs typeface="Times New Roman" panose="02020603050405020304" pitchFamily="18" charset="0"/>
              </a:rPr>
              <a:t>Đ</a:t>
            </a:r>
            <a:r>
              <a:rPr lang="en-US" altLang="en-US" sz="2800" b="1" dirty="0">
                <a:solidFill>
                  <a:srgbClr val="004376"/>
                </a:solidFill>
                <a:latin typeface="Times New Roman" panose="02020603050405020304" pitchFamily="18" charset="0"/>
                <a:cs typeface="Times New Roman" panose="02020603050405020304" pitchFamily="18" charset="0"/>
              </a:rPr>
              <a:t>) </a:t>
            </a:r>
            <a:r>
              <a:rPr lang="en-SG" altLang="en-US" sz="2800" b="1" dirty="0" err="1">
                <a:solidFill>
                  <a:srgbClr val="004376"/>
                </a:solidFill>
                <a:latin typeface="Times New Roman" panose="02020603050405020304" pitchFamily="18" charset="0"/>
                <a:cs typeface="Times New Roman" panose="02020603050405020304" pitchFamily="18" charset="0"/>
              </a:rPr>
              <a:t>và</a:t>
            </a:r>
            <a:r>
              <a:rPr lang="en-SG" altLang="en-US" sz="2800" b="1" dirty="0">
                <a:solidFill>
                  <a:srgbClr val="004376"/>
                </a:solidFill>
                <a:latin typeface="Times New Roman" panose="02020603050405020304" pitchFamily="18" charset="0"/>
                <a:cs typeface="Times New Roman" panose="02020603050405020304" pitchFamily="18" charset="0"/>
              </a:rPr>
              <a:t> </a:t>
            </a:r>
            <a:r>
              <a:rPr lang="en-SG" altLang="en-US" sz="2800" b="1" dirty="0" err="1">
                <a:solidFill>
                  <a:srgbClr val="004376"/>
                </a:solidFill>
                <a:latin typeface="Times New Roman" panose="02020603050405020304" pitchFamily="18" charset="0"/>
                <a:cs typeface="Times New Roman" panose="02020603050405020304" pitchFamily="18" charset="0"/>
              </a:rPr>
              <a:t>độ</a:t>
            </a:r>
            <a:r>
              <a:rPr lang="en-SG" altLang="en-US" sz="2800" b="1" dirty="0">
                <a:solidFill>
                  <a:srgbClr val="004376"/>
                </a:solidFill>
                <a:latin typeface="Times New Roman" panose="02020603050405020304" pitchFamily="18" charset="0"/>
                <a:cs typeface="Times New Roman" panose="02020603050405020304" pitchFamily="18" charset="0"/>
              </a:rPr>
              <a:t> chia </a:t>
            </a:r>
            <a:r>
              <a:rPr lang="en-SG" altLang="en-US" sz="2800" b="1" dirty="0" err="1">
                <a:solidFill>
                  <a:srgbClr val="004376"/>
                </a:solidFill>
                <a:latin typeface="Times New Roman" panose="02020603050405020304" pitchFamily="18" charset="0"/>
                <a:cs typeface="Times New Roman" panose="02020603050405020304" pitchFamily="18" charset="0"/>
              </a:rPr>
              <a:t>nhỏ</a:t>
            </a:r>
            <a:r>
              <a:rPr lang="en-SG" altLang="en-US" sz="2800" b="1" dirty="0">
                <a:solidFill>
                  <a:srgbClr val="004376"/>
                </a:solidFill>
                <a:latin typeface="Times New Roman" panose="02020603050405020304" pitchFamily="18" charset="0"/>
                <a:cs typeface="Times New Roman" panose="02020603050405020304" pitchFamily="18" charset="0"/>
              </a:rPr>
              <a:t> </a:t>
            </a:r>
            <a:r>
              <a:rPr lang="en-SG" altLang="en-US" sz="2800" b="1" dirty="0" err="1">
                <a:solidFill>
                  <a:srgbClr val="004376"/>
                </a:solidFill>
                <a:latin typeface="Times New Roman" panose="02020603050405020304" pitchFamily="18" charset="0"/>
                <a:cs typeface="Times New Roman" panose="02020603050405020304" pitchFamily="18" charset="0"/>
              </a:rPr>
              <a:t>nhất</a:t>
            </a:r>
            <a:r>
              <a:rPr lang="en-US" altLang="en-US" sz="2800" b="1" dirty="0">
                <a:solidFill>
                  <a:srgbClr val="004376"/>
                </a:solidFill>
                <a:latin typeface="Times New Roman" panose="02020603050405020304" pitchFamily="18" charset="0"/>
                <a:cs typeface="Times New Roman" panose="02020603050405020304" pitchFamily="18" charset="0"/>
              </a:rPr>
              <a:t> (</a:t>
            </a:r>
            <a:r>
              <a:rPr lang="en-SG" altLang="en-US" sz="2800" b="1" dirty="0">
                <a:solidFill>
                  <a:srgbClr val="004376"/>
                </a:solidFill>
                <a:latin typeface="Times New Roman" panose="02020603050405020304" pitchFamily="18" charset="0"/>
                <a:cs typeface="Times New Roman" panose="02020603050405020304" pitchFamily="18" charset="0"/>
              </a:rPr>
              <a:t>Đ</a:t>
            </a:r>
            <a:r>
              <a:rPr lang="en-US" altLang="en-US" sz="2800" b="1" dirty="0">
                <a:solidFill>
                  <a:srgbClr val="004376"/>
                </a:solidFill>
                <a:latin typeface="Times New Roman" panose="02020603050405020304" pitchFamily="18" charset="0"/>
                <a:cs typeface="Times New Roman" panose="02020603050405020304" pitchFamily="18" charset="0"/>
              </a:rPr>
              <a:t>CNN) </a:t>
            </a:r>
            <a:r>
              <a:rPr lang="en-SG" altLang="en-US" sz="2800" b="1" dirty="0" err="1">
                <a:solidFill>
                  <a:srgbClr val="004376"/>
                </a:solidFill>
                <a:latin typeface="Times New Roman" panose="02020603050405020304" pitchFamily="18" charset="0"/>
                <a:cs typeface="Times New Roman" panose="02020603050405020304" pitchFamily="18" charset="0"/>
              </a:rPr>
              <a:t>của</a:t>
            </a:r>
            <a:r>
              <a:rPr lang="en-SG" altLang="en-US" sz="2800" b="1" dirty="0">
                <a:solidFill>
                  <a:srgbClr val="004376"/>
                </a:solidFill>
                <a:latin typeface="Times New Roman" panose="02020603050405020304" pitchFamily="18" charset="0"/>
                <a:cs typeface="Times New Roman" panose="02020603050405020304" pitchFamily="18" charset="0"/>
              </a:rPr>
              <a:t> </a:t>
            </a:r>
            <a:r>
              <a:rPr lang="en-SG" altLang="en-US" sz="2800" b="1" dirty="0" err="1">
                <a:solidFill>
                  <a:srgbClr val="004376"/>
                </a:solidFill>
                <a:latin typeface="Times New Roman" panose="02020603050405020304" pitchFamily="18" charset="0"/>
                <a:cs typeface="Times New Roman" panose="02020603050405020304" pitchFamily="18" charset="0"/>
              </a:rPr>
              <a:t>thước</a:t>
            </a:r>
            <a:r>
              <a:rPr lang="en-US" altLang="en-US" sz="2800" b="1" dirty="0">
                <a:solidFill>
                  <a:srgbClr val="004376"/>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1706571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5BD4A16-6048-4223-ACD7-E3108532ADA6}"/>
              </a:ext>
            </a:extLst>
          </p:cNvPr>
          <p:cNvSpPr>
            <a:spLocks noChangeArrowheads="1"/>
          </p:cNvSpPr>
          <p:nvPr/>
        </p:nvSpPr>
        <p:spPr bwMode="auto">
          <a:xfrm>
            <a:off x="451987" y="178408"/>
            <a:ext cx="7644049" cy="53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6551" tIns="53275" rIns="106551" bIns="53275" anchor="ctr">
            <a:spAutoFit/>
          </a:bodyPr>
          <a:lstStyle>
            <a:lvl1pPr>
              <a:spcBef>
                <a:spcPct val="20000"/>
              </a:spcBef>
              <a:buChar char="•"/>
              <a:defRPr sz="4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4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36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3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3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9pPr>
          </a:lstStyle>
          <a:p>
            <a:pPr algn="ctr" defTabSz="717164" fontAlgn="base">
              <a:spcBef>
                <a:spcPct val="0"/>
              </a:spcBef>
              <a:spcAft>
                <a:spcPct val="0"/>
              </a:spcAft>
              <a:buNone/>
            </a:pPr>
            <a:r>
              <a:rPr lang="en-US" altLang="vi-VN" sz="2800" b="1" dirty="0" err="1">
                <a:solidFill>
                  <a:srgbClr val="004376"/>
                </a:solidFill>
                <a:latin typeface="Times New Roman" panose="02020603050405020304" pitchFamily="18" charset="0"/>
                <a:cs typeface="Times New Roman" panose="02020603050405020304" pitchFamily="18" charset="0"/>
              </a:rPr>
              <a:t>Xác</a:t>
            </a:r>
            <a:r>
              <a:rPr lang="en-US" altLang="vi-VN" sz="2800" b="1" dirty="0">
                <a:solidFill>
                  <a:srgbClr val="004376"/>
                </a:solidFill>
                <a:latin typeface="Times New Roman" panose="02020603050405020304" pitchFamily="18" charset="0"/>
                <a:cs typeface="Times New Roman" panose="02020603050405020304" pitchFamily="18" charset="0"/>
              </a:rPr>
              <a:t> </a:t>
            </a:r>
            <a:r>
              <a:rPr lang="en-US" altLang="vi-VN" sz="2800" b="1" dirty="0" err="1">
                <a:solidFill>
                  <a:srgbClr val="004376"/>
                </a:solidFill>
                <a:latin typeface="Times New Roman" panose="02020603050405020304" pitchFamily="18" charset="0"/>
                <a:cs typeface="Times New Roman" panose="02020603050405020304" pitchFamily="18" charset="0"/>
              </a:rPr>
              <a:t>định</a:t>
            </a:r>
            <a:r>
              <a:rPr lang="en-US" altLang="vi-VN" sz="2800" b="1" dirty="0">
                <a:solidFill>
                  <a:srgbClr val="004376"/>
                </a:solidFill>
                <a:latin typeface="Times New Roman" panose="02020603050405020304" pitchFamily="18" charset="0"/>
                <a:cs typeface="Times New Roman" panose="02020603050405020304" pitchFamily="18" charset="0"/>
              </a:rPr>
              <a:t> GHĐ </a:t>
            </a:r>
            <a:r>
              <a:rPr lang="en-US" altLang="vi-VN" sz="2800" b="1" dirty="0" err="1">
                <a:solidFill>
                  <a:srgbClr val="004376"/>
                </a:solidFill>
                <a:latin typeface="Times New Roman" panose="02020603050405020304" pitchFamily="18" charset="0"/>
                <a:cs typeface="Times New Roman" panose="02020603050405020304" pitchFamily="18" charset="0"/>
              </a:rPr>
              <a:t>và</a:t>
            </a:r>
            <a:r>
              <a:rPr lang="en-US" altLang="vi-VN" sz="2800" b="1" dirty="0">
                <a:solidFill>
                  <a:srgbClr val="004376"/>
                </a:solidFill>
                <a:latin typeface="Times New Roman" panose="02020603050405020304" pitchFamily="18" charset="0"/>
                <a:cs typeface="Times New Roman" panose="02020603050405020304" pitchFamily="18" charset="0"/>
              </a:rPr>
              <a:t> ĐCNN </a:t>
            </a:r>
            <a:r>
              <a:rPr lang="en-US" altLang="vi-VN" sz="2800" b="1" dirty="0" err="1">
                <a:solidFill>
                  <a:srgbClr val="004376"/>
                </a:solidFill>
                <a:latin typeface="Times New Roman" panose="02020603050405020304" pitchFamily="18" charset="0"/>
                <a:cs typeface="Times New Roman" panose="02020603050405020304" pitchFamily="18" charset="0"/>
              </a:rPr>
              <a:t>của</a:t>
            </a:r>
            <a:r>
              <a:rPr lang="en-US" altLang="vi-VN" sz="2800" b="1" dirty="0">
                <a:solidFill>
                  <a:srgbClr val="004376"/>
                </a:solidFill>
                <a:latin typeface="Times New Roman" panose="02020603050405020304" pitchFamily="18" charset="0"/>
                <a:cs typeface="Times New Roman" panose="02020603050405020304" pitchFamily="18" charset="0"/>
              </a:rPr>
              <a:t> </a:t>
            </a:r>
            <a:r>
              <a:rPr lang="en-US" altLang="vi-VN" sz="2800" b="1" dirty="0" err="1">
                <a:solidFill>
                  <a:srgbClr val="004376"/>
                </a:solidFill>
                <a:latin typeface="Times New Roman" panose="02020603050405020304" pitchFamily="18" charset="0"/>
                <a:cs typeface="Times New Roman" panose="02020603050405020304" pitchFamily="18" charset="0"/>
              </a:rPr>
              <a:t>các</a:t>
            </a:r>
            <a:r>
              <a:rPr lang="en-US" altLang="vi-VN" sz="2800" b="1" dirty="0">
                <a:solidFill>
                  <a:srgbClr val="004376"/>
                </a:solidFill>
                <a:latin typeface="Times New Roman" panose="02020603050405020304" pitchFamily="18" charset="0"/>
                <a:cs typeface="Times New Roman" panose="02020603050405020304" pitchFamily="18" charset="0"/>
              </a:rPr>
              <a:t> </a:t>
            </a:r>
            <a:r>
              <a:rPr lang="en-US" altLang="vi-VN" sz="2800" b="1" dirty="0" err="1">
                <a:solidFill>
                  <a:srgbClr val="004376"/>
                </a:solidFill>
                <a:latin typeface="Times New Roman" panose="02020603050405020304" pitchFamily="18" charset="0"/>
                <a:cs typeface="Times New Roman" panose="02020603050405020304" pitchFamily="18" charset="0"/>
              </a:rPr>
              <a:t>th</a:t>
            </a:r>
            <a:r>
              <a:rPr lang="vi-VN" altLang="vi-VN" sz="2800" b="1" dirty="0">
                <a:solidFill>
                  <a:srgbClr val="004376"/>
                </a:solidFill>
                <a:latin typeface="Times New Roman" panose="02020603050405020304" pitchFamily="18" charset="0"/>
                <a:cs typeface="Times New Roman" panose="02020603050405020304" pitchFamily="18" charset="0"/>
              </a:rPr>
              <a:t>ư</a:t>
            </a:r>
            <a:r>
              <a:rPr lang="en-US" altLang="vi-VN" sz="2800" b="1" dirty="0" err="1">
                <a:solidFill>
                  <a:srgbClr val="004376"/>
                </a:solidFill>
                <a:latin typeface="Times New Roman" panose="02020603050405020304" pitchFamily="18" charset="0"/>
                <a:cs typeface="Times New Roman" panose="02020603050405020304" pitchFamily="18" charset="0"/>
              </a:rPr>
              <a:t>ớc</a:t>
            </a:r>
            <a:r>
              <a:rPr lang="en-US" altLang="vi-VN" sz="2800" b="1" dirty="0">
                <a:solidFill>
                  <a:srgbClr val="004376"/>
                </a:solidFill>
                <a:latin typeface="Times New Roman" panose="02020603050405020304" pitchFamily="18" charset="0"/>
                <a:cs typeface="Times New Roman" panose="02020603050405020304" pitchFamily="18" charset="0"/>
              </a:rPr>
              <a:t> </a:t>
            </a:r>
            <a:r>
              <a:rPr lang="en-US" altLang="vi-VN" sz="2800" b="1" dirty="0" err="1">
                <a:solidFill>
                  <a:srgbClr val="004376"/>
                </a:solidFill>
                <a:latin typeface="Times New Roman" panose="02020603050405020304" pitchFamily="18" charset="0"/>
                <a:cs typeface="Times New Roman" panose="02020603050405020304" pitchFamily="18" charset="0"/>
              </a:rPr>
              <a:t>sau</a:t>
            </a:r>
            <a:r>
              <a:rPr lang="en-US" altLang="vi-VN" sz="2800" b="1" dirty="0">
                <a:solidFill>
                  <a:srgbClr val="004376"/>
                </a:solidFill>
                <a:latin typeface="Times New Roman" panose="02020603050405020304" pitchFamily="18" charset="0"/>
                <a:cs typeface="Times New Roman" panose="02020603050405020304" pitchFamily="18" charset="0"/>
              </a:rPr>
              <a:t>:</a:t>
            </a:r>
            <a:endParaRPr lang="en-US" altLang="vi-VN" sz="2800" b="1" i="1" dirty="0">
              <a:solidFill>
                <a:srgbClr val="004376"/>
              </a:solidFill>
              <a:latin typeface="Times New Roman" panose="02020603050405020304" pitchFamily="18" charset="0"/>
              <a:cs typeface="Times New Roman" panose="02020603050405020304" pitchFamily="18" charset="0"/>
            </a:endParaRPr>
          </a:p>
        </p:txBody>
      </p:sp>
      <p:grpSp>
        <p:nvGrpSpPr>
          <p:cNvPr id="6" name="Group 5"/>
          <p:cNvGrpSpPr/>
          <p:nvPr/>
        </p:nvGrpSpPr>
        <p:grpSpPr>
          <a:xfrm>
            <a:off x="451987" y="850605"/>
            <a:ext cx="5295014" cy="2849525"/>
            <a:chOff x="659219" y="871870"/>
            <a:chExt cx="5295014" cy="2849525"/>
          </a:xfrm>
        </p:grpSpPr>
        <p:sp>
          <p:nvSpPr>
            <p:cNvPr id="4" name="Rounded Rectangle 3"/>
            <p:cNvSpPr/>
            <p:nvPr/>
          </p:nvSpPr>
          <p:spPr>
            <a:xfrm>
              <a:off x="733646" y="925032"/>
              <a:ext cx="5092995" cy="2743200"/>
            </a:xfrm>
            <a:prstGeom prst="roundRect">
              <a:avLst/>
            </a:prstGeom>
            <a:blipFill>
              <a:blip r:embed="rId2"/>
              <a:stretch>
                <a:fillRect l="-625" t="3488" r="-1253" b="-34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5" name="Rounded Rectangle 4"/>
            <p:cNvSpPr/>
            <p:nvPr/>
          </p:nvSpPr>
          <p:spPr>
            <a:xfrm>
              <a:off x="659219" y="871870"/>
              <a:ext cx="5295014" cy="2849525"/>
            </a:xfrm>
            <a:prstGeom prst="roundRect">
              <a:avLst/>
            </a:prstGeom>
            <a:noFill/>
            <a:ln>
              <a:solidFill>
                <a:srgbClr val="22B7C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sp>
        <p:nvSpPr>
          <p:cNvPr id="7" name="Rectangle 6">
            <a:extLst>
              <a:ext uri="{FF2B5EF4-FFF2-40B4-BE49-F238E27FC236}">
                <a16:creationId xmlns:a16="http://schemas.microsoft.com/office/drawing/2014/main" id="{25BD4A16-6048-4223-ACD7-E3108532ADA6}"/>
              </a:ext>
            </a:extLst>
          </p:cNvPr>
          <p:cNvSpPr>
            <a:spLocks noChangeArrowheads="1"/>
          </p:cNvSpPr>
          <p:nvPr/>
        </p:nvSpPr>
        <p:spPr bwMode="auto">
          <a:xfrm>
            <a:off x="5925323" y="850605"/>
            <a:ext cx="2750843" cy="96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6551" tIns="53275" rIns="106551" bIns="53275" anchor="ctr">
            <a:spAutoFit/>
          </a:bodyPr>
          <a:lstStyle>
            <a:lvl1pPr>
              <a:spcBef>
                <a:spcPct val="20000"/>
              </a:spcBef>
              <a:buChar char="•"/>
              <a:defRPr sz="4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4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36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3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3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9pPr>
          </a:lstStyle>
          <a:p>
            <a:pPr defTabSz="717164" fontAlgn="base">
              <a:spcBef>
                <a:spcPct val="0"/>
              </a:spcBef>
              <a:spcAft>
                <a:spcPct val="0"/>
              </a:spcAft>
              <a:buNone/>
            </a:pPr>
            <a:r>
              <a:rPr lang="en-US" altLang="vi-VN" sz="2800" b="1" dirty="0">
                <a:solidFill>
                  <a:srgbClr val="004376"/>
                </a:solidFill>
                <a:latin typeface="Times New Roman" panose="02020603050405020304" pitchFamily="18" charset="0"/>
                <a:cs typeface="Times New Roman" panose="02020603050405020304" pitchFamily="18" charset="0"/>
              </a:rPr>
              <a:t>a) GHĐ: 100cm </a:t>
            </a:r>
          </a:p>
          <a:p>
            <a:pPr defTabSz="717164" fontAlgn="base">
              <a:spcBef>
                <a:spcPct val="0"/>
              </a:spcBef>
              <a:spcAft>
                <a:spcPct val="0"/>
              </a:spcAft>
              <a:buNone/>
            </a:pPr>
            <a:r>
              <a:rPr lang="en-US" altLang="vi-VN" sz="2800" b="1" dirty="0">
                <a:solidFill>
                  <a:srgbClr val="004376"/>
                </a:solidFill>
                <a:latin typeface="Times New Roman" panose="02020603050405020304" pitchFamily="18" charset="0"/>
                <a:cs typeface="Times New Roman" panose="02020603050405020304" pitchFamily="18" charset="0"/>
              </a:rPr>
              <a:t>    ĐCNN: 0,5cm</a:t>
            </a:r>
            <a:endParaRPr lang="en-US" altLang="vi-VN" sz="2800" b="1" i="1" dirty="0">
              <a:solidFill>
                <a:srgbClr val="004376"/>
              </a:solidFill>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25BD4A16-6048-4223-ACD7-E3108532ADA6}"/>
              </a:ext>
            </a:extLst>
          </p:cNvPr>
          <p:cNvSpPr>
            <a:spLocks noChangeArrowheads="1"/>
          </p:cNvSpPr>
          <p:nvPr/>
        </p:nvSpPr>
        <p:spPr bwMode="auto">
          <a:xfrm>
            <a:off x="5925323" y="1819970"/>
            <a:ext cx="2750843" cy="96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6551" tIns="53275" rIns="106551" bIns="53275" anchor="ctr">
            <a:spAutoFit/>
          </a:bodyPr>
          <a:lstStyle>
            <a:lvl1pPr>
              <a:spcBef>
                <a:spcPct val="20000"/>
              </a:spcBef>
              <a:buChar char="•"/>
              <a:defRPr sz="4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4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36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3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3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9pPr>
          </a:lstStyle>
          <a:p>
            <a:pPr defTabSz="717164" fontAlgn="base">
              <a:spcBef>
                <a:spcPct val="0"/>
              </a:spcBef>
              <a:spcAft>
                <a:spcPct val="0"/>
              </a:spcAft>
              <a:buNone/>
            </a:pPr>
            <a:r>
              <a:rPr lang="en-US" altLang="vi-VN" sz="2800" b="1" dirty="0">
                <a:solidFill>
                  <a:srgbClr val="004376"/>
                </a:solidFill>
                <a:latin typeface="Times New Roman" panose="02020603050405020304" pitchFamily="18" charset="0"/>
                <a:cs typeface="Times New Roman" panose="02020603050405020304" pitchFamily="18" charset="0"/>
              </a:rPr>
              <a:t>b) GHĐ: 10cm </a:t>
            </a:r>
          </a:p>
          <a:p>
            <a:pPr defTabSz="717164" fontAlgn="base">
              <a:spcBef>
                <a:spcPct val="0"/>
              </a:spcBef>
              <a:spcAft>
                <a:spcPct val="0"/>
              </a:spcAft>
              <a:buNone/>
            </a:pPr>
            <a:r>
              <a:rPr lang="en-US" altLang="vi-VN" sz="2800" b="1" dirty="0">
                <a:solidFill>
                  <a:srgbClr val="004376"/>
                </a:solidFill>
                <a:latin typeface="Times New Roman" panose="02020603050405020304" pitchFamily="18" charset="0"/>
                <a:cs typeface="Times New Roman" panose="02020603050405020304" pitchFamily="18" charset="0"/>
              </a:rPr>
              <a:t>    ĐCNN: 0,5cm</a:t>
            </a:r>
            <a:endParaRPr lang="en-US" altLang="vi-VN" sz="2800" b="1" i="1" dirty="0">
              <a:solidFill>
                <a:srgbClr val="004376"/>
              </a:solidFill>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25BD4A16-6048-4223-ACD7-E3108532ADA6}"/>
              </a:ext>
            </a:extLst>
          </p:cNvPr>
          <p:cNvSpPr>
            <a:spLocks noChangeArrowheads="1"/>
          </p:cNvSpPr>
          <p:nvPr/>
        </p:nvSpPr>
        <p:spPr bwMode="auto">
          <a:xfrm>
            <a:off x="5925323" y="2786633"/>
            <a:ext cx="2750843" cy="96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6551" tIns="53275" rIns="106551" bIns="53275" anchor="ctr">
            <a:spAutoFit/>
          </a:bodyPr>
          <a:lstStyle>
            <a:lvl1pPr>
              <a:spcBef>
                <a:spcPct val="20000"/>
              </a:spcBef>
              <a:buChar char="•"/>
              <a:defRPr sz="4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4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36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3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3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9pPr>
          </a:lstStyle>
          <a:p>
            <a:pPr defTabSz="717164" fontAlgn="base">
              <a:spcBef>
                <a:spcPct val="0"/>
              </a:spcBef>
              <a:spcAft>
                <a:spcPct val="0"/>
              </a:spcAft>
              <a:buNone/>
            </a:pPr>
            <a:r>
              <a:rPr lang="en-US" altLang="vi-VN" sz="2800" b="1" dirty="0">
                <a:solidFill>
                  <a:srgbClr val="004376"/>
                </a:solidFill>
                <a:latin typeface="Times New Roman" panose="02020603050405020304" pitchFamily="18" charset="0"/>
                <a:cs typeface="Times New Roman" panose="02020603050405020304" pitchFamily="18" charset="0"/>
              </a:rPr>
              <a:t>c) GHĐ: 10cm </a:t>
            </a:r>
          </a:p>
          <a:p>
            <a:pPr defTabSz="717164" fontAlgn="base">
              <a:spcBef>
                <a:spcPct val="0"/>
              </a:spcBef>
              <a:spcAft>
                <a:spcPct val="0"/>
              </a:spcAft>
              <a:buNone/>
            </a:pPr>
            <a:r>
              <a:rPr lang="en-US" altLang="vi-VN" sz="2800" b="1" dirty="0">
                <a:solidFill>
                  <a:srgbClr val="004376"/>
                </a:solidFill>
                <a:latin typeface="Times New Roman" panose="02020603050405020304" pitchFamily="18" charset="0"/>
                <a:cs typeface="Times New Roman" panose="02020603050405020304" pitchFamily="18" charset="0"/>
              </a:rPr>
              <a:t>    ĐCNN: 0,1cm</a:t>
            </a:r>
            <a:endParaRPr lang="en-US" altLang="vi-VN" sz="2800" b="1" i="1" dirty="0">
              <a:solidFill>
                <a:srgbClr val="004376"/>
              </a:solidFill>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25BD4A16-6048-4223-ACD7-E3108532ADA6}"/>
              </a:ext>
            </a:extLst>
          </p:cNvPr>
          <p:cNvSpPr>
            <a:spLocks noChangeArrowheads="1"/>
          </p:cNvSpPr>
          <p:nvPr/>
        </p:nvSpPr>
        <p:spPr bwMode="auto">
          <a:xfrm>
            <a:off x="526414" y="3914222"/>
            <a:ext cx="7627643" cy="53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6551" tIns="53275" rIns="106551" bIns="53275" anchor="ctr">
            <a:spAutoFit/>
          </a:bodyPr>
          <a:lstStyle>
            <a:lvl1pPr>
              <a:spcBef>
                <a:spcPct val="20000"/>
              </a:spcBef>
              <a:buChar char="•"/>
              <a:defRPr sz="4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4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36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3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3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9pPr>
          </a:lstStyle>
          <a:p>
            <a:pPr defTabSz="717164" fontAlgn="base">
              <a:spcBef>
                <a:spcPct val="0"/>
              </a:spcBef>
              <a:spcAft>
                <a:spcPct val="0"/>
              </a:spcAft>
              <a:buNone/>
            </a:pPr>
            <a:r>
              <a:rPr lang="en-US" altLang="vi-VN" sz="2800" b="1" dirty="0" err="1">
                <a:solidFill>
                  <a:srgbClr val="004376"/>
                </a:solidFill>
                <a:latin typeface="Times New Roman" panose="02020603050405020304" pitchFamily="18" charset="0"/>
                <a:cs typeface="Times New Roman" panose="02020603050405020304" pitchFamily="18" charset="0"/>
              </a:rPr>
              <a:t>Thước</a:t>
            </a:r>
            <a:r>
              <a:rPr lang="en-US" altLang="vi-VN" sz="2800" b="1" dirty="0">
                <a:solidFill>
                  <a:srgbClr val="004376"/>
                </a:solidFill>
                <a:latin typeface="Times New Roman" panose="02020603050405020304" pitchFamily="18" charset="0"/>
                <a:cs typeface="Times New Roman" panose="02020603050405020304" pitchFamily="18" charset="0"/>
              </a:rPr>
              <a:t> </a:t>
            </a:r>
            <a:r>
              <a:rPr lang="en-US" altLang="vi-VN" sz="2800" b="1" dirty="0" err="1">
                <a:solidFill>
                  <a:srgbClr val="004376"/>
                </a:solidFill>
                <a:latin typeface="Times New Roman" panose="02020603050405020304" pitchFamily="18" charset="0"/>
                <a:cs typeface="Times New Roman" panose="02020603050405020304" pitchFamily="18" charset="0"/>
              </a:rPr>
              <a:t>nào</a:t>
            </a:r>
            <a:r>
              <a:rPr lang="en-US" altLang="vi-VN" sz="2800" b="1" dirty="0">
                <a:solidFill>
                  <a:srgbClr val="004376"/>
                </a:solidFill>
                <a:latin typeface="Times New Roman" panose="02020603050405020304" pitchFamily="18" charset="0"/>
                <a:cs typeface="Times New Roman" panose="02020603050405020304" pitchFamily="18" charset="0"/>
              </a:rPr>
              <a:t> </a:t>
            </a:r>
            <a:r>
              <a:rPr lang="en-US" altLang="vi-VN" sz="2800" b="1" dirty="0" err="1">
                <a:solidFill>
                  <a:srgbClr val="004376"/>
                </a:solidFill>
                <a:latin typeface="Times New Roman" panose="02020603050405020304" pitchFamily="18" charset="0"/>
                <a:cs typeface="Times New Roman" panose="02020603050405020304" pitchFamily="18" charset="0"/>
              </a:rPr>
              <a:t>cho</a:t>
            </a:r>
            <a:r>
              <a:rPr lang="en-US" altLang="vi-VN" sz="2800" b="1" dirty="0">
                <a:solidFill>
                  <a:srgbClr val="004376"/>
                </a:solidFill>
                <a:latin typeface="Times New Roman" panose="02020603050405020304" pitchFamily="18" charset="0"/>
                <a:cs typeface="Times New Roman" panose="02020603050405020304" pitchFamily="18" charset="0"/>
              </a:rPr>
              <a:t> </a:t>
            </a:r>
            <a:r>
              <a:rPr lang="en-US" altLang="vi-VN" sz="2800" b="1" dirty="0" err="1">
                <a:solidFill>
                  <a:srgbClr val="004376"/>
                </a:solidFill>
                <a:latin typeface="Times New Roman" panose="02020603050405020304" pitchFamily="18" charset="0"/>
                <a:cs typeface="Times New Roman" panose="02020603050405020304" pitchFamily="18" charset="0"/>
              </a:rPr>
              <a:t>kết</a:t>
            </a:r>
            <a:r>
              <a:rPr lang="en-US" altLang="vi-VN" sz="2800" b="1" dirty="0">
                <a:solidFill>
                  <a:srgbClr val="004376"/>
                </a:solidFill>
                <a:latin typeface="Times New Roman" panose="02020603050405020304" pitchFamily="18" charset="0"/>
                <a:cs typeface="Times New Roman" panose="02020603050405020304" pitchFamily="18" charset="0"/>
              </a:rPr>
              <a:t> </a:t>
            </a:r>
            <a:r>
              <a:rPr lang="en-US" altLang="vi-VN" sz="2800" b="1" dirty="0" err="1">
                <a:solidFill>
                  <a:srgbClr val="004376"/>
                </a:solidFill>
                <a:latin typeface="Times New Roman" panose="02020603050405020304" pitchFamily="18" charset="0"/>
                <a:cs typeface="Times New Roman" panose="02020603050405020304" pitchFamily="18" charset="0"/>
              </a:rPr>
              <a:t>quả</a:t>
            </a:r>
            <a:r>
              <a:rPr lang="en-US" altLang="vi-VN" sz="2800" b="1" dirty="0">
                <a:solidFill>
                  <a:srgbClr val="004376"/>
                </a:solidFill>
                <a:latin typeface="Times New Roman" panose="02020603050405020304" pitchFamily="18" charset="0"/>
                <a:cs typeface="Times New Roman" panose="02020603050405020304" pitchFamily="18" charset="0"/>
              </a:rPr>
              <a:t> </a:t>
            </a:r>
            <a:r>
              <a:rPr lang="en-US" altLang="vi-VN" sz="2800" b="1" dirty="0" err="1">
                <a:solidFill>
                  <a:srgbClr val="004376"/>
                </a:solidFill>
                <a:latin typeface="Times New Roman" panose="02020603050405020304" pitchFamily="18" charset="0"/>
                <a:cs typeface="Times New Roman" panose="02020603050405020304" pitchFamily="18" charset="0"/>
              </a:rPr>
              <a:t>chính</a:t>
            </a:r>
            <a:r>
              <a:rPr lang="en-US" altLang="vi-VN" sz="2800" b="1" dirty="0">
                <a:solidFill>
                  <a:srgbClr val="004376"/>
                </a:solidFill>
                <a:latin typeface="Times New Roman" panose="02020603050405020304" pitchFamily="18" charset="0"/>
                <a:cs typeface="Times New Roman" panose="02020603050405020304" pitchFamily="18" charset="0"/>
              </a:rPr>
              <a:t> </a:t>
            </a:r>
            <a:r>
              <a:rPr lang="en-US" altLang="vi-VN" sz="2800" b="1" dirty="0" err="1">
                <a:solidFill>
                  <a:srgbClr val="004376"/>
                </a:solidFill>
                <a:latin typeface="Times New Roman" panose="02020603050405020304" pitchFamily="18" charset="0"/>
                <a:cs typeface="Times New Roman" panose="02020603050405020304" pitchFamily="18" charset="0"/>
              </a:rPr>
              <a:t>xác</a:t>
            </a:r>
            <a:r>
              <a:rPr lang="en-US" altLang="vi-VN" sz="2800" b="1" dirty="0">
                <a:solidFill>
                  <a:srgbClr val="004376"/>
                </a:solidFill>
                <a:latin typeface="Times New Roman" panose="02020603050405020304" pitchFamily="18" charset="0"/>
                <a:cs typeface="Times New Roman" panose="02020603050405020304" pitchFamily="18" charset="0"/>
              </a:rPr>
              <a:t> </a:t>
            </a:r>
            <a:r>
              <a:rPr lang="en-US" altLang="vi-VN" sz="2800" b="1" dirty="0" err="1">
                <a:solidFill>
                  <a:srgbClr val="004376"/>
                </a:solidFill>
                <a:latin typeface="Times New Roman" panose="02020603050405020304" pitchFamily="18" charset="0"/>
                <a:cs typeface="Times New Roman" panose="02020603050405020304" pitchFamily="18" charset="0"/>
              </a:rPr>
              <a:t>hơn</a:t>
            </a:r>
            <a:r>
              <a:rPr lang="en-US" altLang="vi-VN" sz="2800" b="1" dirty="0">
                <a:solidFill>
                  <a:srgbClr val="004376"/>
                </a:solidFill>
                <a:latin typeface="Times New Roman" panose="02020603050405020304" pitchFamily="18" charset="0"/>
                <a:cs typeface="Times New Roman" panose="02020603050405020304" pitchFamily="18" charset="0"/>
              </a:rPr>
              <a:t>?</a:t>
            </a:r>
            <a:endParaRPr lang="en-US" altLang="vi-VN" sz="2800" b="1" i="1" dirty="0">
              <a:solidFill>
                <a:srgbClr val="004376"/>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74002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1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1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1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ircle(in)">
                                      <p:cBhvr>
                                        <p:cTn id="22"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556" y="829382"/>
            <a:ext cx="8229600" cy="3108543"/>
          </a:xfrm>
          <a:prstGeom prst="rect">
            <a:avLst/>
          </a:prstGeom>
        </p:spPr>
        <p:txBody>
          <a:bodyPr wrap="square">
            <a:spAutoFit/>
          </a:bodyPr>
          <a:lstStyle/>
          <a:p>
            <a:r>
              <a:rPr lang="vi-VN" sz="2800" b="1" dirty="0">
                <a:solidFill>
                  <a:srgbClr val="0070C0"/>
                </a:solidFill>
                <a:latin typeface="+mj-lt"/>
              </a:rPr>
              <a:t>Để đo chiều dài một vật, người ta có thể dùng thước. Trên một số loại thước thông thường có ghi GHĐ và ĐCNN.</a:t>
            </a:r>
          </a:p>
          <a:p>
            <a:r>
              <a:rPr lang="vi-VN" sz="2800" b="1" dirty="0">
                <a:solidFill>
                  <a:srgbClr val="0070C0"/>
                </a:solidFill>
                <a:latin typeface="+mj-lt"/>
              </a:rPr>
              <a:t>- GHĐ của thước là chiều dài lớn nhất ghi trên thước.</a:t>
            </a:r>
          </a:p>
          <a:p>
            <a:r>
              <a:rPr lang="vi-VN" sz="2800" b="1" dirty="0">
                <a:solidFill>
                  <a:srgbClr val="0070C0"/>
                </a:solidFill>
                <a:latin typeface="+mj-lt"/>
              </a:rPr>
              <a:t>- ĐCNN của thước là chiều dài giữa hai vạch chia liên tiếp trên thước.</a:t>
            </a:r>
          </a:p>
        </p:txBody>
      </p:sp>
      <p:sp>
        <p:nvSpPr>
          <p:cNvPr id="3" name="TextBox 2"/>
          <p:cNvSpPr txBox="1"/>
          <p:nvPr/>
        </p:nvSpPr>
        <p:spPr>
          <a:xfrm>
            <a:off x="778748" y="248179"/>
            <a:ext cx="7241822" cy="523220"/>
          </a:xfrm>
          <a:prstGeom prst="rect">
            <a:avLst/>
          </a:prstGeom>
          <a:noFill/>
        </p:spPr>
        <p:txBody>
          <a:bodyPr wrap="square" rtlCol="0">
            <a:spAutoFit/>
          </a:bodyPr>
          <a:lstStyle/>
          <a:p>
            <a:r>
              <a:rPr lang="vi-VN" sz="2800" b="1" dirty="0">
                <a:solidFill>
                  <a:srgbClr val="00518E"/>
                </a:solidFill>
                <a:latin typeface="+mj-lt"/>
              </a:rPr>
              <a:t>2. Tìm hiểu về dụng cụ đo chiều dài</a:t>
            </a:r>
          </a:p>
        </p:txBody>
      </p:sp>
    </p:spTree>
    <p:extLst>
      <p:ext uri="{BB962C8B-B14F-4D97-AF65-F5344CB8AC3E}">
        <p14:creationId xmlns:p14="http://schemas.microsoft.com/office/powerpoint/2010/main" val="233753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0178" y="146756"/>
            <a:ext cx="6424011" cy="523220"/>
          </a:xfrm>
          <a:prstGeom prst="rect">
            <a:avLst/>
          </a:prstGeom>
          <a:noFill/>
        </p:spPr>
        <p:txBody>
          <a:bodyPr wrap="square" rtlCol="0">
            <a:spAutoFit/>
          </a:bodyPr>
          <a:lstStyle/>
          <a:p>
            <a:pPr algn="ctr"/>
            <a:r>
              <a:rPr lang="vi-VN" sz="2800" b="1" dirty="0">
                <a:solidFill>
                  <a:srgbClr val="FF0000"/>
                </a:solidFill>
                <a:latin typeface="+mj-lt"/>
              </a:rPr>
              <a:t>Bài 4: ĐO CHIỀU DÀI</a:t>
            </a:r>
          </a:p>
        </p:txBody>
      </p:sp>
      <p:sp>
        <p:nvSpPr>
          <p:cNvPr id="3" name="TextBox 2"/>
          <p:cNvSpPr txBox="1"/>
          <p:nvPr/>
        </p:nvSpPr>
        <p:spPr>
          <a:xfrm>
            <a:off x="654756" y="558803"/>
            <a:ext cx="7044449" cy="523220"/>
          </a:xfrm>
          <a:prstGeom prst="rect">
            <a:avLst/>
          </a:prstGeom>
          <a:noFill/>
        </p:spPr>
        <p:txBody>
          <a:bodyPr wrap="square" rtlCol="0">
            <a:spAutoFit/>
          </a:bodyPr>
          <a:lstStyle/>
          <a:p>
            <a:pPr marL="571500" indent="-571500">
              <a:buAutoNum type="romanUcPeriod"/>
            </a:pPr>
            <a:r>
              <a:rPr lang="vi-VN" sz="2800" b="1" dirty="0">
                <a:solidFill>
                  <a:srgbClr val="002060"/>
                </a:solidFill>
                <a:latin typeface="+mj-lt"/>
              </a:rPr>
              <a:t>ĐƠN VỊ VÀ DỤNG CỤ ĐO CHIỀU DÀI</a:t>
            </a:r>
          </a:p>
        </p:txBody>
      </p:sp>
      <p:sp>
        <p:nvSpPr>
          <p:cNvPr id="4" name="TextBox 3"/>
          <p:cNvSpPr txBox="1"/>
          <p:nvPr/>
        </p:nvSpPr>
        <p:spPr>
          <a:xfrm>
            <a:off x="654756" y="997354"/>
            <a:ext cx="7044449" cy="523220"/>
          </a:xfrm>
          <a:prstGeom prst="rect">
            <a:avLst/>
          </a:prstGeom>
          <a:noFill/>
        </p:spPr>
        <p:txBody>
          <a:bodyPr wrap="square" rtlCol="0">
            <a:spAutoFit/>
          </a:bodyPr>
          <a:lstStyle/>
          <a:p>
            <a:r>
              <a:rPr lang="vi-VN" sz="2800" b="1" dirty="0">
                <a:solidFill>
                  <a:srgbClr val="002060"/>
                </a:solidFill>
                <a:latin typeface="+mj-lt"/>
              </a:rPr>
              <a:t>II. THỰC HÀNH ĐO CHIỀU DÀI</a:t>
            </a:r>
          </a:p>
        </p:txBody>
      </p:sp>
      <p:sp>
        <p:nvSpPr>
          <p:cNvPr id="5" name="TextBox 4"/>
          <p:cNvSpPr txBox="1"/>
          <p:nvPr/>
        </p:nvSpPr>
        <p:spPr>
          <a:xfrm>
            <a:off x="1128707" y="1365790"/>
            <a:ext cx="7044449" cy="523220"/>
          </a:xfrm>
          <a:prstGeom prst="rect">
            <a:avLst/>
          </a:prstGeom>
          <a:noFill/>
        </p:spPr>
        <p:txBody>
          <a:bodyPr wrap="square" rtlCol="0">
            <a:spAutoFit/>
          </a:bodyPr>
          <a:lstStyle/>
          <a:p>
            <a:r>
              <a:rPr lang="vi-VN" sz="2800" b="1" dirty="0">
                <a:solidFill>
                  <a:srgbClr val="00518E"/>
                </a:solidFill>
                <a:latin typeface="+mj-lt"/>
              </a:rPr>
              <a:t>1. Lựa chọn thước đo phù hợp</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6595" y="1798698"/>
            <a:ext cx="6754649" cy="175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654756" y="3557098"/>
            <a:ext cx="7699022" cy="1384995"/>
          </a:xfrm>
          <a:prstGeom prst="rect">
            <a:avLst/>
          </a:prstGeom>
        </p:spPr>
        <p:txBody>
          <a:bodyPr wrap="square">
            <a:spAutoFit/>
          </a:bodyPr>
          <a:lstStyle/>
          <a:p>
            <a:r>
              <a:rPr lang="vi-VN" sz="2800" b="1" dirty="0">
                <a:solidFill>
                  <a:srgbClr val="0070C0"/>
                </a:solidFill>
                <a:latin typeface="+mj-lt"/>
              </a:rPr>
              <a:t>Quan sát hình 4.3 và cho biết cách đo chiểu dài trong trường hợp nào nhanh và cho kết quả chính xác hơn? Tại sao?</a:t>
            </a:r>
          </a:p>
        </p:txBody>
      </p:sp>
      <p:sp>
        <p:nvSpPr>
          <p:cNvPr id="7" name="Rectangle 6"/>
          <p:cNvSpPr/>
          <p:nvPr/>
        </p:nvSpPr>
        <p:spPr>
          <a:xfrm>
            <a:off x="266888" y="2394739"/>
            <a:ext cx="930063" cy="307777"/>
          </a:xfrm>
          <a:prstGeom prst="rect">
            <a:avLst/>
          </a:prstGeom>
        </p:spPr>
        <p:txBody>
          <a:bodyPr wrap="none">
            <a:spAutoFit/>
          </a:bodyPr>
          <a:lstStyle/>
          <a:p>
            <a:r>
              <a:rPr lang="vi-VN" b="1" dirty="0">
                <a:solidFill>
                  <a:srgbClr val="0070C0"/>
                </a:solidFill>
              </a:rPr>
              <a:t>Hình 4.3 </a:t>
            </a:r>
            <a:endParaRPr lang="vi-VN" dirty="0"/>
          </a:p>
        </p:txBody>
      </p:sp>
    </p:spTree>
    <p:extLst>
      <p:ext uri="{BB962C8B-B14F-4D97-AF65-F5344CB8AC3E}">
        <p14:creationId xmlns:p14="http://schemas.microsoft.com/office/powerpoint/2010/main" val="305233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barn(inVertical)">
                                      <p:cBhvr>
                                        <p:cTn id="19" dur="500"/>
                                        <p:tgtEl>
                                          <p:spTgt spid="2050"/>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ircle(in)">
                                      <p:cBhvr>
                                        <p:cTn id="2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ounded Rectangle 22"/>
          <p:cNvSpPr/>
          <p:nvPr/>
        </p:nvSpPr>
        <p:spPr>
          <a:xfrm>
            <a:off x="6589399" y="2839588"/>
            <a:ext cx="2164745" cy="702301"/>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b="1" dirty="0"/>
              <a:t>t</a:t>
            </a:r>
            <a:endParaRPr lang="en-US" b="1" dirty="0"/>
          </a:p>
        </p:txBody>
      </p:sp>
      <p:sp>
        <p:nvSpPr>
          <p:cNvPr id="22" name="Rounded Rectangle 21"/>
          <p:cNvSpPr/>
          <p:nvPr/>
        </p:nvSpPr>
        <p:spPr>
          <a:xfrm>
            <a:off x="6552510" y="1946790"/>
            <a:ext cx="2176341" cy="705105"/>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1" name="Rounded Rectangle 20"/>
          <p:cNvSpPr/>
          <p:nvPr/>
        </p:nvSpPr>
        <p:spPr>
          <a:xfrm>
            <a:off x="6552510" y="1011011"/>
            <a:ext cx="2180435" cy="748086"/>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2" name="TextBox 1"/>
          <p:cNvSpPr txBox="1"/>
          <p:nvPr/>
        </p:nvSpPr>
        <p:spPr>
          <a:xfrm>
            <a:off x="992779" y="157191"/>
            <a:ext cx="7511142" cy="584775"/>
          </a:xfrm>
          <a:prstGeom prst="rect">
            <a:avLst/>
          </a:prstGeom>
          <a:noFill/>
        </p:spPr>
        <p:txBody>
          <a:bodyPr wrap="square" rtlCol="0">
            <a:spAutoFit/>
          </a:bodyPr>
          <a:lstStyle/>
          <a:p>
            <a:r>
              <a:rPr lang="vi-VN" sz="3200" b="1" dirty="0">
                <a:solidFill>
                  <a:srgbClr val="00518E"/>
                </a:solidFill>
                <a:latin typeface="Times New Roman" panose="02020603050405020304" pitchFamily="18" charset="0"/>
                <a:cs typeface="Times New Roman" panose="02020603050405020304" pitchFamily="18" charset="0"/>
              </a:rPr>
              <a:t>Chọn loại thước đo thích hợp để đo độ dài </a:t>
            </a:r>
            <a:endParaRPr lang="en-US" sz="3200" b="1" dirty="0">
              <a:solidFill>
                <a:srgbClr val="00518E"/>
              </a:solidFill>
              <a:latin typeface="Times New Roman" panose="02020603050405020304" pitchFamily="18" charset="0"/>
              <a:cs typeface="Times New Roman" panose="02020603050405020304" pitchFamily="18" charset="0"/>
            </a:endParaRPr>
          </a:p>
        </p:txBody>
      </p:sp>
      <p:sp>
        <p:nvSpPr>
          <p:cNvPr id="3" name="Round Diagonal Corner Rectangle 2"/>
          <p:cNvSpPr/>
          <p:nvPr/>
        </p:nvSpPr>
        <p:spPr>
          <a:xfrm>
            <a:off x="849081" y="999314"/>
            <a:ext cx="4807135" cy="594356"/>
          </a:xfrm>
          <a:prstGeom prst="round2DiagRect">
            <a:avLst/>
          </a:prstGeom>
          <a:solidFill>
            <a:srgbClr val="EB2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8" name="Round Diagonal Corner Rectangle 7"/>
          <p:cNvSpPr/>
          <p:nvPr/>
        </p:nvSpPr>
        <p:spPr>
          <a:xfrm>
            <a:off x="849082" y="1694264"/>
            <a:ext cx="4807134" cy="594356"/>
          </a:xfrm>
          <a:prstGeom prst="round2DiagRect">
            <a:avLst/>
          </a:prstGeom>
          <a:solidFill>
            <a:srgbClr val="08D2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9" name="Round Diagonal Corner Rectangle 8"/>
          <p:cNvSpPr/>
          <p:nvPr/>
        </p:nvSpPr>
        <p:spPr>
          <a:xfrm>
            <a:off x="849082" y="2362441"/>
            <a:ext cx="4807134" cy="594356"/>
          </a:xfrm>
          <a:prstGeom prst="round2DiagRect">
            <a:avLst/>
          </a:prstGeom>
          <a:solidFill>
            <a:srgbClr val="0051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0" name="Round Diagonal Corner Rectangle 9"/>
          <p:cNvSpPr/>
          <p:nvPr/>
        </p:nvSpPr>
        <p:spPr>
          <a:xfrm>
            <a:off x="849082" y="3084164"/>
            <a:ext cx="4807134" cy="594356"/>
          </a:xfrm>
          <a:prstGeom prst="round2DiagRect">
            <a:avLst/>
          </a:prstGeom>
          <a:solidFill>
            <a:srgbClr val="00D1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1" name="Round Diagonal Corner Rectangle 10"/>
          <p:cNvSpPr/>
          <p:nvPr/>
        </p:nvSpPr>
        <p:spPr>
          <a:xfrm>
            <a:off x="849082" y="3779114"/>
            <a:ext cx="4807134" cy="594356"/>
          </a:xfrm>
          <a:prstGeom prst="round2DiagRect">
            <a:avLst/>
          </a:prstGeom>
          <a:solidFill>
            <a:srgbClr val="DAE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2" name="TextBox 11"/>
          <p:cNvSpPr txBox="1"/>
          <p:nvPr/>
        </p:nvSpPr>
        <p:spPr>
          <a:xfrm>
            <a:off x="999303" y="1070450"/>
            <a:ext cx="4445121" cy="523220"/>
          </a:xfrm>
          <a:prstGeom prst="rect">
            <a:avLst/>
          </a:prstGeom>
          <a:noFill/>
        </p:spPr>
        <p:txBody>
          <a:bodyPr wrap="square" rtlCol="0">
            <a:spAutoFit/>
          </a:bodyPr>
          <a:lstStyle/>
          <a:p>
            <a:r>
              <a:rPr lang="vi-VN" sz="2800" b="1" dirty="0">
                <a:solidFill>
                  <a:schemeClr val="bg1"/>
                </a:solidFill>
                <a:latin typeface="Times New Roman" panose="02020603050405020304" pitchFamily="18" charset="0"/>
                <a:cs typeface="Times New Roman" panose="02020603050405020304" pitchFamily="18" charset="0"/>
              </a:rPr>
              <a:t>Bước chân của con người</a:t>
            </a:r>
            <a:endParaRPr lang="en-US" sz="2800" b="1" dirty="0">
              <a:solidFill>
                <a:schemeClr val="bg1"/>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935629" y="1733573"/>
            <a:ext cx="4627515" cy="523220"/>
          </a:xfrm>
          <a:prstGeom prst="rect">
            <a:avLst/>
          </a:prstGeom>
          <a:noFill/>
        </p:spPr>
        <p:txBody>
          <a:bodyPr wrap="square" rtlCol="0">
            <a:spAutoFit/>
          </a:bodyPr>
          <a:lstStyle/>
          <a:p>
            <a:r>
              <a:rPr lang="vi-VN" sz="2800" b="1" dirty="0">
                <a:solidFill>
                  <a:schemeClr val="bg1"/>
                </a:solidFill>
                <a:latin typeface="Times New Roman" panose="02020603050405020304" pitchFamily="18" charset="0"/>
                <a:cs typeface="Times New Roman" panose="02020603050405020304" pitchFamily="18" charset="0"/>
              </a:rPr>
              <a:t>Chu vi ngoài của miệng cốc</a:t>
            </a:r>
            <a:endParaRPr lang="en-US" sz="2800" b="1" dirty="0">
              <a:solidFill>
                <a:schemeClr val="bg1"/>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992779" y="2379159"/>
            <a:ext cx="4656912" cy="523220"/>
          </a:xfrm>
          <a:prstGeom prst="rect">
            <a:avLst/>
          </a:prstGeom>
          <a:noFill/>
        </p:spPr>
        <p:txBody>
          <a:bodyPr wrap="square" rtlCol="0">
            <a:spAutoFit/>
          </a:bodyPr>
          <a:lstStyle/>
          <a:p>
            <a:r>
              <a:rPr lang="vi-VN" sz="2800" b="1" dirty="0">
                <a:solidFill>
                  <a:schemeClr val="bg1"/>
                </a:solidFill>
                <a:latin typeface="Times New Roman" panose="02020603050405020304" pitchFamily="18" charset="0"/>
                <a:cs typeface="Times New Roman" panose="02020603050405020304" pitchFamily="18" charset="0"/>
              </a:rPr>
              <a:t>Độ cao cửa ra vào lớp học</a:t>
            </a:r>
            <a:endParaRPr lang="en-US" sz="2800" b="1" dirty="0">
              <a:solidFill>
                <a:schemeClr val="bg1"/>
              </a:solidFill>
              <a:latin typeface="Times New Roman" panose="02020603050405020304" pitchFamily="18" charset="0"/>
              <a:cs typeface="Times New Roman" panose="02020603050405020304" pitchFamily="18" charset="0"/>
            </a:endParaRPr>
          </a:p>
        </p:txBody>
      </p:sp>
      <p:sp>
        <p:nvSpPr>
          <p:cNvPr id="16" name="TextBox 15"/>
          <p:cNvSpPr txBox="1"/>
          <p:nvPr/>
        </p:nvSpPr>
        <p:spPr>
          <a:xfrm>
            <a:off x="747480" y="3057391"/>
            <a:ext cx="5274623" cy="492443"/>
          </a:xfrm>
          <a:prstGeom prst="rect">
            <a:avLst/>
          </a:prstGeom>
          <a:noFill/>
        </p:spPr>
        <p:txBody>
          <a:bodyPr wrap="square" rtlCol="0">
            <a:spAutoFit/>
          </a:bodyPr>
          <a:lstStyle/>
          <a:p>
            <a:r>
              <a:rPr lang="vi-VN" sz="2600" b="1" dirty="0">
                <a:solidFill>
                  <a:schemeClr val="bg1"/>
                </a:solidFill>
                <a:latin typeface="Times New Roman" panose="02020603050405020304" pitchFamily="18" charset="0"/>
                <a:cs typeface="Times New Roman" panose="02020603050405020304" pitchFamily="18" charset="0"/>
              </a:rPr>
              <a:t>Đường kính trong của miện</a:t>
            </a:r>
            <a:r>
              <a:rPr lang="en-US" sz="2600" b="1" dirty="0">
                <a:solidFill>
                  <a:schemeClr val="bg1"/>
                </a:solidFill>
                <a:latin typeface="Times New Roman" panose="02020603050405020304" pitchFamily="18" charset="0"/>
                <a:cs typeface="Times New Roman" panose="02020603050405020304" pitchFamily="18" charset="0"/>
              </a:rPr>
              <a:t>g</a:t>
            </a:r>
            <a:r>
              <a:rPr lang="vi-VN" sz="2600" b="1" dirty="0">
                <a:solidFill>
                  <a:schemeClr val="bg1"/>
                </a:solidFill>
                <a:latin typeface="Times New Roman" panose="02020603050405020304" pitchFamily="18" charset="0"/>
                <a:cs typeface="Times New Roman" panose="02020603050405020304" pitchFamily="18" charset="0"/>
              </a:rPr>
              <a:t> cốc</a:t>
            </a:r>
            <a:endParaRPr lang="en-US" sz="2600" b="1" dirty="0">
              <a:solidFill>
                <a:schemeClr val="bg1"/>
              </a:solidFill>
              <a:latin typeface="Times New Roman" panose="02020603050405020304" pitchFamily="18" charset="0"/>
              <a:cs typeface="Times New Roman" panose="02020603050405020304" pitchFamily="18" charset="0"/>
            </a:endParaRPr>
          </a:p>
        </p:txBody>
      </p:sp>
      <p:sp>
        <p:nvSpPr>
          <p:cNvPr id="17" name="TextBox 16"/>
          <p:cNvSpPr txBox="1"/>
          <p:nvPr/>
        </p:nvSpPr>
        <p:spPr>
          <a:xfrm>
            <a:off x="878765" y="3779114"/>
            <a:ext cx="5143337" cy="492443"/>
          </a:xfrm>
          <a:prstGeom prst="rect">
            <a:avLst/>
          </a:prstGeom>
          <a:noFill/>
        </p:spPr>
        <p:txBody>
          <a:bodyPr wrap="square" rtlCol="0">
            <a:spAutoFit/>
          </a:bodyPr>
          <a:lstStyle/>
          <a:p>
            <a:r>
              <a:rPr lang="vi-VN" sz="2600" b="1" dirty="0">
                <a:solidFill>
                  <a:srgbClr val="004376"/>
                </a:solidFill>
                <a:latin typeface="Times New Roman" panose="02020603050405020304" pitchFamily="18" charset="0"/>
                <a:cs typeface="Times New Roman" panose="02020603050405020304" pitchFamily="18" charset="0"/>
              </a:rPr>
              <a:t>Đường kính ngoài của ống </a:t>
            </a:r>
            <a:r>
              <a:rPr lang="en-US" sz="2600" b="1" dirty="0" err="1">
                <a:solidFill>
                  <a:srgbClr val="004376"/>
                </a:solidFill>
                <a:latin typeface="Times New Roman" panose="02020603050405020304" pitchFamily="18" charset="0"/>
                <a:cs typeface="Times New Roman" panose="02020603050405020304" pitchFamily="18" charset="0"/>
              </a:rPr>
              <a:t>nhựa</a:t>
            </a:r>
            <a:endParaRPr lang="en-US" sz="2600" b="1" dirty="0">
              <a:solidFill>
                <a:srgbClr val="004376"/>
              </a:solidFill>
              <a:latin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25BD4A16-6048-4223-ACD7-E3108532ADA6}"/>
              </a:ext>
            </a:extLst>
          </p:cNvPr>
          <p:cNvSpPr>
            <a:spLocks noChangeArrowheads="1"/>
          </p:cNvSpPr>
          <p:nvPr/>
        </p:nvSpPr>
        <p:spPr bwMode="auto">
          <a:xfrm>
            <a:off x="6627623" y="1088070"/>
            <a:ext cx="2365367" cy="53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6551" tIns="53275" rIns="106551" bIns="53275" anchor="ctr">
            <a:spAutoFit/>
          </a:bodyPr>
          <a:lstStyle>
            <a:lvl1pPr>
              <a:spcBef>
                <a:spcPct val="20000"/>
              </a:spcBef>
              <a:buChar char="•"/>
              <a:defRPr sz="4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4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36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3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3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9pPr>
          </a:lstStyle>
          <a:p>
            <a:pPr defTabSz="717164" fontAlgn="base">
              <a:spcBef>
                <a:spcPct val="0"/>
              </a:spcBef>
              <a:spcAft>
                <a:spcPct val="0"/>
              </a:spcAft>
              <a:buNone/>
            </a:pPr>
            <a:r>
              <a:rPr lang="vi-VN" altLang="vi-VN" sz="2800" b="1" dirty="0">
                <a:solidFill>
                  <a:srgbClr val="004376"/>
                </a:solidFill>
                <a:latin typeface="Times New Roman" panose="02020603050405020304" pitchFamily="18" charset="0"/>
                <a:cs typeface="Times New Roman" panose="02020603050405020304" pitchFamily="18" charset="0"/>
              </a:rPr>
              <a:t>Thước thẳng</a:t>
            </a:r>
            <a:endParaRPr lang="en-US" altLang="vi-VN" sz="2800" b="1" i="1" dirty="0">
              <a:solidFill>
                <a:srgbClr val="004376"/>
              </a:solidFill>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id="{25BD4A16-6048-4223-ACD7-E3108532ADA6}"/>
              </a:ext>
            </a:extLst>
          </p:cNvPr>
          <p:cNvSpPr>
            <a:spLocks noChangeArrowheads="1"/>
          </p:cNvSpPr>
          <p:nvPr/>
        </p:nvSpPr>
        <p:spPr bwMode="auto">
          <a:xfrm>
            <a:off x="6614570" y="1990428"/>
            <a:ext cx="2139574" cy="53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6551" tIns="53275" rIns="106551" bIns="53275" anchor="ctr">
            <a:spAutoFit/>
          </a:bodyPr>
          <a:lstStyle>
            <a:lvl1pPr>
              <a:spcBef>
                <a:spcPct val="20000"/>
              </a:spcBef>
              <a:buChar char="•"/>
              <a:defRPr sz="4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4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36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3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3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9pPr>
          </a:lstStyle>
          <a:p>
            <a:pPr defTabSz="717164" fontAlgn="base">
              <a:spcBef>
                <a:spcPct val="0"/>
              </a:spcBef>
              <a:spcAft>
                <a:spcPct val="0"/>
              </a:spcAft>
              <a:buNone/>
            </a:pPr>
            <a:r>
              <a:rPr lang="vi-VN" altLang="vi-VN" sz="2800" b="1" dirty="0">
                <a:solidFill>
                  <a:srgbClr val="004376"/>
                </a:solidFill>
                <a:latin typeface="Times New Roman" panose="02020603050405020304" pitchFamily="18" charset="0"/>
                <a:cs typeface="Times New Roman" panose="02020603050405020304" pitchFamily="18" charset="0"/>
              </a:rPr>
              <a:t>Thước cuộn</a:t>
            </a:r>
            <a:endParaRPr lang="en-US" altLang="vi-VN" sz="2800" b="1" i="1" dirty="0">
              <a:solidFill>
                <a:srgbClr val="004376"/>
              </a:solidFill>
              <a:latin typeface="Times New Roman" panose="020206030504050203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id="{25BD4A16-6048-4223-ACD7-E3108532ADA6}"/>
              </a:ext>
            </a:extLst>
          </p:cNvPr>
          <p:cNvSpPr>
            <a:spLocks noChangeArrowheads="1"/>
          </p:cNvSpPr>
          <p:nvPr/>
        </p:nvSpPr>
        <p:spPr bwMode="auto">
          <a:xfrm>
            <a:off x="6664222" y="2897171"/>
            <a:ext cx="2328768" cy="53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6551" tIns="53275" rIns="106551" bIns="53275" anchor="ctr">
            <a:spAutoFit/>
          </a:bodyPr>
          <a:lstStyle>
            <a:lvl1pPr>
              <a:spcBef>
                <a:spcPct val="20000"/>
              </a:spcBef>
              <a:buChar char="•"/>
              <a:defRPr sz="4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4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36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3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3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9pPr>
          </a:lstStyle>
          <a:p>
            <a:pPr defTabSz="717164" fontAlgn="base">
              <a:spcBef>
                <a:spcPct val="0"/>
              </a:spcBef>
              <a:spcAft>
                <a:spcPct val="0"/>
              </a:spcAft>
              <a:buNone/>
            </a:pPr>
            <a:r>
              <a:rPr lang="vi-VN" altLang="vi-VN" sz="2800" b="1" dirty="0">
                <a:solidFill>
                  <a:srgbClr val="004376"/>
                </a:solidFill>
                <a:latin typeface="Times New Roman" panose="02020603050405020304" pitchFamily="18" charset="0"/>
                <a:cs typeface="Times New Roman" panose="02020603050405020304" pitchFamily="18" charset="0"/>
              </a:rPr>
              <a:t>Thước dây</a:t>
            </a:r>
            <a:endParaRPr lang="en-US" altLang="vi-VN" sz="2800" b="1" i="1" dirty="0">
              <a:solidFill>
                <a:srgbClr val="004376"/>
              </a:solidFill>
              <a:latin typeface="Times New Roman" panose="02020603050405020304" pitchFamily="18" charset="0"/>
              <a:cs typeface="Times New Roman" panose="02020603050405020304" pitchFamily="18" charset="0"/>
            </a:endParaRPr>
          </a:p>
        </p:txBody>
      </p:sp>
      <p:cxnSp>
        <p:nvCxnSpPr>
          <p:cNvPr id="25" name="Elbow Connector 24"/>
          <p:cNvCxnSpPr/>
          <p:nvPr/>
        </p:nvCxnSpPr>
        <p:spPr>
          <a:xfrm rot="10800000" flipV="1">
            <a:off x="5645389" y="1497991"/>
            <a:ext cx="1173683" cy="998132"/>
          </a:xfrm>
          <a:prstGeom prst="bentConnector3">
            <a:avLst>
              <a:gd name="adj1" fmla="val 50000"/>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p:cNvCxnSpPr/>
          <p:nvPr/>
        </p:nvCxnSpPr>
        <p:spPr>
          <a:xfrm rot="16200000" flipV="1">
            <a:off x="5438577" y="-1199534"/>
            <a:ext cx="11697" cy="4390079"/>
          </a:xfrm>
          <a:prstGeom prst="bentConnector3">
            <a:avLst>
              <a:gd name="adj1" fmla="val 2054347"/>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2" name="Rounded Rectangle 31"/>
          <p:cNvSpPr/>
          <p:nvPr/>
        </p:nvSpPr>
        <p:spPr>
          <a:xfrm>
            <a:off x="6589400" y="3749457"/>
            <a:ext cx="2178646" cy="702301"/>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b="1" dirty="0"/>
              <a:t>t</a:t>
            </a:r>
            <a:endParaRPr lang="en-US" b="1" dirty="0"/>
          </a:p>
        </p:txBody>
      </p:sp>
      <p:sp>
        <p:nvSpPr>
          <p:cNvPr id="33" name="Rectangle 32">
            <a:extLst>
              <a:ext uri="{FF2B5EF4-FFF2-40B4-BE49-F238E27FC236}">
                <a16:creationId xmlns:a16="http://schemas.microsoft.com/office/drawing/2014/main" id="{25BD4A16-6048-4223-ACD7-E3108532ADA6}"/>
              </a:ext>
            </a:extLst>
          </p:cNvPr>
          <p:cNvSpPr>
            <a:spLocks noChangeArrowheads="1"/>
          </p:cNvSpPr>
          <p:nvPr/>
        </p:nvSpPr>
        <p:spPr bwMode="auto">
          <a:xfrm>
            <a:off x="6664222" y="3779114"/>
            <a:ext cx="2328768" cy="53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6551" tIns="53275" rIns="106551" bIns="53275" anchor="ctr">
            <a:spAutoFit/>
          </a:bodyPr>
          <a:lstStyle>
            <a:lvl1pPr>
              <a:spcBef>
                <a:spcPct val="20000"/>
              </a:spcBef>
              <a:buChar char="•"/>
              <a:defRPr sz="4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42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36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3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3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3000">
                <a:solidFill>
                  <a:schemeClr val="tx1"/>
                </a:solidFill>
                <a:latin typeface="Arial" panose="020B0604020202020204" pitchFamily="34" charset="0"/>
                <a:cs typeface="Arial" panose="020B0604020202020204" pitchFamily="34" charset="0"/>
              </a:defRPr>
            </a:lvl9pPr>
          </a:lstStyle>
          <a:p>
            <a:pPr defTabSz="717164" fontAlgn="base">
              <a:spcBef>
                <a:spcPct val="0"/>
              </a:spcBef>
              <a:spcAft>
                <a:spcPct val="0"/>
              </a:spcAft>
              <a:buNone/>
            </a:pPr>
            <a:r>
              <a:rPr lang="vi-VN" altLang="vi-VN" sz="2800" b="1" dirty="0">
                <a:solidFill>
                  <a:srgbClr val="004376"/>
                </a:solidFill>
                <a:latin typeface="Times New Roman" panose="02020603050405020304" pitchFamily="18" charset="0"/>
                <a:cs typeface="Times New Roman" panose="02020603050405020304" pitchFamily="18" charset="0"/>
              </a:rPr>
              <a:t>Thước kẹp</a:t>
            </a:r>
            <a:endParaRPr lang="en-US" altLang="vi-VN" sz="2800" b="1" i="1" dirty="0">
              <a:solidFill>
                <a:srgbClr val="004376"/>
              </a:solidFill>
              <a:latin typeface="Times New Roman" panose="02020603050405020304" pitchFamily="18" charset="0"/>
              <a:cs typeface="Times New Roman" panose="02020603050405020304" pitchFamily="18" charset="0"/>
            </a:endParaRPr>
          </a:p>
        </p:txBody>
      </p:sp>
      <p:cxnSp>
        <p:nvCxnSpPr>
          <p:cNvPr id="40" name="Elbow Connector 39"/>
          <p:cNvCxnSpPr>
            <a:stCxn id="23" idx="1"/>
            <a:endCxn id="8" idx="0"/>
          </p:cNvCxnSpPr>
          <p:nvPr/>
        </p:nvCxnSpPr>
        <p:spPr>
          <a:xfrm rot="10800000">
            <a:off x="5656217" y="1991443"/>
            <a:ext cx="933183" cy="1199297"/>
          </a:xfrm>
          <a:prstGeom prst="bentConnector3">
            <a:avLst>
              <a:gd name="adj1" fmla="val 50000"/>
            </a:avLst>
          </a:prstGeom>
          <a:ln w="381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43" name="Elbow Connector 42"/>
          <p:cNvCxnSpPr/>
          <p:nvPr/>
        </p:nvCxnSpPr>
        <p:spPr>
          <a:xfrm rot="10800000">
            <a:off x="5645388" y="3333266"/>
            <a:ext cx="913266" cy="666553"/>
          </a:xfrm>
          <a:prstGeom prst="bentConnector3">
            <a:avLst>
              <a:gd name="adj1" fmla="val 50000"/>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22" idx="1"/>
          </p:cNvCxnSpPr>
          <p:nvPr/>
        </p:nvCxnSpPr>
        <p:spPr>
          <a:xfrm rot="10800000" flipV="1">
            <a:off x="5645388" y="2299343"/>
            <a:ext cx="907122" cy="421172"/>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Elbow Connector 36"/>
          <p:cNvCxnSpPr/>
          <p:nvPr/>
        </p:nvCxnSpPr>
        <p:spPr>
          <a:xfrm rot="10800000" flipV="1">
            <a:off x="5671588" y="4197295"/>
            <a:ext cx="904234" cy="11612"/>
          </a:xfrm>
          <a:prstGeom prst="bentConnector3">
            <a:avLst>
              <a:gd name="adj1" fmla="val 50000"/>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313990" y="0"/>
            <a:ext cx="820270" cy="769441"/>
            <a:chOff x="2068621" y="1287961"/>
            <a:chExt cx="820270" cy="769441"/>
          </a:xfrm>
        </p:grpSpPr>
        <p:sp>
          <p:nvSpPr>
            <p:cNvPr id="44" name="Oval Callout 43"/>
            <p:cNvSpPr/>
            <p:nvPr/>
          </p:nvSpPr>
          <p:spPr>
            <a:xfrm>
              <a:off x="2068621" y="1371601"/>
              <a:ext cx="726141" cy="685800"/>
            </a:xfrm>
            <a:prstGeom prst="wedgeEllipseCallout">
              <a:avLst>
                <a:gd name="adj1" fmla="val 43982"/>
                <a:gd name="adj2" fmla="val 8014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5" name="TextBox 44"/>
            <p:cNvSpPr txBox="1"/>
            <p:nvPr/>
          </p:nvSpPr>
          <p:spPr>
            <a:xfrm>
              <a:off x="2191870" y="1287961"/>
              <a:ext cx="697021" cy="769441"/>
            </a:xfrm>
            <a:prstGeom prst="rect">
              <a:avLst/>
            </a:prstGeom>
            <a:noFill/>
          </p:spPr>
          <p:txBody>
            <a:bodyPr wrap="square" rtlCol="0">
              <a:spAutoFit/>
            </a:bodyPr>
            <a:lstStyle/>
            <a:p>
              <a:r>
                <a:rPr lang="en-US" sz="4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grpSp>
    </p:spTree>
    <p:extLst>
      <p:ext uri="{BB962C8B-B14F-4D97-AF65-F5344CB8AC3E}">
        <p14:creationId xmlns:p14="http://schemas.microsoft.com/office/powerpoint/2010/main" val="250751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ircle(in)">
                                      <p:cBhvr>
                                        <p:cTn id="7" dur="20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circle(in)">
                                      <p:cBhvr>
                                        <p:cTn id="12" dur="20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circle(in)">
                                      <p:cBhvr>
                                        <p:cTn id="17" dur="20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circle(in)">
                                      <p:cBhvr>
                                        <p:cTn id="22" dur="20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circle(in)">
                                      <p:cBhvr>
                                        <p:cTn id="27" dur="2000"/>
                                        <p:tgtEl>
                                          <p:spTgt spid="43"/>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circle(in)">
                                      <p:cBhvr>
                                        <p:cTn id="32" dur="2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4266" y="805277"/>
            <a:ext cx="7964311" cy="1815882"/>
          </a:xfrm>
          <a:prstGeom prst="rect">
            <a:avLst/>
          </a:prstGeom>
        </p:spPr>
        <p:txBody>
          <a:bodyPr wrap="square">
            <a:spAutoFit/>
          </a:bodyPr>
          <a:lstStyle/>
          <a:p>
            <a:r>
              <a:rPr lang="vi-VN" sz="2800" b="1" dirty="0">
                <a:solidFill>
                  <a:srgbClr val="0070C0"/>
                </a:solidFill>
                <a:latin typeface="+mj-lt"/>
              </a:rPr>
              <a:t>Để đo chiều dài của một vật được thuận tiện và cho kết quả chính xác ta cần ước lượng chiều dài của vật, từ đó lựa chọn thước đo có GHĐ và ĐCNN phù hợp.</a:t>
            </a:r>
          </a:p>
        </p:txBody>
      </p:sp>
      <p:sp>
        <p:nvSpPr>
          <p:cNvPr id="3" name="TextBox 2"/>
          <p:cNvSpPr txBox="1"/>
          <p:nvPr/>
        </p:nvSpPr>
        <p:spPr>
          <a:xfrm>
            <a:off x="1128707" y="282057"/>
            <a:ext cx="7044449" cy="523220"/>
          </a:xfrm>
          <a:prstGeom prst="rect">
            <a:avLst/>
          </a:prstGeom>
          <a:noFill/>
        </p:spPr>
        <p:txBody>
          <a:bodyPr wrap="square" rtlCol="0">
            <a:spAutoFit/>
          </a:bodyPr>
          <a:lstStyle/>
          <a:p>
            <a:r>
              <a:rPr lang="vi-VN" sz="2800" b="1" dirty="0">
                <a:solidFill>
                  <a:srgbClr val="00518E"/>
                </a:solidFill>
                <a:latin typeface="+mj-lt"/>
              </a:rPr>
              <a:t>1. Lựa chọn thước đo phù hợp</a:t>
            </a:r>
          </a:p>
        </p:txBody>
      </p:sp>
    </p:spTree>
    <p:extLst>
      <p:ext uri="{BB962C8B-B14F-4D97-AF65-F5344CB8AC3E}">
        <p14:creationId xmlns:p14="http://schemas.microsoft.com/office/powerpoint/2010/main" val="1370943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1512" y="249991"/>
            <a:ext cx="7371644" cy="523220"/>
          </a:xfrm>
          <a:prstGeom prst="rect">
            <a:avLst/>
          </a:prstGeom>
          <a:noFill/>
        </p:spPr>
        <p:txBody>
          <a:bodyPr wrap="square" rtlCol="0">
            <a:spAutoFit/>
          </a:bodyPr>
          <a:lstStyle/>
          <a:p>
            <a:r>
              <a:rPr lang="vi-VN" sz="2800" b="1" dirty="0">
                <a:solidFill>
                  <a:srgbClr val="0070C0"/>
                </a:solidFill>
                <a:latin typeface="+mj-lt"/>
              </a:rPr>
              <a:t>2. Tìm hiểu các thao tác đúng khi đo chiều dài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360" y="936979"/>
            <a:ext cx="7661021" cy="2353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794360" y="3435592"/>
            <a:ext cx="7964311" cy="954107"/>
          </a:xfrm>
          <a:prstGeom prst="rect">
            <a:avLst/>
          </a:prstGeom>
        </p:spPr>
        <p:txBody>
          <a:bodyPr wrap="square">
            <a:spAutoFit/>
          </a:bodyPr>
          <a:lstStyle/>
          <a:p>
            <a:r>
              <a:rPr lang="vi-VN" sz="2800" b="1" dirty="0">
                <a:solidFill>
                  <a:srgbClr val="0070C0"/>
                </a:solidFill>
                <a:latin typeface="+mj-lt"/>
              </a:rPr>
              <a:t> Cách đặt thước để đo chiều dài bút chì như thế nào là đúng?</a:t>
            </a:r>
          </a:p>
        </p:txBody>
      </p:sp>
      <p:sp>
        <p:nvSpPr>
          <p:cNvPr id="6" name="Flowchart: Connector 5"/>
          <p:cNvSpPr/>
          <p:nvPr/>
        </p:nvSpPr>
        <p:spPr>
          <a:xfrm>
            <a:off x="4692604" y="2291644"/>
            <a:ext cx="522863" cy="451556"/>
          </a:xfrm>
          <a:prstGeom prst="flowChartConnector">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rgbClr val="FF0000"/>
              </a:solidFill>
            </a:endParaRPr>
          </a:p>
        </p:txBody>
      </p:sp>
    </p:spTree>
    <p:extLst>
      <p:ext uri="{BB962C8B-B14F-4D97-AF65-F5344CB8AC3E}">
        <p14:creationId xmlns:p14="http://schemas.microsoft.com/office/powerpoint/2010/main" val="2256128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1512" y="249991"/>
            <a:ext cx="7371644" cy="523220"/>
          </a:xfrm>
          <a:prstGeom prst="rect">
            <a:avLst/>
          </a:prstGeom>
          <a:noFill/>
        </p:spPr>
        <p:txBody>
          <a:bodyPr wrap="square" rtlCol="0">
            <a:spAutoFit/>
          </a:bodyPr>
          <a:lstStyle/>
          <a:p>
            <a:r>
              <a:rPr lang="vi-VN" sz="2800" b="1" dirty="0">
                <a:solidFill>
                  <a:srgbClr val="0070C0"/>
                </a:solidFill>
                <a:latin typeface="+mj-lt"/>
              </a:rPr>
              <a:t>2. Tìm hiểu các thao tác đúng khi đo chiều dài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855485"/>
            <a:ext cx="8150578" cy="1955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94360" y="3435592"/>
            <a:ext cx="7964311" cy="954107"/>
          </a:xfrm>
          <a:prstGeom prst="rect">
            <a:avLst/>
          </a:prstGeom>
        </p:spPr>
        <p:txBody>
          <a:bodyPr wrap="square">
            <a:spAutoFit/>
          </a:bodyPr>
          <a:lstStyle/>
          <a:p>
            <a:r>
              <a:rPr lang="vi-VN" sz="2800" b="1" dirty="0">
                <a:solidFill>
                  <a:srgbClr val="0070C0"/>
                </a:solidFill>
                <a:latin typeface="+mj-lt"/>
              </a:rPr>
              <a:t> Cách đặt mắt để đọc chiều dài bút chì như thế nào là đúng?</a:t>
            </a:r>
          </a:p>
        </p:txBody>
      </p:sp>
      <p:sp>
        <p:nvSpPr>
          <p:cNvPr id="5" name="Flowchart: Connector 4"/>
          <p:cNvSpPr/>
          <p:nvPr/>
        </p:nvSpPr>
        <p:spPr>
          <a:xfrm>
            <a:off x="5858934" y="1919111"/>
            <a:ext cx="451555" cy="451556"/>
          </a:xfrm>
          <a:prstGeom prst="flowChartConnector">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rgbClr val="FF0000"/>
              </a:solidFill>
            </a:endParaRPr>
          </a:p>
        </p:txBody>
      </p:sp>
    </p:spTree>
    <p:extLst>
      <p:ext uri="{BB962C8B-B14F-4D97-AF65-F5344CB8AC3E}">
        <p14:creationId xmlns:p14="http://schemas.microsoft.com/office/powerpoint/2010/main" val="3170502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1512" y="249991"/>
            <a:ext cx="7371644" cy="523220"/>
          </a:xfrm>
          <a:prstGeom prst="rect">
            <a:avLst/>
          </a:prstGeom>
          <a:noFill/>
        </p:spPr>
        <p:txBody>
          <a:bodyPr wrap="square" rtlCol="0">
            <a:spAutoFit/>
          </a:bodyPr>
          <a:lstStyle/>
          <a:p>
            <a:r>
              <a:rPr lang="vi-VN" sz="2800" b="1" dirty="0">
                <a:solidFill>
                  <a:srgbClr val="0070C0"/>
                </a:solidFill>
                <a:latin typeface="+mj-lt"/>
              </a:rPr>
              <a:t>2. Tìm hiểu các thao tác đúng khi đo chiều dài </a:t>
            </a:r>
          </a:p>
        </p:txBody>
      </p:sp>
      <p:sp>
        <p:nvSpPr>
          <p:cNvPr id="4" name="Rectangle 3"/>
          <p:cNvSpPr/>
          <p:nvPr/>
        </p:nvSpPr>
        <p:spPr>
          <a:xfrm>
            <a:off x="794360" y="3435592"/>
            <a:ext cx="7964311" cy="954107"/>
          </a:xfrm>
          <a:prstGeom prst="rect">
            <a:avLst/>
          </a:prstGeom>
        </p:spPr>
        <p:txBody>
          <a:bodyPr wrap="square">
            <a:spAutoFit/>
          </a:bodyPr>
          <a:lstStyle/>
          <a:p>
            <a:r>
              <a:rPr lang="vi-VN" sz="2800" b="1" dirty="0">
                <a:solidFill>
                  <a:srgbClr val="0070C0"/>
                </a:solidFill>
                <a:latin typeface="+mj-lt"/>
              </a:rPr>
              <a:t> Kết quả đo chiều dài bút chì tương ứng ở các hình là bao nhiêu xentimet?</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511" y="900073"/>
            <a:ext cx="7642577" cy="2558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161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ppt_x"/>
                                          </p:val>
                                        </p:tav>
                                        <p:tav tm="100000">
                                          <p:val>
                                            <p:strVal val="#ppt_x"/>
                                          </p:val>
                                        </p:tav>
                                      </p:tavLst>
                                    </p:anim>
                                    <p:anim calcmode="lin" valueType="num">
                                      <p:cBhvr additive="base">
                                        <p:cTn id="8"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43953" y="-4692"/>
            <a:ext cx="5007956" cy="3361764"/>
          </a:xfrm>
          <a:prstGeom prst="rect">
            <a:avLst/>
          </a:prstGeom>
          <a:blipFill>
            <a:blip r:embed="rId2"/>
            <a:srcRect/>
            <a:stretch>
              <a:fillRect t="-9956" b="-99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1008530" y="-355860"/>
            <a:ext cx="1035423" cy="877222"/>
            <a:chOff x="2068621" y="1308911"/>
            <a:chExt cx="805517" cy="748490"/>
          </a:xfrm>
        </p:grpSpPr>
        <p:sp>
          <p:nvSpPr>
            <p:cNvPr id="5" name="Oval Callout 4"/>
            <p:cNvSpPr/>
            <p:nvPr/>
          </p:nvSpPr>
          <p:spPr>
            <a:xfrm>
              <a:off x="2068621" y="1371601"/>
              <a:ext cx="726141" cy="685800"/>
            </a:xfrm>
            <a:prstGeom prst="wedgeEllipseCallout">
              <a:avLst>
                <a:gd name="adj1" fmla="val 43982"/>
                <a:gd name="adj2" fmla="val 80147"/>
              </a:avLst>
            </a:prstGeom>
            <a:solidFill>
              <a:srgbClr val="DAE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243505" y="1308911"/>
              <a:ext cx="630633" cy="607275"/>
            </a:xfrm>
            <a:prstGeom prst="rect">
              <a:avLst/>
            </a:prstGeom>
            <a:noFill/>
          </p:spPr>
          <p:txBody>
            <a:bodyPr wrap="square" rtlCol="0">
              <a:spAutoFit/>
            </a:bodyPr>
            <a:lstStyle/>
            <a:p>
              <a:r>
                <a:rPr lang="en-US" sz="54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grpSp>
      <p:sp>
        <p:nvSpPr>
          <p:cNvPr id="7" name="TextBox 6"/>
          <p:cNvSpPr txBox="1"/>
          <p:nvPr/>
        </p:nvSpPr>
        <p:spPr>
          <a:xfrm>
            <a:off x="540168" y="3387932"/>
            <a:ext cx="8107121" cy="1384995"/>
          </a:xfrm>
          <a:prstGeom prst="rect">
            <a:avLst/>
          </a:prstGeom>
          <a:noFill/>
        </p:spPr>
        <p:txBody>
          <a:bodyPr wrap="square" rtlCol="0">
            <a:spAutoFit/>
          </a:bodyPr>
          <a:lstStyle/>
          <a:p>
            <a:pPr algn="just"/>
            <a:r>
              <a:rPr lang="en-US" sz="2800" b="1" dirty="0" err="1">
                <a:solidFill>
                  <a:srgbClr val="0070C0"/>
                </a:solidFill>
                <a:latin typeface="Times New Roman" panose="02020603050405020304" pitchFamily="18" charset="0"/>
                <a:cs typeface="Times New Roman" panose="02020603050405020304" pitchFamily="18" charset="0"/>
              </a:rPr>
              <a:t>Em</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hãy</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cho</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biết</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cách</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đặt</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mắt</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như</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vậy</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đã</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đúng</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chưa</a:t>
            </a:r>
            <a:r>
              <a:rPr lang="en-US" sz="2800" b="1" dirty="0">
                <a:solidFill>
                  <a:srgbClr val="0070C0"/>
                </a:solidFill>
                <a:latin typeface="Times New Roman" panose="02020603050405020304" pitchFamily="18" charset="0"/>
                <a:cs typeface="Times New Roman" panose="02020603050405020304" pitchFamily="18" charset="0"/>
              </a:rPr>
              <a:t>? Theo </a:t>
            </a:r>
            <a:r>
              <a:rPr lang="en-US" sz="2800" b="1" dirty="0" err="1">
                <a:solidFill>
                  <a:srgbClr val="0070C0"/>
                </a:solidFill>
                <a:latin typeface="Times New Roman" panose="02020603050405020304" pitchFamily="18" charset="0"/>
                <a:cs typeface="Times New Roman" panose="02020603050405020304" pitchFamily="18" charset="0"/>
              </a:rPr>
              <a:t>em</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phải</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đặt</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mắt</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như</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thế</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nào</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Kết</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quả</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chiều</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dài</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chiếc</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lá</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là</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bao</a:t>
            </a:r>
            <a:r>
              <a:rPr lang="en-US" sz="2800" b="1" dirty="0">
                <a:solidFill>
                  <a:srgbClr val="0070C0"/>
                </a:solidFill>
                <a:latin typeface="Times New Roman" panose="02020603050405020304" pitchFamily="18" charset="0"/>
                <a:cs typeface="Times New Roman" panose="02020603050405020304" pitchFamily="18" charset="0"/>
              </a:rPr>
              <a:t> </a:t>
            </a:r>
            <a:r>
              <a:rPr lang="en-US" sz="2800" b="1" dirty="0" err="1">
                <a:solidFill>
                  <a:srgbClr val="0070C0"/>
                </a:solidFill>
                <a:latin typeface="Times New Roman" panose="02020603050405020304" pitchFamily="18" charset="0"/>
                <a:cs typeface="Times New Roman" panose="02020603050405020304" pitchFamily="18" charset="0"/>
              </a:rPr>
              <a:t>nhiêu</a:t>
            </a:r>
            <a:r>
              <a:rPr lang="en-US" sz="2800" b="1" dirty="0">
                <a:solidFill>
                  <a:srgbClr val="0070C0"/>
                </a:solidFill>
                <a:latin typeface="Times New Roman" panose="02020603050405020304" pitchFamily="18" charset="0"/>
                <a:cs typeface="Times New Roman" panose="02020603050405020304" pitchFamily="18" charset="0"/>
              </a:rPr>
              <a:t>?</a:t>
            </a:r>
          </a:p>
        </p:txBody>
      </p:sp>
      <p:cxnSp>
        <p:nvCxnSpPr>
          <p:cNvPr id="8" name="Straight Connector 7"/>
          <p:cNvCxnSpPr/>
          <p:nvPr/>
        </p:nvCxnSpPr>
        <p:spPr>
          <a:xfrm flipV="1">
            <a:off x="5926667" y="880533"/>
            <a:ext cx="0" cy="914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986475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801512" y="114523"/>
            <a:ext cx="7371644" cy="523220"/>
          </a:xfrm>
          <a:prstGeom prst="rect">
            <a:avLst/>
          </a:prstGeom>
          <a:noFill/>
        </p:spPr>
        <p:txBody>
          <a:bodyPr wrap="square" rtlCol="0">
            <a:spAutoFit/>
          </a:bodyPr>
          <a:lstStyle/>
          <a:p>
            <a:r>
              <a:rPr lang="vi-VN" sz="2800" b="1" dirty="0">
                <a:solidFill>
                  <a:srgbClr val="0070C0"/>
                </a:solidFill>
                <a:latin typeface="+mj-lt"/>
              </a:rPr>
              <a:t>3. Đo chiều dài bằng thước </a:t>
            </a:r>
          </a:p>
        </p:txBody>
      </p:sp>
      <p:sp>
        <p:nvSpPr>
          <p:cNvPr id="14" name="TextBox 13"/>
          <p:cNvSpPr txBox="1"/>
          <p:nvPr/>
        </p:nvSpPr>
        <p:spPr>
          <a:xfrm>
            <a:off x="316089" y="447547"/>
            <a:ext cx="8489244" cy="1815882"/>
          </a:xfrm>
          <a:prstGeom prst="rect">
            <a:avLst/>
          </a:prstGeom>
          <a:noFill/>
        </p:spPr>
        <p:txBody>
          <a:bodyPr wrap="square" rtlCol="0">
            <a:spAutoFit/>
          </a:bodyPr>
          <a:lstStyle/>
          <a:p>
            <a:r>
              <a:rPr lang="vi-VN" sz="2800" b="1" dirty="0">
                <a:solidFill>
                  <a:srgbClr val="0070C0"/>
                </a:solidFill>
                <a:latin typeface="+mj-lt"/>
              </a:rPr>
              <a:t>a. Dụng cụ</a:t>
            </a:r>
          </a:p>
          <a:p>
            <a:r>
              <a:rPr lang="vi-VN" sz="2800" b="1" dirty="0">
                <a:solidFill>
                  <a:srgbClr val="C00000"/>
                </a:solidFill>
                <a:latin typeface="+mj-lt"/>
              </a:rPr>
              <a:t>- Các loại thước: Thước kẻ, thước dây, thước mét...</a:t>
            </a:r>
          </a:p>
          <a:p>
            <a:r>
              <a:rPr lang="vi-VN" sz="2800" b="1" dirty="0">
                <a:solidFill>
                  <a:srgbClr val="C00000"/>
                </a:solidFill>
                <a:latin typeface="+mj-lt"/>
              </a:rPr>
              <a:t>- Bàn học</a:t>
            </a:r>
          </a:p>
          <a:p>
            <a:r>
              <a:rPr lang="vi-VN" sz="2800" b="1" dirty="0">
                <a:solidFill>
                  <a:srgbClr val="C00000"/>
                </a:solidFill>
                <a:latin typeface="+mj-lt"/>
              </a:rPr>
              <a:t>- Quyển sách Khoa học tự nhiên 6</a:t>
            </a:r>
          </a:p>
        </p:txBody>
      </p:sp>
      <p:sp>
        <p:nvSpPr>
          <p:cNvPr id="15" name="TextBox 14"/>
          <p:cNvSpPr txBox="1"/>
          <p:nvPr/>
        </p:nvSpPr>
        <p:spPr>
          <a:xfrm>
            <a:off x="316089" y="453112"/>
            <a:ext cx="8489244" cy="4832092"/>
          </a:xfrm>
          <a:prstGeom prst="rect">
            <a:avLst/>
          </a:prstGeom>
          <a:noFill/>
        </p:spPr>
        <p:txBody>
          <a:bodyPr wrap="square" rtlCol="0">
            <a:spAutoFit/>
          </a:bodyPr>
          <a:lstStyle/>
          <a:p>
            <a:r>
              <a:rPr lang="vi-VN" sz="2800" b="1" dirty="0">
                <a:solidFill>
                  <a:srgbClr val="0070C0"/>
                </a:solidFill>
                <a:latin typeface="+mj-lt"/>
              </a:rPr>
              <a:t>b. Tiến hành đo</a:t>
            </a:r>
          </a:p>
          <a:p>
            <a:r>
              <a:rPr lang="vi-VN" sz="2800" b="1" dirty="0">
                <a:solidFill>
                  <a:srgbClr val="C00000"/>
                </a:solidFill>
                <a:latin typeface="+mj-lt"/>
              </a:rPr>
              <a:t>- Ước lượng chiều dài bàn học, chiều dài của quyển sách Khoa học tự nhiên 6</a:t>
            </a:r>
          </a:p>
          <a:p>
            <a:r>
              <a:rPr lang="vi-VN" sz="2800" b="1" dirty="0">
                <a:solidFill>
                  <a:srgbClr val="C00000"/>
                </a:solidFill>
                <a:latin typeface="+mj-lt"/>
              </a:rPr>
              <a:t>- Lựa chọn thước đo phù hợp</a:t>
            </a:r>
          </a:p>
          <a:p>
            <a:r>
              <a:rPr lang="vi-VN" sz="2800" b="1" dirty="0">
                <a:solidFill>
                  <a:srgbClr val="C00000"/>
                </a:solidFill>
                <a:latin typeface="+mj-lt"/>
              </a:rPr>
              <a:t>Đặt thước đo dọc theo chiều dài vật, vạch số 0 của thước ngang với một đầu của bàn, quyển sách</a:t>
            </a:r>
          </a:p>
          <a:p>
            <a:r>
              <a:rPr lang="vi-VN" sz="2800" b="1" dirty="0">
                <a:solidFill>
                  <a:srgbClr val="C00000"/>
                </a:solidFill>
                <a:latin typeface="+mj-lt"/>
              </a:rPr>
              <a:t>- Đặt mắt vuông góc với thước, đọc giá trị chiều dài của bàn, quyển sách theo giá trị của vạch chia trên thước gần nhất với đầu kia của bàn, quyển sách;</a:t>
            </a:r>
          </a:p>
          <a:p>
            <a:r>
              <a:rPr lang="vi-VN" sz="2800" b="1" dirty="0">
                <a:solidFill>
                  <a:srgbClr val="C00000"/>
                </a:solidFill>
                <a:latin typeface="+mj-lt"/>
              </a:rPr>
              <a:t>- Ghi kết quả đo được theo mẫu bảng 4.2</a:t>
            </a:r>
          </a:p>
          <a:p>
            <a:pPr marL="457200" indent="-457200">
              <a:buFontTx/>
              <a:buChar char="-"/>
            </a:pPr>
            <a:endParaRPr lang="vi-VN" sz="2800" b="1" dirty="0">
              <a:solidFill>
                <a:srgbClr val="C00000"/>
              </a:solidFill>
              <a:latin typeface="+mj-lt"/>
            </a:endParaRPr>
          </a:p>
        </p:txBody>
      </p:sp>
    </p:spTree>
    <p:extLst>
      <p:ext uri="{BB962C8B-B14F-4D97-AF65-F5344CB8AC3E}">
        <p14:creationId xmlns:p14="http://schemas.microsoft.com/office/powerpoint/2010/main" val="231689128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xit" presetSubtype="21" fill="hold" grpId="1" nodeType="clickEffect">
                                  <p:stCondLst>
                                    <p:cond delay="0"/>
                                  </p:stCondLst>
                                  <p:childTnLst>
                                    <p:animEffect transition="out" filter="barn(inVertical)">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arn(inVertical)">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4" grpId="1"/>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1512" y="114523"/>
            <a:ext cx="7371644" cy="523220"/>
          </a:xfrm>
          <a:prstGeom prst="rect">
            <a:avLst/>
          </a:prstGeom>
          <a:noFill/>
        </p:spPr>
        <p:txBody>
          <a:bodyPr wrap="square" rtlCol="0">
            <a:spAutoFit/>
          </a:bodyPr>
          <a:lstStyle/>
          <a:p>
            <a:r>
              <a:rPr lang="vi-VN" sz="2800" b="1" dirty="0">
                <a:solidFill>
                  <a:srgbClr val="0070C0"/>
                </a:solidFill>
                <a:latin typeface="+mj-lt"/>
              </a:rPr>
              <a:t>3. Đo chiều dài bằng thước </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932" y="637743"/>
            <a:ext cx="8715023" cy="4261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31566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96533" y="504069"/>
            <a:ext cx="5508978" cy="523220"/>
          </a:xfrm>
          <a:prstGeom prst="rect">
            <a:avLst/>
          </a:prstGeom>
          <a:noFill/>
        </p:spPr>
        <p:txBody>
          <a:bodyPr wrap="square" rtlCol="0">
            <a:spAutoFit/>
          </a:bodyPr>
          <a:lstStyle/>
          <a:p>
            <a:pPr algn="ctr"/>
            <a:r>
              <a:rPr lang="vi-VN" sz="2800" b="1" dirty="0">
                <a:solidFill>
                  <a:srgbClr val="FF0000"/>
                </a:solidFill>
                <a:latin typeface="+mj-lt"/>
              </a:rPr>
              <a:t>HOẠT ĐỘNG NHÓM</a:t>
            </a:r>
          </a:p>
        </p:txBody>
      </p:sp>
      <p:sp>
        <p:nvSpPr>
          <p:cNvPr id="2" name="Rectangle 1"/>
          <p:cNvSpPr/>
          <p:nvPr/>
        </p:nvSpPr>
        <p:spPr>
          <a:xfrm>
            <a:off x="1377244" y="1027290"/>
            <a:ext cx="3014134" cy="20094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solidFill>
                  <a:srgbClr val="EB2264"/>
                </a:solidFill>
                <a:latin typeface="+mj-lt"/>
              </a:rPr>
              <a:t>NHÓM 1, 3 ĐO CHIỀU DÀI CUỐN SÁCH KHOA HỌC TỰ NHIÊN 6</a:t>
            </a:r>
          </a:p>
        </p:txBody>
      </p:sp>
      <p:sp>
        <p:nvSpPr>
          <p:cNvPr id="4" name="Rectangle 3"/>
          <p:cNvSpPr/>
          <p:nvPr/>
        </p:nvSpPr>
        <p:spPr>
          <a:xfrm>
            <a:off x="4735688" y="1027289"/>
            <a:ext cx="3014134" cy="200942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800" b="1" dirty="0">
                <a:solidFill>
                  <a:srgbClr val="EB2264"/>
                </a:solidFill>
                <a:latin typeface="+mj-lt"/>
              </a:rPr>
              <a:t>NHÓM 2, 4 ĐO CHIỀU DÀI </a:t>
            </a:r>
          </a:p>
          <a:p>
            <a:pPr algn="ctr"/>
            <a:r>
              <a:rPr lang="vi-VN" sz="2800" b="1" dirty="0">
                <a:solidFill>
                  <a:srgbClr val="EB2264"/>
                </a:solidFill>
                <a:latin typeface="+mj-lt"/>
              </a:rPr>
              <a:t>BÀN HỌC </a:t>
            </a:r>
          </a:p>
        </p:txBody>
      </p:sp>
      <p:sp>
        <p:nvSpPr>
          <p:cNvPr id="3" name="Rectangle 2"/>
          <p:cNvSpPr/>
          <p:nvPr/>
        </p:nvSpPr>
        <p:spPr>
          <a:xfrm>
            <a:off x="423332" y="3066493"/>
            <a:ext cx="8269111" cy="2246769"/>
          </a:xfrm>
          <a:prstGeom prst="rect">
            <a:avLst/>
          </a:prstGeom>
        </p:spPr>
        <p:txBody>
          <a:bodyPr wrap="square">
            <a:spAutoFit/>
          </a:bodyPr>
          <a:lstStyle/>
          <a:p>
            <a:r>
              <a:rPr lang="vi-VN" sz="2800" b="1" dirty="0">
                <a:solidFill>
                  <a:srgbClr val="C00000"/>
                </a:solidFill>
                <a:latin typeface="+mj-lt"/>
              </a:rPr>
              <a:t>- Ước lượng chiều dài bàn học, chiều dài của quyển sách Khoa học tự nhiên 6</a:t>
            </a:r>
          </a:p>
          <a:p>
            <a:r>
              <a:rPr lang="vi-VN" sz="2800" b="1" dirty="0">
                <a:solidFill>
                  <a:srgbClr val="C00000"/>
                </a:solidFill>
                <a:latin typeface="+mj-lt"/>
              </a:rPr>
              <a:t>- Lựa chọn thước đo phù hợp</a:t>
            </a:r>
          </a:p>
          <a:p>
            <a:r>
              <a:rPr lang="vi-VN" sz="2800" b="1" dirty="0">
                <a:solidFill>
                  <a:srgbClr val="C00000"/>
                </a:solidFill>
                <a:latin typeface="+mj-lt"/>
              </a:rPr>
              <a:t>- Tiến hành đo và ghi kết quả đo được vào bảng 4.2</a:t>
            </a:r>
          </a:p>
          <a:p>
            <a:endParaRPr lang="vi-VN" sz="2800" b="1" dirty="0">
              <a:solidFill>
                <a:srgbClr val="C00000"/>
              </a:solidFill>
              <a:latin typeface="+mj-lt"/>
            </a:endParaRPr>
          </a:p>
        </p:txBody>
      </p:sp>
    </p:spTree>
    <p:extLst>
      <p:ext uri="{BB962C8B-B14F-4D97-AF65-F5344CB8AC3E}">
        <p14:creationId xmlns:p14="http://schemas.microsoft.com/office/powerpoint/2010/main" val="12481864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378" y="1061154"/>
            <a:ext cx="8466666" cy="4082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896533" y="379891"/>
            <a:ext cx="5508978" cy="523220"/>
          </a:xfrm>
          <a:prstGeom prst="rect">
            <a:avLst/>
          </a:prstGeom>
          <a:noFill/>
        </p:spPr>
        <p:txBody>
          <a:bodyPr wrap="square" rtlCol="0">
            <a:spAutoFit/>
          </a:bodyPr>
          <a:lstStyle/>
          <a:p>
            <a:pPr algn="ctr"/>
            <a:r>
              <a:rPr lang="vi-VN" sz="2800" b="1" dirty="0">
                <a:solidFill>
                  <a:srgbClr val="FF0000"/>
                </a:solidFill>
                <a:latin typeface="+mj-lt"/>
              </a:rPr>
              <a:t>HOẠT ĐỘNG NHÓM</a:t>
            </a:r>
          </a:p>
        </p:txBody>
      </p:sp>
    </p:spTree>
    <p:extLst>
      <p:ext uri="{BB962C8B-B14F-4D97-AF65-F5344CB8AC3E}">
        <p14:creationId xmlns:p14="http://schemas.microsoft.com/office/powerpoint/2010/main" val="742039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nvGraphicFramePr>
        <p:xfrm>
          <a:off x="2935288" y="2130425"/>
          <a:ext cx="123825" cy="219075"/>
        </p:xfrm>
        <a:graphic>
          <a:graphicData uri="http://schemas.openxmlformats.org/presentationml/2006/ole">
            <mc:AlternateContent xmlns:mc="http://schemas.openxmlformats.org/markup-compatibility/2006">
              <mc:Choice xmlns:v="urn:schemas-microsoft-com:vml" Requires="v">
                <p:oleObj spid="_x0000_s3090" name="Equation" r:id="rId3" imgW="126780" imgH="215526" progId="Equation.3">
                  <p:embed/>
                </p:oleObj>
              </mc:Choice>
              <mc:Fallback>
                <p:oleObj name="Equation" r:id="rId3" imgW="126780" imgH="215526"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5288" y="2130425"/>
                        <a:ext cx="123825" cy="219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Rectangle 7"/>
          <p:cNvSpPr/>
          <p:nvPr/>
        </p:nvSpPr>
        <p:spPr>
          <a:xfrm>
            <a:off x="406399" y="646847"/>
            <a:ext cx="8365067" cy="3970318"/>
          </a:xfrm>
          <a:prstGeom prst="rect">
            <a:avLst/>
          </a:prstGeom>
        </p:spPr>
        <p:txBody>
          <a:bodyPr wrap="square">
            <a:spAutoFit/>
          </a:bodyPr>
          <a:lstStyle/>
          <a:p>
            <a:r>
              <a:rPr lang="vi-VN" sz="2800" b="1" dirty="0">
                <a:solidFill>
                  <a:srgbClr val="0070C0"/>
                </a:solidFill>
                <a:latin typeface="+mj-lt"/>
              </a:rPr>
              <a:t>Khi đo chiều dài của một vật bằng thước, ta cần thực hiện các bước sau:</a:t>
            </a:r>
          </a:p>
          <a:p>
            <a:r>
              <a:rPr lang="vi-VN" sz="2800" b="1" dirty="0">
                <a:solidFill>
                  <a:srgbClr val="0070C0"/>
                </a:solidFill>
                <a:latin typeface="+mj-lt"/>
              </a:rPr>
              <a:t>Bước 1: Ước lượng chiều dài của vật cần đo.</a:t>
            </a:r>
          </a:p>
          <a:p>
            <a:r>
              <a:rPr lang="vi-VN" sz="2800" b="1" dirty="0">
                <a:solidFill>
                  <a:srgbClr val="0070C0"/>
                </a:solidFill>
                <a:latin typeface="+mj-lt"/>
              </a:rPr>
              <a:t>Bước 2: Chọn thước đo phù hợp.</a:t>
            </a:r>
          </a:p>
          <a:p>
            <a:r>
              <a:rPr lang="vi-VN" sz="2800" b="1" dirty="0">
                <a:solidFill>
                  <a:srgbClr val="0070C0"/>
                </a:solidFill>
                <a:latin typeface="+mj-lt"/>
              </a:rPr>
              <a:t>Bước 3: Đặt thước đo đúng cách.</a:t>
            </a:r>
          </a:p>
          <a:p>
            <a:r>
              <a:rPr lang="vi-VN" sz="2800" b="1" dirty="0">
                <a:solidFill>
                  <a:srgbClr val="0070C0"/>
                </a:solidFill>
                <a:latin typeface="+mj-lt"/>
              </a:rPr>
              <a:t>Bước 4: Đặt mắt đúng cách, đọc giá trị chiều dài của vật cần đo theo giá trị của vạch chia trên quy định thước gần nhất với đầu kia của vật.</a:t>
            </a:r>
          </a:p>
          <a:p>
            <a:r>
              <a:rPr lang="vi-VN" sz="2800" b="1" dirty="0">
                <a:solidFill>
                  <a:srgbClr val="0070C0"/>
                </a:solidFill>
                <a:latin typeface="+mj-lt"/>
              </a:rPr>
              <a:t>Bước 5: Ghi kết quả mỗi lần đo.</a:t>
            </a:r>
          </a:p>
        </p:txBody>
      </p:sp>
      <p:sp>
        <p:nvSpPr>
          <p:cNvPr id="9" name="TextBox 8"/>
          <p:cNvSpPr txBox="1"/>
          <p:nvPr/>
        </p:nvSpPr>
        <p:spPr>
          <a:xfrm>
            <a:off x="801512" y="137101"/>
            <a:ext cx="7371644" cy="523220"/>
          </a:xfrm>
          <a:prstGeom prst="rect">
            <a:avLst/>
          </a:prstGeom>
          <a:noFill/>
        </p:spPr>
        <p:txBody>
          <a:bodyPr wrap="square" rtlCol="0">
            <a:spAutoFit/>
          </a:bodyPr>
          <a:lstStyle/>
          <a:p>
            <a:r>
              <a:rPr lang="vi-VN" sz="2800" b="1" dirty="0">
                <a:solidFill>
                  <a:srgbClr val="0070C0"/>
                </a:solidFill>
                <a:latin typeface="+mj-lt"/>
              </a:rPr>
              <a:t>3. Đo chiều dài bằng thước </a:t>
            </a:r>
          </a:p>
        </p:txBody>
      </p:sp>
    </p:spTree>
    <p:extLst>
      <p:ext uri="{BB962C8B-B14F-4D97-AF65-F5344CB8AC3E}">
        <p14:creationId xmlns:p14="http://schemas.microsoft.com/office/powerpoint/2010/main" val="33310991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55150" y="284246"/>
            <a:ext cx="2598033" cy="523220"/>
          </a:xfrm>
          <a:prstGeom prst="rect">
            <a:avLst/>
          </a:prstGeom>
          <a:noFill/>
        </p:spPr>
        <p:txBody>
          <a:bodyPr wrap="square" rtlCol="0">
            <a:spAutoFit/>
          </a:bodyPr>
          <a:lstStyle/>
          <a:p>
            <a:pPr algn="ctr"/>
            <a:r>
              <a:rPr lang="en-US" sz="2800" b="1" dirty="0">
                <a:solidFill>
                  <a:srgbClr val="00518E"/>
                </a:solidFill>
                <a:latin typeface="Times New Roman" panose="02020603050405020304" pitchFamily="18" charset="0"/>
                <a:cs typeface="Times New Roman" panose="02020603050405020304" pitchFamily="18" charset="0"/>
              </a:rPr>
              <a:t>LUYỆN TẬP</a:t>
            </a:r>
          </a:p>
        </p:txBody>
      </p:sp>
      <p:grpSp>
        <p:nvGrpSpPr>
          <p:cNvPr id="9" name="Group 8"/>
          <p:cNvGrpSpPr/>
          <p:nvPr/>
        </p:nvGrpSpPr>
        <p:grpSpPr>
          <a:xfrm>
            <a:off x="1144704" y="1115505"/>
            <a:ext cx="6576482" cy="877600"/>
            <a:chOff x="1403497" y="1110688"/>
            <a:chExt cx="6011915" cy="877600"/>
          </a:xfrm>
        </p:grpSpPr>
        <p:sp>
          <p:nvSpPr>
            <p:cNvPr id="6" name="Rounded Rectangle 5"/>
            <p:cNvSpPr/>
            <p:nvPr/>
          </p:nvSpPr>
          <p:spPr>
            <a:xfrm>
              <a:off x="1403497" y="1244009"/>
              <a:ext cx="5975498" cy="744279"/>
            </a:xfrm>
            <a:prstGeom prst="roundRect">
              <a:avLst/>
            </a:prstGeom>
            <a:solidFill>
              <a:srgbClr val="22B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buClrTx/>
                <a:buFontTx/>
                <a:buNone/>
                <a:defRPr/>
              </a:pPr>
              <a:endParaRPr lang="vi-VN" altLang="vi-VN" sz="2800" b="1" kern="1200" dirty="0">
                <a:solidFill>
                  <a:schemeClr val="bg1"/>
                </a:solidFill>
                <a:latin typeface="Times New Roman" panose="02020603050405020304" pitchFamily="18" charset="0"/>
                <a:cs typeface="Times New Roman" panose="02020603050405020304" pitchFamily="18" charset="0"/>
              </a:endParaRPr>
            </a:p>
          </p:txBody>
        </p:sp>
        <p:sp>
          <p:nvSpPr>
            <p:cNvPr id="8" name="Rectangle 7"/>
            <p:cNvSpPr/>
            <p:nvPr/>
          </p:nvSpPr>
          <p:spPr>
            <a:xfrm>
              <a:off x="1494939" y="1110688"/>
              <a:ext cx="5920473" cy="661207"/>
            </a:xfrm>
            <a:prstGeom prst="rect">
              <a:avLst/>
            </a:prstGeom>
          </p:spPr>
          <p:txBody>
            <a:bodyPr wrap="none">
              <a:spAutoFit/>
            </a:bodyPr>
            <a:lstStyle/>
            <a:p>
              <a:pPr>
                <a:lnSpc>
                  <a:spcPct val="150000"/>
                </a:lnSpc>
                <a:buClrTx/>
                <a:buFontTx/>
                <a:buNone/>
                <a:defRPr/>
              </a:pPr>
              <a:r>
                <a:rPr lang="en-US" altLang="vi-VN" sz="2800" b="1" kern="1200" dirty="0">
                  <a:solidFill>
                    <a:schemeClr val="bg1"/>
                  </a:solidFill>
                  <a:latin typeface="Times New Roman" panose="02020603050405020304" pitchFamily="18" charset="0"/>
                  <a:cs typeface="Times New Roman" panose="02020603050405020304" pitchFamily="18" charset="0"/>
                </a:rPr>
                <a:t>1. </a:t>
              </a:r>
              <a:r>
                <a:rPr lang="en-US" altLang="vi-VN" sz="2800" b="1" kern="1200" dirty="0" err="1">
                  <a:solidFill>
                    <a:schemeClr val="bg1"/>
                  </a:solidFill>
                  <a:latin typeface="Times New Roman" panose="02020603050405020304" pitchFamily="18" charset="0"/>
                  <a:cs typeface="Times New Roman" panose="02020603050405020304" pitchFamily="18" charset="0"/>
                </a:rPr>
                <a:t>Để</a:t>
              </a:r>
              <a:r>
                <a:rPr lang="en-US" altLang="vi-VN" sz="2800" b="1" kern="1200" dirty="0">
                  <a:solidFill>
                    <a:schemeClr val="bg1"/>
                  </a:solidFill>
                  <a:latin typeface="Times New Roman" panose="02020603050405020304" pitchFamily="18"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cs typeface="Times New Roman" panose="02020603050405020304" pitchFamily="18" charset="0"/>
                </a:rPr>
                <a:t>đo</a:t>
              </a:r>
              <a:r>
                <a:rPr lang="en-US" altLang="vi-VN" sz="2800" b="1" kern="1200" dirty="0">
                  <a:solidFill>
                    <a:schemeClr val="bg1"/>
                  </a:solidFill>
                  <a:latin typeface="Times New Roman" panose="02020603050405020304" pitchFamily="18"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cs typeface="Times New Roman" panose="02020603050405020304" pitchFamily="18" charset="0"/>
                </a:rPr>
                <a:t>độ</a:t>
              </a:r>
              <a:r>
                <a:rPr lang="en-US" altLang="vi-VN" sz="2800" b="1" kern="1200" dirty="0">
                  <a:solidFill>
                    <a:schemeClr val="bg1"/>
                  </a:solidFill>
                  <a:latin typeface="Times New Roman" panose="02020603050405020304" pitchFamily="18"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cs typeface="Times New Roman" panose="02020603050405020304" pitchFamily="18" charset="0"/>
                </a:rPr>
                <a:t>dài</a:t>
              </a:r>
              <a:r>
                <a:rPr lang="en-US" altLang="vi-VN" sz="2800" b="1" kern="1200" dirty="0">
                  <a:solidFill>
                    <a:schemeClr val="bg1"/>
                  </a:solidFill>
                  <a:latin typeface="Times New Roman" panose="02020603050405020304" pitchFamily="18"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cs typeface="Times New Roman" panose="02020603050405020304" pitchFamily="18" charset="0"/>
                </a:rPr>
                <a:t>của</a:t>
              </a:r>
              <a:r>
                <a:rPr lang="en-US" altLang="vi-VN" sz="2800" b="1" kern="1200" dirty="0">
                  <a:solidFill>
                    <a:schemeClr val="bg1"/>
                  </a:solidFill>
                  <a:latin typeface="Times New Roman" panose="02020603050405020304" pitchFamily="18"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cs typeface="Times New Roman" panose="02020603050405020304" pitchFamily="18" charset="0"/>
                </a:rPr>
                <a:t>một</a:t>
              </a:r>
              <a:r>
                <a:rPr lang="en-US" altLang="vi-VN" sz="2800" b="1" kern="1200" dirty="0">
                  <a:solidFill>
                    <a:schemeClr val="bg1"/>
                  </a:solidFill>
                  <a:latin typeface="Times New Roman" panose="02020603050405020304" pitchFamily="18"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cs typeface="Times New Roman" panose="02020603050405020304" pitchFamily="18" charset="0"/>
                </a:rPr>
                <a:t>vật</a:t>
              </a:r>
              <a:r>
                <a:rPr lang="en-US" altLang="vi-VN" sz="2800" b="1" kern="1200" dirty="0">
                  <a:solidFill>
                    <a:schemeClr val="bg1"/>
                  </a:solidFill>
                  <a:latin typeface="Times New Roman" panose="02020603050405020304" pitchFamily="18" charset="0"/>
                  <a:cs typeface="Times New Roman" panose="02020603050405020304" pitchFamily="18" charset="0"/>
                </a:rPr>
                <a:t>, ta </a:t>
              </a:r>
              <a:r>
                <a:rPr lang="en-US" altLang="vi-VN" sz="2800" b="1" kern="1200" dirty="0" err="1">
                  <a:solidFill>
                    <a:schemeClr val="bg1"/>
                  </a:solidFill>
                  <a:latin typeface="Times New Roman" panose="02020603050405020304" pitchFamily="18" charset="0"/>
                  <a:cs typeface="Times New Roman" panose="02020603050405020304" pitchFamily="18" charset="0"/>
                </a:rPr>
                <a:t>nên</a:t>
              </a:r>
              <a:r>
                <a:rPr lang="en-US" altLang="vi-VN" sz="2800" b="1" kern="1200" dirty="0">
                  <a:solidFill>
                    <a:schemeClr val="bg1"/>
                  </a:solidFill>
                  <a:latin typeface="Times New Roman" panose="02020603050405020304" pitchFamily="18"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cs typeface="Times New Roman" panose="02020603050405020304" pitchFamily="18" charset="0"/>
                </a:rPr>
                <a:t>dùng</a:t>
              </a:r>
              <a:r>
                <a:rPr lang="en-US" altLang="vi-VN" sz="2800" b="1" kern="1200" dirty="0">
                  <a:solidFill>
                    <a:schemeClr val="bg1"/>
                  </a:solidFill>
                  <a:latin typeface="Times New Roman" panose="02020603050405020304" pitchFamily="18" charset="0"/>
                  <a:cs typeface="Times New Roman" panose="02020603050405020304" pitchFamily="18" charset="0"/>
                </a:rPr>
                <a:t>:</a:t>
              </a:r>
              <a:endParaRPr lang="vi-VN" altLang="vi-VN" sz="2800" b="1" kern="1200" dirty="0">
                <a:solidFill>
                  <a:schemeClr val="bg1"/>
                </a:solidFill>
                <a:latin typeface="Times New Roman" panose="02020603050405020304" pitchFamily="18" charset="0"/>
                <a:cs typeface="Times New Roman" panose="02020603050405020304" pitchFamily="18" charset="0"/>
              </a:endParaRPr>
            </a:p>
          </p:txBody>
        </p:sp>
      </p:grpSp>
      <p:grpSp>
        <p:nvGrpSpPr>
          <p:cNvPr id="19" name="Group 18"/>
          <p:cNvGrpSpPr/>
          <p:nvPr/>
        </p:nvGrpSpPr>
        <p:grpSpPr>
          <a:xfrm>
            <a:off x="1414130" y="2232837"/>
            <a:ext cx="2413591" cy="1073889"/>
            <a:chOff x="1414130" y="2232837"/>
            <a:chExt cx="2413591" cy="1073889"/>
          </a:xfrm>
        </p:grpSpPr>
        <p:sp>
          <p:nvSpPr>
            <p:cNvPr id="10" name="Rounded Rectangle 9"/>
            <p:cNvSpPr/>
            <p:nvPr/>
          </p:nvSpPr>
          <p:spPr>
            <a:xfrm>
              <a:off x="1414130" y="2232837"/>
              <a:ext cx="2413591" cy="107388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4" name="Rectangle 13"/>
            <p:cNvSpPr/>
            <p:nvPr/>
          </p:nvSpPr>
          <p:spPr>
            <a:xfrm>
              <a:off x="1793401" y="2476428"/>
              <a:ext cx="1726755" cy="523220"/>
            </a:xfrm>
            <a:prstGeom prst="rect">
              <a:avLst/>
            </a:prstGeom>
          </p:spPr>
          <p:txBody>
            <a:bodyPr wrap="none">
              <a:spAutoFit/>
            </a:bodyPr>
            <a:lstStyle/>
            <a:p>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thước</a:t>
              </a:r>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đo</a:t>
              </a:r>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endParaRPr lang="en-US" sz="2800" b="1" dirty="0">
                <a:solidFill>
                  <a:schemeClr val="bg1"/>
                </a:solidFill>
              </a:endParaRPr>
            </a:p>
          </p:txBody>
        </p:sp>
      </p:grpSp>
      <p:grpSp>
        <p:nvGrpSpPr>
          <p:cNvPr id="20" name="Group 19"/>
          <p:cNvGrpSpPr/>
          <p:nvPr/>
        </p:nvGrpSpPr>
        <p:grpSpPr>
          <a:xfrm>
            <a:off x="1403497" y="3629246"/>
            <a:ext cx="2413591" cy="1073889"/>
            <a:chOff x="1403497" y="3629246"/>
            <a:chExt cx="2413591" cy="1073889"/>
          </a:xfrm>
        </p:grpSpPr>
        <p:sp>
          <p:nvSpPr>
            <p:cNvPr id="11" name="Rounded Rectangle 10"/>
            <p:cNvSpPr/>
            <p:nvPr/>
          </p:nvSpPr>
          <p:spPr>
            <a:xfrm>
              <a:off x="1403497" y="3629246"/>
              <a:ext cx="2413591" cy="1073889"/>
            </a:xfrm>
            <a:prstGeom prst="roundRect">
              <a:avLst/>
            </a:prstGeom>
            <a:solidFill>
              <a:srgbClr val="DAE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5" name="Rectangle 14"/>
            <p:cNvSpPr/>
            <p:nvPr/>
          </p:nvSpPr>
          <p:spPr>
            <a:xfrm>
              <a:off x="1793400" y="3784528"/>
              <a:ext cx="1431226" cy="523220"/>
            </a:xfrm>
            <a:prstGeom prst="rect">
              <a:avLst/>
            </a:prstGeom>
          </p:spPr>
          <p:txBody>
            <a:bodyPr wrap="none">
              <a:spAutoFit/>
            </a:bodyPr>
            <a:lstStyle/>
            <a:p>
              <a:r>
                <a:rPr lang="en-US" altLang="vi-VN" sz="2800" b="1" kern="12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sợi</a:t>
              </a:r>
              <a:r>
                <a:rPr lang="en-US" altLang="vi-VN" sz="2800" b="1" kern="12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dây</a:t>
              </a:r>
              <a:r>
                <a:rPr lang="en-US" altLang="vi-VN" sz="2800" b="1" kern="12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sz="2800" b="1" dirty="0">
                <a:solidFill>
                  <a:srgbClr val="C00000"/>
                </a:solidFill>
              </a:endParaRPr>
            </a:p>
          </p:txBody>
        </p:sp>
      </p:grpSp>
      <p:grpSp>
        <p:nvGrpSpPr>
          <p:cNvPr id="21" name="Group 20"/>
          <p:cNvGrpSpPr/>
          <p:nvPr/>
        </p:nvGrpSpPr>
        <p:grpSpPr>
          <a:xfrm>
            <a:off x="4943850" y="2232836"/>
            <a:ext cx="2413591" cy="1073889"/>
            <a:chOff x="4943850" y="2232836"/>
            <a:chExt cx="2413591" cy="1073889"/>
          </a:xfrm>
        </p:grpSpPr>
        <p:sp>
          <p:nvSpPr>
            <p:cNvPr id="12" name="Rounded Rectangle 11"/>
            <p:cNvSpPr/>
            <p:nvPr/>
          </p:nvSpPr>
          <p:spPr>
            <a:xfrm>
              <a:off x="4943850" y="2232836"/>
              <a:ext cx="2413591" cy="1073889"/>
            </a:xfrm>
            <a:prstGeom prst="roundRect">
              <a:avLst/>
            </a:prstGeom>
            <a:solidFill>
              <a:srgbClr val="EB2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6" name="Rectangle 15"/>
            <p:cNvSpPr/>
            <p:nvPr/>
          </p:nvSpPr>
          <p:spPr>
            <a:xfrm>
              <a:off x="5333753" y="2436123"/>
              <a:ext cx="1582484" cy="523220"/>
            </a:xfrm>
            <a:prstGeom prst="rect">
              <a:avLst/>
            </a:prstGeom>
          </p:spPr>
          <p:txBody>
            <a:bodyPr wrap="none">
              <a:spAutoFit/>
            </a:bodyPr>
            <a:lstStyle/>
            <a:p>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gang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tay</a:t>
              </a:r>
              <a:endParaRPr lang="en-US" sz="2800" b="1" dirty="0">
                <a:solidFill>
                  <a:schemeClr val="bg1"/>
                </a:solidFill>
              </a:endParaRPr>
            </a:p>
          </p:txBody>
        </p:sp>
      </p:grpSp>
      <p:grpSp>
        <p:nvGrpSpPr>
          <p:cNvPr id="22" name="Group 21"/>
          <p:cNvGrpSpPr/>
          <p:nvPr/>
        </p:nvGrpSpPr>
        <p:grpSpPr>
          <a:xfrm>
            <a:off x="4943849" y="3629246"/>
            <a:ext cx="2413591" cy="1073889"/>
            <a:chOff x="4943849" y="3629246"/>
            <a:chExt cx="2413591" cy="1073889"/>
          </a:xfrm>
        </p:grpSpPr>
        <p:sp>
          <p:nvSpPr>
            <p:cNvPr id="13" name="Rounded Rectangle 12"/>
            <p:cNvSpPr/>
            <p:nvPr/>
          </p:nvSpPr>
          <p:spPr>
            <a:xfrm>
              <a:off x="4943849" y="3629246"/>
              <a:ext cx="2413591" cy="107388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8" name="Rectangle 17"/>
            <p:cNvSpPr/>
            <p:nvPr/>
          </p:nvSpPr>
          <p:spPr>
            <a:xfrm>
              <a:off x="5252977" y="3784528"/>
              <a:ext cx="1683474" cy="523220"/>
            </a:xfrm>
            <a:prstGeom prst="rect">
              <a:avLst/>
            </a:prstGeom>
          </p:spPr>
          <p:txBody>
            <a:bodyPr wrap="none">
              <a:spAutoFit/>
            </a:bodyPr>
            <a:lstStyle/>
            <a:p>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bàn</a:t>
              </a:r>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chân</a:t>
              </a:r>
              <a:endParaRPr lang="en-US" sz="2800" b="1" dirty="0">
                <a:solidFill>
                  <a:schemeClr val="bg1"/>
                </a:solidFill>
              </a:endParaRPr>
            </a:p>
          </p:txBody>
        </p:sp>
      </p:grpSp>
    </p:spTree>
    <p:extLst>
      <p:ext uri="{BB962C8B-B14F-4D97-AF65-F5344CB8AC3E}">
        <p14:creationId xmlns:p14="http://schemas.microsoft.com/office/powerpoint/2010/main" val="18619796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circle(in)">
                                      <p:cBhvr>
                                        <p:cTn id="12" dur="1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circle(in)">
                                      <p:cBhvr>
                                        <p:cTn id="17" dur="10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circle(in)">
                                      <p:cBhvr>
                                        <p:cTn id="22" dur="10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nodeType="clickEffect">
                                  <p:stCondLst>
                                    <p:cond delay="0"/>
                                  </p:stCondLst>
                                  <p:childTnLst>
                                    <p:animEffect transition="out" filter="fade">
                                      <p:cBhvr>
                                        <p:cTn id="26" dur="2600" tmFilter="0, 0; .2, .5; .8, .5; 1, 0"/>
                                        <p:tgtEl>
                                          <p:spTgt spid="19"/>
                                        </p:tgtEl>
                                      </p:cBhvr>
                                    </p:animEffect>
                                    <p:animScale>
                                      <p:cBhvr>
                                        <p:cTn id="27" dur="1300" autoRev="1" fill="hold"/>
                                        <p:tgtEl>
                                          <p:spTgt spid="19"/>
                                        </p:tgtEl>
                                      </p:cBhvr>
                                      <p:by x="105000" y="105000"/>
                                    </p:animScale>
                                  </p:childTnLst>
                                </p:cTn>
                              </p:par>
                              <p:par>
                                <p:cTn id="28" presetID="22" presetClass="exit" presetSubtype="4" fill="hold" nodeType="withEffect">
                                  <p:stCondLst>
                                    <p:cond delay="0"/>
                                  </p:stCondLst>
                                  <p:childTnLst>
                                    <p:animEffect transition="out" filter="wipe(down)">
                                      <p:cBhvr>
                                        <p:cTn id="29" dur="500"/>
                                        <p:tgtEl>
                                          <p:spTgt spid="21"/>
                                        </p:tgtEl>
                                      </p:cBhvr>
                                    </p:animEffect>
                                    <p:set>
                                      <p:cBhvr>
                                        <p:cTn id="30" dur="1" fill="hold">
                                          <p:stCondLst>
                                            <p:cond delay="499"/>
                                          </p:stCondLst>
                                        </p:cTn>
                                        <p:tgtEl>
                                          <p:spTgt spid="21"/>
                                        </p:tgtEl>
                                        <p:attrNameLst>
                                          <p:attrName>style.visibility</p:attrName>
                                        </p:attrNameLst>
                                      </p:cBhvr>
                                      <p:to>
                                        <p:strVal val="hidden"/>
                                      </p:to>
                                    </p:set>
                                  </p:childTnLst>
                                </p:cTn>
                              </p:par>
                              <p:par>
                                <p:cTn id="31" presetID="6" presetClass="exit" presetSubtype="32" fill="hold" nodeType="withEffect">
                                  <p:stCondLst>
                                    <p:cond delay="0"/>
                                  </p:stCondLst>
                                  <p:childTnLst>
                                    <p:animEffect transition="out" filter="circle(out)">
                                      <p:cBhvr>
                                        <p:cTn id="32" dur="2000"/>
                                        <p:tgtEl>
                                          <p:spTgt spid="20"/>
                                        </p:tgtEl>
                                      </p:cBhvr>
                                    </p:animEffect>
                                    <p:set>
                                      <p:cBhvr>
                                        <p:cTn id="33" dur="1" fill="hold">
                                          <p:stCondLst>
                                            <p:cond delay="1999"/>
                                          </p:stCondLst>
                                        </p:cTn>
                                        <p:tgtEl>
                                          <p:spTgt spid="20"/>
                                        </p:tgtEl>
                                        <p:attrNameLst>
                                          <p:attrName>style.visibility</p:attrName>
                                        </p:attrNameLst>
                                      </p:cBhvr>
                                      <p:to>
                                        <p:strVal val="hidden"/>
                                      </p:to>
                                    </p:set>
                                  </p:childTnLst>
                                </p:cTn>
                              </p:par>
                              <p:par>
                                <p:cTn id="34" presetID="6" presetClass="exit" presetSubtype="32" fill="hold" nodeType="withEffect">
                                  <p:stCondLst>
                                    <p:cond delay="0"/>
                                  </p:stCondLst>
                                  <p:childTnLst>
                                    <p:animEffect transition="out" filter="circle(out)">
                                      <p:cBhvr>
                                        <p:cTn id="35" dur="2000"/>
                                        <p:tgtEl>
                                          <p:spTgt spid="22"/>
                                        </p:tgtEl>
                                      </p:cBhvr>
                                    </p:animEffect>
                                    <p:set>
                                      <p:cBhvr>
                                        <p:cTn id="36" dur="1" fill="hold">
                                          <p:stCondLst>
                                            <p:cond delay="19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403497" y="1110688"/>
            <a:ext cx="5975498" cy="877600"/>
            <a:chOff x="1403497" y="1110688"/>
            <a:chExt cx="5975498" cy="877600"/>
          </a:xfrm>
        </p:grpSpPr>
        <p:sp>
          <p:nvSpPr>
            <p:cNvPr id="6" name="Rounded Rectangle 5"/>
            <p:cNvSpPr/>
            <p:nvPr/>
          </p:nvSpPr>
          <p:spPr>
            <a:xfrm>
              <a:off x="1403497" y="1244009"/>
              <a:ext cx="5975498" cy="744279"/>
            </a:xfrm>
            <a:prstGeom prst="roundRect">
              <a:avLst/>
            </a:prstGeom>
            <a:solidFill>
              <a:srgbClr val="22B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buClrTx/>
                <a:buFontTx/>
                <a:buNone/>
                <a:defRPr/>
              </a:pPr>
              <a:endParaRPr lang="vi-VN" altLang="vi-VN" sz="2800" b="1" kern="1200" dirty="0">
                <a:solidFill>
                  <a:schemeClr val="bg1"/>
                </a:solidFill>
                <a:latin typeface="Times New Roman" panose="02020603050405020304" pitchFamily="18" charset="0"/>
                <a:cs typeface="Times New Roman" panose="02020603050405020304" pitchFamily="18" charset="0"/>
              </a:endParaRPr>
            </a:p>
          </p:txBody>
        </p:sp>
        <p:sp>
          <p:nvSpPr>
            <p:cNvPr id="8" name="Rectangle 7"/>
            <p:cNvSpPr/>
            <p:nvPr/>
          </p:nvSpPr>
          <p:spPr>
            <a:xfrm>
              <a:off x="1494939" y="1110688"/>
              <a:ext cx="4459875" cy="661207"/>
            </a:xfrm>
            <a:prstGeom prst="rect">
              <a:avLst/>
            </a:prstGeom>
          </p:spPr>
          <p:txBody>
            <a:bodyPr wrap="none">
              <a:spAutoFit/>
            </a:bodyPr>
            <a:lstStyle/>
            <a:p>
              <a:pPr>
                <a:lnSpc>
                  <a:spcPct val="150000"/>
                </a:lnSpc>
                <a:buClrTx/>
                <a:buFontTx/>
                <a:buNone/>
                <a:defRPr/>
              </a:pPr>
              <a:r>
                <a:rPr lang="en-US" altLang="vi-VN" sz="2800" b="1" kern="1200" dirty="0">
                  <a:solidFill>
                    <a:schemeClr val="bg1"/>
                  </a:solidFill>
                  <a:latin typeface="Times New Roman" panose="02020603050405020304" pitchFamily="18" charset="0"/>
                  <a:cs typeface="Times New Roman" panose="02020603050405020304" pitchFamily="18" charset="0"/>
                </a:rPr>
                <a:t>2. </a:t>
              </a:r>
              <a:r>
                <a:rPr lang="en-US" altLang="vi-VN" sz="2800" b="1" kern="1200" dirty="0" err="1">
                  <a:solidFill>
                    <a:schemeClr val="bg1"/>
                  </a:solidFill>
                  <a:latin typeface="Times New Roman" panose="02020603050405020304" pitchFamily="18" charset="0"/>
                  <a:cs typeface="Times New Roman" panose="02020603050405020304" pitchFamily="18" charset="0"/>
                </a:rPr>
                <a:t>Giới</a:t>
              </a:r>
              <a:r>
                <a:rPr lang="en-US" altLang="vi-VN" sz="2800" b="1" kern="1200" dirty="0">
                  <a:solidFill>
                    <a:schemeClr val="bg1"/>
                  </a:solidFill>
                  <a:latin typeface="Times New Roman" panose="02020603050405020304" pitchFamily="18"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cs typeface="Times New Roman" panose="02020603050405020304" pitchFamily="18" charset="0"/>
                </a:rPr>
                <a:t>hạn</a:t>
              </a:r>
              <a:r>
                <a:rPr lang="en-US" altLang="vi-VN" sz="2800" b="1" kern="1200" dirty="0">
                  <a:solidFill>
                    <a:schemeClr val="bg1"/>
                  </a:solidFill>
                  <a:latin typeface="Times New Roman" panose="02020603050405020304" pitchFamily="18"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cs typeface="Times New Roman" panose="02020603050405020304" pitchFamily="18" charset="0"/>
                </a:rPr>
                <a:t>đo</a:t>
              </a:r>
              <a:r>
                <a:rPr lang="en-US" altLang="vi-VN" sz="2800" b="1" kern="1200" dirty="0">
                  <a:solidFill>
                    <a:schemeClr val="bg1"/>
                  </a:solidFill>
                  <a:latin typeface="Times New Roman" panose="02020603050405020304" pitchFamily="18"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cs typeface="Times New Roman" panose="02020603050405020304" pitchFamily="18" charset="0"/>
                </a:rPr>
                <a:t>của</a:t>
              </a:r>
              <a:r>
                <a:rPr lang="en-US" altLang="vi-VN" sz="2800" b="1" kern="1200" dirty="0">
                  <a:solidFill>
                    <a:schemeClr val="bg1"/>
                  </a:solidFill>
                  <a:latin typeface="Times New Roman" panose="02020603050405020304" pitchFamily="18"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cs typeface="Times New Roman" panose="02020603050405020304" pitchFamily="18" charset="0"/>
                </a:rPr>
                <a:t>thước</a:t>
              </a:r>
              <a:r>
                <a:rPr lang="en-US" altLang="vi-VN" sz="2800" b="1" kern="1200" dirty="0">
                  <a:solidFill>
                    <a:schemeClr val="bg1"/>
                  </a:solidFill>
                  <a:latin typeface="Times New Roman" panose="02020603050405020304" pitchFamily="18"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cs typeface="Times New Roman" panose="02020603050405020304" pitchFamily="18" charset="0"/>
                </a:rPr>
                <a:t>là</a:t>
              </a:r>
              <a:r>
                <a:rPr lang="en-US" altLang="vi-VN" sz="2800" b="1" kern="1200" dirty="0">
                  <a:solidFill>
                    <a:schemeClr val="bg1"/>
                  </a:solidFill>
                  <a:latin typeface="Times New Roman" panose="02020603050405020304" pitchFamily="18" charset="0"/>
                  <a:cs typeface="Times New Roman" panose="02020603050405020304" pitchFamily="18" charset="0"/>
                </a:rPr>
                <a:t>:</a:t>
              </a:r>
              <a:endParaRPr lang="vi-VN" altLang="vi-VN" sz="2800" b="1" kern="1200" dirty="0">
                <a:solidFill>
                  <a:schemeClr val="bg1"/>
                </a:solidFill>
                <a:latin typeface="Times New Roman" panose="02020603050405020304" pitchFamily="18" charset="0"/>
                <a:cs typeface="Times New Roman" panose="02020603050405020304" pitchFamily="18" charset="0"/>
              </a:endParaRPr>
            </a:p>
          </p:txBody>
        </p:sp>
      </p:grpSp>
      <p:grpSp>
        <p:nvGrpSpPr>
          <p:cNvPr id="19" name="Group 18"/>
          <p:cNvGrpSpPr/>
          <p:nvPr/>
        </p:nvGrpSpPr>
        <p:grpSpPr>
          <a:xfrm>
            <a:off x="555704" y="2185663"/>
            <a:ext cx="7504562" cy="637474"/>
            <a:chOff x="1434719" y="2143571"/>
            <a:chExt cx="2472500" cy="579356"/>
          </a:xfrm>
        </p:grpSpPr>
        <p:sp>
          <p:nvSpPr>
            <p:cNvPr id="10" name="Rounded Rectangle 9"/>
            <p:cNvSpPr/>
            <p:nvPr/>
          </p:nvSpPr>
          <p:spPr>
            <a:xfrm>
              <a:off x="1434719" y="2143571"/>
              <a:ext cx="2413591" cy="57935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4" name="Rectangle 13"/>
            <p:cNvSpPr/>
            <p:nvPr/>
          </p:nvSpPr>
          <p:spPr>
            <a:xfrm>
              <a:off x="1504546" y="2143571"/>
              <a:ext cx="2402673" cy="475519"/>
            </a:xfrm>
            <a:prstGeom prst="rect">
              <a:avLst/>
            </a:prstGeom>
          </p:spPr>
          <p:txBody>
            <a:bodyPr wrap="square">
              <a:spAutoFit/>
            </a:bodyPr>
            <a:lstStyle/>
            <a:p>
              <a:r>
                <a:rPr lang="fr-FR" altLang="vi-VN" sz="2800" b="1" kern="1200" dirty="0" err="1">
                  <a:solidFill>
                    <a:schemeClr val="bg1"/>
                  </a:solidFill>
                  <a:latin typeface="Times New Roman" panose="02020603050405020304" pitchFamily="18" charset="0"/>
                  <a:cs typeface="Times New Roman" panose="02020603050405020304" pitchFamily="18" charset="0"/>
                </a:rPr>
                <a:t>độ</a:t>
              </a:r>
              <a:r>
                <a:rPr lang="fr-FR" altLang="vi-VN" sz="2800" b="1" kern="1200" dirty="0">
                  <a:solidFill>
                    <a:schemeClr val="bg1"/>
                  </a:solidFill>
                  <a:latin typeface="Times New Roman" panose="02020603050405020304" pitchFamily="18" charset="0"/>
                  <a:cs typeface="Times New Roman" panose="02020603050405020304" pitchFamily="18" charset="0"/>
                </a:rPr>
                <a:t> </a:t>
              </a:r>
              <a:r>
                <a:rPr lang="fr-FR" altLang="vi-VN" sz="2800" b="1" kern="1200" dirty="0" err="1">
                  <a:solidFill>
                    <a:schemeClr val="bg1"/>
                  </a:solidFill>
                  <a:latin typeface="Times New Roman" panose="02020603050405020304" pitchFamily="18" charset="0"/>
                  <a:cs typeface="Times New Roman" panose="02020603050405020304" pitchFamily="18" charset="0"/>
                </a:rPr>
                <a:t>dài</a:t>
              </a:r>
              <a:r>
                <a:rPr lang="fr-FR" altLang="vi-VN" sz="2800" b="1" kern="1200" dirty="0">
                  <a:solidFill>
                    <a:schemeClr val="bg1"/>
                  </a:solidFill>
                  <a:latin typeface="Times New Roman" panose="02020603050405020304" pitchFamily="18" charset="0"/>
                  <a:cs typeface="Times New Roman" panose="02020603050405020304" pitchFamily="18" charset="0"/>
                </a:rPr>
                <a:t> </a:t>
              </a:r>
              <a:r>
                <a:rPr lang="fr-FR" altLang="vi-VN" sz="2800" b="1" kern="1200" dirty="0" err="1">
                  <a:solidFill>
                    <a:schemeClr val="bg1"/>
                  </a:solidFill>
                  <a:latin typeface="Times New Roman" panose="02020603050405020304" pitchFamily="18" charset="0"/>
                  <a:cs typeface="Times New Roman" panose="02020603050405020304" pitchFamily="18" charset="0"/>
                </a:rPr>
                <a:t>giữa</a:t>
              </a:r>
              <a:r>
                <a:rPr lang="fr-FR" altLang="vi-VN" sz="2800" b="1" kern="1200" dirty="0">
                  <a:solidFill>
                    <a:schemeClr val="bg1"/>
                  </a:solidFill>
                  <a:latin typeface="Times New Roman" panose="02020603050405020304" pitchFamily="18" charset="0"/>
                  <a:cs typeface="Times New Roman" panose="02020603050405020304" pitchFamily="18" charset="0"/>
                </a:rPr>
                <a:t> </a:t>
              </a:r>
              <a:r>
                <a:rPr lang="fr-FR" altLang="vi-VN" sz="2800" b="1" kern="1200" dirty="0" err="1">
                  <a:solidFill>
                    <a:schemeClr val="bg1"/>
                  </a:solidFill>
                  <a:latin typeface="Times New Roman" panose="02020603050405020304" pitchFamily="18" charset="0"/>
                  <a:cs typeface="Times New Roman" panose="02020603050405020304" pitchFamily="18" charset="0"/>
                </a:rPr>
                <a:t>hai</a:t>
              </a:r>
              <a:r>
                <a:rPr lang="fr-FR" altLang="vi-VN" sz="2800" b="1" kern="1200" dirty="0">
                  <a:solidFill>
                    <a:schemeClr val="bg1"/>
                  </a:solidFill>
                  <a:latin typeface="Times New Roman" panose="02020603050405020304" pitchFamily="18" charset="0"/>
                  <a:cs typeface="Times New Roman" panose="02020603050405020304" pitchFamily="18" charset="0"/>
                </a:rPr>
                <a:t> </a:t>
              </a:r>
              <a:r>
                <a:rPr lang="fr-FR" altLang="vi-VN" sz="2800" b="1" kern="1200" dirty="0" err="1">
                  <a:solidFill>
                    <a:schemeClr val="bg1"/>
                  </a:solidFill>
                  <a:latin typeface="Times New Roman" panose="02020603050405020304" pitchFamily="18" charset="0"/>
                  <a:cs typeface="Times New Roman" panose="02020603050405020304" pitchFamily="18" charset="0"/>
                </a:rPr>
                <a:t>vạch</a:t>
              </a:r>
              <a:r>
                <a:rPr lang="fr-FR" altLang="vi-VN" sz="2800" b="1" kern="1200" dirty="0">
                  <a:solidFill>
                    <a:schemeClr val="bg1"/>
                  </a:solidFill>
                  <a:latin typeface="Times New Roman" panose="02020603050405020304" pitchFamily="18" charset="0"/>
                  <a:cs typeface="Times New Roman" panose="02020603050405020304" pitchFamily="18" charset="0"/>
                </a:rPr>
                <a:t> chia </a:t>
              </a:r>
              <a:r>
                <a:rPr lang="fr-FR" altLang="vi-VN" sz="2800" b="1" kern="1200" dirty="0" err="1">
                  <a:solidFill>
                    <a:schemeClr val="bg1"/>
                  </a:solidFill>
                  <a:latin typeface="Times New Roman" panose="02020603050405020304" pitchFamily="18" charset="0"/>
                  <a:cs typeface="Times New Roman" panose="02020603050405020304" pitchFamily="18" charset="0"/>
                </a:rPr>
                <a:t>liên</a:t>
              </a:r>
              <a:r>
                <a:rPr lang="fr-FR" altLang="vi-VN" sz="2800" b="1" kern="1200" dirty="0">
                  <a:solidFill>
                    <a:schemeClr val="bg1"/>
                  </a:solidFill>
                  <a:latin typeface="Times New Roman" panose="02020603050405020304" pitchFamily="18" charset="0"/>
                  <a:cs typeface="Times New Roman" panose="02020603050405020304" pitchFamily="18" charset="0"/>
                </a:rPr>
                <a:t> </a:t>
              </a:r>
              <a:r>
                <a:rPr lang="fr-FR" altLang="vi-VN" sz="2800" b="1" kern="1200" dirty="0" err="1">
                  <a:solidFill>
                    <a:schemeClr val="bg1"/>
                  </a:solidFill>
                  <a:latin typeface="Times New Roman" panose="02020603050405020304" pitchFamily="18" charset="0"/>
                  <a:cs typeface="Times New Roman" panose="02020603050405020304" pitchFamily="18" charset="0"/>
                </a:rPr>
                <a:t>tiếp</a:t>
              </a:r>
              <a:r>
                <a:rPr lang="fr-FR" altLang="vi-VN" sz="2800" b="1" kern="1200" dirty="0">
                  <a:solidFill>
                    <a:schemeClr val="bg1"/>
                  </a:solidFill>
                  <a:latin typeface="Times New Roman" panose="02020603050405020304" pitchFamily="18" charset="0"/>
                  <a:cs typeface="Times New Roman" panose="02020603050405020304" pitchFamily="18" charset="0"/>
                </a:rPr>
                <a:t> </a:t>
              </a:r>
              <a:r>
                <a:rPr lang="fr-FR" altLang="vi-VN" sz="2800" b="1" kern="1200" dirty="0" err="1">
                  <a:solidFill>
                    <a:schemeClr val="bg1"/>
                  </a:solidFill>
                  <a:latin typeface="Times New Roman" panose="02020603050405020304" pitchFamily="18" charset="0"/>
                  <a:cs typeface="Times New Roman" panose="02020603050405020304" pitchFamily="18" charset="0"/>
                </a:rPr>
                <a:t>trên</a:t>
              </a:r>
              <a:r>
                <a:rPr lang="fr-FR" altLang="vi-VN" sz="2800" b="1" kern="1200" dirty="0">
                  <a:solidFill>
                    <a:schemeClr val="bg1"/>
                  </a:solidFill>
                  <a:latin typeface="Times New Roman" panose="02020603050405020304" pitchFamily="18" charset="0"/>
                  <a:cs typeface="Times New Roman" panose="02020603050405020304" pitchFamily="18" charset="0"/>
                </a:rPr>
                <a:t> </a:t>
              </a:r>
              <a:r>
                <a:rPr lang="fr-FR" altLang="vi-VN" sz="2800" b="1" kern="1200" dirty="0" err="1">
                  <a:solidFill>
                    <a:schemeClr val="bg1"/>
                  </a:solidFill>
                  <a:latin typeface="Times New Roman" panose="02020603050405020304" pitchFamily="18" charset="0"/>
                  <a:cs typeface="Times New Roman" panose="02020603050405020304" pitchFamily="18" charset="0"/>
                </a:rPr>
                <a:t>thước</a:t>
              </a:r>
              <a:r>
                <a:rPr lang="fr-FR" altLang="vi-VN" sz="2800" b="1" kern="1200" dirty="0">
                  <a:solidFill>
                    <a:schemeClr val="bg1"/>
                  </a:solidFill>
                  <a:latin typeface="Times New Roman" panose="02020603050405020304" pitchFamily="18" charset="0"/>
                  <a:cs typeface="Times New Roman" panose="02020603050405020304" pitchFamily="18" charset="0"/>
                </a:rPr>
                <a:t>. </a:t>
              </a:r>
              <a:endParaRPr lang="en-US" sz="2800" b="1" dirty="0">
                <a:solidFill>
                  <a:schemeClr val="bg1"/>
                </a:solidFill>
              </a:endParaRPr>
            </a:p>
          </p:txBody>
        </p:sp>
      </p:grpSp>
      <p:grpSp>
        <p:nvGrpSpPr>
          <p:cNvPr id="20" name="Group 19"/>
          <p:cNvGrpSpPr/>
          <p:nvPr/>
        </p:nvGrpSpPr>
        <p:grpSpPr>
          <a:xfrm>
            <a:off x="578280" y="2845249"/>
            <a:ext cx="7325760" cy="544849"/>
            <a:chOff x="1403497" y="3588356"/>
            <a:chExt cx="2413591" cy="1114779"/>
          </a:xfrm>
        </p:grpSpPr>
        <p:sp>
          <p:nvSpPr>
            <p:cNvPr id="11" name="Rounded Rectangle 10"/>
            <p:cNvSpPr/>
            <p:nvPr/>
          </p:nvSpPr>
          <p:spPr>
            <a:xfrm>
              <a:off x="1403497" y="3629246"/>
              <a:ext cx="2413591" cy="1073889"/>
            </a:xfrm>
            <a:prstGeom prst="roundRect">
              <a:avLst/>
            </a:prstGeom>
            <a:solidFill>
              <a:srgbClr val="DAEF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5" name="Rectangle 14"/>
            <p:cNvSpPr/>
            <p:nvPr/>
          </p:nvSpPr>
          <p:spPr>
            <a:xfrm>
              <a:off x="1806345" y="3588356"/>
              <a:ext cx="1837564" cy="1070525"/>
            </a:xfrm>
            <a:prstGeom prst="rect">
              <a:avLst/>
            </a:prstGeom>
          </p:spPr>
          <p:txBody>
            <a:bodyPr wrap="square">
              <a:spAutoFit/>
            </a:bodyPr>
            <a:lstStyle/>
            <a:p>
              <a:r>
                <a:rPr lang="en-US" altLang="vi-VN" sz="2800" b="1" kern="1200"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độ</a:t>
              </a:r>
              <a:r>
                <a:rPr lang="en-US" altLang="vi-VN" sz="2800" b="1" kern="12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dài</a:t>
              </a:r>
              <a:r>
                <a:rPr lang="en-US" altLang="vi-VN" sz="2800" b="1" kern="12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nhỏ</a:t>
              </a:r>
              <a:r>
                <a:rPr lang="en-US" altLang="vi-VN" sz="2800" b="1" kern="12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nhất</a:t>
              </a:r>
              <a:r>
                <a:rPr lang="en-US" altLang="vi-VN" sz="2800" b="1" kern="12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ghi</a:t>
              </a:r>
              <a:r>
                <a:rPr lang="en-US" altLang="vi-VN" sz="2800" b="1" kern="12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trên</a:t>
              </a:r>
              <a:r>
                <a:rPr lang="en-US" altLang="vi-VN" sz="2800" b="1" kern="12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thước</a:t>
              </a:r>
              <a:r>
                <a:rPr lang="en-US" altLang="vi-VN" sz="2800" b="1" kern="12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sz="2800" b="1" dirty="0">
                <a:solidFill>
                  <a:srgbClr val="C00000"/>
                </a:solidFill>
              </a:endParaRPr>
            </a:p>
          </p:txBody>
        </p:sp>
      </p:grpSp>
      <p:grpSp>
        <p:nvGrpSpPr>
          <p:cNvPr id="21" name="Group 20"/>
          <p:cNvGrpSpPr/>
          <p:nvPr/>
        </p:nvGrpSpPr>
        <p:grpSpPr>
          <a:xfrm>
            <a:off x="578280" y="3409157"/>
            <a:ext cx="7325760" cy="604042"/>
            <a:chOff x="4976379" y="2007236"/>
            <a:chExt cx="4762027" cy="832043"/>
          </a:xfrm>
        </p:grpSpPr>
        <p:sp>
          <p:nvSpPr>
            <p:cNvPr id="12" name="Rounded Rectangle 11"/>
            <p:cNvSpPr/>
            <p:nvPr/>
          </p:nvSpPr>
          <p:spPr>
            <a:xfrm>
              <a:off x="4976379" y="2082947"/>
              <a:ext cx="4762027" cy="756332"/>
            </a:xfrm>
            <a:prstGeom prst="roundRect">
              <a:avLst/>
            </a:prstGeom>
            <a:solidFill>
              <a:srgbClr val="EB22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6" name="Rectangle 15"/>
            <p:cNvSpPr/>
            <p:nvPr/>
          </p:nvSpPr>
          <p:spPr>
            <a:xfrm>
              <a:off x="5771201" y="2007236"/>
              <a:ext cx="3774312" cy="720714"/>
            </a:xfrm>
            <a:prstGeom prst="rect">
              <a:avLst/>
            </a:prstGeom>
          </p:spPr>
          <p:txBody>
            <a:bodyPr wrap="square">
              <a:spAutoFit/>
            </a:bodyPr>
            <a:lstStyle/>
            <a:p>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độ</a:t>
              </a:r>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dài</a:t>
              </a:r>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lớn</a:t>
              </a:r>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nhất</a:t>
              </a:r>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ghi</a:t>
              </a:r>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trên</a:t>
              </a:r>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thước</a:t>
              </a:r>
              <a:endParaRPr lang="en-US" sz="2800" b="1" dirty="0">
                <a:solidFill>
                  <a:schemeClr val="bg1"/>
                </a:solidFill>
              </a:endParaRPr>
            </a:p>
          </p:txBody>
        </p:sp>
      </p:grpSp>
      <p:grpSp>
        <p:nvGrpSpPr>
          <p:cNvPr id="22" name="Group 21"/>
          <p:cNvGrpSpPr/>
          <p:nvPr/>
        </p:nvGrpSpPr>
        <p:grpSpPr>
          <a:xfrm>
            <a:off x="606896" y="4078686"/>
            <a:ext cx="7307464" cy="721915"/>
            <a:chOff x="4943849" y="3616392"/>
            <a:chExt cx="2413591" cy="1086743"/>
          </a:xfrm>
        </p:grpSpPr>
        <p:sp>
          <p:nvSpPr>
            <p:cNvPr id="13" name="Rounded Rectangle 12"/>
            <p:cNvSpPr/>
            <p:nvPr/>
          </p:nvSpPr>
          <p:spPr>
            <a:xfrm>
              <a:off x="4943849" y="3629246"/>
              <a:ext cx="2413591" cy="107388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8" name="Rectangle 17"/>
            <p:cNvSpPr/>
            <p:nvPr/>
          </p:nvSpPr>
          <p:spPr>
            <a:xfrm>
              <a:off x="5101129" y="3616392"/>
              <a:ext cx="2239712" cy="787635"/>
            </a:xfrm>
            <a:prstGeom prst="rect">
              <a:avLst/>
            </a:prstGeom>
          </p:spPr>
          <p:txBody>
            <a:bodyPr wrap="none">
              <a:spAutoFit/>
            </a:bodyPr>
            <a:lstStyle/>
            <a:p>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độ</a:t>
              </a:r>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dài</a:t>
              </a:r>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giữa</a:t>
              </a:r>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hai</a:t>
              </a:r>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vạch</a:t>
              </a:r>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chia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bất</a:t>
              </a:r>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kì</a:t>
              </a:r>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trên</a:t>
              </a:r>
              <a:r>
                <a:rPr lang="en-US" altLang="vi-VN" sz="2800" b="1" kern="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 </a:t>
              </a:r>
              <a:r>
                <a:rPr lang="en-US" altLang="vi-VN" sz="2800" b="1" kern="1200" dirty="0" err="1">
                  <a:solidFill>
                    <a:schemeClr val="bg1"/>
                  </a:solidFill>
                  <a:latin typeface="Times New Roman" panose="02020603050405020304" pitchFamily="18" charset="0"/>
                  <a:ea typeface="Calibri" panose="020F0502020204030204" pitchFamily="34" charset="0"/>
                  <a:cs typeface="Times New Roman" panose="02020603050405020304" pitchFamily="18" charset="0"/>
                </a:rPr>
                <a:t>thước</a:t>
              </a:r>
              <a:endParaRPr lang="en-US" sz="2800" b="1" dirty="0">
                <a:solidFill>
                  <a:schemeClr val="bg1"/>
                </a:solidFill>
              </a:endParaRPr>
            </a:p>
          </p:txBody>
        </p:sp>
      </p:grpSp>
      <p:sp>
        <p:nvSpPr>
          <p:cNvPr id="23" name="TextBox 22"/>
          <p:cNvSpPr txBox="1"/>
          <p:nvPr/>
        </p:nvSpPr>
        <p:spPr>
          <a:xfrm>
            <a:off x="3355150" y="284246"/>
            <a:ext cx="2598033" cy="523220"/>
          </a:xfrm>
          <a:prstGeom prst="rect">
            <a:avLst/>
          </a:prstGeom>
          <a:noFill/>
        </p:spPr>
        <p:txBody>
          <a:bodyPr wrap="square" rtlCol="0">
            <a:spAutoFit/>
          </a:bodyPr>
          <a:lstStyle/>
          <a:p>
            <a:pPr algn="ctr"/>
            <a:r>
              <a:rPr lang="en-US" sz="2800" b="1" dirty="0">
                <a:solidFill>
                  <a:srgbClr val="00518E"/>
                </a:solidFill>
                <a:latin typeface="Times New Roman" panose="02020603050405020304" pitchFamily="18" charset="0"/>
                <a:cs typeface="Times New Roman" panose="02020603050405020304" pitchFamily="18" charset="0"/>
              </a:rPr>
              <a:t>LUYỆN TẬP</a:t>
            </a:r>
          </a:p>
        </p:txBody>
      </p:sp>
    </p:spTree>
    <p:extLst>
      <p:ext uri="{BB962C8B-B14F-4D97-AF65-F5344CB8AC3E}">
        <p14:creationId xmlns:p14="http://schemas.microsoft.com/office/powerpoint/2010/main" val="10797122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circle(in)">
                                      <p:cBhvr>
                                        <p:cTn id="12" dur="1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circle(in)">
                                      <p:cBhvr>
                                        <p:cTn id="22" dur="10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mph" presetSubtype="0" fill="hold" nodeType="clickEffect">
                                  <p:stCondLst>
                                    <p:cond delay="0"/>
                                  </p:stCondLst>
                                  <p:childTnLst>
                                    <p:animScale>
                                      <p:cBhvr>
                                        <p:cTn id="26" dur="2000" fill="hold"/>
                                        <p:tgtEl>
                                          <p:spTgt spid="21"/>
                                        </p:tgtEl>
                                      </p:cBhvr>
                                      <p:by x="150000" y="150000"/>
                                    </p:animScale>
                                  </p:childTnLst>
                                </p:cTn>
                              </p:par>
                              <p:par>
                                <p:cTn id="27" presetID="16" presetClass="exit" presetSubtype="21" fill="hold" nodeType="withEffect">
                                  <p:stCondLst>
                                    <p:cond delay="0"/>
                                  </p:stCondLst>
                                  <p:childTnLst>
                                    <p:animEffect transition="out" filter="barn(inVertical)">
                                      <p:cBhvr>
                                        <p:cTn id="28" dur="500"/>
                                        <p:tgtEl>
                                          <p:spTgt spid="19"/>
                                        </p:tgtEl>
                                      </p:cBhvr>
                                    </p:animEffect>
                                    <p:set>
                                      <p:cBhvr>
                                        <p:cTn id="29" dur="1" fill="hold">
                                          <p:stCondLst>
                                            <p:cond delay="499"/>
                                          </p:stCondLst>
                                        </p:cTn>
                                        <p:tgtEl>
                                          <p:spTgt spid="19"/>
                                        </p:tgtEl>
                                        <p:attrNameLst>
                                          <p:attrName>style.visibility</p:attrName>
                                        </p:attrNameLst>
                                      </p:cBhvr>
                                      <p:to>
                                        <p:strVal val="hidden"/>
                                      </p:to>
                                    </p:set>
                                  </p:childTnLst>
                                </p:cTn>
                              </p:par>
                              <p:par>
                                <p:cTn id="30" presetID="6" presetClass="exit" presetSubtype="32" fill="hold" nodeType="withEffect">
                                  <p:stCondLst>
                                    <p:cond delay="0"/>
                                  </p:stCondLst>
                                  <p:childTnLst>
                                    <p:animEffect transition="out" filter="circle(out)">
                                      <p:cBhvr>
                                        <p:cTn id="31" dur="500"/>
                                        <p:tgtEl>
                                          <p:spTgt spid="20"/>
                                        </p:tgtEl>
                                      </p:cBhvr>
                                    </p:animEffect>
                                    <p:set>
                                      <p:cBhvr>
                                        <p:cTn id="32" dur="1" fill="hold">
                                          <p:stCondLst>
                                            <p:cond delay="499"/>
                                          </p:stCondLst>
                                        </p:cTn>
                                        <p:tgtEl>
                                          <p:spTgt spid="20"/>
                                        </p:tgtEl>
                                        <p:attrNameLst>
                                          <p:attrName>style.visibility</p:attrName>
                                        </p:attrNameLst>
                                      </p:cBhvr>
                                      <p:to>
                                        <p:strVal val="hidden"/>
                                      </p:to>
                                    </p:set>
                                  </p:childTnLst>
                                </p:cTn>
                              </p:par>
                              <p:par>
                                <p:cTn id="33" presetID="6" presetClass="exit" presetSubtype="32" fill="hold" nodeType="withEffect">
                                  <p:stCondLst>
                                    <p:cond delay="0"/>
                                  </p:stCondLst>
                                  <p:childTnLst>
                                    <p:animEffect transition="out" filter="circle(out)">
                                      <p:cBhvr>
                                        <p:cTn id="34" dur="500"/>
                                        <p:tgtEl>
                                          <p:spTgt spid="22"/>
                                        </p:tgtEl>
                                      </p:cBhvr>
                                    </p:animEffect>
                                    <p:set>
                                      <p:cBhvr>
                                        <p:cTn id="35"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76045" y="188298"/>
            <a:ext cx="8563155" cy="5078313"/>
            <a:chOff x="276045" y="923452"/>
            <a:chExt cx="8563155" cy="5078313"/>
          </a:xfrm>
        </p:grpSpPr>
        <p:sp>
          <p:nvSpPr>
            <p:cNvPr id="3" name="Rectangle 2">
              <a:extLst>
                <a:ext uri="{FF2B5EF4-FFF2-40B4-BE49-F238E27FC236}">
                  <a16:creationId xmlns:a16="http://schemas.microsoft.com/office/drawing/2014/main" id="{FCD0061C-176C-4EFB-A4F7-379DE55B5C7E}"/>
                </a:ext>
              </a:extLst>
            </p:cNvPr>
            <p:cNvSpPr>
              <a:spLocks noChangeArrowheads="1"/>
            </p:cNvSpPr>
            <p:nvPr/>
          </p:nvSpPr>
          <p:spPr bwMode="auto">
            <a:xfrm>
              <a:off x="276045" y="923452"/>
              <a:ext cx="8563155" cy="5078313"/>
            </a:xfrm>
            <a:prstGeom prst="rect">
              <a:avLst/>
            </a:prstGeom>
            <a:noFill/>
            <a:ln>
              <a:noFill/>
            </a:ln>
            <a:effectLst>
              <a:prstShdw prst="shdw17" dist="17961" dir="2700000">
                <a:srgbClr val="BBE0E3">
                  <a:gamma/>
                  <a:shade val="60000"/>
                  <a:invGamma/>
                </a:srgb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ctr">
              <a:spAutoFit/>
            </a:bodyPr>
            <a:lstStyle>
              <a:lvl1pPr>
                <a:tabLst>
                  <a:tab pos="563563" algn="l"/>
                </a:tabLst>
                <a:defRPr>
                  <a:solidFill>
                    <a:schemeClr val="tx1"/>
                  </a:solidFill>
                  <a:latin typeface="Arial" panose="020B0604020202020204" pitchFamily="34" charset="0"/>
                  <a:cs typeface="Arial" panose="020B0604020202020204" pitchFamily="34" charset="0"/>
                </a:defRPr>
              </a:lvl1pPr>
              <a:lvl2pPr>
                <a:tabLst>
                  <a:tab pos="563563" algn="l"/>
                </a:tabLst>
                <a:defRPr>
                  <a:solidFill>
                    <a:schemeClr val="tx1"/>
                  </a:solidFill>
                  <a:latin typeface="Arial" panose="020B0604020202020204" pitchFamily="34" charset="0"/>
                  <a:cs typeface="Arial" panose="020B0604020202020204" pitchFamily="34" charset="0"/>
                </a:defRPr>
              </a:lvl2pPr>
              <a:lvl3pPr>
                <a:tabLst>
                  <a:tab pos="563563" algn="l"/>
                </a:tabLst>
                <a:defRPr>
                  <a:solidFill>
                    <a:schemeClr val="tx1"/>
                  </a:solidFill>
                  <a:latin typeface="Arial" panose="020B0604020202020204" pitchFamily="34" charset="0"/>
                  <a:cs typeface="Arial" panose="020B0604020202020204" pitchFamily="34" charset="0"/>
                </a:defRPr>
              </a:lvl3pPr>
              <a:lvl4pPr>
                <a:tabLst>
                  <a:tab pos="563563" algn="l"/>
                </a:tabLst>
                <a:defRPr>
                  <a:solidFill>
                    <a:schemeClr val="tx1"/>
                  </a:solidFill>
                  <a:latin typeface="Arial" panose="020B0604020202020204" pitchFamily="34" charset="0"/>
                  <a:cs typeface="Arial" panose="020B0604020202020204" pitchFamily="34" charset="0"/>
                </a:defRPr>
              </a:lvl4pPr>
              <a:lvl5pPr>
                <a:tabLst>
                  <a:tab pos="563563" algn="l"/>
                </a:tabLst>
                <a:defRPr>
                  <a:solidFill>
                    <a:schemeClr val="tx1"/>
                  </a:solidFill>
                  <a:latin typeface="Arial" panose="020B0604020202020204" pitchFamily="34" charset="0"/>
                  <a:cs typeface="Arial" panose="020B0604020202020204" pitchFamily="34" charset="0"/>
                </a:defRPr>
              </a:lvl5pPr>
              <a:lvl6pPr marL="3173413" indent="-887413" eaLnBrk="0" fontAlgn="base" hangingPunct="0">
                <a:spcBef>
                  <a:spcPct val="0"/>
                </a:spcBef>
                <a:spcAft>
                  <a:spcPct val="0"/>
                </a:spcAft>
                <a:tabLst>
                  <a:tab pos="563563" algn="l"/>
                </a:tabLst>
                <a:defRPr>
                  <a:solidFill>
                    <a:schemeClr val="tx1"/>
                  </a:solidFill>
                  <a:latin typeface="Arial" panose="020B0604020202020204" pitchFamily="34" charset="0"/>
                  <a:cs typeface="Arial" panose="020B0604020202020204" pitchFamily="34" charset="0"/>
                </a:defRPr>
              </a:lvl6pPr>
              <a:lvl7pPr marL="3630613" indent="-887413" eaLnBrk="0" fontAlgn="base" hangingPunct="0">
                <a:spcBef>
                  <a:spcPct val="0"/>
                </a:spcBef>
                <a:spcAft>
                  <a:spcPct val="0"/>
                </a:spcAft>
                <a:tabLst>
                  <a:tab pos="563563" algn="l"/>
                </a:tabLst>
                <a:defRPr>
                  <a:solidFill>
                    <a:schemeClr val="tx1"/>
                  </a:solidFill>
                  <a:latin typeface="Arial" panose="020B0604020202020204" pitchFamily="34" charset="0"/>
                  <a:cs typeface="Arial" panose="020B0604020202020204" pitchFamily="34" charset="0"/>
                </a:defRPr>
              </a:lvl7pPr>
              <a:lvl8pPr marL="4087813" indent="-887413" eaLnBrk="0" fontAlgn="base" hangingPunct="0">
                <a:spcBef>
                  <a:spcPct val="0"/>
                </a:spcBef>
                <a:spcAft>
                  <a:spcPct val="0"/>
                </a:spcAft>
                <a:tabLst>
                  <a:tab pos="563563" algn="l"/>
                </a:tabLst>
                <a:defRPr>
                  <a:solidFill>
                    <a:schemeClr val="tx1"/>
                  </a:solidFill>
                  <a:latin typeface="Arial" panose="020B0604020202020204" pitchFamily="34" charset="0"/>
                  <a:cs typeface="Arial" panose="020B0604020202020204" pitchFamily="34" charset="0"/>
                </a:defRPr>
              </a:lvl8pPr>
              <a:lvl9pPr marL="4545013" indent="-887413" eaLnBrk="0" fontAlgn="base" hangingPunct="0">
                <a:spcBef>
                  <a:spcPct val="0"/>
                </a:spcBef>
                <a:spcAft>
                  <a:spcPct val="0"/>
                </a:spcAft>
                <a:tabLst>
                  <a:tab pos="563563" algn="l"/>
                </a:tabLs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spcBef>
                  <a:spcPts val="0"/>
                </a:spcBef>
                <a:spcAft>
                  <a:spcPts val="0"/>
                </a:spcAft>
                <a:buClrTx/>
                <a:buSzTx/>
                <a:buFontTx/>
                <a:buNone/>
                <a:tabLst>
                  <a:tab pos="563563" algn="l"/>
                </a:tabLst>
                <a:defRPr/>
              </a:pPr>
              <a:r>
                <a:rPr kumimoji="0" lang="en-US" altLang="vi-VN" sz="2800" b="1" i="0" u="none" strike="noStrike" kern="1200" cap="none" spc="0" normalizeH="0" baseline="0" noProof="0" dirty="0" err="1">
                  <a:ln>
                    <a:noFill/>
                  </a:ln>
                  <a:solidFill>
                    <a:srgbClr val="005DA2"/>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Câu</a:t>
              </a:r>
              <a:r>
                <a:rPr kumimoji="0" lang="en-US" altLang="vi-VN" sz="2800" b="1" i="0" u="none" strike="noStrike" kern="1200" cap="none" spc="0" normalizeH="0" baseline="0" noProof="0" dirty="0">
                  <a:ln>
                    <a:noFill/>
                  </a:ln>
                  <a:solidFill>
                    <a:srgbClr val="005DA2"/>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3.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Đơn</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vị</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dùng</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để</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đo</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chiều</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dài</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của</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một</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vật</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là</a:t>
              </a:r>
              <a:endParaRPr kumimoji="0" lang="vi-VN"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spcBef>
                  <a:spcPts val="0"/>
                </a:spcBef>
                <a:spcAft>
                  <a:spcPts val="0"/>
                </a:spcAft>
                <a:buClrTx/>
                <a:buSzTx/>
                <a:buFontTx/>
                <a:buNone/>
                <a:tabLst>
                  <a:tab pos="563563" algn="l"/>
                </a:tabLst>
                <a:defRPr/>
              </a:pPr>
              <a:r>
                <a:rPr kumimoji="0" lang="en-US"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 m</a:t>
              </a:r>
              <a:r>
                <a:rPr kumimoji="0" lang="en-US" sz="2800" b="1" i="0" u="none" strike="noStrike" kern="1200" cap="none" spc="0" normalizeH="0" baseline="30000" noProof="0" dirty="0">
                  <a:ln>
                    <a:noFill/>
                  </a:ln>
                  <a:solidFill>
                    <a:srgbClr val="005DA2"/>
                  </a:solidFill>
                  <a:effectLst/>
                  <a:uLnTx/>
                  <a:uFillTx/>
                  <a:latin typeface="Times New Roman" panose="02020603050405020304" pitchFamily="18" charset="0"/>
                  <a:cs typeface="Times New Roman" panose="02020603050405020304" pitchFamily="18" charset="0"/>
                </a:rPr>
                <a:t>2</a:t>
              </a:r>
              <a:r>
                <a:rPr kumimoji="0" lang="en-US"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B. m 	             C. kg                    D. </a:t>
              </a:r>
              <a:r>
                <a:rPr kumimoji="0" lang="en-US" sz="2800" b="1" i="1"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l</a:t>
              </a:r>
              <a:r>
                <a:rPr kumimoji="0" lang="en-US"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a:t>
              </a:r>
              <a:endParaRPr kumimoji="0" lang="en-US" altLang="vi-VN" sz="2800" b="1" i="0" u="none" strike="noStrike" kern="1200" cap="none" spc="0" normalizeH="0" baseline="0" noProof="0" dirty="0">
                <a:ln>
                  <a:noFill/>
                </a:ln>
                <a:solidFill>
                  <a:srgbClr val="005DA2"/>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defTabSz="914400" eaLnBrk="1" fontAlgn="auto" latinLnBrk="0" hangingPunct="1">
                <a:spcBef>
                  <a:spcPts val="0"/>
                </a:spcBef>
                <a:spcAft>
                  <a:spcPts val="0"/>
                </a:spcAft>
                <a:buClrTx/>
                <a:buSzTx/>
                <a:buFontTx/>
                <a:buNone/>
                <a:tabLst>
                  <a:tab pos="563563" algn="l"/>
                </a:tabLst>
                <a:defRPr/>
              </a:pPr>
              <a:r>
                <a:rPr kumimoji="0" lang="en-US" altLang="vi-VN" sz="2800" b="1" i="0" u="none" strike="noStrike" kern="1200" cap="none" spc="0" normalizeH="0" baseline="0" noProof="0" dirty="0" err="1">
                  <a:ln>
                    <a:noFill/>
                  </a:ln>
                  <a:solidFill>
                    <a:srgbClr val="005DA2"/>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Câu</a:t>
              </a:r>
              <a:r>
                <a:rPr kumimoji="0" lang="en-US" altLang="vi-VN" sz="2800" b="1" i="0" u="none" strike="noStrike" kern="1200" cap="none" spc="0" normalizeH="0" baseline="0" noProof="0" dirty="0">
                  <a:ln>
                    <a:noFill/>
                  </a:ln>
                  <a:solidFill>
                    <a:srgbClr val="005DA2"/>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4.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Xác</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định</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giới</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hạn</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đo</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(GHĐ)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và</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độ</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chia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nhỏ</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nhất</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(ĐCNN)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của</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thước</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trong</a:t>
              </a:r>
              <a:r>
                <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r>
                <a:rPr kumimoji="0" lang="fr-FR" sz="2800" b="1" i="0" u="none" strike="noStrike" kern="1200" cap="none" spc="0" normalizeH="0" baseline="0" noProof="0" dirty="0" err="1">
                  <a:ln>
                    <a:noFill/>
                  </a:ln>
                  <a:solidFill>
                    <a:srgbClr val="005DA2"/>
                  </a:solidFill>
                  <a:effectLst/>
                  <a:uLnTx/>
                  <a:uFillTx/>
                  <a:latin typeface="Times New Roman" panose="02020603050405020304" pitchFamily="18" charset="0"/>
                  <a:cs typeface="Times New Roman" panose="02020603050405020304" pitchFamily="18" charset="0"/>
                </a:rPr>
                <a:t>hình</a:t>
              </a:r>
              <a:endParaRPr kumimoji="0" lang="fr-FR"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spcBef>
                  <a:spcPts val="0"/>
                </a:spcBef>
                <a:spcAft>
                  <a:spcPts val="0"/>
                </a:spcAft>
                <a:buClrTx/>
                <a:buSzTx/>
                <a:buFontTx/>
                <a:buNone/>
                <a:tabLst>
                  <a:tab pos="563563" algn="l"/>
                </a:tabLst>
                <a:defRPr/>
              </a:pPr>
              <a:endParaRPr kumimoji="0" lang="en-US"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spcBef>
                  <a:spcPts val="0"/>
                </a:spcBef>
                <a:spcAft>
                  <a:spcPts val="0"/>
                </a:spcAft>
                <a:buClrTx/>
                <a:buSzTx/>
                <a:buFontTx/>
                <a:buNone/>
                <a:tabLst>
                  <a:tab pos="563563" algn="l"/>
                </a:tabLst>
                <a:defRPr/>
              </a:pPr>
              <a:endParaRPr kumimoji="0" lang="en-US"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spcBef>
                  <a:spcPts val="0"/>
                </a:spcBef>
                <a:spcAft>
                  <a:spcPts val="0"/>
                </a:spcAft>
                <a:buClrTx/>
                <a:buSzTx/>
                <a:buFontTx/>
                <a:buNone/>
                <a:tabLst>
                  <a:tab pos="563563" algn="l"/>
                </a:tabLst>
                <a:defRPr/>
              </a:pPr>
              <a:r>
                <a:rPr kumimoji="0" lang="fr-FR" sz="24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 </a:t>
              </a:r>
              <a:endParaRPr lang="fr-FR" sz="2400" b="1" kern="1200" dirty="0">
                <a:solidFill>
                  <a:srgbClr val="005DA2"/>
                </a:solidFill>
                <a:latin typeface="Times New Roman" panose="02020603050405020304" pitchFamily="18" charset="0"/>
                <a:cs typeface="Times New Roman" panose="02020603050405020304" pitchFamily="18" charset="0"/>
              </a:endParaRPr>
            </a:p>
            <a:p>
              <a:pPr marL="514350" marR="0" lvl="0" indent="-514350" defTabSz="914400" eaLnBrk="1" fontAlgn="auto" latinLnBrk="0" hangingPunct="1">
                <a:spcBef>
                  <a:spcPts val="0"/>
                </a:spcBef>
                <a:spcAft>
                  <a:spcPts val="0"/>
                </a:spcAft>
                <a:buClrTx/>
                <a:buSzTx/>
                <a:buFontTx/>
                <a:buAutoNum type="alphaUcPeriod"/>
                <a:tabLst>
                  <a:tab pos="563563" algn="l"/>
                </a:tabLst>
                <a:defRPr/>
              </a:pPr>
              <a:r>
                <a:rPr kumimoji="0" lang="fr-FR" sz="26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GHĐ 10cm ; ĐCNN 0 cm  </a:t>
              </a:r>
            </a:p>
            <a:p>
              <a:pPr marL="514350" marR="0" lvl="0" indent="-514350" defTabSz="914400" eaLnBrk="1" fontAlgn="auto" latinLnBrk="0" hangingPunct="1">
                <a:spcBef>
                  <a:spcPts val="0"/>
                </a:spcBef>
                <a:spcAft>
                  <a:spcPts val="0"/>
                </a:spcAft>
                <a:buClrTx/>
                <a:buSzTx/>
                <a:buFontTx/>
                <a:buAutoNum type="alphaUcPeriod"/>
                <a:tabLst>
                  <a:tab pos="563563" algn="l"/>
                </a:tabLst>
                <a:defRPr/>
              </a:pPr>
              <a:r>
                <a:rPr kumimoji="0" lang="fr-FR" sz="26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B. GHĐ 10cm ; ĐCNN 1cm.</a:t>
              </a:r>
              <a:endParaRPr kumimoji="0" lang="vi-VN" sz="26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spcBef>
                  <a:spcPts val="0"/>
                </a:spcBef>
                <a:spcAft>
                  <a:spcPts val="0"/>
                </a:spcAft>
                <a:buClrTx/>
                <a:buSzTx/>
                <a:buFontTx/>
                <a:buNone/>
                <a:tabLst>
                  <a:tab pos="563563" algn="l"/>
                </a:tabLst>
                <a:defRPr/>
              </a:pPr>
              <a:r>
                <a:rPr kumimoji="0" lang="fr-FR" sz="26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C. GHĐ 10cm ; ĐCNN 0,5cm. </a:t>
              </a:r>
            </a:p>
            <a:p>
              <a:pPr marL="0" marR="0" lvl="0" indent="0" defTabSz="914400" eaLnBrk="1" fontAlgn="auto" latinLnBrk="0" hangingPunct="1">
                <a:spcBef>
                  <a:spcPts val="0"/>
                </a:spcBef>
                <a:spcAft>
                  <a:spcPts val="0"/>
                </a:spcAft>
                <a:buClrTx/>
                <a:buSzTx/>
                <a:buFontTx/>
                <a:buNone/>
                <a:tabLst>
                  <a:tab pos="563563" algn="l"/>
                </a:tabLst>
                <a:defRPr/>
              </a:pPr>
              <a:r>
                <a:rPr kumimoji="0" lang="fr-FR" sz="26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rPr>
                <a:t>D. GHĐ 10cm ; ĐCNN 1mm.</a:t>
              </a:r>
              <a:endParaRPr kumimoji="0" lang="vi-VN" sz="26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spcBef>
                  <a:spcPts val="0"/>
                </a:spcBef>
                <a:spcAft>
                  <a:spcPts val="0"/>
                </a:spcAft>
                <a:buClrTx/>
                <a:buSzTx/>
                <a:buFontTx/>
                <a:buNone/>
                <a:tabLst>
                  <a:tab pos="563563" algn="l"/>
                </a:tabLst>
                <a:defRPr/>
              </a:pPr>
              <a:endParaRPr kumimoji="0" lang="vi-VN" altLang="vi-VN" sz="2800" b="1" i="0" u="none" strike="noStrike" kern="1200" cap="none" spc="0" normalizeH="0" baseline="0" noProof="0" dirty="0">
                <a:ln>
                  <a:noFill/>
                </a:ln>
                <a:solidFill>
                  <a:srgbClr val="005DA2"/>
                </a:solidFill>
                <a:effectLst/>
                <a:uLnTx/>
                <a:uFillTx/>
                <a:latin typeface="Times New Roman" panose="02020603050405020304" pitchFamily="18" charset="0"/>
                <a:cs typeface="Times New Roman" panose="02020603050405020304" pitchFamily="18" charset="0"/>
              </a:endParaRPr>
            </a:p>
          </p:txBody>
        </p:sp>
        <p:pic>
          <p:nvPicPr>
            <p:cNvPr id="4" name="Picture 1">
              <a:extLst>
                <a:ext uri="{FF2B5EF4-FFF2-40B4-BE49-F238E27FC236}">
                  <a16:creationId xmlns:a16="http://schemas.microsoft.com/office/drawing/2014/main" id="{6F45669E-4D64-48AD-9327-BC70746702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9722" y="2637342"/>
              <a:ext cx="6362344" cy="115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Flowchart: Connector 4"/>
          <p:cNvSpPr/>
          <p:nvPr/>
        </p:nvSpPr>
        <p:spPr>
          <a:xfrm>
            <a:off x="2980267" y="699911"/>
            <a:ext cx="451555" cy="451556"/>
          </a:xfrm>
          <a:prstGeom prst="flowChartConnector">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rgbClr val="FF0000"/>
              </a:solidFill>
            </a:endParaRPr>
          </a:p>
        </p:txBody>
      </p:sp>
      <p:sp>
        <p:nvSpPr>
          <p:cNvPr id="6" name="Flowchart: Connector 5"/>
          <p:cNvSpPr/>
          <p:nvPr/>
        </p:nvSpPr>
        <p:spPr>
          <a:xfrm>
            <a:off x="276045" y="3934178"/>
            <a:ext cx="474666" cy="451556"/>
          </a:xfrm>
          <a:prstGeom prst="flowChartConnector">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rgbClr val="FF0000"/>
              </a:solidFill>
            </a:endParaRPr>
          </a:p>
        </p:txBody>
      </p:sp>
    </p:spTree>
    <p:extLst>
      <p:ext uri="{BB962C8B-B14F-4D97-AF65-F5344CB8AC3E}">
        <p14:creationId xmlns:p14="http://schemas.microsoft.com/office/powerpoint/2010/main" val="8520419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ach_do_do_dai hinh_ 3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8592" y="821153"/>
            <a:ext cx="3721894" cy="3211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a:hlinkClick r:id="rId3" action="ppaction://hlinksldjump"/>
          </p:cNvPr>
          <p:cNvSpPr txBox="1">
            <a:spLocks noChangeArrowheads="1"/>
          </p:cNvSpPr>
          <p:nvPr/>
        </p:nvSpPr>
        <p:spPr bwMode="auto">
          <a:xfrm>
            <a:off x="751003" y="1518938"/>
            <a:ext cx="2630551"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buClrTx/>
              <a:buFontTx/>
              <a:buNone/>
            </a:pPr>
            <a:r>
              <a:rPr lang="en-US" sz="2800" b="1" kern="1200" dirty="0" err="1">
                <a:solidFill>
                  <a:srgbClr val="002060"/>
                </a:solidFill>
                <a:latin typeface="Times New Roman" panose="02020603050405020304" pitchFamily="18" charset="0"/>
                <a:cs typeface="Times New Roman" panose="02020603050405020304" pitchFamily="18" charset="0"/>
              </a:rPr>
              <a:t>Câu</a:t>
            </a:r>
            <a:r>
              <a:rPr lang="en-US" sz="2800" b="1" kern="1200" dirty="0">
                <a:solidFill>
                  <a:srgbClr val="002060"/>
                </a:solidFill>
                <a:latin typeface="Times New Roman" panose="02020603050405020304" pitchFamily="18" charset="0"/>
                <a:cs typeface="Times New Roman" panose="02020603050405020304" pitchFamily="18" charset="0"/>
              </a:rPr>
              <a:t> 5: </a:t>
            </a:r>
            <a:r>
              <a:rPr lang="en-US" sz="2800" b="1" kern="1200" dirty="0" err="1">
                <a:solidFill>
                  <a:srgbClr val="002060"/>
                </a:solidFill>
                <a:latin typeface="Times New Roman" panose="02020603050405020304" pitchFamily="18" charset="0"/>
                <a:cs typeface="Times New Roman" panose="02020603050405020304" pitchFamily="18" charset="0"/>
              </a:rPr>
              <a:t>Đọc</a:t>
            </a:r>
            <a:r>
              <a:rPr lang="en-US" sz="2800" b="1" kern="1200" dirty="0">
                <a:solidFill>
                  <a:srgbClr val="002060"/>
                </a:solidFill>
                <a:latin typeface="Times New Roman" panose="02020603050405020304" pitchFamily="18" charset="0"/>
                <a:cs typeface="Times New Roman" panose="02020603050405020304" pitchFamily="18" charset="0"/>
              </a:rPr>
              <a:t> </a:t>
            </a:r>
            <a:r>
              <a:rPr lang="en-US" sz="2800" b="1" kern="1200" dirty="0" err="1">
                <a:solidFill>
                  <a:srgbClr val="002060"/>
                </a:solidFill>
                <a:latin typeface="Times New Roman" panose="02020603050405020304" pitchFamily="18" charset="0"/>
                <a:cs typeface="Times New Roman" panose="02020603050405020304" pitchFamily="18" charset="0"/>
              </a:rPr>
              <a:t>kết</a:t>
            </a:r>
            <a:r>
              <a:rPr lang="en-US" sz="2800" b="1" kern="1200" dirty="0">
                <a:solidFill>
                  <a:srgbClr val="002060"/>
                </a:solidFill>
                <a:latin typeface="Times New Roman" panose="02020603050405020304" pitchFamily="18" charset="0"/>
                <a:cs typeface="Times New Roman" panose="02020603050405020304" pitchFamily="18" charset="0"/>
              </a:rPr>
              <a:t> </a:t>
            </a:r>
            <a:r>
              <a:rPr lang="en-US" sz="2800" b="1" kern="1200" dirty="0" err="1">
                <a:solidFill>
                  <a:srgbClr val="002060"/>
                </a:solidFill>
                <a:latin typeface="Times New Roman" panose="02020603050405020304" pitchFamily="18" charset="0"/>
                <a:cs typeface="Times New Roman" panose="02020603050405020304" pitchFamily="18" charset="0"/>
              </a:rPr>
              <a:t>quả</a:t>
            </a:r>
            <a:r>
              <a:rPr lang="en-US" sz="2800" b="1" kern="1200" dirty="0">
                <a:solidFill>
                  <a:srgbClr val="002060"/>
                </a:solidFill>
                <a:latin typeface="Times New Roman" panose="02020603050405020304" pitchFamily="18" charset="0"/>
                <a:cs typeface="Times New Roman" panose="02020603050405020304" pitchFamily="18" charset="0"/>
              </a:rPr>
              <a:t> </a:t>
            </a:r>
            <a:r>
              <a:rPr lang="en-US" sz="2800" b="1" kern="1200" dirty="0" err="1">
                <a:solidFill>
                  <a:srgbClr val="002060"/>
                </a:solidFill>
                <a:latin typeface="Times New Roman" panose="02020603050405020304" pitchFamily="18" charset="0"/>
                <a:cs typeface="Times New Roman" panose="02020603050405020304" pitchFamily="18" charset="0"/>
              </a:rPr>
              <a:t>đo</a:t>
            </a:r>
            <a:r>
              <a:rPr lang="en-US" sz="2800" b="1" kern="1200" dirty="0">
                <a:solidFill>
                  <a:srgbClr val="002060"/>
                </a:solidFill>
                <a:latin typeface="Times New Roman" panose="02020603050405020304" pitchFamily="18" charset="0"/>
                <a:cs typeface="Times New Roman" panose="02020603050405020304" pitchFamily="18" charset="0"/>
              </a:rPr>
              <a:t> </a:t>
            </a:r>
            <a:r>
              <a:rPr lang="en-US" sz="2800" b="1" kern="1200" dirty="0" err="1">
                <a:solidFill>
                  <a:srgbClr val="002060"/>
                </a:solidFill>
                <a:latin typeface="Times New Roman" panose="02020603050405020304" pitchFamily="18" charset="0"/>
                <a:cs typeface="Times New Roman" panose="02020603050405020304" pitchFamily="18" charset="0"/>
              </a:rPr>
              <a:t>chiều</a:t>
            </a:r>
            <a:r>
              <a:rPr lang="en-US" sz="2800" b="1" kern="1200" dirty="0">
                <a:solidFill>
                  <a:srgbClr val="002060"/>
                </a:solidFill>
                <a:latin typeface="Times New Roman" panose="02020603050405020304" pitchFamily="18" charset="0"/>
                <a:cs typeface="Times New Roman" panose="02020603050405020304" pitchFamily="18" charset="0"/>
              </a:rPr>
              <a:t> </a:t>
            </a:r>
            <a:r>
              <a:rPr lang="en-US" sz="2800" b="1" kern="1200" dirty="0" err="1">
                <a:solidFill>
                  <a:srgbClr val="002060"/>
                </a:solidFill>
                <a:latin typeface="Times New Roman" panose="02020603050405020304" pitchFamily="18" charset="0"/>
                <a:cs typeface="Times New Roman" panose="02020603050405020304" pitchFamily="18" charset="0"/>
              </a:rPr>
              <a:t>dài</a:t>
            </a:r>
            <a:r>
              <a:rPr lang="en-US" sz="2800" b="1" kern="1200" dirty="0">
                <a:solidFill>
                  <a:srgbClr val="002060"/>
                </a:solidFill>
                <a:latin typeface="Times New Roman" panose="02020603050405020304" pitchFamily="18" charset="0"/>
                <a:cs typeface="Times New Roman" panose="02020603050405020304" pitchFamily="18" charset="0"/>
              </a:rPr>
              <a:t> </a:t>
            </a:r>
            <a:r>
              <a:rPr lang="en-US" sz="2800" b="1" kern="1200" dirty="0" err="1">
                <a:solidFill>
                  <a:srgbClr val="002060"/>
                </a:solidFill>
                <a:latin typeface="Times New Roman" panose="02020603050405020304" pitchFamily="18" charset="0"/>
                <a:cs typeface="Times New Roman" panose="02020603050405020304" pitchFamily="18" charset="0"/>
              </a:rPr>
              <a:t>của</a:t>
            </a:r>
            <a:r>
              <a:rPr lang="en-US" sz="2800" b="1" kern="1200" dirty="0">
                <a:solidFill>
                  <a:srgbClr val="002060"/>
                </a:solidFill>
                <a:latin typeface="Times New Roman" panose="02020603050405020304" pitchFamily="18" charset="0"/>
                <a:cs typeface="Times New Roman" panose="02020603050405020304" pitchFamily="18" charset="0"/>
              </a:rPr>
              <a:t> </a:t>
            </a:r>
            <a:r>
              <a:rPr lang="en-US" sz="2800" b="1" kern="1200" dirty="0" err="1">
                <a:solidFill>
                  <a:srgbClr val="002060"/>
                </a:solidFill>
                <a:latin typeface="Times New Roman" panose="02020603050405020304" pitchFamily="18" charset="0"/>
                <a:cs typeface="Times New Roman" panose="02020603050405020304" pitchFamily="18" charset="0"/>
              </a:rPr>
              <a:t>các</a:t>
            </a:r>
            <a:r>
              <a:rPr lang="en-US" sz="2800" b="1" kern="1200" dirty="0">
                <a:solidFill>
                  <a:srgbClr val="002060"/>
                </a:solidFill>
                <a:latin typeface="Times New Roman" panose="02020603050405020304" pitchFamily="18" charset="0"/>
                <a:cs typeface="Times New Roman" panose="02020603050405020304" pitchFamily="18" charset="0"/>
              </a:rPr>
              <a:t> </a:t>
            </a:r>
            <a:r>
              <a:rPr lang="en-US" sz="2800" b="1" kern="1200" dirty="0" err="1">
                <a:solidFill>
                  <a:srgbClr val="002060"/>
                </a:solidFill>
                <a:latin typeface="Times New Roman" panose="02020603050405020304" pitchFamily="18" charset="0"/>
                <a:cs typeface="Times New Roman" panose="02020603050405020304" pitchFamily="18" charset="0"/>
              </a:rPr>
              <a:t>bút</a:t>
            </a:r>
            <a:r>
              <a:rPr lang="en-US" sz="2800" b="1" kern="1200" dirty="0">
                <a:solidFill>
                  <a:srgbClr val="002060"/>
                </a:solidFill>
                <a:latin typeface="Times New Roman" panose="02020603050405020304" pitchFamily="18" charset="0"/>
                <a:cs typeface="Times New Roman" panose="02020603050405020304" pitchFamily="18" charset="0"/>
              </a:rPr>
              <a:t> </a:t>
            </a:r>
            <a:r>
              <a:rPr lang="en-US" sz="2800" b="1" kern="1200" dirty="0" err="1">
                <a:solidFill>
                  <a:srgbClr val="002060"/>
                </a:solidFill>
                <a:latin typeface="Times New Roman" panose="02020603050405020304" pitchFamily="18" charset="0"/>
                <a:cs typeface="Times New Roman" panose="02020603050405020304" pitchFamily="18" charset="0"/>
              </a:rPr>
              <a:t>chì</a:t>
            </a:r>
            <a:r>
              <a:rPr lang="en-US" sz="2800" b="1" kern="1200" dirty="0">
                <a:solidFill>
                  <a:srgbClr val="002060"/>
                </a:solidFill>
                <a:latin typeface="Times New Roman" panose="02020603050405020304" pitchFamily="18" charset="0"/>
                <a:cs typeface="Times New Roman" panose="02020603050405020304" pitchFamily="18" charset="0"/>
              </a:rPr>
              <a:t> ở </a:t>
            </a:r>
            <a:r>
              <a:rPr lang="en-US" sz="2800" b="1" kern="1200" dirty="0" err="1">
                <a:solidFill>
                  <a:srgbClr val="002060"/>
                </a:solidFill>
                <a:latin typeface="Times New Roman" panose="02020603050405020304" pitchFamily="18" charset="0"/>
                <a:cs typeface="Times New Roman" panose="02020603050405020304" pitchFamily="18" charset="0"/>
              </a:rPr>
              <a:t>hình</a:t>
            </a:r>
            <a:r>
              <a:rPr lang="en-US" sz="2800" b="1" kern="1200" dirty="0">
                <a:solidFill>
                  <a:srgbClr val="002060"/>
                </a:solidFill>
                <a:latin typeface="Times New Roman" panose="02020603050405020304" pitchFamily="18" charset="0"/>
                <a:cs typeface="Times New Roman" panose="02020603050405020304" pitchFamily="18" charset="0"/>
              </a:rPr>
              <a:t> </a:t>
            </a:r>
            <a:r>
              <a:rPr lang="en-US" sz="2800" b="1" kern="1200" dirty="0" err="1">
                <a:solidFill>
                  <a:srgbClr val="002060"/>
                </a:solidFill>
                <a:latin typeface="Times New Roman" panose="02020603050405020304" pitchFamily="18" charset="0"/>
                <a:cs typeface="Times New Roman" panose="02020603050405020304" pitchFamily="18" charset="0"/>
              </a:rPr>
              <a:t>bên</a:t>
            </a:r>
            <a:endParaRPr lang="en-US" sz="2800" b="1" kern="12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11691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8667" y="371148"/>
            <a:ext cx="8534399" cy="3108543"/>
          </a:xfrm>
          <a:prstGeom prst="rect">
            <a:avLst/>
          </a:prstGeom>
        </p:spPr>
        <p:txBody>
          <a:bodyPr wrap="square">
            <a:spAutoFit/>
          </a:bodyPr>
          <a:lstStyle/>
          <a:p>
            <a:r>
              <a:rPr lang="vi-VN" sz="2800" b="1" dirty="0">
                <a:solidFill>
                  <a:srgbClr val="0070C0"/>
                </a:solidFill>
                <a:latin typeface="+mj-lt"/>
              </a:rPr>
              <a:t>Câu 6. Để đo chiểu dài của sân trường, loại thước thích hợp là:</a:t>
            </a:r>
          </a:p>
          <a:p>
            <a:r>
              <a:rPr lang="vi-VN" sz="2800" b="1" dirty="0">
                <a:solidFill>
                  <a:srgbClr val="0070C0"/>
                </a:solidFill>
                <a:latin typeface="+mj-lt"/>
              </a:rPr>
              <a:t>A. thước dây có GHĐ 2 m và ĐCNN 1 mm.</a:t>
            </a:r>
          </a:p>
          <a:p>
            <a:r>
              <a:rPr lang="vi-VN" sz="2800" b="1" dirty="0">
                <a:solidFill>
                  <a:srgbClr val="0070C0"/>
                </a:solidFill>
                <a:latin typeface="+mj-lt"/>
              </a:rPr>
              <a:t>B. thước thẳng có GHĐ 1 m và ĐCNN 1 mm. </a:t>
            </a:r>
          </a:p>
          <a:p>
            <a:r>
              <a:rPr lang="vi-VN" sz="2800" b="1" dirty="0">
                <a:solidFill>
                  <a:srgbClr val="0070C0"/>
                </a:solidFill>
                <a:latin typeface="+mj-lt"/>
              </a:rPr>
              <a:t>C. thước cuộn có GHĐ 10 m và ĐCNN 1 cm.</a:t>
            </a:r>
          </a:p>
          <a:p>
            <a:r>
              <a:rPr lang="vi-VN" sz="2800" b="1" dirty="0">
                <a:solidFill>
                  <a:srgbClr val="0070C0"/>
                </a:solidFill>
                <a:latin typeface="+mj-lt"/>
              </a:rPr>
              <a:t>D. thước kẻ có GHĐ 30 cm và ĐCNN 1 mm.</a:t>
            </a:r>
          </a:p>
          <a:p>
            <a:r>
              <a:rPr lang="vi-VN" sz="2800" b="1" dirty="0">
                <a:solidFill>
                  <a:srgbClr val="0070C0"/>
                </a:solidFill>
                <a:latin typeface="+mj-lt"/>
              </a:rPr>
              <a:t> </a:t>
            </a:r>
          </a:p>
        </p:txBody>
      </p:sp>
    </p:spTree>
    <p:extLst>
      <p:ext uri="{BB962C8B-B14F-4D97-AF65-F5344CB8AC3E}">
        <p14:creationId xmlns:p14="http://schemas.microsoft.com/office/powerpoint/2010/main" val="37079257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2844" y="1125200"/>
            <a:ext cx="8319912" cy="3539430"/>
          </a:xfrm>
          <a:prstGeom prst="rect">
            <a:avLst/>
          </a:prstGeom>
        </p:spPr>
        <p:txBody>
          <a:bodyPr wrap="square">
            <a:spAutoFit/>
          </a:bodyPr>
          <a:lstStyle/>
          <a:p>
            <a:r>
              <a:rPr lang="vi-VN" sz="2800" b="1" dirty="0">
                <a:solidFill>
                  <a:srgbClr val="0070C0"/>
                </a:solidFill>
                <a:latin typeface="+mj-lt"/>
              </a:rPr>
              <a:t>Câu 7. Một thước thẳng có 101 vạch chia đểu nhau, vạch đáu tiên ghi sỗ 0, vạch cuối cùng ghi sỗ 100 kèm theo đơn vị cm. Thông tin đúng của thước là</a:t>
            </a:r>
          </a:p>
          <a:p>
            <a:r>
              <a:rPr lang="vi-VN" sz="2800" b="1" dirty="0">
                <a:solidFill>
                  <a:srgbClr val="0070C0"/>
                </a:solidFill>
                <a:latin typeface="+mj-lt"/>
              </a:rPr>
              <a:t>A. GHĐ và ĐCNN ià 100 cm và 1 cm.	</a:t>
            </a:r>
          </a:p>
          <a:p>
            <a:r>
              <a:rPr lang="vi-VN" sz="2800" b="1" dirty="0">
                <a:solidFill>
                  <a:srgbClr val="0070C0"/>
                </a:solidFill>
                <a:latin typeface="+mj-lt"/>
              </a:rPr>
              <a:t>B. GHĐ và ĐCNN là 101 cm và 1 cm.</a:t>
            </a:r>
          </a:p>
          <a:p>
            <a:r>
              <a:rPr lang="vi-VN" sz="2800" b="1" dirty="0">
                <a:solidFill>
                  <a:srgbClr val="0070C0"/>
                </a:solidFill>
                <a:latin typeface="+mj-lt"/>
              </a:rPr>
              <a:t>C. GHĐ và ĐCNN là 100 cm và 1 mm.	</a:t>
            </a:r>
          </a:p>
          <a:p>
            <a:r>
              <a:rPr lang="vi-VN" sz="2800" b="1" dirty="0">
                <a:solidFill>
                  <a:srgbClr val="0070C0"/>
                </a:solidFill>
                <a:latin typeface="+mj-lt"/>
              </a:rPr>
              <a:t>D. GHĐ và ĐCNN là 101 cm và 1 mm.</a:t>
            </a:r>
          </a:p>
          <a:p>
            <a:r>
              <a:rPr lang="vi-VN" sz="2800" b="1" dirty="0">
                <a:solidFill>
                  <a:srgbClr val="0070C0"/>
                </a:solidFill>
                <a:latin typeface="+mj-lt"/>
              </a:rPr>
              <a:t> </a:t>
            </a:r>
          </a:p>
        </p:txBody>
      </p:sp>
    </p:spTree>
    <p:extLst>
      <p:ext uri="{BB962C8B-B14F-4D97-AF65-F5344CB8AC3E}">
        <p14:creationId xmlns:p14="http://schemas.microsoft.com/office/powerpoint/2010/main" val="32873921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1557" y="908408"/>
            <a:ext cx="8297332" cy="2677656"/>
          </a:xfrm>
          <a:prstGeom prst="rect">
            <a:avLst/>
          </a:prstGeom>
        </p:spPr>
        <p:txBody>
          <a:bodyPr wrap="square">
            <a:spAutoFit/>
          </a:bodyPr>
          <a:lstStyle/>
          <a:p>
            <a:r>
              <a:rPr lang="vi-VN" sz="2800" b="1" dirty="0">
                <a:solidFill>
                  <a:srgbClr val="0070C0"/>
                </a:solidFill>
                <a:latin typeface="+mj-lt"/>
              </a:rPr>
              <a:t>Câu 8. Hãy ước lượng chiểu dài lớp học, lựa chọn thước đo phù hợp để đo chiểu dài lớp học rồi so sánh kết quả đo được với chiểu dài ước lượng ban đẩu của em.</a:t>
            </a:r>
          </a:p>
          <a:p>
            <a:r>
              <a:rPr lang="vi-VN" sz="2800" b="1" dirty="0">
                <a:solidFill>
                  <a:srgbClr val="0070C0"/>
                </a:solidFill>
                <a:latin typeface="+mj-lt"/>
              </a:rPr>
              <a:t>Câu 9. Hãy tìm cách đơn giản có thể đo gẩn đúng chiểu dài quãng đường từ nhà em đến trường.</a:t>
            </a:r>
          </a:p>
        </p:txBody>
      </p:sp>
    </p:spTree>
    <p:extLst>
      <p:ext uri="{BB962C8B-B14F-4D97-AF65-F5344CB8AC3E}">
        <p14:creationId xmlns:p14="http://schemas.microsoft.com/office/powerpoint/2010/main" val="6949710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71A482E-42D8-40C7-9928-07F62DFB147D}"/>
              </a:ext>
            </a:extLst>
          </p:cNvPr>
          <p:cNvSpPr txBox="1"/>
          <p:nvPr/>
        </p:nvSpPr>
        <p:spPr>
          <a:xfrm>
            <a:off x="973777" y="511148"/>
            <a:ext cx="7208322" cy="2643224"/>
          </a:xfrm>
          <a:prstGeom prst="rect">
            <a:avLst/>
          </a:prstGeom>
          <a:noFill/>
        </p:spPr>
        <p:txBody>
          <a:bodyPr wrap="square">
            <a:spAutoFit/>
          </a:bodyPr>
          <a:lstStyle/>
          <a:p>
            <a:pPr marL="0" marR="0">
              <a:lnSpc>
                <a:spcPct val="107000"/>
              </a:lnSpc>
              <a:spcBef>
                <a:spcPts val="0"/>
              </a:spcBef>
              <a:spcAft>
                <a:spcPts val="800"/>
              </a:spcAft>
            </a:pPr>
            <a:r>
              <a:rPr lang="en-US" sz="14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Times New Roman" panose="02020603050405020304" pitchFamily="18" charset="0"/>
                <a:ea typeface="Calibri" panose="020F0502020204030204" pitchFamily="34" charset="0"/>
                <a:cs typeface="Times New Roman" panose="02020603050405020304" pitchFamily="18" charset="0"/>
              </a:rPr>
              <a:t>          PHÊ DUYỆT</a:t>
            </a:r>
            <a:r>
              <a:rPr lang="en-US" sz="1400" i="1">
                <a:effectLst/>
                <a:latin typeface="Times New Roman" panose="02020603050405020304" pitchFamily="18" charset="0"/>
                <a:ea typeface="Calibri" panose="020F0502020204030204" pitchFamily="34" charset="0"/>
                <a:cs typeface="Times New Roman" panose="02020603050405020304" pitchFamily="18" charset="0"/>
              </a:rPr>
              <a:t>                               Tịnh</a:t>
            </a:r>
            <a:r>
              <a:rPr lang="vi-VN" sz="1400" i="1">
                <a:effectLst/>
                <a:latin typeface="Times New Roman" panose="02020603050405020304" pitchFamily="18" charset="0"/>
                <a:ea typeface="Calibri" panose="020F0502020204030204" pitchFamily="34" charset="0"/>
                <a:cs typeface="Times New Roman" panose="02020603050405020304" pitchFamily="18" charset="0"/>
              </a:rPr>
              <a:t> Khê</a:t>
            </a:r>
            <a:r>
              <a:rPr lang="en-US" sz="1400" i="1">
                <a:effectLst/>
                <a:latin typeface="Times New Roman" panose="02020603050405020304" pitchFamily="18" charset="0"/>
                <a:ea typeface="Calibri" panose="020F0502020204030204" pitchFamily="34" charset="0"/>
                <a:cs typeface="Times New Roman" panose="02020603050405020304" pitchFamily="18" charset="0"/>
              </a:rPr>
              <a:t>, ngày     tháng     năm 2026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Times New Roman" panose="02020603050405020304" pitchFamily="18" charset="0"/>
                <a:ea typeface="Calibri" panose="020F0502020204030204" pitchFamily="34" charset="0"/>
                <a:cs typeface="Times New Roman" panose="02020603050405020304" pitchFamily="18" charset="0"/>
              </a:rPr>
              <a:t> CỦA TỔ CHUYÊN MÔN                                     GIÁO VIÊN BỘ MÔN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a:effectLst/>
                <a:latin typeface="Times New Roman" panose="02020603050405020304" pitchFamily="18" charset="0"/>
                <a:ea typeface="Calibri" panose="020F0502020204030204" pitchFamily="34" charset="0"/>
                <a:cs typeface="Times New Roman" panose="02020603050405020304" pitchFamily="18" charset="0"/>
              </a:rPr>
              <a:t>                                                                             PHÊ DUYỆT CỦA BGH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7336403"/>
      </p:ext>
    </p:extLst>
  </p:cSld>
  <p:clrMapOvr>
    <a:masterClrMapping/>
  </p:clrMapOvr>
</p:sld>
</file>

<file path=ppt/theme/theme1.xml><?xml version="1.0" encoding="utf-8"?>
<a:theme xmlns:a="http://schemas.openxmlformats.org/drawingml/2006/main" name="Puck template">
  <a:themeElements>
    <a:clrScheme name="Custom 347">
      <a:dk1>
        <a:srgbClr val="212A2E"/>
      </a:dk1>
      <a:lt1>
        <a:srgbClr val="FFFFFF"/>
      </a:lt1>
      <a:dk2>
        <a:srgbClr val="617A86"/>
      </a:dk2>
      <a:lt2>
        <a:srgbClr val="A1BECC"/>
      </a:lt2>
      <a:accent1>
        <a:srgbClr val="00D1C6"/>
      </a:accent1>
      <a:accent2>
        <a:srgbClr val="00ACC3"/>
      </a:accent2>
      <a:accent3>
        <a:srgbClr val="BBCD00"/>
      </a:accent3>
      <a:accent4>
        <a:srgbClr val="65BB48"/>
      </a:accent4>
      <a:accent5>
        <a:srgbClr val="F8BB00"/>
      </a:accent5>
      <a:accent6>
        <a:srgbClr val="EF6222"/>
      </a:accent6>
      <a:hlink>
        <a:srgbClr val="617A86"/>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Puck template">
  <a:themeElements>
    <a:clrScheme name="Custom 347">
      <a:dk1>
        <a:srgbClr val="212A2E"/>
      </a:dk1>
      <a:lt1>
        <a:srgbClr val="FFFFFF"/>
      </a:lt1>
      <a:dk2>
        <a:srgbClr val="617A86"/>
      </a:dk2>
      <a:lt2>
        <a:srgbClr val="A1BECC"/>
      </a:lt2>
      <a:accent1>
        <a:srgbClr val="00D1C6"/>
      </a:accent1>
      <a:accent2>
        <a:srgbClr val="00ACC3"/>
      </a:accent2>
      <a:accent3>
        <a:srgbClr val="BBCD00"/>
      </a:accent3>
      <a:accent4>
        <a:srgbClr val="65BB48"/>
      </a:accent4>
      <a:accent5>
        <a:srgbClr val="F8BB00"/>
      </a:accent5>
      <a:accent6>
        <a:srgbClr val="EF6222"/>
      </a:accent6>
      <a:hlink>
        <a:srgbClr val="617A86"/>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1480</TotalTime>
  <Words>1641</Words>
  <Application>Microsoft Office PowerPoint</Application>
  <PresentationFormat>On-screen Show (16:9)</PresentationFormat>
  <Paragraphs>184</Paragraphs>
  <Slides>36</Slides>
  <Notes>4</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36</vt:i4>
      </vt:variant>
    </vt:vector>
  </HeadingPairs>
  <TitlesOfParts>
    <vt:vector size="44" baseType="lpstr">
      <vt:lpstr>Varela Round</vt:lpstr>
      <vt:lpstr>Arial</vt:lpstr>
      <vt:lpstr>Times New Roman</vt:lpstr>
      <vt:lpstr>Nixie One</vt:lpstr>
      <vt:lpstr>Calibri</vt:lpstr>
      <vt:lpstr>Puck template</vt:lpstr>
      <vt:lpstr>1_Puck template</vt:lpstr>
      <vt:lpstr>Equation</vt:lpstr>
      <vt:lpstr>PowerPoint Presentation</vt:lpstr>
      <vt:lpstr>PowerPoint Presentation</vt:lpstr>
      <vt:lpstr>ĐO CHIỀU DÀI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Hồ Thu Hiền</dc:creator>
  <cp:lastModifiedBy>vandodinh@gmail.com</cp:lastModifiedBy>
  <cp:revision>112</cp:revision>
  <dcterms:modified xsi:type="dcterms:W3CDTF">2026-05-28T08:37:24Z</dcterms:modified>
</cp:coreProperties>
</file>