
<file path=[Content_Types].xml><?xml version="1.0" encoding="utf-8"?>
<Types xmlns="http://schemas.openxmlformats.org/package/2006/content-types">
  <Default Extension="gif" ContentType="image/gif"/>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tmp" ContentType="image/png"/>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1"/>
    <p:sldMasterId id="2147483672" r:id="rId2"/>
    <p:sldMasterId id="2147483697" r:id="rId3"/>
    <p:sldMasterId id="2147483709" r:id="rId4"/>
  </p:sldMasterIdLst>
  <p:notesMasterIdLst>
    <p:notesMasterId r:id="rId24"/>
  </p:notesMasterIdLst>
  <p:sldIdLst>
    <p:sldId id="256" r:id="rId5"/>
    <p:sldId id="269" r:id="rId6"/>
    <p:sldId id="678" r:id="rId7"/>
    <p:sldId id="273" r:id="rId8"/>
    <p:sldId id="278" r:id="rId9"/>
    <p:sldId id="294" r:id="rId10"/>
    <p:sldId id="676" r:id="rId11"/>
    <p:sldId id="262" r:id="rId12"/>
    <p:sldId id="679" r:id="rId13"/>
    <p:sldId id="265" r:id="rId14"/>
    <p:sldId id="661" r:id="rId15"/>
    <p:sldId id="286" r:id="rId16"/>
    <p:sldId id="665" r:id="rId17"/>
    <p:sldId id="311" r:id="rId18"/>
    <p:sldId id="680" r:id="rId19"/>
    <p:sldId id="681" r:id="rId20"/>
    <p:sldId id="682" r:id="rId21"/>
    <p:sldId id="270" r:id="rId22"/>
    <p:sldId id="683" r:id="rId2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1" roundtripDataSignature="AMtx7mgJnqeGlOuTiXtNJq6q7sNP86uLk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59" autoAdjust="0"/>
    <p:restoredTop sz="86364" autoAdjust="0"/>
  </p:normalViewPr>
  <p:slideViewPr>
    <p:cSldViewPr snapToGrid="0">
      <p:cViewPr varScale="1">
        <p:scale>
          <a:sx n="75" d="100"/>
          <a:sy n="75" d="100"/>
        </p:scale>
        <p:origin x="558" y="72"/>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slideMaster" Target="slideMasters/slideMaster3.xml"/><Relationship Id="rId21" Type="http://schemas.openxmlformats.org/officeDocument/2006/relationships/slide" Target="slides/slide17.xml"/><Relationship Id="rId42"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41"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10" Type="http://schemas.openxmlformats.org/officeDocument/2006/relationships/slide" Target="slides/slide6.xml"/><Relationship Id="rId19" Type="http://schemas.openxmlformats.org/officeDocument/2006/relationships/slide" Target="slides/slide15.xml"/><Relationship Id="rId4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72492610"/>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Ấn</a:t>
            </a:r>
            <a:r>
              <a:rPr lang="en-US" dirty="0"/>
              <a:t> </a:t>
            </a:r>
            <a:r>
              <a:rPr lang="en-US" dirty="0" err="1"/>
              <a:t>vào</a:t>
            </a:r>
            <a:r>
              <a:rPr lang="en-US" dirty="0"/>
              <a:t> </a:t>
            </a:r>
            <a:r>
              <a:rPr lang="en-US" dirty="0" err="1"/>
              <a:t>câu</a:t>
            </a:r>
            <a:r>
              <a:rPr lang="en-US" dirty="0"/>
              <a:t> </a:t>
            </a:r>
            <a:r>
              <a:rPr lang="en-US" dirty="0" err="1"/>
              <a:t>hỏi</a:t>
            </a:r>
            <a:r>
              <a:rPr lang="en-US" dirty="0"/>
              <a:t> </a:t>
            </a:r>
            <a:r>
              <a:rPr lang="en-US" dirty="0" err="1"/>
              <a:t>tương</a:t>
            </a:r>
            <a:r>
              <a:rPr lang="en-US" dirty="0"/>
              <a:t> </a:t>
            </a:r>
            <a:r>
              <a:rPr lang="en-US" dirty="0" err="1"/>
              <a:t>ứng</a:t>
            </a:r>
            <a:r>
              <a:rPr lang="en-US" dirty="0"/>
              <a:t> </a:t>
            </a:r>
            <a:r>
              <a:rPr lang="en-US" dirty="0" err="1"/>
              <a:t>để</a:t>
            </a:r>
            <a:r>
              <a:rPr lang="en-US" dirty="0"/>
              <a:t> </a:t>
            </a:r>
            <a:r>
              <a:rPr lang="en-US" dirty="0" err="1"/>
              <a:t>chọn</a:t>
            </a:r>
            <a:r>
              <a:rPr lang="en-US" dirty="0"/>
              <a:t> </a:t>
            </a:r>
            <a:r>
              <a:rPr lang="en-US" dirty="0" err="1"/>
              <a:t>câu</a:t>
            </a:r>
            <a:r>
              <a:rPr lang="en-US" dirty="0"/>
              <a:t> </a:t>
            </a:r>
            <a:r>
              <a:rPr lang="en-US" dirty="0" err="1"/>
              <a:t>hỏi</a:t>
            </a:r>
            <a:r>
              <a:rPr lang="en-US" dirty="0"/>
              <a:t>.</a:t>
            </a:r>
          </a:p>
          <a:p>
            <a:r>
              <a:rPr lang="en-US" dirty="0" err="1"/>
              <a:t>Ấn</a:t>
            </a:r>
            <a:r>
              <a:rPr lang="en-US" dirty="0"/>
              <a:t> </a:t>
            </a:r>
            <a:r>
              <a:rPr lang="en-US" dirty="0" err="1"/>
              <a:t>vào</a:t>
            </a:r>
            <a:r>
              <a:rPr lang="en-US" dirty="0"/>
              <a:t> </a:t>
            </a:r>
            <a:r>
              <a:rPr lang="en-US" dirty="0" err="1"/>
              <a:t>chữ</a:t>
            </a:r>
            <a:r>
              <a:rPr lang="en-US" dirty="0"/>
              <a:t> “Quay” </a:t>
            </a:r>
            <a:r>
              <a:rPr lang="en-US" dirty="0" err="1"/>
              <a:t>để</a:t>
            </a:r>
            <a:r>
              <a:rPr lang="en-US" dirty="0"/>
              <a:t> quay </a:t>
            </a:r>
            <a:r>
              <a:rPr lang="en-US" dirty="0" err="1"/>
              <a:t>vong</a:t>
            </a:r>
            <a:r>
              <a:rPr lang="en-US" dirty="0"/>
              <a:t> quay.</a:t>
            </a:r>
          </a:p>
          <a:p>
            <a:r>
              <a:rPr lang="en-US" dirty="0" err="1"/>
              <a:t>Ấn</a:t>
            </a:r>
            <a:r>
              <a:rPr lang="en-US" dirty="0"/>
              <a:t> </a:t>
            </a:r>
            <a:r>
              <a:rPr lang="en-US" dirty="0" err="1"/>
              <a:t>vào</a:t>
            </a:r>
            <a:r>
              <a:rPr lang="en-US" dirty="0"/>
              <a:t> </a:t>
            </a:r>
            <a:r>
              <a:rPr lang="en-US" dirty="0" err="1"/>
              <a:t>chữ</a:t>
            </a:r>
            <a:r>
              <a:rPr lang="en-US" dirty="0"/>
              <a:t>” </a:t>
            </a:r>
            <a:r>
              <a:rPr lang="en-US" dirty="0" err="1"/>
              <a:t>vòng</a:t>
            </a:r>
            <a:r>
              <a:rPr lang="en-US" dirty="0"/>
              <a:t> </a:t>
            </a:r>
            <a:r>
              <a:rPr lang="en-US" dirty="0" err="1"/>
              <a:t>quy</a:t>
            </a:r>
            <a:r>
              <a:rPr lang="en-US" dirty="0"/>
              <a:t> may </a:t>
            </a:r>
            <a:r>
              <a:rPr lang="en-US" dirty="0" err="1"/>
              <a:t>mắn</a:t>
            </a:r>
            <a:r>
              <a:rPr lang="en-US" dirty="0"/>
              <a:t>” </a:t>
            </a:r>
            <a:r>
              <a:rPr lang="en-US" dirty="0" err="1"/>
              <a:t>để</a:t>
            </a:r>
            <a:r>
              <a:rPr lang="en-US" dirty="0"/>
              <a:t> </a:t>
            </a:r>
            <a:r>
              <a:rPr lang="en-US" dirty="0" err="1"/>
              <a:t>chuyển</a:t>
            </a:r>
            <a:r>
              <a:rPr lang="en-US" dirty="0"/>
              <a:t> </a:t>
            </a:r>
            <a:r>
              <a:rPr lang="en-US" dirty="0" err="1"/>
              <a:t>vào</a:t>
            </a:r>
            <a:r>
              <a:rPr lang="en-US" dirty="0"/>
              <a:t> </a:t>
            </a:r>
            <a:r>
              <a:rPr lang="en-US" dirty="0" err="1"/>
              <a:t>bài</a:t>
            </a:r>
            <a:r>
              <a:rPr lang="en-US" dirty="0"/>
              <a:t>/</a:t>
            </a:r>
            <a:endParaRPr lang="vi-VN"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222669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Ấn</a:t>
            </a:r>
            <a:r>
              <a:rPr lang="en-US" dirty="0"/>
              <a:t> </a:t>
            </a:r>
            <a:r>
              <a:rPr lang="en-US" dirty="0" err="1"/>
              <a:t>vào</a:t>
            </a:r>
            <a:r>
              <a:rPr lang="en-US" dirty="0"/>
              <a:t> </a:t>
            </a:r>
            <a:r>
              <a:rPr lang="en-US" dirty="0" err="1"/>
              <a:t>câu</a:t>
            </a:r>
            <a:r>
              <a:rPr lang="en-US" dirty="0"/>
              <a:t> </a:t>
            </a:r>
            <a:r>
              <a:rPr lang="en-US" dirty="0" err="1"/>
              <a:t>hỏi</a:t>
            </a:r>
            <a:r>
              <a:rPr lang="en-US" dirty="0"/>
              <a:t> </a:t>
            </a:r>
            <a:r>
              <a:rPr lang="en-US" dirty="0" err="1"/>
              <a:t>tương</a:t>
            </a:r>
            <a:r>
              <a:rPr lang="en-US" dirty="0"/>
              <a:t> </a:t>
            </a:r>
            <a:r>
              <a:rPr lang="en-US" dirty="0" err="1"/>
              <a:t>ứng</a:t>
            </a:r>
            <a:r>
              <a:rPr lang="en-US" dirty="0"/>
              <a:t> </a:t>
            </a:r>
            <a:r>
              <a:rPr lang="en-US" dirty="0" err="1"/>
              <a:t>để</a:t>
            </a:r>
            <a:r>
              <a:rPr lang="en-US" dirty="0"/>
              <a:t> </a:t>
            </a:r>
            <a:r>
              <a:rPr lang="en-US" dirty="0" err="1"/>
              <a:t>chọn</a:t>
            </a:r>
            <a:r>
              <a:rPr lang="en-US" dirty="0"/>
              <a:t> </a:t>
            </a:r>
            <a:r>
              <a:rPr lang="en-US" dirty="0" err="1"/>
              <a:t>câu</a:t>
            </a:r>
            <a:r>
              <a:rPr lang="en-US" dirty="0"/>
              <a:t> </a:t>
            </a:r>
            <a:r>
              <a:rPr lang="en-US" dirty="0" err="1"/>
              <a:t>hỏi</a:t>
            </a:r>
            <a:r>
              <a:rPr lang="en-US" dirty="0"/>
              <a:t>.</a:t>
            </a:r>
          </a:p>
          <a:p>
            <a:r>
              <a:rPr lang="en-US" dirty="0" err="1"/>
              <a:t>Ấn</a:t>
            </a:r>
            <a:r>
              <a:rPr lang="en-US" dirty="0"/>
              <a:t> </a:t>
            </a:r>
            <a:r>
              <a:rPr lang="en-US" dirty="0" err="1"/>
              <a:t>vào</a:t>
            </a:r>
            <a:r>
              <a:rPr lang="en-US" dirty="0"/>
              <a:t> </a:t>
            </a:r>
            <a:r>
              <a:rPr lang="en-US" dirty="0" err="1"/>
              <a:t>chữ</a:t>
            </a:r>
            <a:r>
              <a:rPr lang="en-US" dirty="0"/>
              <a:t> “Quay” </a:t>
            </a:r>
            <a:r>
              <a:rPr lang="en-US" dirty="0" err="1"/>
              <a:t>để</a:t>
            </a:r>
            <a:r>
              <a:rPr lang="en-US" dirty="0"/>
              <a:t> quay </a:t>
            </a:r>
            <a:r>
              <a:rPr lang="en-US" dirty="0" err="1"/>
              <a:t>vong</a:t>
            </a:r>
            <a:r>
              <a:rPr lang="en-US" dirty="0"/>
              <a:t> quay.</a:t>
            </a:r>
          </a:p>
          <a:p>
            <a:r>
              <a:rPr lang="en-US" dirty="0" err="1"/>
              <a:t>Ấn</a:t>
            </a:r>
            <a:r>
              <a:rPr lang="en-US" dirty="0"/>
              <a:t> </a:t>
            </a:r>
            <a:r>
              <a:rPr lang="en-US" dirty="0" err="1"/>
              <a:t>vào</a:t>
            </a:r>
            <a:r>
              <a:rPr lang="en-US" dirty="0"/>
              <a:t> </a:t>
            </a:r>
            <a:r>
              <a:rPr lang="en-US" dirty="0" err="1"/>
              <a:t>chữ</a:t>
            </a:r>
            <a:r>
              <a:rPr lang="en-US" dirty="0"/>
              <a:t>” </a:t>
            </a:r>
            <a:r>
              <a:rPr lang="en-US" dirty="0" err="1"/>
              <a:t>vòng</a:t>
            </a:r>
            <a:r>
              <a:rPr lang="en-US" dirty="0"/>
              <a:t> </a:t>
            </a:r>
            <a:r>
              <a:rPr lang="en-US" dirty="0" err="1"/>
              <a:t>quy</a:t>
            </a:r>
            <a:r>
              <a:rPr lang="en-US" dirty="0"/>
              <a:t> may </a:t>
            </a:r>
            <a:r>
              <a:rPr lang="en-US" dirty="0" err="1"/>
              <a:t>mắn</a:t>
            </a:r>
            <a:r>
              <a:rPr lang="en-US" dirty="0"/>
              <a:t>” </a:t>
            </a:r>
            <a:r>
              <a:rPr lang="en-US" dirty="0" err="1"/>
              <a:t>để</a:t>
            </a:r>
            <a:r>
              <a:rPr lang="en-US" dirty="0"/>
              <a:t> </a:t>
            </a:r>
            <a:r>
              <a:rPr lang="en-US" dirty="0" err="1"/>
              <a:t>chuyển</a:t>
            </a:r>
            <a:r>
              <a:rPr lang="en-US" dirty="0"/>
              <a:t> </a:t>
            </a:r>
            <a:r>
              <a:rPr lang="en-US" dirty="0" err="1"/>
              <a:t>vào</a:t>
            </a:r>
            <a:r>
              <a:rPr lang="en-US" dirty="0"/>
              <a:t> </a:t>
            </a:r>
            <a:r>
              <a:rPr lang="en-US" dirty="0" err="1"/>
              <a:t>bài</a:t>
            </a:r>
            <a:r>
              <a:rPr lang="en-US" dirty="0"/>
              <a:t>/</a:t>
            </a:r>
            <a:endParaRPr lang="vi-VN"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653931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8" name="Google Shape;438;p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39" name="Google Shape;439;p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rPr>
              <a:t>8</a:t>
            </a:fld>
            <a:endParaRPr>
              <a:solidFill>
                <a:srgbClr val="000000"/>
              </a:solidFill>
            </a:endParaRPr>
          </a:p>
        </p:txBody>
      </p:sp>
    </p:spTree>
    <p:extLst>
      <p:ext uri="{BB962C8B-B14F-4D97-AF65-F5344CB8AC3E}">
        <p14:creationId xmlns:p14="http://schemas.microsoft.com/office/powerpoint/2010/main" val="22136326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61" name="Google Shape;46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075474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61" name="Google Shape;46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865883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61" name="Google Shape;46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629999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2"/>
        <p:cNvGrpSpPr/>
        <p:nvPr/>
      </p:nvGrpSpPr>
      <p:grpSpPr>
        <a:xfrm>
          <a:off x="0" y="0"/>
          <a:ext cx="0" cy="0"/>
          <a:chOff x="0" y="0"/>
          <a:chExt cx="0" cy="0"/>
        </a:xfrm>
      </p:grpSpPr>
      <p:sp>
        <p:nvSpPr>
          <p:cNvPr id="493" name="Google Shape;493;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4" name="Google Shape;494;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697232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6"/>
        <p:cNvGrpSpPr/>
        <p:nvPr/>
      </p:nvGrpSpPr>
      <p:grpSpPr>
        <a:xfrm>
          <a:off x="0" y="0"/>
          <a:ext cx="0" cy="0"/>
          <a:chOff x="0" y="0"/>
          <a:chExt cx="0" cy="0"/>
        </a:xfrm>
      </p:grpSpPr>
      <p:sp>
        <p:nvSpPr>
          <p:cNvPr id="87" name="Google Shape;87;p20"/>
          <p:cNvSpPr txBox="1">
            <a:spLocks noGrp="1"/>
          </p:cNvSpPr>
          <p:nvPr>
            <p:ph type="ctrTitle"/>
          </p:nvPr>
        </p:nvSpPr>
        <p:spPr>
          <a:xfrm>
            <a:off x="685800" y="1597819"/>
            <a:ext cx="7772400" cy="1102519"/>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8" name="Google Shape;88;p20"/>
          <p:cNvSpPr txBox="1">
            <a:spLocks noGrp="1"/>
          </p:cNvSpPr>
          <p:nvPr>
            <p:ph type="subTitle" idx="1"/>
          </p:nvPr>
        </p:nvSpPr>
        <p:spPr>
          <a:xfrm>
            <a:off x="1371600" y="2914650"/>
            <a:ext cx="6400800" cy="1314450"/>
          </a:xfrm>
          <a:prstGeom prst="rect">
            <a:avLst/>
          </a:prstGeom>
          <a:noFill/>
          <a:ln>
            <a:noFill/>
          </a:ln>
        </p:spPr>
        <p:txBody>
          <a:bodyPr spcFirstLastPara="1" wrap="square" lIns="91425" tIns="45700" rIns="91425" bIns="45700" anchor="t" anchorCtr="0">
            <a:normAutofit/>
          </a:bodyPr>
          <a:lstStyle>
            <a:lvl1pPr lvl="0" algn="ctr">
              <a:spcBef>
                <a:spcPts val="480"/>
              </a:spcBef>
              <a:spcAft>
                <a:spcPts val="0"/>
              </a:spcAft>
              <a:buClr>
                <a:srgbClr val="888888"/>
              </a:buClr>
              <a:buSzPts val="2400"/>
              <a:buNone/>
              <a:defRPr>
                <a:solidFill>
                  <a:srgbClr val="888888"/>
                </a:solidFill>
              </a:defRPr>
            </a:lvl1pPr>
            <a:lvl2pPr lvl="1" algn="ctr">
              <a:spcBef>
                <a:spcPts val="420"/>
              </a:spcBef>
              <a:spcAft>
                <a:spcPts val="0"/>
              </a:spcAft>
              <a:buClr>
                <a:srgbClr val="888888"/>
              </a:buClr>
              <a:buSzPts val="2100"/>
              <a:buNone/>
              <a:defRPr>
                <a:solidFill>
                  <a:srgbClr val="888888"/>
                </a:solidFill>
              </a:defRPr>
            </a:lvl2pPr>
            <a:lvl3pPr lvl="2" algn="ctr">
              <a:spcBef>
                <a:spcPts val="360"/>
              </a:spcBef>
              <a:spcAft>
                <a:spcPts val="0"/>
              </a:spcAft>
              <a:buClr>
                <a:srgbClr val="888888"/>
              </a:buClr>
              <a:buSzPts val="1800"/>
              <a:buNone/>
              <a:defRPr>
                <a:solidFill>
                  <a:srgbClr val="888888"/>
                </a:solidFill>
              </a:defRPr>
            </a:lvl3pPr>
            <a:lvl4pPr lvl="3" algn="ctr">
              <a:spcBef>
                <a:spcPts val="300"/>
              </a:spcBef>
              <a:spcAft>
                <a:spcPts val="0"/>
              </a:spcAft>
              <a:buClr>
                <a:srgbClr val="888888"/>
              </a:buClr>
              <a:buSzPts val="1500"/>
              <a:buNone/>
              <a:defRPr>
                <a:solidFill>
                  <a:srgbClr val="888888"/>
                </a:solidFill>
              </a:defRPr>
            </a:lvl4pPr>
            <a:lvl5pPr lvl="4" algn="ctr">
              <a:spcBef>
                <a:spcPts val="300"/>
              </a:spcBef>
              <a:spcAft>
                <a:spcPts val="0"/>
              </a:spcAft>
              <a:buClr>
                <a:srgbClr val="888888"/>
              </a:buClr>
              <a:buSzPts val="1500"/>
              <a:buNone/>
              <a:defRPr>
                <a:solidFill>
                  <a:srgbClr val="888888"/>
                </a:solidFill>
              </a:defRPr>
            </a:lvl5pPr>
            <a:lvl6pPr lvl="5" algn="ctr">
              <a:spcBef>
                <a:spcPts val="300"/>
              </a:spcBef>
              <a:spcAft>
                <a:spcPts val="0"/>
              </a:spcAft>
              <a:buClr>
                <a:srgbClr val="888888"/>
              </a:buClr>
              <a:buSzPts val="1500"/>
              <a:buNone/>
              <a:defRPr>
                <a:solidFill>
                  <a:srgbClr val="888888"/>
                </a:solidFill>
              </a:defRPr>
            </a:lvl6pPr>
            <a:lvl7pPr lvl="6" algn="ctr">
              <a:spcBef>
                <a:spcPts val="300"/>
              </a:spcBef>
              <a:spcAft>
                <a:spcPts val="0"/>
              </a:spcAft>
              <a:buClr>
                <a:srgbClr val="888888"/>
              </a:buClr>
              <a:buSzPts val="1500"/>
              <a:buNone/>
              <a:defRPr>
                <a:solidFill>
                  <a:srgbClr val="888888"/>
                </a:solidFill>
              </a:defRPr>
            </a:lvl7pPr>
            <a:lvl8pPr lvl="7" algn="ctr">
              <a:spcBef>
                <a:spcPts val="300"/>
              </a:spcBef>
              <a:spcAft>
                <a:spcPts val="0"/>
              </a:spcAft>
              <a:buClr>
                <a:srgbClr val="888888"/>
              </a:buClr>
              <a:buSzPts val="1500"/>
              <a:buNone/>
              <a:defRPr>
                <a:solidFill>
                  <a:srgbClr val="888888"/>
                </a:solidFill>
              </a:defRPr>
            </a:lvl8pPr>
            <a:lvl9pPr lvl="8" algn="ctr">
              <a:spcBef>
                <a:spcPts val="300"/>
              </a:spcBef>
              <a:spcAft>
                <a:spcPts val="0"/>
              </a:spcAft>
              <a:buClr>
                <a:srgbClr val="888888"/>
              </a:buClr>
              <a:buSzPts val="1500"/>
              <a:buNone/>
              <a:defRPr>
                <a:solidFill>
                  <a:srgbClr val="888888"/>
                </a:solidFill>
              </a:defRPr>
            </a:lvl9pPr>
          </a:lstStyle>
          <a:p>
            <a:endParaRPr/>
          </a:p>
        </p:txBody>
      </p:sp>
      <p:sp>
        <p:nvSpPr>
          <p:cNvPr id="89" name="Google Shape;89;p20"/>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20"/>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20"/>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2"/>
        <p:cNvGrpSpPr/>
        <p:nvPr/>
      </p:nvGrpSpPr>
      <p:grpSpPr>
        <a:xfrm>
          <a:off x="0" y="0"/>
          <a:ext cx="0" cy="0"/>
          <a:chOff x="0" y="0"/>
          <a:chExt cx="0" cy="0"/>
        </a:xfrm>
      </p:grpSpPr>
      <p:sp>
        <p:nvSpPr>
          <p:cNvPr id="93" name="Google Shape;93;p21"/>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21"/>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21"/>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6"/>
        <p:cNvGrpSpPr/>
        <p:nvPr/>
      </p:nvGrpSpPr>
      <p:grpSpPr>
        <a:xfrm>
          <a:off x="0" y="0"/>
          <a:ext cx="0" cy="0"/>
          <a:chOff x="0" y="0"/>
          <a:chExt cx="0" cy="0"/>
        </a:xfrm>
      </p:grpSpPr>
      <p:sp>
        <p:nvSpPr>
          <p:cNvPr id="97" name="Google Shape;97;p24"/>
          <p:cNvSpPr txBox="1">
            <a:spLocks noGrp="1"/>
          </p:cNvSpPr>
          <p:nvPr>
            <p:ph type="title"/>
          </p:nvPr>
        </p:nvSpPr>
        <p:spPr>
          <a:xfrm>
            <a:off x="457200" y="205979"/>
            <a:ext cx="8229600" cy="85725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24"/>
          <p:cNvSpPr txBox="1">
            <a:spLocks noGrp="1"/>
          </p:cNvSpPr>
          <p:nvPr>
            <p:ph type="body" idx="1"/>
          </p:nvPr>
        </p:nvSpPr>
        <p:spPr>
          <a:xfrm>
            <a:off x="457200" y="1200151"/>
            <a:ext cx="8229600" cy="3394472"/>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99" name="Google Shape;99;p24"/>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24"/>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24"/>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2"/>
        <p:cNvGrpSpPr/>
        <p:nvPr/>
      </p:nvGrpSpPr>
      <p:grpSpPr>
        <a:xfrm>
          <a:off x="0" y="0"/>
          <a:ext cx="0" cy="0"/>
          <a:chOff x="0" y="0"/>
          <a:chExt cx="0" cy="0"/>
        </a:xfrm>
      </p:grpSpPr>
      <p:sp>
        <p:nvSpPr>
          <p:cNvPr id="103" name="Google Shape;103;p37"/>
          <p:cNvSpPr txBox="1">
            <a:spLocks noGrp="1"/>
          </p:cNvSpPr>
          <p:nvPr>
            <p:ph type="title"/>
          </p:nvPr>
        </p:nvSpPr>
        <p:spPr>
          <a:xfrm>
            <a:off x="722313" y="3305176"/>
            <a:ext cx="7772400" cy="1021556"/>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3000"/>
              <a:buFont typeface="Calibri"/>
              <a:buNone/>
              <a:defRPr sz="3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4" name="Google Shape;104;p37"/>
          <p:cNvSpPr txBox="1">
            <a:spLocks noGrp="1"/>
          </p:cNvSpPr>
          <p:nvPr>
            <p:ph type="body" idx="1"/>
          </p:nvPr>
        </p:nvSpPr>
        <p:spPr>
          <a:xfrm>
            <a:off x="722313" y="2180035"/>
            <a:ext cx="7772400" cy="1125140"/>
          </a:xfrm>
          <a:prstGeom prst="rect">
            <a:avLst/>
          </a:prstGeom>
          <a:noFill/>
          <a:ln>
            <a:noFill/>
          </a:ln>
        </p:spPr>
        <p:txBody>
          <a:bodyPr spcFirstLastPara="1" wrap="square" lIns="91425" tIns="45700" rIns="91425" bIns="45700" anchor="b" anchorCtr="0">
            <a:normAutofit/>
          </a:bodyPr>
          <a:lstStyle>
            <a:lvl1pPr marL="457200" lvl="0" indent="-228600" algn="l">
              <a:spcBef>
                <a:spcPts val="300"/>
              </a:spcBef>
              <a:spcAft>
                <a:spcPts val="0"/>
              </a:spcAft>
              <a:buClr>
                <a:srgbClr val="888888"/>
              </a:buClr>
              <a:buSzPts val="1500"/>
              <a:buNone/>
              <a:defRPr sz="1500">
                <a:solidFill>
                  <a:srgbClr val="888888"/>
                </a:solidFill>
              </a:defRPr>
            </a:lvl1pPr>
            <a:lvl2pPr marL="914400" lvl="1" indent="-228600" algn="l">
              <a:spcBef>
                <a:spcPts val="270"/>
              </a:spcBef>
              <a:spcAft>
                <a:spcPts val="0"/>
              </a:spcAft>
              <a:buClr>
                <a:srgbClr val="888888"/>
              </a:buClr>
              <a:buSzPts val="1350"/>
              <a:buNone/>
              <a:defRPr sz="1350">
                <a:solidFill>
                  <a:srgbClr val="888888"/>
                </a:solidFill>
              </a:defRPr>
            </a:lvl2pPr>
            <a:lvl3pPr marL="1371600" lvl="2" indent="-228600" algn="l">
              <a:spcBef>
                <a:spcPts val="240"/>
              </a:spcBef>
              <a:spcAft>
                <a:spcPts val="0"/>
              </a:spcAft>
              <a:buClr>
                <a:srgbClr val="888888"/>
              </a:buClr>
              <a:buSzPts val="1200"/>
              <a:buNone/>
              <a:defRPr sz="1200">
                <a:solidFill>
                  <a:srgbClr val="888888"/>
                </a:solidFill>
              </a:defRPr>
            </a:lvl3pPr>
            <a:lvl4pPr marL="1828800" lvl="3" indent="-228600" algn="l">
              <a:spcBef>
                <a:spcPts val="210"/>
              </a:spcBef>
              <a:spcAft>
                <a:spcPts val="0"/>
              </a:spcAft>
              <a:buClr>
                <a:srgbClr val="888888"/>
              </a:buClr>
              <a:buSzPts val="1050"/>
              <a:buNone/>
              <a:defRPr sz="1050">
                <a:solidFill>
                  <a:srgbClr val="888888"/>
                </a:solidFill>
              </a:defRPr>
            </a:lvl4pPr>
            <a:lvl5pPr marL="2286000" lvl="4" indent="-228600" algn="l">
              <a:spcBef>
                <a:spcPts val="210"/>
              </a:spcBef>
              <a:spcAft>
                <a:spcPts val="0"/>
              </a:spcAft>
              <a:buClr>
                <a:srgbClr val="888888"/>
              </a:buClr>
              <a:buSzPts val="1050"/>
              <a:buNone/>
              <a:defRPr sz="1050">
                <a:solidFill>
                  <a:srgbClr val="888888"/>
                </a:solidFill>
              </a:defRPr>
            </a:lvl5pPr>
            <a:lvl6pPr marL="2743200" lvl="5" indent="-228600" algn="l">
              <a:spcBef>
                <a:spcPts val="210"/>
              </a:spcBef>
              <a:spcAft>
                <a:spcPts val="0"/>
              </a:spcAft>
              <a:buClr>
                <a:srgbClr val="888888"/>
              </a:buClr>
              <a:buSzPts val="1050"/>
              <a:buNone/>
              <a:defRPr sz="1050">
                <a:solidFill>
                  <a:srgbClr val="888888"/>
                </a:solidFill>
              </a:defRPr>
            </a:lvl6pPr>
            <a:lvl7pPr marL="3200400" lvl="6" indent="-228600" algn="l">
              <a:spcBef>
                <a:spcPts val="210"/>
              </a:spcBef>
              <a:spcAft>
                <a:spcPts val="0"/>
              </a:spcAft>
              <a:buClr>
                <a:srgbClr val="888888"/>
              </a:buClr>
              <a:buSzPts val="1050"/>
              <a:buNone/>
              <a:defRPr sz="1050">
                <a:solidFill>
                  <a:srgbClr val="888888"/>
                </a:solidFill>
              </a:defRPr>
            </a:lvl7pPr>
            <a:lvl8pPr marL="3657600" lvl="7" indent="-228600" algn="l">
              <a:spcBef>
                <a:spcPts val="210"/>
              </a:spcBef>
              <a:spcAft>
                <a:spcPts val="0"/>
              </a:spcAft>
              <a:buClr>
                <a:srgbClr val="888888"/>
              </a:buClr>
              <a:buSzPts val="1050"/>
              <a:buNone/>
              <a:defRPr sz="1050">
                <a:solidFill>
                  <a:srgbClr val="888888"/>
                </a:solidFill>
              </a:defRPr>
            </a:lvl8pPr>
            <a:lvl9pPr marL="4114800" lvl="8" indent="-228600" algn="l">
              <a:spcBef>
                <a:spcPts val="210"/>
              </a:spcBef>
              <a:spcAft>
                <a:spcPts val="0"/>
              </a:spcAft>
              <a:buClr>
                <a:srgbClr val="888888"/>
              </a:buClr>
              <a:buSzPts val="1050"/>
              <a:buNone/>
              <a:defRPr sz="1050">
                <a:solidFill>
                  <a:srgbClr val="888888"/>
                </a:solidFill>
              </a:defRPr>
            </a:lvl9pPr>
          </a:lstStyle>
          <a:p>
            <a:endParaRPr/>
          </a:p>
        </p:txBody>
      </p:sp>
      <p:sp>
        <p:nvSpPr>
          <p:cNvPr id="105" name="Google Shape;105;p37"/>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37"/>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37"/>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08"/>
        <p:cNvGrpSpPr/>
        <p:nvPr/>
      </p:nvGrpSpPr>
      <p:grpSpPr>
        <a:xfrm>
          <a:off x="0" y="0"/>
          <a:ext cx="0" cy="0"/>
          <a:chOff x="0" y="0"/>
          <a:chExt cx="0" cy="0"/>
        </a:xfrm>
      </p:grpSpPr>
      <p:sp>
        <p:nvSpPr>
          <p:cNvPr id="109" name="Google Shape;109;p38"/>
          <p:cNvSpPr txBox="1">
            <a:spLocks noGrp="1"/>
          </p:cNvSpPr>
          <p:nvPr>
            <p:ph type="title"/>
          </p:nvPr>
        </p:nvSpPr>
        <p:spPr>
          <a:xfrm>
            <a:off x="457200" y="205979"/>
            <a:ext cx="8229600" cy="85725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38"/>
          <p:cNvSpPr txBox="1">
            <a:spLocks noGrp="1"/>
          </p:cNvSpPr>
          <p:nvPr>
            <p:ph type="body" idx="1"/>
          </p:nvPr>
        </p:nvSpPr>
        <p:spPr>
          <a:xfrm>
            <a:off x="457200" y="1200151"/>
            <a:ext cx="4038600" cy="3394472"/>
          </a:xfrm>
          <a:prstGeom prst="rect">
            <a:avLst/>
          </a:prstGeom>
          <a:noFill/>
          <a:ln>
            <a:noFill/>
          </a:ln>
        </p:spPr>
        <p:txBody>
          <a:bodyPr spcFirstLastPara="1" wrap="square" lIns="91425" tIns="45700" rIns="91425" bIns="45700" anchor="t" anchorCtr="0">
            <a:normAutofit/>
          </a:bodyPr>
          <a:lstStyle>
            <a:lvl1pPr marL="457200" lvl="0" indent="-361950" algn="l">
              <a:spcBef>
                <a:spcPts val="420"/>
              </a:spcBef>
              <a:spcAft>
                <a:spcPts val="0"/>
              </a:spcAft>
              <a:buClr>
                <a:schemeClr val="dk1"/>
              </a:buClr>
              <a:buSzPts val="2100"/>
              <a:buChar char="•"/>
              <a:defRPr sz="2100"/>
            </a:lvl1pPr>
            <a:lvl2pPr marL="914400" lvl="1" indent="-342900" algn="l">
              <a:spcBef>
                <a:spcPts val="360"/>
              </a:spcBef>
              <a:spcAft>
                <a:spcPts val="0"/>
              </a:spcAft>
              <a:buClr>
                <a:schemeClr val="dk1"/>
              </a:buClr>
              <a:buSzPts val="1800"/>
              <a:buChar char="–"/>
              <a:defRPr sz="1800"/>
            </a:lvl2pPr>
            <a:lvl3pPr marL="1371600" lvl="2" indent="-323850" algn="l">
              <a:spcBef>
                <a:spcPts val="300"/>
              </a:spcBef>
              <a:spcAft>
                <a:spcPts val="0"/>
              </a:spcAft>
              <a:buClr>
                <a:schemeClr val="dk1"/>
              </a:buClr>
              <a:buSzPts val="1500"/>
              <a:buChar char="•"/>
              <a:defRPr sz="1500"/>
            </a:lvl3pPr>
            <a:lvl4pPr marL="1828800" lvl="3" indent="-314325" algn="l">
              <a:spcBef>
                <a:spcPts val="270"/>
              </a:spcBef>
              <a:spcAft>
                <a:spcPts val="0"/>
              </a:spcAft>
              <a:buClr>
                <a:schemeClr val="dk1"/>
              </a:buClr>
              <a:buSzPts val="1350"/>
              <a:buChar char="–"/>
              <a:defRPr sz="1350"/>
            </a:lvl4pPr>
            <a:lvl5pPr marL="2286000" lvl="4" indent="-314325" algn="l">
              <a:spcBef>
                <a:spcPts val="270"/>
              </a:spcBef>
              <a:spcAft>
                <a:spcPts val="0"/>
              </a:spcAft>
              <a:buClr>
                <a:schemeClr val="dk1"/>
              </a:buClr>
              <a:buSzPts val="1350"/>
              <a:buChar char="»"/>
              <a:defRPr sz="1350"/>
            </a:lvl5pPr>
            <a:lvl6pPr marL="2743200" lvl="5" indent="-314325" algn="l">
              <a:spcBef>
                <a:spcPts val="270"/>
              </a:spcBef>
              <a:spcAft>
                <a:spcPts val="0"/>
              </a:spcAft>
              <a:buClr>
                <a:schemeClr val="dk1"/>
              </a:buClr>
              <a:buSzPts val="1350"/>
              <a:buChar char="•"/>
              <a:defRPr sz="1350"/>
            </a:lvl6pPr>
            <a:lvl7pPr marL="3200400" lvl="6" indent="-314325" algn="l">
              <a:spcBef>
                <a:spcPts val="270"/>
              </a:spcBef>
              <a:spcAft>
                <a:spcPts val="0"/>
              </a:spcAft>
              <a:buClr>
                <a:schemeClr val="dk1"/>
              </a:buClr>
              <a:buSzPts val="1350"/>
              <a:buChar char="•"/>
              <a:defRPr sz="1350"/>
            </a:lvl7pPr>
            <a:lvl8pPr marL="3657600" lvl="7" indent="-314325" algn="l">
              <a:spcBef>
                <a:spcPts val="270"/>
              </a:spcBef>
              <a:spcAft>
                <a:spcPts val="0"/>
              </a:spcAft>
              <a:buClr>
                <a:schemeClr val="dk1"/>
              </a:buClr>
              <a:buSzPts val="1350"/>
              <a:buChar char="•"/>
              <a:defRPr sz="1350"/>
            </a:lvl8pPr>
            <a:lvl9pPr marL="4114800" lvl="8" indent="-314325" algn="l">
              <a:spcBef>
                <a:spcPts val="270"/>
              </a:spcBef>
              <a:spcAft>
                <a:spcPts val="0"/>
              </a:spcAft>
              <a:buClr>
                <a:schemeClr val="dk1"/>
              </a:buClr>
              <a:buSzPts val="1350"/>
              <a:buChar char="•"/>
              <a:defRPr sz="1350"/>
            </a:lvl9pPr>
          </a:lstStyle>
          <a:p>
            <a:endParaRPr/>
          </a:p>
        </p:txBody>
      </p:sp>
      <p:sp>
        <p:nvSpPr>
          <p:cNvPr id="111" name="Google Shape;111;p38"/>
          <p:cNvSpPr txBox="1">
            <a:spLocks noGrp="1"/>
          </p:cNvSpPr>
          <p:nvPr>
            <p:ph type="body" idx="2"/>
          </p:nvPr>
        </p:nvSpPr>
        <p:spPr>
          <a:xfrm>
            <a:off x="4648200" y="1200151"/>
            <a:ext cx="4038600" cy="3394472"/>
          </a:xfrm>
          <a:prstGeom prst="rect">
            <a:avLst/>
          </a:prstGeom>
          <a:noFill/>
          <a:ln>
            <a:noFill/>
          </a:ln>
        </p:spPr>
        <p:txBody>
          <a:bodyPr spcFirstLastPara="1" wrap="square" lIns="91425" tIns="45700" rIns="91425" bIns="45700" anchor="t" anchorCtr="0">
            <a:normAutofit/>
          </a:bodyPr>
          <a:lstStyle>
            <a:lvl1pPr marL="457200" lvl="0" indent="-361950" algn="l">
              <a:spcBef>
                <a:spcPts val="420"/>
              </a:spcBef>
              <a:spcAft>
                <a:spcPts val="0"/>
              </a:spcAft>
              <a:buClr>
                <a:schemeClr val="dk1"/>
              </a:buClr>
              <a:buSzPts val="2100"/>
              <a:buChar char="•"/>
              <a:defRPr sz="2100"/>
            </a:lvl1pPr>
            <a:lvl2pPr marL="914400" lvl="1" indent="-342900" algn="l">
              <a:spcBef>
                <a:spcPts val="360"/>
              </a:spcBef>
              <a:spcAft>
                <a:spcPts val="0"/>
              </a:spcAft>
              <a:buClr>
                <a:schemeClr val="dk1"/>
              </a:buClr>
              <a:buSzPts val="1800"/>
              <a:buChar char="–"/>
              <a:defRPr sz="1800"/>
            </a:lvl2pPr>
            <a:lvl3pPr marL="1371600" lvl="2" indent="-323850" algn="l">
              <a:spcBef>
                <a:spcPts val="300"/>
              </a:spcBef>
              <a:spcAft>
                <a:spcPts val="0"/>
              </a:spcAft>
              <a:buClr>
                <a:schemeClr val="dk1"/>
              </a:buClr>
              <a:buSzPts val="1500"/>
              <a:buChar char="•"/>
              <a:defRPr sz="1500"/>
            </a:lvl3pPr>
            <a:lvl4pPr marL="1828800" lvl="3" indent="-314325" algn="l">
              <a:spcBef>
                <a:spcPts val="270"/>
              </a:spcBef>
              <a:spcAft>
                <a:spcPts val="0"/>
              </a:spcAft>
              <a:buClr>
                <a:schemeClr val="dk1"/>
              </a:buClr>
              <a:buSzPts val="1350"/>
              <a:buChar char="–"/>
              <a:defRPr sz="1350"/>
            </a:lvl4pPr>
            <a:lvl5pPr marL="2286000" lvl="4" indent="-314325" algn="l">
              <a:spcBef>
                <a:spcPts val="270"/>
              </a:spcBef>
              <a:spcAft>
                <a:spcPts val="0"/>
              </a:spcAft>
              <a:buClr>
                <a:schemeClr val="dk1"/>
              </a:buClr>
              <a:buSzPts val="1350"/>
              <a:buChar char="»"/>
              <a:defRPr sz="1350"/>
            </a:lvl5pPr>
            <a:lvl6pPr marL="2743200" lvl="5" indent="-314325" algn="l">
              <a:spcBef>
                <a:spcPts val="270"/>
              </a:spcBef>
              <a:spcAft>
                <a:spcPts val="0"/>
              </a:spcAft>
              <a:buClr>
                <a:schemeClr val="dk1"/>
              </a:buClr>
              <a:buSzPts val="1350"/>
              <a:buChar char="•"/>
              <a:defRPr sz="1350"/>
            </a:lvl6pPr>
            <a:lvl7pPr marL="3200400" lvl="6" indent="-314325" algn="l">
              <a:spcBef>
                <a:spcPts val="270"/>
              </a:spcBef>
              <a:spcAft>
                <a:spcPts val="0"/>
              </a:spcAft>
              <a:buClr>
                <a:schemeClr val="dk1"/>
              </a:buClr>
              <a:buSzPts val="1350"/>
              <a:buChar char="•"/>
              <a:defRPr sz="1350"/>
            </a:lvl7pPr>
            <a:lvl8pPr marL="3657600" lvl="7" indent="-314325" algn="l">
              <a:spcBef>
                <a:spcPts val="270"/>
              </a:spcBef>
              <a:spcAft>
                <a:spcPts val="0"/>
              </a:spcAft>
              <a:buClr>
                <a:schemeClr val="dk1"/>
              </a:buClr>
              <a:buSzPts val="1350"/>
              <a:buChar char="•"/>
              <a:defRPr sz="1350"/>
            </a:lvl8pPr>
            <a:lvl9pPr marL="4114800" lvl="8" indent="-314325" algn="l">
              <a:spcBef>
                <a:spcPts val="270"/>
              </a:spcBef>
              <a:spcAft>
                <a:spcPts val="0"/>
              </a:spcAft>
              <a:buClr>
                <a:schemeClr val="dk1"/>
              </a:buClr>
              <a:buSzPts val="1350"/>
              <a:buChar char="•"/>
              <a:defRPr sz="1350"/>
            </a:lvl9pPr>
          </a:lstStyle>
          <a:p>
            <a:endParaRPr/>
          </a:p>
        </p:txBody>
      </p:sp>
      <p:sp>
        <p:nvSpPr>
          <p:cNvPr id="112" name="Google Shape;112;p38"/>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38"/>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38"/>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15"/>
        <p:cNvGrpSpPr/>
        <p:nvPr/>
      </p:nvGrpSpPr>
      <p:grpSpPr>
        <a:xfrm>
          <a:off x="0" y="0"/>
          <a:ext cx="0" cy="0"/>
          <a:chOff x="0" y="0"/>
          <a:chExt cx="0" cy="0"/>
        </a:xfrm>
      </p:grpSpPr>
      <p:sp>
        <p:nvSpPr>
          <p:cNvPr id="116" name="Google Shape;116;p39"/>
          <p:cNvSpPr txBox="1">
            <a:spLocks noGrp="1"/>
          </p:cNvSpPr>
          <p:nvPr>
            <p:ph type="title"/>
          </p:nvPr>
        </p:nvSpPr>
        <p:spPr>
          <a:xfrm>
            <a:off x="457200" y="205979"/>
            <a:ext cx="8229600" cy="85725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33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39"/>
          <p:cNvSpPr txBox="1">
            <a:spLocks noGrp="1"/>
          </p:cNvSpPr>
          <p:nvPr>
            <p:ph type="body" idx="1"/>
          </p:nvPr>
        </p:nvSpPr>
        <p:spPr>
          <a:xfrm>
            <a:off x="457200" y="1151335"/>
            <a:ext cx="4040188" cy="479822"/>
          </a:xfrm>
          <a:prstGeom prst="rect">
            <a:avLst/>
          </a:prstGeom>
          <a:noFill/>
          <a:ln>
            <a:noFill/>
          </a:ln>
        </p:spPr>
        <p:txBody>
          <a:bodyPr spcFirstLastPara="1" wrap="square" lIns="91425" tIns="45700" rIns="91425" bIns="45700" anchor="b" anchorCtr="0">
            <a:normAutofit/>
          </a:bodyPr>
          <a:lstStyle>
            <a:lvl1pPr marL="457200" lvl="0" indent="-228600" algn="l">
              <a:spcBef>
                <a:spcPts val="360"/>
              </a:spcBef>
              <a:spcAft>
                <a:spcPts val="0"/>
              </a:spcAft>
              <a:buClr>
                <a:schemeClr val="dk1"/>
              </a:buClr>
              <a:buSzPts val="1800"/>
              <a:buNone/>
              <a:defRPr sz="1800" b="1"/>
            </a:lvl1pPr>
            <a:lvl2pPr marL="914400" lvl="1" indent="-228600" algn="l">
              <a:spcBef>
                <a:spcPts val="300"/>
              </a:spcBef>
              <a:spcAft>
                <a:spcPts val="0"/>
              </a:spcAft>
              <a:buClr>
                <a:schemeClr val="dk1"/>
              </a:buClr>
              <a:buSzPts val="1500"/>
              <a:buNone/>
              <a:defRPr sz="1500" b="1"/>
            </a:lvl2pPr>
            <a:lvl3pPr marL="1371600" lvl="2" indent="-228600" algn="l">
              <a:spcBef>
                <a:spcPts val="270"/>
              </a:spcBef>
              <a:spcAft>
                <a:spcPts val="0"/>
              </a:spcAft>
              <a:buClr>
                <a:schemeClr val="dk1"/>
              </a:buClr>
              <a:buSzPts val="1350"/>
              <a:buNone/>
              <a:defRPr sz="1350" b="1"/>
            </a:lvl3pPr>
            <a:lvl4pPr marL="1828800" lvl="3" indent="-228600" algn="l">
              <a:spcBef>
                <a:spcPts val="240"/>
              </a:spcBef>
              <a:spcAft>
                <a:spcPts val="0"/>
              </a:spcAft>
              <a:buClr>
                <a:schemeClr val="dk1"/>
              </a:buClr>
              <a:buSzPts val="1200"/>
              <a:buNone/>
              <a:defRPr sz="1200" b="1"/>
            </a:lvl4pPr>
            <a:lvl5pPr marL="2286000" lvl="4" indent="-228600" algn="l">
              <a:spcBef>
                <a:spcPts val="240"/>
              </a:spcBef>
              <a:spcAft>
                <a:spcPts val="0"/>
              </a:spcAft>
              <a:buClr>
                <a:schemeClr val="dk1"/>
              </a:buClr>
              <a:buSzPts val="1200"/>
              <a:buNone/>
              <a:defRPr sz="1200" b="1"/>
            </a:lvl5pPr>
            <a:lvl6pPr marL="2743200" lvl="5" indent="-228600" algn="l">
              <a:spcBef>
                <a:spcPts val="240"/>
              </a:spcBef>
              <a:spcAft>
                <a:spcPts val="0"/>
              </a:spcAft>
              <a:buClr>
                <a:schemeClr val="dk1"/>
              </a:buClr>
              <a:buSzPts val="1200"/>
              <a:buNone/>
              <a:defRPr sz="1200" b="1"/>
            </a:lvl6pPr>
            <a:lvl7pPr marL="3200400" lvl="6" indent="-228600" algn="l">
              <a:spcBef>
                <a:spcPts val="240"/>
              </a:spcBef>
              <a:spcAft>
                <a:spcPts val="0"/>
              </a:spcAft>
              <a:buClr>
                <a:schemeClr val="dk1"/>
              </a:buClr>
              <a:buSzPts val="1200"/>
              <a:buNone/>
              <a:defRPr sz="1200" b="1"/>
            </a:lvl7pPr>
            <a:lvl8pPr marL="3657600" lvl="7" indent="-228600" algn="l">
              <a:spcBef>
                <a:spcPts val="240"/>
              </a:spcBef>
              <a:spcAft>
                <a:spcPts val="0"/>
              </a:spcAft>
              <a:buClr>
                <a:schemeClr val="dk1"/>
              </a:buClr>
              <a:buSzPts val="1200"/>
              <a:buNone/>
              <a:defRPr sz="1200" b="1"/>
            </a:lvl8pPr>
            <a:lvl9pPr marL="4114800" lvl="8" indent="-228600" algn="l">
              <a:spcBef>
                <a:spcPts val="240"/>
              </a:spcBef>
              <a:spcAft>
                <a:spcPts val="0"/>
              </a:spcAft>
              <a:buClr>
                <a:schemeClr val="dk1"/>
              </a:buClr>
              <a:buSzPts val="1200"/>
              <a:buNone/>
              <a:defRPr sz="1200" b="1"/>
            </a:lvl9pPr>
          </a:lstStyle>
          <a:p>
            <a:endParaRPr/>
          </a:p>
        </p:txBody>
      </p:sp>
      <p:sp>
        <p:nvSpPr>
          <p:cNvPr id="118" name="Google Shape;118;p39"/>
          <p:cNvSpPr txBox="1">
            <a:spLocks noGrp="1"/>
          </p:cNvSpPr>
          <p:nvPr>
            <p:ph type="body" idx="2"/>
          </p:nvPr>
        </p:nvSpPr>
        <p:spPr>
          <a:xfrm>
            <a:off x="457200" y="1631156"/>
            <a:ext cx="4040188" cy="2963466"/>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sz="1800"/>
            </a:lvl1pPr>
            <a:lvl2pPr marL="914400" lvl="1" indent="-323850" algn="l">
              <a:spcBef>
                <a:spcPts val="300"/>
              </a:spcBef>
              <a:spcAft>
                <a:spcPts val="0"/>
              </a:spcAft>
              <a:buClr>
                <a:schemeClr val="dk1"/>
              </a:buClr>
              <a:buSzPts val="1500"/>
              <a:buChar char="–"/>
              <a:defRPr sz="1500"/>
            </a:lvl2pPr>
            <a:lvl3pPr marL="1371600" lvl="2" indent="-314325" algn="l">
              <a:spcBef>
                <a:spcPts val="270"/>
              </a:spcBef>
              <a:spcAft>
                <a:spcPts val="0"/>
              </a:spcAft>
              <a:buClr>
                <a:schemeClr val="dk1"/>
              </a:buClr>
              <a:buSzPts val="1350"/>
              <a:buChar char="•"/>
              <a:defRPr sz="1350"/>
            </a:lvl3pPr>
            <a:lvl4pPr marL="1828800" lvl="3" indent="-304800" algn="l">
              <a:spcBef>
                <a:spcPts val="240"/>
              </a:spcBef>
              <a:spcAft>
                <a:spcPts val="0"/>
              </a:spcAft>
              <a:buClr>
                <a:schemeClr val="dk1"/>
              </a:buClr>
              <a:buSzPts val="1200"/>
              <a:buChar char="–"/>
              <a:defRPr sz="1200"/>
            </a:lvl4pPr>
            <a:lvl5pPr marL="2286000" lvl="4" indent="-304800" algn="l">
              <a:spcBef>
                <a:spcPts val="240"/>
              </a:spcBef>
              <a:spcAft>
                <a:spcPts val="0"/>
              </a:spcAft>
              <a:buClr>
                <a:schemeClr val="dk1"/>
              </a:buClr>
              <a:buSzPts val="1200"/>
              <a:buChar char="»"/>
              <a:defRPr sz="1200"/>
            </a:lvl5pPr>
            <a:lvl6pPr marL="2743200" lvl="5" indent="-304800" algn="l">
              <a:spcBef>
                <a:spcPts val="240"/>
              </a:spcBef>
              <a:spcAft>
                <a:spcPts val="0"/>
              </a:spcAft>
              <a:buClr>
                <a:schemeClr val="dk1"/>
              </a:buClr>
              <a:buSzPts val="1200"/>
              <a:buChar char="•"/>
              <a:defRPr sz="1200"/>
            </a:lvl6pPr>
            <a:lvl7pPr marL="3200400" lvl="6" indent="-304800" algn="l">
              <a:spcBef>
                <a:spcPts val="240"/>
              </a:spcBef>
              <a:spcAft>
                <a:spcPts val="0"/>
              </a:spcAft>
              <a:buClr>
                <a:schemeClr val="dk1"/>
              </a:buClr>
              <a:buSzPts val="1200"/>
              <a:buChar char="•"/>
              <a:defRPr sz="1200"/>
            </a:lvl7pPr>
            <a:lvl8pPr marL="3657600" lvl="7" indent="-304800" algn="l">
              <a:spcBef>
                <a:spcPts val="240"/>
              </a:spcBef>
              <a:spcAft>
                <a:spcPts val="0"/>
              </a:spcAft>
              <a:buClr>
                <a:schemeClr val="dk1"/>
              </a:buClr>
              <a:buSzPts val="1200"/>
              <a:buChar char="•"/>
              <a:defRPr sz="1200"/>
            </a:lvl8pPr>
            <a:lvl9pPr marL="4114800" lvl="8" indent="-304800" algn="l">
              <a:spcBef>
                <a:spcPts val="240"/>
              </a:spcBef>
              <a:spcAft>
                <a:spcPts val="0"/>
              </a:spcAft>
              <a:buClr>
                <a:schemeClr val="dk1"/>
              </a:buClr>
              <a:buSzPts val="1200"/>
              <a:buChar char="•"/>
              <a:defRPr sz="1200"/>
            </a:lvl9pPr>
          </a:lstStyle>
          <a:p>
            <a:endParaRPr/>
          </a:p>
        </p:txBody>
      </p:sp>
      <p:sp>
        <p:nvSpPr>
          <p:cNvPr id="119" name="Google Shape;119;p39"/>
          <p:cNvSpPr txBox="1">
            <a:spLocks noGrp="1"/>
          </p:cNvSpPr>
          <p:nvPr>
            <p:ph type="body" idx="3"/>
          </p:nvPr>
        </p:nvSpPr>
        <p:spPr>
          <a:xfrm>
            <a:off x="4645026" y="1151335"/>
            <a:ext cx="4041775" cy="479822"/>
          </a:xfrm>
          <a:prstGeom prst="rect">
            <a:avLst/>
          </a:prstGeom>
          <a:noFill/>
          <a:ln>
            <a:noFill/>
          </a:ln>
        </p:spPr>
        <p:txBody>
          <a:bodyPr spcFirstLastPara="1" wrap="square" lIns="91425" tIns="45700" rIns="91425" bIns="45700" anchor="b" anchorCtr="0">
            <a:normAutofit/>
          </a:bodyPr>
          <a:lstStyle>
            <a:lvl1pPr marL="457200" lvl="0" indent="-228600" algn="l">
              <a:spcBef>
                <a:spcPts val="360"/>
              </a:spcBef>
              <a:spcAft>
                <a:spcPts val="0"/>
              </a:spcAft>
              <a:buClr>
                <a:schemeClr val="dk1"/>
              </a:buClr>
              <a:buSzPts val="1800"/>
              <a:buNone/>
              <a:defRPr sz="1800" b="1"/>
            </a:lvl1pPr>
            <a:lvl2pPr marL="914400" lvl="1" indent="-228600" algn="l">
              <a:spcBef>
                <a:spcPts val="300"/>
              </a:spcBef>
              <a:spcAft>
                <a:spcPts val="0"/>
              </a:spcAft>
              <a:buClr>
                <a:schemeClr val="dk1"/>
              </a:buClr>
              <a:buSzPts val="1500"/>
              <a:buNone/>
              <a:defRPr sz="1500" b="1"/>
            </a:lvl2pPr>
            <a:lvl3pPr marL="1371600" lvl="2" indent="-228600" algn="l">
              <a:spcBef>
                <a:spcPts val="270"/>
              </a:spcBef>
              <a:spcAft>
                <a:spcPts val="0"/>
              </a:spcAft>
              <a:buClr>
                <a:schemeClr val="dk1"/>
              </a:buClr>
              <a:buSzPts val="1350"/>
              <a:buNone/>
              <a:defRPr sz="1350" b="1"/>
            </a:lvl3pPr>
            <a:lvl4pPr marL="1828800" lvl="3" indent="-228600" algn="l">
              <a:spcBef>
                <a:spcPts val="240"/>
              </a:spcBef>
              <a:spcAft>
                <a:spcPts val="0"/>
              </a:spcAft>
              <a:buClr>
                <a:schemeClr val="dk1"/>
              </a:buClr>
              <a:buSzPts val="1200"/>
              <a:buNone/>
              <a:defRPr sz="1200" b="1"/>
            </a:lvl4pPr>
            <a:lvl5pPr marL="2286000" lvl="4" indent="-228600" algn="l">
              <a:spcBef>
                <a:spcPts val="240"/>
              </a:spcBef>
              <a:spcAft>
                <a:spcPts val="0"/>
              </a:spcAft>
              <a:buClr>
                <a:schemeClr val="dk1"/>
              </a:buClr>
              <a:buSzPts val="1200"/>
              <a:buNone/>
              <a:defRPr sz="1200" b="1"/>
            </a:lvl5pPr>
            <a:lvl6pPr marL="2743200" lvl="5" indent="-228600" algn="l">
              <a:spcBef>
                <a:spcPts val="240"/>
              </a:spcBef>
              <a:spcAft>
                <a:spcPts val="0"/>
              </a:spcAft>
              <a:buClr>
                <a:schemeClr val="dk1"/>
              </a:buClr>
              <a:buSzPts val="1200"/>
              <a:buNone/>
              <a:defRPr sz="1200" b="1"/>
            </a:lvl6pPr>
            <a:lvl7pPr marL="3200400" lvl="6" indent="-228600" algn="l">
              <a:spcBef>
                <a:spcPts val="240"/>
              </a:spcBef>
              <a:spcAft>
                <a:spcPts val="0"/>
              </a:spcAft>
              <a:buClr>
                <a:schemeClr val="dk1"/>
              </a:buClr>
              <a:buSzPts val="1200"/>
              <a:buNone/>
              <a:defRPr sz="1200" b="1"/>
            </a:lvl7pPr>
            <a:lvl8pPr marL="3657600" lvl="7" indent="-228600" algn="l">
              <a:spcBef>
                <a:spcPts val="240"/>
              </a:spcBef>
              <a:spcAft>
                <a:spcPts val="0"/>
              </a:spcAft>
              <a:buClr>
                <a:schemeClr val="dk1"/>
              </a:buClr>
              <a:buSzPts val="1200"/>
              <a:buNone/>
              <a:defRPr sz="1200" b="1"/>
            </a:lvl8pPr>
            <a:lvl9pPr marL="4114800" lvl="8" indent="-228600" algn="l">
              <a:spcBef>
                <a:spcPts val="240"/>
              </a:spcBef>
              <a:spcAft>
                <a:spcPts val="0"/>
              </a:spcAft>
              <a:buClr>
                <a:schemeClr val="dk1"/>
              </a:buClr>
              <a:buSzPts val="1200"/>
              <a:buNone/>
              <a:defRPr sz="1200" b="1"/>
            </a:lvl9pPr>
          </a:lstStyle>
          <a:p>
            <a:endParaRPr/>
          </a:p>
        </p:txBody>
      </p:sp>
      <p:sp>
        <p:nvSpPr>
          <p:cNvPr id="120" name="Google Shape;120;p39"/>
          <p:cNvSpPr txBox="1">
            <a:spLocks noGrp="1"/>
          </p:cNvSpPr>
          <p:nvPr>
            <p:ph type="body" idx="4"/>
          </p:nvPr>
        </p:nvSpPr>
        <p:spPr>
          <a:xfrm>
            <a:off x="4645026" y="1631156"/>
            <a:ext cx="4041775" cy="2963466"/>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sz="1800"/>
            </a:lvl1pPr>
            <a:lvl2pPr marL="914400" lvl="1" indent="-323850" algn="l">
              <a:spcBef>
                <a:spcPts val="300"/>
              </a:spcBef>
              <a:spcAft>
                <a:spcPts val="0"/>
              </a:spcAft>
              <a:buClr>
                <a:schemeClr val="dk1"/>
              </a:buClr>
              <a:buSzPts val="1500"/>
              <a:buChar char="–"/>
              <a:defRPr sz="1500"/>
            </a:lvl2pPr>
            <a:lvl3pPr marL="1371600" lvl="2" indent="-314325" algn="l">
              <a:spcBef>
                <a:spcPts val="270"/>
              </a:spcBef>
              <a:spcAft>
                <a:spcPts val="0"/>
              </a:spcAft>
              <a:buClr>
                <a:schemeClr val="dk1"/>
              </a:buClr>
              <a:buSzPts val="1350"/>
              <a:buChar char="•"/>
              <a:defRPr sz="1350"/>
            </a:lvl3pPr>
            <a:lvl4pPr marL="1828800" lvl="3" indent="-304800" algn="l">
              <a:spcBef>
                <a:spcPts val="240"/>
              </a:spcBef>
              <a:spcAft>
                <a:spcPts val="0"/>
              </a:spcAft>
              <a:buClr>
                <a:schemeClr val="dk1"/>
              </a:buClr>
              <a:buSzPts val="1200"/>
              <a:buChar char="–"/>
              <a:defRPr sz="1200"/>
            </a:lvl4pPr>
            <a:lvl5pPr marL="2286000" lvl="4" indent="-304800" algn="l">
              <a:spcBef>
                <a:spcPts val="240"/>
              </a:spcBef>
              <a:spcAft>
                <a:spcPts val="0"/>
              </a:spcAft>
              <a:buClr>
                <a:schemeClr val="dk1"/>
              </a:buClr>
              <a:buSzPts val="1200"/>
              <a:buChar char="»"/>
              <a:defRPr sz="1200"/>
            </a:lvl5pPr>
            <a:lvl6pPr marL="2743200" lvl="5" indent="-304800" algn="l">
              <a:spcBef>
                <a:spcPts val="240"/>
              </a:spcBef>
              <a:spcAft>
                <a:spcPts val="0"/>
              </a:spcAft>
              <a:buClr>
                <a:schemeClr val="dk1"/>
              </a:buClr>
              <a:buSzPts val="1200"/>
              <a:buChar char="•"/>
              <a:defRPr sz="1200"/>
            </a:lvl6pPr>
            <a:lvl7pPr marL="3200400" lvl="6" indent="-304800" algn="l">
              <a:spcBef>
                <a:spcPts val="240"/>
              </a:spcBef>
              <a:spcAft>
                <a:spcPts val="0"/>
              </a:spcAft>
              <a:buClr>
                <a:schemeClr val="dk1"/>
              </a:buClr>
              <a:buSzPts val="1200"/>
              <a:buChar char="•"/>
              <a:defRPr sz="1200"/>
            </a:lvl7pPr>
            <a:lvl8pPr marL="3657600" lvl="7" indent="-304800" algn="l">
              <a:spcBef>
                <a:spcPts val="240"/>
              </a:spcBef>
              <a:spcAft>
                <a:spcPts val="0"/>
              </a:spcAft>
              <a:buClr>
                <a:schemeClr val="dk1"/>
              </a:buClr>
              <a:buSzPts val="1200"/>
              <a:buChar char="•"/>
              <a:defRPr sz="1200"/>
            </a:lvl8pPr>
            <a:lvl9pPr marL="4114800" lvl="8" indent="-304800" algn="l">
              <a:spcBef>
                <a:spcPts val="240"/>
              </a:spcBef>
              <a:spcAft>
                <a:spcPts val="0"/>
              </a:spcAft>
              <a:buClr>
                <a:schemeClr val="dk1"/>
              </a:buClr>
              <a:buSzPts val="1200"/>
              <a:buChar char="•"/>
              <a:defRPr sz="1200"/>
            </a:lvl9pPr>
          </a:lstStyle>
          <a:p>
            <a:endParaRPr/>
          </a:p>
        </p:txBody>
      </p:sp>
      <p:sp>
        <p:nvSpPr>
          <p:cNvPr id="121" name="Google Shape;121;p39"/>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39"/>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p39"/>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4"/>
        <p:cNvGrpSpPr/>
        <p:nvPr/>
      </p:nvGrpSpPr>
      <p:grpSpPr>
        <a:xfrm>
          <a:off x="0" y="0"/>
          <a:ext cx="0" cy="0"/>
          <a:chOff x="0" y="0"/>
          <a:chExt cx="0" cy="0"/>
        </a:xfrm>
      </p:grpSpPr>
      <p:sp>
        <p:nvSpPr>
          <p:cNvPr id="125" name="Google Shape;125;p40"/>
          <p:cNvSpPr txBox="1">
            <a:spLocks noGrp="1"/>
          </p:cNvSpPr>
          <p:nvPr>
            <p:ph type="title"/>
          </p:nvPr>
        </p:nvSpPr>
        <p:spPr>
          <a:xfrm>
            <a:off x="457200" y="205979"/>
            <a:ext cx="8229600" cy="85725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6" name="Google Shape;126;p40"/>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40"/>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8" name="Google Shape;128;p40"/>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29"/>
        <p:cNvGrpSpPr/>
        <p:nvPr/>
      </p:nvGrpSpPr>
      <p:grpSpPr>
        <a:xfrm>
          <a:off x="0" y="0"/>
          <a:ext cx="0" cy="0"/>
          <a:chOff x="0" y="0"/>
          <a:chExt cx="0" cy="0"/>
        </a:xfrm>
      </p:grpSpPr>
      <p:sp>
        <p:nvSpPr>
          <p:cNvPr id="130" name="Google Shape;130;p41"/>
          <p:cNvSpPr txBox="1">
            <a:spLocks noGrp="1"/>
          </p:cNvSpPr>
          <p:nvPr>
            <p:ph type="title"/>
          </p:nvPr>
        </p:nvSpPr>
        <p:spPr>
          <a:xfrm>
            <a:off x="457201" y="204787"/>
            <a:ext cx="3008313" cy="8715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1500"/>
              <a:buFont typeface="Calibri"/>
              <a:buNone/>
              <a:defRPr sz="15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1" name="Google Shape;131;p41"/>
          <p:cNvSpPr txBox="1">
            <a:spLocks noGrp="1"/>
          </p:cNvSpPr>
          <p:nvPr>
            <p:ph type="body" idx="1"/>
          </p:nvPr>
        </p:nvSpPr>
        <p:spPr>
          <a:xfrm>
            <a:off x="3575050" y="204788"/>
            <a:ext cx="5111750" cy="4389835"/>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61950" algn="l">
              <a:spcBef>
                <a:spcPts val="420"/>
              </a:spcBef>
              <a:spcAft>
                <a:spcPts val="0"/>
              </a:spcAft>
              <a:buClr>
                <a:schemeClr val="dk1"/>
              </a:buClr>
              <a:buSzPts val="2100"/>
              <a:buChar char="–"/>
              <a:defRPr sz="2100"/>
            </a:lvl2pPr>
            <a:lvl3pPr marL="1371600" lvl="2" indent="-342900" algn="l">
              <a:spcBef>
                <a:spcPts val="360"/>
              </a:spcBef>
              <a:spcAft>
                <a:spcPts val="0"/>
              </a:spcAft>
              <a:buClr>
                <a:schemeClr val="dk1"/>
              </a:buClr>
              <a:buSzPts val="1800"/>
              <a:buChar char="•"/>
              <a:defRPr sz="1800"/>
            </a:lvl3pPr>
            <a:lvl4pPr marL="1828800" lvl="3" indent="-323850" algn="l">
              <a:spcBef>
                <a:spcPts val="300"/>
              </a:spcBef>
              <a:spcAft>
                <a:spcPts val="0"/>
              </a:spcAft>
              <a:buClr>
                <a:schemeClr val="dk1"/>
              </a:buClr>
              <a:buSzPts val="1500"/>
              <a:buChar char="–"/>
              <a:defRPr sz="1500"/>
            </a:lvl4pPr>
            <a:lvl5pPr marL="2286000" lvl="4" indent="-323850" algn="l">
              <a:spcBef>
                <a:spcPts val="300"/>
              </a:spcBef>
              <a:spcAft>
                <a:spcPts val="0"/>
              </a:spcAft>
              <a:buClr>
                <a:schemeClr val="dk1"/>
              </a:buClr>
              <a:buSzPts val="1500"/>
              <a:buChar char="»"/>
              <a:defRPr sz="1500"/>
            </a:lvl5pPr>
            <a:lvl6pPr marL="2743200" lvl="5" indent="-323850" algn="l">
              <a:spcBef>
                <a:spcPts val="300"/>
              </a:spcBef>
              <a:spcAft>
                <a:spcPts val="0"/>
              </a:spcAft>
              <a:buClr>
                <a:schemeClr val="dk1"/>
              </a:buClr>
              <a:buSzPts val="1500"/>
              <a:buChar char="•"/>
              <a:defRPr sz="1500"/>
            </a:lvl6pPr>
            <a:lvl7pPr marL="3200400" lvl="6" indent="-323850" algn="l">
              <a:spcBef>
                <a:spcPts val="300"/>
              </a:spcBef>
              <a:spcAft>
                <a:spcPts val="0"/>
              </a:spcAft>
              <a:buClr>
                <a:schemeClr val="dk1"/>
              </a:buClr>
              <a:buSzPts val="1500"/>
              <a:buChar char="•"/>
              <a:defRPr sz="1500"/>
            </a:lvl7pPr>
            <a:lvl8pPr marL="3657600" lvl="7" indent="-323850" algn="l">
              <a:spcBef>
                <a:spcPts val="300"/>
              </a:spcBef>
              <a:spcAft>
                <a:spcPts val="0"/>
              </a:spcAft>
              <a:buClr>
                <a:schemeClr val="dk1"/>
              </a:buClr>
              <a:buSzPts val="1500"/>
              <a:buChar char="•"/>
              <a:defRPr sz="1500"/>
            </a:lvl8pPr>
            <a:lvl9pPr marL="4114800" lvl="8" indent="-323850" algn="l">
              <a:spcBef>
                <a:spcPts val="300"/>
              </a:spcBef>
              <a:spcAft>
                <a:spcPts val="0"/>
              </a:spcAft>
              <a:buClr>
                <a:schemeClr val="dk1"/>
              </a:buClr>
              <a:buSzPts val="1500"/>
              <a:buChar char="•"/>
              <a:defRPr sz="1500"/>
            </a:lvl9pPr>
          </a:lstStyle>
          <a:p>
            <a:endParaRPr/>
          </a:p>
        </p:txBody>
      </p:sp>
      <p:sp>
        <p:nvSpPr>
          <p:cNvPr id="132" name="Google Shape;132;p41"/>
          <p:cNvSpPr txBox="1">
            <a:spLocks noGrp="1"/>
          </p:cNvSpPr>
          <p:nvPr>
            <p:ph type="body" idx="2"/>
          </p:nvPr>
        </p:nvSpPr>
        <p:spPr>
          <a:xfrm>
            <a:off x="457201" y="1076326"/>
            <a:ext cx="3008313" cy="3518297"/>
          </a:xfrm>
          <a:prstGeom prst="rect">
            <a:avLst/>
          </a:prstGeom>
          <a:noFill/>
          <a:ln>
            <a:noFill/>
          </a:ln>
        </p:spPr>
        <p:txBody>
          <a:bodyPr spcFirstLastPara="1" wrap="square" lIns="91425" tIns="45700" rIns="91425" bIns="45700" anchor="t" anchorCtr="0">
            <a:normAutofit/>
          </a:bodyPr>
          <a:lstStyle>
            <a:lvl1pPr marL="457200" lvl="0" indent="-228600" algn="l">
              <a:spcBef>
                <a:spcPts val="210"/>
              </a:spcBef>
              <a:spcAft>
                <a:spcPts val="0"/>
              </a:spcAft>
              <a:buClr>
                <a:schemeClr val="dk1"/>
              </a:buClr>
              <a:buSzPts val="1050"/>
              <a:buNone/>
              <a:defRPr sz="1050"/>
            </a:lvl1pPr>
            <a:lvl2pPr marL="914400" lvl="1" indent="-228600" algn="l">
              <a:spcBef>
                <a:spcPts val="180"/>
              </a:spcBef>
              <a:spcAft>
                <a:spcPts val="0"/>
              </a:spcAft>
              <a:buClr>
                <a:schemeClr val="dk1"/>
              </a:buClr>
              <a:buSzPts val="900"/>
              <a:buNone/>
              <a:defRPr sz="900"/>
            </a:lvl2pPr>
            <a:lvl3pPr marL="1371600" lvl="2" indent="-228600" algn="l">
              <a:spcBef>
                <a:spcPts val="150"/>
              </a:spcBef>
              <a:spcAft>
                <a:spcPts val="0"/>
              </a:spcAft>
              <a:buClr>
                <a:schemeClr val="dk1"/>
              </a:buClr>
              <a:buSzPts val="750"/>
              <a:buNone/>
              <a:defRPr sz="750"/>
            </a:lvl3pPr>
            <a:lvl4pPr marL="1828800" lvl="3" indent="-228600" algn="l">
              <a:spcBef>
                <a:spcPts val="135"/>
              </a:spcBef>
              <a:spcAft>
                <a:spcPts val="0"/>
              </a:spcAft>
              <a:buClr>
                <a:schemeClr val="dk1"/>
              </a:buClr>
              <a:buSzPts val="675"/>
              <a:buNone/>
              <a:defRPr sz="675"/>
            </a:lvl4pPr>
            <a:lvl5pPr marL="2286000" lvl="4" indent="-228600" algn="l">
              <a:spcBef>
                <a:spcPts val="135"/>
              </a:spcBef>
              <a:spcAft>
                <a:spcPts val="0"/>
              </a:spcAft>
              <a:buClr>
                <a:schemeClr val="dk1"/>
              </a:buClr>
              <a:buSzPts val="675"/>
              <a:buNone/>
              <a:defRPr sz="675"/>
            </a:lvl5pPr>
            <a:lvl6pPr marL="2743200" lvl="5" indent="-228600" algn="l">
              <a:spcBef>
                <a:spcPts val="135"/>
              </a:spcBef>
              <a:spcAft>
                <a:spcPts val="0"/>
              </a:spcAft>
              <a:buClr>
                <a:schemeClr val="dk1"/>
              </a:buClr>
              <a:buSzPts val="675"/>
              <a:buNone/>
              <a:defRPr sz="675"/>
            </a:lvl6pPr>
            <a:lvl7pPr marL="3200400" lvl="6" indent="-228600" algn="l">
              <a:spcBef>
                <a:spcPts val="135"/>
              </a:spcBef>
              <a:spcAft>
                <a:spcPts val="0"/>
              </a:spcAft>
              <a:buClr>
                <a:schemeClr val="dk1"/>
              </a:buClr>
              <a:buSzPts val="675"/>
              <a:buNone/>
              <a:defRPr sz="675"/>
            </a:lvl7pPr>
            <a:lvl8pPr marL="3657600" lvl="7" indent="-228600" algn="l">
              <a:spcBef>
                <a:spcPts val="135"/>
              </a:spcBef>
              <a:spcAft>
                <a:spcPts val="0"/>
              </a:spcAft>
              <a:buClr>
                <a:schemeClr val="dk1"/>
              </a:buClr>
              <a:buSzPts val="675"/>
              <a:buNone/>
              <a:defRPr sz="675"/>
            </a:lvl8pPr>
            <a:lvl9pPr marL="4114800" lvl="8" indent="-228600" algn="l">
              <a:spcBef>
                <a:spcPts val="135"/>
              </a:spcBef>
              <a:spcAft>
                <a:spcPts val="0"/>
              </a:spcAft>
              <a:buClr>
                <a:schemeClr val="dk1"/>
              </a:buClr>
              <a:buSzPts val="675"/>
              <a:buNone/>
              <a:defRPr sz="675"/>
            </a:lvl9pPr>
          </a:lstStyle>
          <a:p>
            <a:endParaRPr/>
          </a:p>
        </p:txBody>
      </p:sp>
      <p:sp>
        <p:nvSpPr>
          <p:cNvPr id="133" name="Google Shape;133;p41"/>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4" name="Google Shape;134;p41"/>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5" name="Google Shape;135;p41"/>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36"/>
        <p:cNvGrpSpPr/>
        <p:nvPr/>
      </p:nvGrpSpPr>
      <p:grpSpPr>
        <a:xfrm>
          <a:off x="0" y="0"/>
          <a:ext cx="0" cy="0"/>
          <a:chOff x="0" y="0"/>
          <a:chExt cx="0" cy="0"/>
        </a:xfrm>
      </p:grpSpPr>
      <p:sp>
        <p:nvSpPr>
          <p:cNvPr id="137" name="Google Shape;137;p42"/>
          <p:cNvSpPr txBox="1">
            <a:spLocks noGrp="1"/>
          </p:cNvSpPr>
          <p:nvPr>
            <p:ph type="title"/>
          </p:nvPr>
        </p:nvSpPr>
        <p:spPr>
          <a:xfrm>
            <a:off x="1792288" y="3600450"/>
            <a:ext cx="5486400" cy="425054"/>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1500"/>
              <a:buFont typeface="Calibri"/>
              <a:buNone/>
              <a:defRPr sz="15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8" name="Google Shape;138;p42"/>
          <p:cNvSpPr>
            <a:spLocks noGrp="1"/>
          </p:cNvSpPr>
          <p:nvPr>
            <p:ph type="pic" idx="2"/>
          </p:nvPr>
        </p:nvSpPr>
        <p:spPr>
          <a:xfrm>
            <a:off x="1792288" y="459581"/>
            <a:ext cx="5486400" cy="3086100"/>
          </a:xfrm>
          <a:prstGeom prst="rect">
            <a:avLst/>
          </a:prstGeom>
          <a:noFill/>
          <a:ln>
            <a:noFill/>
          </a:ln>
        </p:spPr>
      </p:sp>
      <p:sp>
        <p:nvSpPr>
          <p:cNvPr id="139" name="Google Shape;139;p42"/>
          <p:cNvSpPr txBox="1">
            <a:spLocks noGrp="1"/>
          </p:cNvSpPr>
          <p:nvPr>
            <p:ph type="body" idx="1"/>
          </p:nvPr>
        </p:nvSpPr>
        <p:spPr>
          <a:xfrm>
            <a:off x="1792288" y="4025503"/>
            <a:ext cx="5486400" cy="603647"/>
          </a:xfrm>
          <a:prstGeom prst="rect">
            <a:avLst/>
          </a:prstGeom>
          <a:noFill/>
          <a:ln>
            <a:noFill/>
          </a:ln>
        </p:spPr>
        <p:txBody>
          <a:bodyPr spcFirstLastPara="1" wrap="square" lIns="91425" tIns="45700" rIns="91425" bIns="45700" anchor="t" anchorCtr="0">
            <a:normAutofit/>
          </a:bodyPr>
          <a:lstStyle>
            <a:lvl1pPr marL="457200" lvl="0" indent="-228600" algn="l">
              <a:spcBef>
                <a:spcPts val="210"/>
              </a:spcBef>
              <a:spcAft>
                <a:spcPts val="0"/>
              </a:spcAft>
              <a:buClr>
                <a:schemeClr val="dk1"/>
              </a:buClr>
              <a:buSzPts val="1050"/>
              <a:buNone/>
              <a:defRPr sz="1050"/>
            </a:lvl1pPr>
            <a:lvl2pPr marL="914400" lvl="1" indent="-228600" algn="l">
              <a:spcBef>
                <a:spcPts val="180"/>
              </a:spcBef>
              <a:spcAft>
                <a:spcPts val="0"/>
              </a:spcAft>
              <a:buClr>
                <a:schemeClr val="dk1"/>
              </a:buClr>
              <a:buSzPts val="900"/>
              <a:buNone/>
              <a:defRPr sz="900"/>
            </a:lvl2pPr>
            <a:lvl3pPr marL="1371600" lvl="2" indent="-228600" algn="l">
              <a:spcBef>
                <a:spcPts val="150"/>
              </a:spcBef>
              <a:spcAft>
                <a:spcPts val="0"/>
              </a:spcAft>
              <a:buClr>
                <a:schemeClr val="dk1"/>
              </a:buClr>
              <a:buSzPts val="750"/>
              <a:buNone/>
              <a:defRPr sz="750"/>
            </a:lvl3pPr>
            <a:lvl4pPr marL="1828800" lvl="3" indent="-228600" algn="l">
              <a:spcBef>
                <a:spcPts val="135"/>
              </a:spcBef>
              <a:spcAft>
                <a:spcPts val="0"/>
              </a:spcAft>
              <a:buClr>
                <a:schemeClr val="dk1"/>
              </a:buClr>
              <a:buSzPts val="675"/>
              <a:buNone/>
              <a:defRPr sz="675"/>
            </a:lvl4pPr>
            <a:lvl5pPr marL="2286000" lvl="4" indent="-228600" algn="l">
              <a:spcBef>
                <a:spcPts val="135"/>
              </a:spcBef>
              <a:spcAft>
                <a:spcPts val="0"/>
              </a:spcAft>
              <a:buClr>
                <a:schemeClr val="dk1"/>
              </a:buClr>
              <a:buSzPts val="675"/>
              <a:buNone/>
              <a:defRPr sz="675"/>
            </a:lvl5pPr>
            <a:lvl6pPr marL="2743200" lvl="5" indent="-228600" algn="l">
              <a:spcBef>
                <a:spcPts val="135"/>
              </a:spcBef>
              <a:spcAft>
                <a:spcPts val="0"/>
              </a:spcAft>
              <a:buClr>
                <a:schemeClr val="dk1"/>
              </a:buClr>
              <a:buSzPts val="675"/>
              <a:buNone/>
              <a:defRPr sz="675"/>
            </a:lvl6pPr>
            <a:lvl7pPr marL="3200400" lvl="6" indent="-228600" algn="l">
              <a:spcBef>
                <a:spcPts val="135"/>
              </a:spcBef>
              <a:spcAft>
                <a:spcPts val="0"/>
              </a:spcAft>
              <a:buClr>
                <a:schemeClr val="dk1"/>
              </a:buClr>
              <a:buSzPts val="675"/>
              <a:buNone/>
              <a:defRPr sz="675"/>
            </a:lvl7pPr>
            <a:lvl8pPr marL="3657600" lvl="7" indent="-228600" algn="l">
              <a:spcBef>
                <a:spcPts val="135"/>
              </a:spcBef>
              <a:spcAft>
                <a:spcPts val="0"/>
              </a:spcAft>
              <a:buClr>
                <a:schemeClr val="dk1"/>
              </a:buClr>
              <a:buSzPts val="675"/>
              <a:buNone/>
              <a:defRPr sz="675"/>
            </a:lvl8pPr>
            <a:lvl9pPr marL="4114800" lvl="8" indent="-228600" algn="l">
              <a:spcBef>
                <a:spcPts val="135"/>
              </a:spcBef>
              <a:spcAft>
                <a:spcPts val="0"/>
              </a:spcAft>
              <a:buClr>
                <a:schemeClr val="dk1"/>
              </a:buClr>
              <a:buSzPts val="675"/>
              <a:buNone/>
              <a:defRPr sz="675"/>
            </a:lvl9pPr>
          </a:lstStyle>
          <a:p>
            <a:endParaRPr/>
          </a:p>
        </p:txBody>
      </p:sp>
      <p:sp>
        <p:nvSpPr>
          <p:cNvPr id="140" name="Google Shape;140;p42"/>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1" name="Google Shape;141;p42"/>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2" name="Google Shape;142;p42"/>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3"/>
        <p:cNvGrpSpPr/>
        <p:nvPr/>
      </p:nvGrpSpPr>
      <p:grpSpPr>
        <a:xfrm>
          <a:off x="0" y="0"/>
          <a:ext cx="0" cy="0"/>
          <a:chOff x="0" y="0"/>
          <a:chExt cx="0" cy="0"/>
        </a:xfrm>
      </p:grpSpPr>
      <p:sp>
        <p:nvSpPr>
          <p:cNvPr id="144" name="Google Shape;144;p43"/>
          <p:cNvSpPr txBox="1">
            <a:spLocks noGrp="1"/>
          </p:cNvSpPr>
          <p:nvPr>
            <p:ph type="title"/>
          </p:nvPr>
        </p:nvSpPr>
        <p:spPr>
          <a:xfrm>
            <a:off x="457200" y="205979"/>
            <a:ext cx="8229600" cy="85725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5" name="Google Shape;145;p43"/>
          <p:cNvSpPr txBox="1">
            <a:spLocks noGrp="1"/>
          </p:cNvSpPr>
          <p:nvPr>
            <p:ph type="body" idx="1"/>
          </p:nvPr>
        </p:nvSpPr>
        <p:spPr>
          <a:xfrm rot="5400000">
            <a:off x="2874764" y="-1217413"/>
            <a:ext cx="3394472"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46" name="Google Shape;146;p43"/>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7" name="Google Shape;147;p43"/>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8" name="Google Shape;148;p43"/>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49"/>
        <p:cNvGrpSpPr/>
        <p:nvPr/>
      </p:nvGrpSpPr>
      <p:grpSpPr>
        <a:xfrm>
          <a:off x="0" y="0"/>
          <a:ext cx="0" cy="0"/>
          <a:chOff x="0" y="0"/>
          <a:chExt cx="0" cy="0"/>
        </a:xfrm>
      </p:grpSpPr>
      <p:sp>
        <p:nvSpPr>
          <p:cNvPr id="150" name="Google Shape;150;p44"/>
          <p:cNvSpPr txBox="1">
            <a:spLocks noGrp="1"/>
          </p:cNvSpPr>
          <p:nvPr>
            <p:ph type="title"/>
          </p:nvPr>
        </p:nvSpPr>
        <p:spPr>
          <a:xfrm rot="5400000">
            <a:off x="5463778" y="1371601"/>
            <a:ext cx="4388644"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1" name="Google Shape;151;p44"/>
          <p:cNvSpPr txBox="1">
            <a:spLocks noGrp="1"/>
          </p:cNvSpPr>
          <p:nvPr>
            <p:ph type="body" idx="1"/>
          </p:nvPr>
        </p:nvSpPr>
        <p:spPr>
          <a:xfrm rot="5400000">
            <a:off x="1272778" y="-609599"/>
            <a:ext cx="4388644"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52" name="Google Shape;152;p44"/>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3" name="Google Shape;153;p44"/>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4" name="Google Shape;154;p44"/>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61"/>
        <p:cNvGrpSpPr/>
        <p:nvPr/>
      </p:nvGrpSpPr>
      <p:grpSpPr>
        <a:xfrm>
          <a:off x="0" y="0"/>
          <a:ext cx="0" cy="0"/>
          <a:chOff x="0" y="0"/>
          <a:chExt cx="0" cy="0"/>
        </a:xfrm>
      </p:grpSpPr>
      <p:sp>
        <p:nvSpPr>
          <p:cNvPr id="162" name="Google Shape;162;p2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3" name="Google Shape;163;p23"/>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64" name="Google Shape;164;p23"/>
          <p:cNvSpPr txBox="1">
            <a:spLocks noGrp="1"/>
          </p:cNvSpPr>
          <p:nvPr>
            <p:ph type="dt" idx="10"/>
          </p:nvPr>
        </p:nvSpPr>
        <p:spPr>
          <a:xfrm>
            <a:off x="628650" y="4767264"/>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5" name="Google Shape;165;p23"/>
          <p:cNvSpPr txBox="1">
            <a:spLocks noGrp="1"/>
          </p:cNvSpPr>
          <p:nvPr>
            <p:ph type="ftr" idx="11"/>
          </p:nvPr>
        </p:nvSpPr>
        <p:spPr>
          <a:xfrm>
            <a:off x="3028950" y="4767264"/>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6" name="Google Shape;166;p23"/>
          <p:cNvSpPr txBox="1">
            <a:spLocks noGrp="1"/>
          </p:cNvSpPr>
          <p:nvPr>
            <p:ph type="sldNum" idx="12"/>
          </p:nvPr>
        </p:nvSpPr>
        <p:spPr>
          <a:xfrm>
            <a:off x="6457950" y="4767264"/>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67"/>
        <p:cNvGrpSpPr/>
        <p:nvPr/>
      </p:nvGrpSpPr>
      <p:grpSpPr>
        <a:xfrm>
          <a:off x="0" y="0"/>
          <a:ext cx="0" cy="0"/>
          <a:chOff x="0" y="0"/>
          <a:chExt cx="0" cy="0"/>
        </a:xfrm>
      </p:grpSpPr>
      <p:sp>
        <p:nvSpPr>
          <p:cNvPr id="168" name="Google Shape;168;p45"/>
          <p:cNvSpPr txBox="1">
            <a:spLocks noGrp="1"/>
          </p:cNvSpPr>
          <p:nvPr>
            <p:ph type="ctrTitle"/>
          </p:nvPr>
        </p:nvSpPr>
        <p:spPr>
          <a:xfrm>
            <a:off x="685800" y="841772"/>
            <a:ext cx="7772400" cy="1790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9" name="Google Shape;169;p45"/>
          <p:cNvSpPr txBox="1">
            <a:spLocks noGrp="1"/>
          </p:cNvSpPr>
          <p:nvPr>
            <p:ph type="subTitle" idx="1"/>
          </p:nvPr>
        </p:nvSpPr>
        <p:spPr>
          <a:xfrm>
            <a:off x="1143000" y="2701528"/>
            <a:ext cx="6858000" cy="124182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750"/>
              </a:spcBef>
              <a:spcAft>
                <a:spcPts val="0"/>
              </a:spcAft>
              <a:buClr>
                <a:schemeClr val="dk1"/>
              </a:buClr>
              <a:buSzPts val="1800"/>
              <a:buNone/>
              <a:defRPr sz="1800"/>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a:endParaRPr/>
          </a:p>
        </p:txBody>
      </p:sp>
      <p:sp>
        <p:nvSpPr>
          <p:cNvPr id="170" name="Google Shape;170;p45"/>
          <p:cNvSpPr txBox="1">
            <a:spLocks noGrp="1"/>
          </p:cNvSpPr>
          <p:nvPr>
            <p:ph type="dt" idx="10"/>
          </p:nvPr>
        </p:nvSpPr>
        <p:spPr>
          <a:xfrm>
            <a:off x="628650" y="4767264"/>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1" name="Google Shape;171;p45"/>
          <p:cNvSpPr txBox="1">
            <a:spLocks noGrp="1"/>
          </p:cNvSpPr>
          <p:nvPr>
            <p:ph type="ftr" idx="11"/>
          </p:nvPr>
        </p:nvSpPr>
        <p:spPr>
          <a:xfrm>
            <a:off x="3028950" y="4767264"/>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2" name="Google Shape;172;p45"/>
          <p:cNvSpPr txBox="1">
            <a:spLocks noGrp="1"/>
          </p:cNvSpPr>
          <p:nvPr>
            <p:ph type="sldNum" idx="12"/>
          </p:nvPr>
        </p:nvSpPr>
        <p:spPr>
          <a:xfrm>
            <a:off x="6457950" y="4767264"/>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3"/>
        <p:cNvGrpSpPr/>
        <p:nvPr/>
      </p:nvGrpSpPr>
      <p:grpSpPr>
        <a:xfrm>
          <a:off x="0" y="0"/>
          <a:ext cx="0" cy="0"/>
          <a:chOff x="0" y="0"/>
          <a:chExt cx="0" cy="0"/>
        </a:xfrm>
      </p:grpSpPr>
      <p:sp>
        <p:nvSpPr>
          <p:cNvPr id="174" name="Google Shape;174;p46"/>
          <p:cNvSpPr txBox="1">
            <a:spLocks noGrp="1"/>
          </p:cNvSpPr>
          <p:nvPr>
            <p:ph type="title"/>
          </p:nvPr>
        </p:nvSpPr>
        <p:spPr>
          <a:xfrm>
            <a:off x="623888" y="1282305"/>
            <a:ext cx="7886700" cy="213955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5" name="Google Shape;175;p46"/>
          <p:cNvSpPr txBox="1">
            <a:spLocks noGrp="1"/>
          </p:cNvSpPr>
          <p:nvPr>
            <p:ph type="body" idx="1"/>
          </p:nvPr>
        </p:nvSpPr>
        <p:spPr>
          <a:xfrm>
            <a:off x="623888" y="3442099"/>
            <a:ext cx="7886700" cy="112514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800"/>
              <a:buNone/>
              <a:defRPr sz="1800">
                <a:solidFill>
                  <a:schemeClr val="dk1"/>
                </a:solidFill>
              </a:defRPr>
            </a:lvl1pPr>
            <a:lvl2pPr marL="914400" lvl="1" indent="-228600" algn="l">
              <a:lnSpc>
                <a:spcPct val="90000"/>
              </a:lnSpc>
              <a:spcBef>
                <a:spcPts val="375"/>
              </a:spcBef>
              <a:spcAft>
                <a:spcPts val="0"/>
              </a:spcAft>
              <a:buClr>
                <a:srgbClr val="888888"/>
              </a:buClr>
              <a:buSzPts val="1500"/>
              <a:buNone/>
              <a:defRPr sz="1500">
                <a:solidFill>
                  <a:srgbClr val="888888"/>
                </a:solidFill>
              </a:defRPr>
            </a:lvl2pPr>
            <a:lvl3pPr marL="1371600" lvl="2" indent="-228600" algn="l">
              <a:lnSpc>
                <a:spcPct val="90000"/>
              </a:lnSpc>
              <a:spcBef>
                <a:spcPts val="375"/>
              </a:spcBef>
              <a:spcAft>
                <a:spcPts val="0"/>
              </a:spcAft>
              <a:buClr>
                <a:srgbClr val="888888"/>
              </a:buClr>
              <a:buSzPts val="1350"/>
              <a:buNone/>
              <a:defRPr sz="1350">
                <a:solidFill>
                  <a:srgbClr val="888888"/>
                </a:solidFill>
              </a:defRPr>
            </a:lvl3pPr>
            <a:lvl4pPr marL="1828800" lvl="3" indent="-228600" algn="l">
              <a:lnSpc>
                <a:spcPct val="90000"/>
              </a:lnSpc>
              <a:spcBef>
                <a:spcPts val="375"/>
              </a:spcBef>
              <a:spcAft>
                <a:spcPts val="0"/>
              </a:spcAft>
              <a:buClr>
                <a:srgbClr val="888888"/>
              </a:buClr>
              <a:buSzPts val="1200"/>
              <a:buNone/>
              <a:defRPr sz="1200">
                <a:solidFill>
                  <a:srgbClr val="888888"/>
                </a:solidFill>
              </a:defRPr>
            </a:lvl4pPr>
            <a:lvl5pPr marL="2286000" lvl="4" indent="-228600" algn="l">
              <a:lnSpc>
                <a:spcPct val="90000"/>
              </a:lnSpc>
              <a:spcBef>
                <a:spcPts val="375"/>
              </a:spcBef>
              <a:spcAft>
                <a:spcPts val="0"/>
              </a:spcAft>
              <a:buClr>
                <a:srgbClr val="888888"/>
              </a:buClr>
              <a:buSzPts val="1200"/>
              <a:buNone/>
              <a:defRPr sz="1200">
                <a:solidFill>
                  <a:srgbClr val="888888"/>
                </a:solidFill>
              </a:defRPr>
            </a:lvl5pPr>
            <a:lvl6pPr marL="2743200" lvl="5" indent="-228600" algn="l">
              <a:lnSpc>
                <a:spcPct val="90000"/>
              </a:lnSpc>
              <a:spcBef>
                <a:spcPts val="375"/>
              </a:spcBef>
              <a:spcAft>
                <a:spcPts val="0"/>
              </a:spcAft>
              <a:buClr>
                <a:srgbClr val="888888"/>
              </a:buClr>
              <a:buSzPts val="1200"/>
              <a:buNone/>
              <a:defRPr sz="1200">
                <a:solidFill>
                  <a:srgbClr val="888888"/>
                </a:solidFill>
              </a:defRPr>
            </a:lvl6pPr>
            <a:lvl7pPr marL="3200400" lvl="6" indent="-228600" algn="l">
              <a:lnSpc>
                <a:spcPct val="90000"/>
              </a:lnSpc>
              <a:spcBef>
                <a:spcPts val="375"/>
              </a:spcBef>
              <a:spcAft>
                <a:spcPts val="0"/>
              </a:spcAft>
              <a:buClr>
                <a:srgbClr val="888888"/>
              </a:buClr>
              <a:buSzPts val="1200"/>
              <a:buNone/>
              <a:defRPr sz="1200">
                <a:solidFill>
                  <a:srgbClr val="888888"/>
                </a:solidFill>
              </a:defRPr>
            </a:lvl7pPr>
            <a:lvl8pPr marL="3657600" lvl="7" indent="-228600" algn="l">
              <a:lnSpc>
                <a:spcPct val="90000"/>
              </a:lnSpc>
              <a:spcBef>
                <a:spcPts val="375"/>
              </a:spcBef>
              <a:spcAft>
                <a:spcPts val="0"/>
              </a:spcAft>
              <a:buClr>
                <a:srgbClr val="888888"/>
              </a:buClr>
              <a:buSzPts val="1200"/>
              <a:buNone/>
              <a:defRPr sz="1200">
                <a:solidFill>
                  <a:srgbClr val="888888"/>
                </a:solidFill>
              </a:defRPr>
            </a:lvl8pPr>
            <a:lvl9pPr marL="4114800" lvl="8" indent="-228600" algn="l">
              <a:lnSpc>
                <a:spcPct val="90000"/>
              </a:lnSpc>
              <a:spcBef>
                <a:spcPts val="375"/>
              </a:spcBef>
              <a:spcAft>
                <a:spcPts val="0"/>
              </a:spcAft>
              <a:buClr>
                <a:srgbClr val="888888"/>
              </a:buClr>
              <a:buSzPts val="1200"/>
              <a:buNone/>
              <a:defRPr sz="1200">
                <a:solidFill>
                  <a:srgbClr val="888888"/>
                </a:solidFill>
              </a:defRPr>
            </a:lvl9pPr>
          </a:lstStyle>
          <a:p>
            <a:endParaRPr/>
          </a:p>
        </p:txBody>
      </p:sp>
      <p:sp>
        <p:nvSpPr>
          <p:cNvPr id="176" name="Google Shape;176;p46"/>
          <p:cNvSpPr txBox="1">
            <a:spLocks noGrp="1"/>
          </p:cNvSpPr>
          <p:nvPr>
            <p:ph type="dt" idx="10"/>
          </p:nvPr>
        </p:nvSpPr>
        <p:spPr>
          <a:xfrm>
            <a:off x="628650" y="4767264"/>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7" name="Google Shape;177;p46"/>
          <p:cNvSpPr txBox="1">
            <a:spLocks noGrp="1"/>
          </p:cNvSpPr>
          <p:nvPr>
            <p:ph type="ftr" idx="11"/>
          </p:nvPr>
        </p:nvSpPr>
        <p:spPr>
          <a:xfrm>
            <a:off x="3028950" y="4767264"/>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8" name="Google Shape;178;p46"/>
          <p:cNvSpPr txBox="1">
            <a:spLocks noGrp="1"/>
          </p:cNvSpPr>
          <p:nvPr>
            <p:ph type="sldNum" idx="12"/>
          </p:nvPr>
        </p:nvSpPr>
        <p:spPr>
          <a:xfrm>
            <a:off x="6457950" y="4767264"/>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79"/>
        <p:cNvGrpSpPr/>
        <p:nvPr/>
      </p:nvGrpSpPr>
      <p:grpSpPr>
        <a:xfrm>
          <a:off x="0" y="0"/>
          <a:ext cx="0" cy="0"/>
          <a:chOff x="0" y="0"/>
          <a:chExt cx="0" cy="0"/>
        </a:xfrm>
      </p:grpSpPr>
      <p:sp>
        <p:nvSpPr>
          <p:cNvPr id="180" name="Google Shape;180;p47"/>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1" name="Google Shape;181;p47"/>
          <p:cNvSpPr txBox="1">
            <a:spLocks noGrp="1"/>
          </p:cNvSpPr>
          <p:nvPr>
            <p:ph type="body" idx="1"/>
          </p:nvPr>
        </p:nvSpPr>
        <p:spPr>
          <a:xfrm>
            <a:off x="6286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82" name="Google Shape;182;p47"/>
          <p:cNvSpPr txBox="1">
            <a:spLocks noGrp="1"/>
          </p:cNvSpPr>
          <p:nvPr>
            <p:ph type="body" idx="2"/>
          </p:nvPr>
        </p:nvSpPr>
        <p:spPr>
          <a:xfrm>
            <a:off x="46291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83" name="Google Shape;183;p47"/>
          <p:cNvSpPr txBox="1">
            <a:spLocks noGrp="1"/>
          </p:cNvSpPr>
          <p:nvPr>
            <p:ph type="dt" idx="10"/>
          </p:nvPr>
        </p:nvSpPr>
        <p:spPr>
          <a:xfrm>
            <a:off x="628650" y="4767264"/>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4" name="Google Shape;184;p47"/>
          <p:cNvSpPr txBox="1">
            <a:spLocks noGrp="1"/>
          </p:cNvSpPr>
          <p:nvPr>
            <p:ph type="ftr" idx="11"/>
          </p:nvPr>
        </p:nvSpPr>
        <p:spPr>
          <a:xfrm>
            <a:off x="3028950" y="4767264"/>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5" name="Google Shape;185;p47"/>
          <p:cNvSpPr txBox="1">
            <a:spLocks noGrp="1"/>
          </p:cNvSpPr>
          <p:nvPr>
            <p:ph type="sldNum" idx="12"/>
          </p:nvPr>
        </p:nvSpPr>
        <p:spPr>
          <a:xfrm>
            <a:off x="6457950" y="4767264"/>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86"/>
        <p:cNvGrpSpPr/>
        <p:nvPr/>
      </p:nvGrpSpPr>
      <p:grpSpPr>
        <a:xfrm>
          <a:off x="0" y="0"/>
          <a:ext cx="0" cy="0"/>
          <a:chOff x="0" y="0"/>
          <a:chExt cx="0" cy="0"/>
        </a:xfrm>
      </p:grpSpPr>
      <p:sp>
        <p:nvSpPr>
          <p:cNvPr id="187" name="Google Shape;187;p48"/>
          <p:cNvSpPr txBox="1">
            <a:spLocks noGrp="1"/>
          </p:cNvSpPr>
          <p:nvPr>
            <p:ph type="title"/>
          </p:nvPr>
        </p:nvSpPr>
        <p:spPr>
          <a:xfrm>
            <a:off x="629841"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8" name="Google Shape;188;p48"/>
          <p:cNvSpPr txBox="1">
            <a:spLocks noGrp="1"/>
          </p:cNvSpPr>
          <p:nvPr>
            <p:ph type="body" idx="1"/>
          </p:nvPr>
        </p:nvSpPr>
        <p:spPr>
          <a:xfrm>
            <a:off x="629842" y="1260872"/>
            <a:ext cx="3868340"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189" name="Google Shape;189;p48"/>
          <p:cNvSpPr txBox="1">
            <a:spLocks noGrp="1"/>
          </p:cNvSpPr>
          <p:nvPr>
            <p:ph type="body" idx="2"/>
          </p:nvPr>
        </p:nvSpPr>
        <p:spPr>
          <a:xfrm>
            <a:off x="629842" y="1878806"/>
            <a:ext cx="3868340"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90" name="Google Shape;190;p48"/>
          <p:cNvSpPr txBox="1">
            <a:spLocks noGrp="1"/>
          </p:cNvSpPr>
          <p:nvPr>
            <p:ph type="body" idx="3"/>
          </p:nvPr>
        </p:nvSpPr>
        <p:spPr>
          <a:xfrm>
            <a:off x="4629151" y="1260872"/>
            <a:ext cx="3887391"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191" name="Google Shape;191;p48"/>
          <p:cNvSpPr txBox="1">
            <a:spLocks noGrp="1"/>
          </p:cNvSpPr>
          <p:nvPr>
            <p:ph type="body" idx="4"/>
          </p:nvPr>
        </p:nvSpPr>
        <p:spPr>
          <a:xfrm>
            <a:off x="4629151" y="1878806"/>
            <a:ext cx="3887391"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92" name="Google Shape;192;p48"/>
          <p:cNvSpPr txBox="1">
            <a:spLocks noGrp="1"/>
          </p:cNvSpPr>
          <p:nvPr>
            <p:ph type="dt" idx="10"/>
          </p:nvPr>
        </p:nvSpPr>
        <p:spPr>
          <a:xfrm>
            <a:off x="628650" y="4767264"/>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3" name="Google Shape;193;p48"/>
          <p:cNvSpPr txBox="1">
            <a:spLocks noGrp="1"/>
          </p:cNvSpPr>
          <p:nvPr>
            <p:ph type="ftr" idx="11"/>
          </p:nvPr>
        </p:nvSpPr>
        <p:spPr>
          <a:xfrm>
            <a:off x="3028950" y="4767264"/>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4" name="Google Shape;194;p48"/>
          <p:cNvSpPr txBox="1">
            <a:spLocks noGrp="1"/>
          </p:cNvSpPr>
          <p:nvPr>
            <p:ph type="sldNum" idx="12"/>
          </p:nvPr>
        </p:nvSpPr>
        <p:spPr>
          <a:xfrm>
            <a:off x="6457950" y="4767264"/>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95"/>
        <p:cNvGrpSpPr/>
        <p:nvPr/>
      </p:nvGrpSpPr>
      <p:grpSpPr>
        <a:xfrm>
          <a:off x="0" y="0"/>
          <a:ext cx="0" cy="0"/>
          <a:chOff x="0" y="0"/>
          <a:chExt cx="0" cy="0"/>
        </a:xfrm>
      </p:grpSpPr>
      <p:sp>
        <p:nvSpPr>
          <p:cNvPr id="196" name="Google Shape;196;p49"/>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7" name="Google Shape;197;p49"/>
          <p:cNvSpPr txBox="1">
            <a:spLocks noGrp="1"/>
          </p:cNvSpPr>
          <p:nvPr>
            <p:ph type="dt" idx="10"/>
          </p:nvPr>
        </p:nvSpPr>
        <p:spPr>
          <a:xfrm>
            <a:off x="628650" y="4767264"/>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8" name="Google Shape;198;p49"/>
          <p:cNvSpPr txBox="1">
            <a:spLocks noGrp="1"/>
          </p:cNvSpPr>
          <p:nvPr>
            <p:ph type="ftr" idx="11"/>
          </p:nvPr>
        </p:nvSpPr>
        <p:spPr>
          <a:xfrm>
            <a:off x="3028950" y="4767264"/>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9" name="Google Shape;199;p49"/>
          <p:cNvSpPr txBox="1">
            <a:spLocks noGrp="1"/>
          </p:cNvSpPr>
          <p:nvPr>
            <p:ph type="sldNum" idx="12"/>
          </p:nvPr>
        </p:nvSpPr>
        <p:spPr>
          <a:xfrm>
            <a:off x="6457950" y="4767264"/>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00"/>
        <p:cNvGrpSpPr/>
        <p:nvPr/>
      </p:nvGrpSpPr>
      <p:grpSpPr>
        <a:xfrm>
          <a:off x="0" y="0"/>
          <a:ext cx="0" cy="0"/>
          <a:chOff x="0" y="0"/>
          <a:chExt cx="0" cy="0"/>
        </a:xfrm>
      </p:grpSpPr>
      <p:sp>
        <p:nvSpPr>
          <p:cNvPr id="201" name="Google Shape;201;p50"/>
          <p:cNvSpPr txBox="1">
            <a:spLocks noGrp="1"/>
          </p:cNvSpPr>
          <p:nvPr>
            <p:ph type="dt" idx="10"/>
          </p:nvPr>
        </p:nvSpPr>
        <p:spPr>
          <a:xfrm>
            <a:off x="628650" y="4767264"/>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2" name="Google Shape;202;p50"/>
          <p:cNvSpPr txBox="1">
            <a:spLocks noGrp="1"/>
          </p:cNvSpPr>
          <p:nvPr>
            <p:ph type="ftr" idx="11"/>
          </p:nvPr>
        </p:nvSpPr>
        <p:spPr>
          <a:xfrm>
            <a:off x="3028950" y="4767264"/>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3" name="Google Shape;203;p50"/>
          <p:cNvSpPr txBox="1">
            <a:spLocks noGrp="1"/>
          </p:cNvSpPr>
          <p:nvPr>
            <p:ph type="sldNum" idx="12"/>
          </p:nvPr>
        </p:nvSpPr>
        <p:spPr>
          <a:xfrm>
            <a:off x="6457950" y="4767264"/>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04"/>
        <p:cNvGrpSpPr/>
        <p:nvPr/>
      </p:nvGrpSpPr>
      <p:grpSpPr>
        <a:xfrm>
          <a:off x="0" y="0"/>
          <a:ext cx="0" cy="0"/>
          <a:chOff x="0" y="0"/>
          <a:chExt cx="0" cy="0"/>
        </a:xfrm>
      </p:grpSpPr>
      <p:sp>
        <p:nvSpPr>
          <p:cNvPr id="205" name="Google Shape;205;p51"/>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6" name="Google Shape;206;p51"/>
          <p:cNvSpPr txBox="1">
            <a:spLocks noGrp="1"/>
          </p:cNvSpPr>
          <p:nvPr>
            <p:ph type="body" idx="1"/>
          </p:nvPr>
        </p:nvSpPr>
        <p:spPr>
          <a:xfrm>
            <a:off x="3887391" y="740570"/>
            <a:ext cx="4629150" cy="3655219"/>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750"/>
              </a:spcBef>
              <a:spcAft>
                <a:spcPts val="0"/>
              </a:spcAft>
              <a:buClr>
                <a:schemeClr val="dk1"/>
              </a:buClr>
              <a:buSzPts val="2400"/>
              <a:buChar char="•"/>
              <a:defRPr sz="2400"/>
            </a:lvl1pPr>
            <a:lvl2pPr marL="914400" lvl="1" indent="-361950" algn="l">
              <a:lnSpc>
                <a:spcPct val="90000"/>
              </a:lnSpc>
              <a:spcBef>
                <a:spcPts val="375"/>
              </a:spcBef>
              <a:spcAft>
                <a:spcPts val="0"/>
              </a:spcAft>
              <a:buClr>
                <a:schemeClr val="dk1"/>
              </a:buClr>
              <a:buSzPts val="2100"/>
              <a:buChar char="•"/>
              <a:defRPr sz="2100"/>
            </a:lvl2pPr>
            <a:lvl3pPr marL="1371600" lvl="2" indent="-342900" algn="l">
              <a:lnSpc>
                <a:spcPct val="90000"/>
              </a:lnSpc>
              <a:spcBef>
                <a:spcPts val="375"/>
              </a:spcBef>
              <a:spcAft>
                <a:spcPts val="0"/>
              </a:spcAft>
              <a:buClr>
                <a:schemeClr val="dk1"/>
              </a:buClr>
              <a:buSzPts val="1800"/>
              <a:buChar char="•"/>
              <a:defRPr sz="1800"/>
            </a:lvl3pPr>
            <a:lvl4pPr marL="1828800" lvl="3" indent="-323850" algn="l">
              <a:lnSpc>
                <a:spcPct val="90000"/>
              </a:lnSpc>
              <a:spcBef>
                <a:spcPts val="375"/>
              </a:spcBef>
              <a:spcAft>
                <a:spcPts val="0"/>
              </a:spcAft>
              <a:buClr>
                <a:schemeClr val="dk1"/>
              </a:buClr>
              <a:buSzPts val="1500"/>
              <a:buChar char="•"/>
              <a:defRPr sz="1500"/>
            </a:lvl4pPr>
            <a:lvl5pPr marL="2286000" lvl="4" indent="-323850" algn="l">
              <a:lnSpc>
                <a:spcPct val="90000"/>
              </a:lnSpc>
              <a:spcBef>
                <a:spcPts val="375"/>
              </a:spcBef>
              <a:spcAft>
                <a:spcPts val="0"/>
              </a:spcAft>
              <a:buClr>
                <a:schemeClr val="dk1"/>
              </a:buClr>
              <a:buSzPts val="1500"/>
              <a:buChar char="•"/>
              <a:defRPr sz="1500"/>
            </a:lvl5pPr>
            <a:lvl6pPr marL="2743200" lvl="5" indent="-323850" algn="l">
              <a:lnSpc>
                <a:spcPct val="90000"/>
              </a:lnSpc>
              <a:spcBef>
                <a:spcPts val="375"/>
              </a:spcBef>
              <a:spcAft>
                <a:spcPts val="0"/>
              </a:spcAft>
              <a:buClr>
                <a:schemeClr val="dk1"/>
              </a:buClr>
              <a:buSzPts val="1500"/>
              <a:buChar char="•"/>
              <a:defRPr sz="1500"/>
            </a:lvl6pPr>
            <a:lvl7pPr marL="3200400" lvl="6" indent="-323850" algn="l">
              <a:lnSpc>
                <a:spcPct val="90000"/>
              </a:lnSpc>
              <a:spcBef>
                <a:spcPts val="375"/>
              </a:spcBef>
              <a:spcAft>
                <a:spcPts val="0"/>
              </a:spcAft>
              <a:buClr>
                <a:schemeClr val="dk1"/>
              </a:buClr>
              <a:buSzPts val="1500"/>
              <a:buChar char="•"/>
              <a:defRPr sz="1500"/>
            </a:lvl7pPr>
            <a:lvl8pPr marL="3657600" lvl="7" indent="-323850" algn="l">
              <a:lnSpc>
                <a:spcPct val="90000"/>
              </a:lnSpc>
              <a:spcBef>
                <a:spcPts val="375"/>
              </a:spcBef>
              <a:spcAft>
                <a:spcPts val="0"/>
              </a:spcAft>
              <a:buClr>
                <a:schemeClr val="dk1"/>
              </a:buClr>
              <a:buSzPts val="1500"/>
              <a:buChar char="•"/>
              <a:defRPr sz="1500"/>
            </a:lvl8pPr>
            <a:lvl9pPr marL="4114800" lvl="8" indent="-323850" algn="l">
              <a:lnSpc>
                <a:spcPct val="90000"/>
              </a:lnSpc>
              <a:spcBef>
                <a:spcPts val="375"/>
              </a:spcBef>
              <a:spcAft>
                <a:spcPts val="0"/>
              </a:spcAft>
              <a:buClr>
                <a:schemeClr val="dk1"/>
              </a:buClr>
              <a:buSzPts val="1500"/>
              <a:buChar char="•"/>
              <a:defRPr sz="1500"/>
            </a:lvl9pPr>
          </a:lstStyle>
          <a:p>
            <a:endParaRPr/>
          </a:p>
        </p:txBody>
      </p:sp>
      <p:sp>
        <p:nvSpPr>
          <p:cNvPr id="207" name="Google Shape;207;p51"/>
          <p:cNvSpPr txBox="1">
            <a:spLocks noGrp="1"/>
          </p:cNvSpPr>
          <p:nvPr>
            <p:ph type="body" idx="2"/>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208" name="Google Shape;208;p51"/>
          <p:cNvSpPr txBox="1">
            <a:spLocks noGrp="1"/>
          </p:cNvSpPr>
          <p:nvPr>
            <p:ph type="dt" idx="10"/>
          </p:nvPr>
        </p:nvSpPr>
        <p:spPr>
          <a:xfrm>
            <a:off x="628650" y="4767264"/>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9" name="Google Shape;209;p51"/>
          <p:cNvSpPr txBox="1">
            <a:spLocks noGrp="1"/>
          </p:cNvSpPr>
          <p:nvPr>
            <p:ph type="ftr" idx="11"/>
          </p:nvPr>
        </p:nvSpPr>
        <p:spPr>
          <a:xfrm>
            <a:off x="3028950" y="4767264"/>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0" name="Google Shape;210;p51"/>
          <p:cNvSpPr txBox="1">
            <a:spLocks noGrp="1"/>
          </p:cNvSpPr>
          <p:nvPr>
            <p:ph type="sldNum" idx="12"/>
          </p:nvPr>
        </p:nvSpPr>
        <p:spPr>
          <a:xfrm>
            <a:off x="6457950" y="4767264"/>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11"/>
        <p:cNvGrpSpPr/>
        <p:nvPr/>
      </p:nvGrpSpPr>
      <p:grpSpPr>
        <a:xfrm>
          <a:off x="0" y="0"/>
          <a:ext cx="0" cy="0"/>
          <a:chOff x="0" y="0"/>
          <a:chExt cx="0" cy="0"/>
        </a:xfrm>
      </p:grpSpPr>
      <p:sp>
        <p:nvSpPr>
          <p:cNvPr id="212" name="Google Shape;212;p52"/>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3" name="Google Shape;213;p52"/>
          <p:cNvSpPr>
            <a:spLocks noGrp="1"/>
          </p:cNvSpPr>
          <p:nvPr>
            <p:ph type="pic" idx="2"/>
          </p:nvPr>
        </p:nvSpPr>
        <p:spPr>
          <a:xfrm>
            <a:off x="3887391" y="740570"/>
            <a:ext cx="4629150" cy="3655219"/>
          </a:xfrm>
          <a:prstGeom prst="rect">
            <a:avLst/>
          </a:prstGeom>
          <a:noFill/>
          <a:ln>
            <a:noFill/>
          </a:ln>
        </p:spPr>
      </p:sp>
      <p:sp>
        <p:nvSpPr>
          <p:cNvPr id="214" name="Google Shape;214;p52"/>
          <p:cNvSpPr txBox="1">
            <a:spLocks noGrp="1"/>
          </p:cNvSpPr>
          <p:nvPr>
            <p:ph type="body" idx="1"/>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215" name="Google Shape;215;p52"/>
          <p:cNvSpPr txBox="1">
            <a:spLocks noGrp="1"/>
          </p:cNvSpPr>
          <p:nvPr>
            <p:ph type="dt" idx="10"/>
          </p:nvPr>
        </p:nvSpPr>
        <p:spPr>
          <a:xfrm>
            <a:off x="628650" y="4767264"/>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6" name="Google Shape;216;p52"/>
          <p:cNvSpPr txBox="1">
            <a:spLocks noGrp="1"/>
          </p:cNvSpPr>
          <p:nvPr>
            <p:ph type="ftr" idx="11"/>
          </p:nvPr>
        </p:nvSpPr>
        <p:spPr>
          <a:xfrm>
            <a:off x="3028950" y="4767264"/>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7" name="Google Shape;217;p52"/>
          <p:cNvSpPr txBox="1">
            <a:spLocks noGrp="1"/>
          </p:cNvSpPr>
          <p:nvPr>
            <p:ph type="sldNum" idx="12"/>
          </p:nvPr>
        </p:nvSpPr>
        <p:spPr>
          <a:xfrm>
            <a:off x="6457950" y="4767264"/>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18"/>
        <p:cNvGrpSpPr/>
        <p:nvPr/>
      </p:nvGrpSpPr>
      <p:grpSpPr>
        <a:xfrm>
          <a:off x="0" y="0"/>
          <a:ext cx="0" cy="0"/>
          <a:chOff x="0" y="0"/>
          <a:chExt cx="0" cy="0"/>
        </a:xfrm>
      </p:grpSpPr>
      <p:sp>
        <p:nvSpPr>
          <p:cNvPr id="219" name="Google Shape;219;p5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0" name="Google Shape;220;p53"/>
          <p:cNvSpPr txBox="1">
            <a:spLocks noGrp="1"/>
          </p:cNvSpPr>
          <p:nvPr>
            <p:ph type="body" idx="1"/>
          </p:nvPr>
        </p:nvSpPr>
        <p:spPr>
          <a:xfrm rot="5400000">
            <a:off x="2940248" y="-942379"/>
            <a:ext cx="3263504"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221" name="Google Shape;221;p53"/>
          <p:cNvSpPr txBox="1">
            <a:spLocks noGrp="1"/>
          </p:cNvSpPr>
          <p:nvPr>
            <p:ph type="dt" idx="10"/>
          </p:nvPr>
        </p:nvSpPr>
        <p:spPr>
          <a:xfrm>
            <a:off x="628650" y="4767264"/>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2" name="Google Shape;222;p53"/>
          <p:cNvSpPr txBox="1">
            <a:spLocks noGrp="1"/>
          </p:cNvSpPr>
          <p:nvPr>
            <p:ph type="ftr" idx="11"/>
          </p:nvPr>
        </p:nvSpPr>
        <p:spPr>
          <a:xfrm>
            <a:off x="3028950" y="4767264"/>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3" name="Google Shape;223;p53"/>
          <p:cNvSpPr txBox="1">
            <a:spLocks noGrp="1"/>
          </p:cNvSpPr>
          <p:nvPr>
            <p:ph type="sldNum" idx="12"/>
          </p:nvPr>
        </p:nvSpPr>
        <p:spPr>
          <a:xfrm>
            <a:off x="6457950" y="4767264"/>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224"/>
        <p:cNvGrpSpPr/>
        <p:nvPr/>
      </p:nvGrpSpPr>
      <p:grpSpPr>
        <a:xfrm>
          <a:off x="0" y="0"/>
          <a:ext cx="0" cy="0"/>
          <a:chOff x="0" y="0"/>
          <a:chExt cx="0" cy="0"/>
        </a:xfrm>
      </p:grpSpPr>
      <p:sp>
        <p:nvSpPr>
          <p:cNvPr id="225" name="Google Shape;225;p54"/>
          <p:cNvSpPr txBox="1">
            <a:spLocks noGrp="1"/>
          </p:cNvSpPr>
          <p:nvPr>
            <p:ph type="title"/>
          </p:nvPr>
        </p:nvSpPr>
        <p:spPr>
          <a:xfrm rot="5400000">
            <a:off x="5350074" y="1467446"/>
            <a:ext cx="4358879"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6" name="Google Shape;226;p54"/>
          <p:cNvSpPr txBox="1">
            <a:spLocks noGrp="1"/>
          </p:cNvSpPr>
          <p:nvPr>
            <p:ph type="body" idx="1"/>
          </p:nvPr>
        </p:nvSpPr>
        <p:spPr>
          <a:xfrm rot="5400000">
            <a:off x="1349574" y="-447079"/>
            <a:ext cx="4358879"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227" name="Google Shape;227;p54"/>
          <p:cNvSpPr txBox="1">
            <a:spLocks noGrp="1"/>
          </p:cNvSpPr>
          <p:nvPr>
            <p:ph type="dt" idx="10"/>
          </p:nvPr>
        </p:nvSpPr>
        <p:spPr>
          <a:xfrm>
            <a:off x="628650" y="4767264"/>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8" name="Google Shape;228;p54"/>
          <p:cNvSpPr txBox="1">
            <a:spLocks noGrp="1"/>
          </p:cNvSpPr>
          <p:nvPr>
            <p:ph type="ftr" idx="11"/>
          </p:nvPr>
        </p:nvSpPr>
        <p:spPr>
          <a:xfrm>
            <a:off x="3028950" y="4767264"/>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9" name="Google Shape;229;p54"/>
          <p:cNvSpPr txBox="1">
            <a:spLocks noGrp="1"/>
          </p:cNvSpPr>
          <p:nvPr>
            <p:ph type="sldNum" idx="12"/>
          </p:nvPr>
        </p:nvSpPr>
        <p:spPr>
          <a:xfrm>
            <a:off x="6457950" y="4767264"/>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21"/>
        <p:cNvGrpSpPr/>
        <p:nvPr/>
      </p:nvGrpSpPr>
      <p:grpSpPr>
        <a:xfrm>
          <a:off x="0" y="0"/>
          <a:ext cx="0" cy="0"/>
          <a:chOff x="0" y="0"/>
          <a:chExt cx="0" cy="0"/>
        </a:xfrm>
      </p:grpSpPr>
      <p:sp>
        <p:nvSpPr>
          <p:cNvPr id="322" name="Google Shape;322;p67"/>
          <p:cNvSpPr txBox="1">
            <a:spLocks noGrp="1"/>
          </p:cNvSpPr>
          <p:nvPr>
            <p:ph type="ctrTitle"/>
          </p:nvPr>
        </p:nvSpPr>
        <p:spPr>
          <a:xfrm>
            <a:off x="1143000" y="841375"/>
            <a:ext cx="6858000" cy="1790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3" name="Google Shape;323;p67"/>
          <p:cNvSpPr txBox="1">
            <a:spLocks noGrp="1"/>
          </p:cNvSpPr>
          <p:nvPr>
            <p:ph type="subTitle" idx="1"/>
          </p:nvPr>
        </p:nvSpPr>
        <p:spPr>
          <a:xfrm>
            <a:off x="1143000" y="2701925"/>
            <a:ext cx="6858000" cy="1241425"/>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24" name="Google Shape;324;p67"/>
          <p:cNvSpPr txBox="1">
            <a:spLocks noGrp="1"/>
          </p:cNvSpPr>
          <p:nvPr>
            <p:ph type="dt" idx="10"/>
          </p:nvPr>
        </p:nvSpPr>
        <p:spPr>
          <a:xfrm>
            <a:off x="628650" y="4767263"/>
            <a:ext cx="2057400" cy="27463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5" name="Google Shape;325;p67"/>
          <p:cNvSpPr txBox="1">
            <a:spLocks noGrp="1"/>
          </p:cNvSpPr>
          <p:nvPr>
            <p:ph type="ftr" idx="11"/>
          </p:nvPr>
        </p:nvSpPr>
        <p:spPr>
          <a:xfrm>
            <a:off x="3028950" y="4767263"/>
            <a:ext cx="3086100" cy="27463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6" name="Google Shape;326;p67"/>
          <p:cNvSpPr txBox="1">
            <a:spLocks noGrp="1"/>
          </p:cNvSpPr>
          <p:nvPr>
            <p:ph type="sldNum" idx="12"/>
          </p:nvPr>
        </p:nvSpPr>
        <p:spPr>
          <a:xfrm>
            <a:off x="6457950" y="4767263"/>
            <a:ext cx="2057400" cy="27463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27"/>
        <p:cNvGrpSpPr/>
        <p:nvPr/>
      </p:nvGrpSpPr>
      <p:grpSpPr>
        <a:xfrm>
          <a:off x="0" y="0"/>
          <a:ext cx="0" cy="0"/>
          <a:chOff x="0" y="0"/>
          <a:chExt cx="0" cy="0"/>
        </a:xfrm>
      </p:grpSpPr>
      <p:sp>
        <p:nvSpPr>
          <p:cNvPr id="328" name="Google Shape;328;p68"/>
          <p:cNvSpPr txBox="1">
            <a:spLocks noGrp="1"/>
          </p:cNvSpPr>
          <p:nvPr>
            <p:ph type="title"/>
          </p:nvPr>
        </p:nvSpPr>
        <p:spPr>
          <a:xfrm>
            <a:off x="628650" y="274638"/>
            <a:ext cx="7886700" cy="9937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9" name="Google Shape;329;p68"/>
          <p:cNvSpPr txBox="1">
            <a:spLocks noGrp="1"/>
          </p:cNvSpPr>
          <p:nvPr>
            <p:ph type="body" idx="1"/>
          </p:nvPr>
        </p:nvSpPr>
        <p:spPr>
          <a:xfrm>
            <a:off x="628650" y="1370013"/>
            <a:ext cx="7886700" cy="3262312"/>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0" name="Google Shape;330;p68"/>
          <p:cNvSpPr txBox="1">
            <a:spLocks noGrp="1"/>
          </p:cNvSpPr>
          <p:nvPr>
            <p:ph type="dt" idx="10"/>
          </p:nvPr>
        </p:nvSpPr>
        <p:spPr>
          <a:xfrm>
            <a:off x="628650" y="4767263"/>
            <a:ext cx="2057400" cy="27463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1" name="Google Shape;331;p68"/>
          <p:cNvSpPr txBox="1">
            <a:spLocks noGrp="1"/>
          </p:cNvSpPr>
          <p:nvPr>
            <p:ph type="ftr" idx="11"/>
          </p:nvPr>
        </p:nvSpPr>
        <p:spPr>
          <a:xfrm>
            <a:off x="3028950" y="4767263"/>
            <a:ext cx="3086100" cy="27463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2" name="Google Shape;332;p68"/>
          <p:cNvSpPr txBox="1">
            <a:spLocks noGrp="1"/>
          </p:cNvSpPr>
          <p:nvPr>
            <p:ph type="sldNum" idx="12"/>
          </p:nvPr>
        </p:nvSpPr>
        <p:spPr>
          <a:xfrm>
            <a:off x="6457950" y="4767263"/>
            <a:ext cx="2057400" cy="27463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33"/>
        <p:cNvGrpSpPr/>
        <p:nvPr/>
      </p:nvGrpSpPr>
      <p:grpSpPr>
        <a:xfrm>
          <a:off x="0" y="0"/>
          <a:ext cx="0" cy="0"/>
          <a:chOff x="0" y="0"/>
          <a:chExt cx="0" cy="0"/>
        </a:xfrm>
      </p:grpSpPr>
      <p:sp>
        <p:nvSpPr>
          <p:cNvPr id="334" name="Google Shape;334;p69"/>
          <p:cNvSpPr txBox="1">
            <a:spLocks noGrp="1"/>
          </p:cNvSpPr>
          <p:nvPr>
            <p:ph type="title"/>
          </p:nvPr>
        </p:nvSpPr>
        <p:spPr>
          <a:xfrm>
            <a:off x="623888" y="1282700"/>
            <a:ext cx="7886700" cy="21399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5" name="Google Shape;335;p69"/>
          <p:cNvSpPr txBox="1">
            <a:spLocks noGrp="1"/>
          </p:cNvSpPr>
          <p:nvPr>
            <p:ph type="body" idx="1"/>
          </p:nvPr>
        </p:nvSpPr>
        <p:spPr>
          <a:xfrm>
            <a:off x="623888" y="3441700"/>
            <a:ext cx="7886700" cy="11255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36" name="Google Shape;336;p69"/>
          <p:cNvSpPr txBox="1">
            <a:spLocks noGrp="1"/>
          </p:cNvSpPr>
          <p:nvPr>
            <p:ph type="dt" idx="10"/>
          </p:nvPr>
        </p:nvSpPr>
        <p:spPr>
          <a:xfrm>
            <a:off x="628650" y="4767263"/>
            <a:ext cx="2057400" cy="27463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7" name="Google Shape;337;p69"/>
          <p:cNvSpPr txBox="1">
            <a:spLocks noGrp="1"/>
          </p:cNvSpPr>
          <p:nvPr>
            <p:ph type="ftr" idx="11"/>
          </p:nvPr>
        </p:nvSpPr>
        <p:spPr>
          <a:xfrm>
            <a:off x="3028950" y="4767263"/>
            <a:ext cx="3086100" cy="27463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8" name="Google Shape;338;p69"/>
          <p:cNvSpPr txBox="1">
            <a:spLocks noGrp="1"/>
          </p:cNvSpPr>
          <p:nvPr>
            <p:ph type="sldNum" idx="12"/>
          </p:nvPr>
        </p:nvSpPr>
        <p:spPr>
          <a:xfrm>
            <a:off x="6457950" y="4767263"/>
            <a:ext cx="2057400" cy="27463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9"/>
        <p:cNvGrpSpPr/>
        <p:nvPr/>
      </p:nvGrpSpPr>
      <p:grpSpPr>
        <a:xfrm>
          <a:off x="0" y="0"/>
          <a:ext cx="0" cy="0"/>
          <a:chOff x="0" y="0"/>
          <a:chExt cx="0" cy="0"/>
        </a:xfrm>
      </p:grpSpPr>
      <p:sp>
        <p:nvSpPr>
          <p:cNvPr id="340" name="Google Shape;340;p70"/>
          <p:cNvSpPr txBox="1">
            <a:spLocks noGrp="1"/>
          </p:cNvSpPr>
          <p:nvPr>
            <p:ph type="title"/>
          </p:nvPr>
        </p:nvSpPr>
        <p:spPr>
          <a:xfrm>
            <a:off x="628650" y="274638"/>
            <a:ext cx="7886700" cy="9937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1" name="Google Shape;341;p70"/>
          <p:cNvSpPr txBox="1">
            <a:spLocks noGrp="1"/>
          </p:cNvSpPr>
          <p:nvPr>
            <p:ph type="body" idx="1"/>
          </p:nvPr>
        </p:nvSpPr>
        <p:spPr>
          <a:xfrm>
            <a:off x="628650" y="1370013"/>
            <a:ext cx="3867150" cy="3262312"/>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2" name="Google Shape;342;p70"/>
          <p:cNvSpPr txBox="1">
            <a:spLocks noGrp="1"/>
          </p:cNvSpPr>
          <p:nvPr>
            <p:ph type="body" idx="2"/>
          </p:nvPr>
        </p:nvSpPr>
        <p:spPr>
          <a:xfrm>
            <a:off x="4648200" y="1370013"/>
            <a:ext cx="3867150" cy="3262312"/>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3" name="Google Shape;343;p70"/>
          <p:cNvSpPr txBox="1">
            <a:spLocks noGrp="1"/>
          </p:cNvSpPr>
          <p:nvPr>
            <p:ph type="dt" idx="10"/>
          </p:nvPr>
        </p:nvSpPr>
        <p:spPr>
          <a:xfrm>
            <a:off x="628650" y="4767263"/>
            <a:ext cx="2057400" cy="27463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4" name="Google Shape;344;p70"/>
          <p:cNvSpPr txBox="1">
            <a:spLocks noGrp="1"/>
          </p:cNvSpPr>
          <p:nvPr>
            <p:ph type="ftr" idx="11"/>
          </p:nvPr>
        </p:nvSpPr>
        <p:spPr>
          <a:xfrm>
            <a:off x="3028950" y="4767263"/>
            <a:ext cx="3086100" cy="27463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5" name="Google Shape;345;p70"/>
          <p:cNvSpPr txBox="1">
            <a:spLocks noGrp="1"/>
          </p:cNvSpPr>
          <p:nvPr>
            <p:ph type="sldNum" idx="12"/>
          </p:nvPr>
        </p:nvSpPr>
        <p:spPr>
          <a:xfrm>
            <a:off x="6457950" y="4767263"/>
            <a:ext cx="2057400" cy="27463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46"/>
        <p:cNvGrpSpPr/>
        <p:nvPr/>
      </p:nvGrpSpPr>
      <p:grpSpPr>
        <a:xfrm>
          <a:off x="0" y="0"/>
          <a:ext cx="0" cy="0"/>
          <a:chOff x="0" y="0"/>
          <a:chExt cx="0" cy="0"/>
        </a:xfrm>
      </p:grpSpPr>
      <p:sp>
        <p:nvSpPr>
          <p:cNvPr id="347" name="Google Shape;347;p71"/>
          <p:cNvSpPr txBox="1">
            <a:spLocks noGrp="1"/>
          </p:cNvSpPr>
          <p:nvPr>
            <p:ph type="title"/>
          </p:nvPr>
        </p:nvSpPr>
        <p:spPr>
          <a:xfrm>
            <a:off x="630238" y="274638"/>
            <a:ext cx="7886700" cy="9937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8" name="Google Shape;348;p71"/>
          <p:cNvSpPr txBox="1">
            <a:spLocks noGrp="1"/>
          </p:cNvSpPr>
          <p:nvPr>
            <p:ph type="body" idx="1"/>
          </p:nvPr>
        </p:nvSpPr>
        <p:spPr>
          <a:xfrm>
            <a:off x="630238" y="1260475"/>
            <a:ext cx="3868737" cy="619125"/>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49" name="Google Shape;349;p71"/>
          <p:cNvSpPr txBox="1">
            <a:spLocks noGrp="1"/>
          </p:cNvSpPr>
          <p:nvPr>
            <p:ph type="body" idx="2"/>
          </p:nvPr>
        </p:nvSpPr>
        <p:spPr>
          <a:xfrm>
            <a:off x="630238" y="1879600"/>
            <a:ext cx="3868737" cy="276225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50" name="Google Shape;350;p71"/>
          <p:cNvSpPr txBox="1">
            <a:spLocks noGrp="1"/>
          </p:cNvSpPr>
          <p:nvPr>
            <p:ph type="body" idx="3"/>
          </p:nvPr>
        </p:nvSpPr>
        <p:spPr>
          <a:xfrm>
            <a:off x="4629150" y="1260475"/>
            <a:ext cx="3887788" cy="619125"/>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51" name="Google Shape;351;p71"/>
          <p:cNvSpPr txBox="1">
            <a:spLocks noGrp="1"/>
          </p:cNvSpPr>
          <p:nvPr>
            <p:ph type="body" idx="4"/>
          </p:nvPr>
        </p:nvSpPr>
        <p:spPr>
          <a:xfrm>
            <a:off x="4629150" y="1879600"/>
            <a:ext cx="3887788" cy="276225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52" name="Google Shape;352;p71"/>
          <p:cNvSpPr txBox="1">
            <a:spLocks noGrp="1"/>
          </p:cNvSpPr>
          <p:nvPr>
            <p:ph type="dt" idx="10"/>
          </p:nvPr>
        </p:nvSpPr>
        <p:spPr>
          <a:xfrm>
            <a:off x="628650" y="4767263"/>
            <a:ext cx="2057400" cy="27463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3" name="Google Shape;353;p71"/>
          <p:cNvSpPr txBox="1">
            <a:spLocks noGrp="1"/>
          </p:cNvSpPr>
          <p:nvPr>
            <p:ph type="ftr" idx="11"/>
          </p:nvPr>
        </p:nvSpPr>
        <p:spPr>
          <a:xfrm>
            <a:off x="3028950" y="4767263"/>
            <a:ext cx="3086100" cy="27463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4" name="Google Shape;354;p71"/>
          <p:cNvSpPr txBox="1">
            <a:spLocks noGrp="1"/>
          </p:cNvSpPr>
          <p:nvPr>
            <p:ph type="sldNum" idx="12"/>
          </p:nvPr>
        </p:nvSpPr>
        <p:spPr>
          <a:xfrm>
            <a:off x="6457950" y="4767263"/>
            <a:ext cx="2057400" cy="27463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55"/>
        <p:cNvGrpSpPr/>
        <p:nvPr/>
      </p:nvGrpSpPr>
      <p:grpSpPr>
        <a:xfrm>
          <a:off x="0" y="0"/>
          <a:ext cx="0" cy="0"/>
          <a:chOff x="0" y="0"/>
          <a:chExt cx="0" cy="0"/>
        </a:xfrm>
      </p:grpSpPr>
      <p:sp>
        <p:nvSpPr>
          <p:cNvPr id="356" name="Google Shape;356;p72"/>
          <p:cNvSpPr txBox="1">
            <a:spLocks noGrp="1"/>
          </p:cNvSpPr>
          <p:nvPr>
            <p:ph type="title"/>
          </p:nvPr>
        </p:nvSpPr>
        <p:spPr>
          <a:xfrm>
            <a:off x="628650" y="274638"/>
            <a:ext cx="7886700" cy="9937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7" name="Google Shape;357;p72"/>
          <p:cNvSpPr txBox="1">
            <a:spLocks noGrp="1"/>
          </p:cNvSpPr>
          <p:nvPr>
            <p:ph type="dt" idx="10"/>
          </p:nvPr>
        </p:nvSpPr>
        <p:spPr>
          <a:xfrm>
            <a:off x="628650" y="4767263"/>
            <a:ext cx="2057400" cy="27463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8" name="Google Shape;358;p72"/>
          <p:cNvSpPr txBox="1">
            <a:spLocks noGrp="1"/>
          </p:cNvSpPr>
          <p:nvPr>
            <p:ph type="ftr" idx="11"/>
          </p:nvPr>
        </p:nvSpPr>
        <p:spPr>
          <a:xfrm>
            <a:off x="3028950" y="4767263"/>
            <a:ext cx="3086100" cy="27463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9" name="Google Shape;359;p72"/>
          <p:cNvSpPr txBox="1">
            <a:spLocks noGrp="1"/>
          </p:cNvSpPr>
          <p:nvPr>
            <p:ph type="sldNum" idx="12"/>
          </p:nvPr>
        </p:nvSpPr>
        <p:spPr>
          <a:xfrm>
            <a:off x="6457950" y="4767263"/>
            <a:ext cx="2057400" cy="27463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60"/>
        <p:cNvGrpSpPr/>
        <p:nvPr/>
      </p:nvGrpSpPr>
      <p:grpSpPr>
        <a:xfrm>
          <a:off x="0" y="0"/>
          <a:ext cx="0" cy="0"/>
          <a:chOff x="0" y="0"/>
          <a:chExt cx="0" cy="0"/>
        </a:xfrm>
      </p:grpSpPr>
      <p:sp>
        <p:nvSpPr>
          <p:cNvPr id="361" name="Google Shape;361;p73"/>
          <p:cNvSpPr txBox="1">
            <a:spLocks noGrp="1"/>
          </p:cNvSpPr>
          <p:nvPr>
            <p:ph type="dt" idx="10"/>
          </p:nvPr>
        </p:nvSpPr>
        <p:spPr>
          <a:xfrm>
            <a:off x="628650" y="4767263"/>
            <a:ext cx="2057400" cy="27463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2" name="Google Shape;362;p73"/>
          <p:cNvSpPr txBox="1">
            <a:spLocks noGrp="1"/>
          </p:cNvSpPr>
          <p:nvPr>
            <p:ph type="ftr" idx="11"/>
          </p:nvPr>
        </p:nvSpPr>
        <p:spPr>
          <a:xfrm>
            <a:off x="3028950" y="4767263"/>
            <a:ext cx="3086100" cy="27463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3" name="Google Shape;363;p73"/>
          <p:cNvSpPr txBox="1">
            <a:spLocks noGrp="1"/>
          </p:cNvSpPr>
          <p:nvPr>
            <p:ph type="sldNum" idx="12"/>
          </p:nvPr>
        </p:nvSpPr>
        <p:spPr>
          <a:xfrm>
            <a:off x="6457950" y="4767263"/>
            <a:ext cx="2057400" cy="27463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364"/>
        <p:cNvGrpSpPr/>
        <p:nvPr/>
      </p:nvGrpSpPr>
      <p:grpSpPr>
        <a:xfrm>
          <a:off x="0" y="0"/>
          <a:ext cx="0" cy="0"/>
          <a:chOff x="0" y="0"/>
          <a:chExt cx="0" cy="0"/>
        </a:xfrm>
      </p:grpSpPr>
      <p:sp>
        <p:nvSpPr>
          <p:cNvPr id="365" name="Google Shape;365;p74"/>
          <p:cNvSpPr txBox="1">
            <a:spLocks noGrp="1"/>
          </p:cNvSpPr>
          <p:nvPr>
            <p:ph type="title"/>
          </p:nvPr>
        </p:nvSpPr>
        <p:spPr>
          <a:xfrm>
            <a:off x="630238" y="342900"/>
            <a:ext cx="2949575"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6" name="Google Shape;366;p74"/>
          <p:cNvSpPr txBox="1">
            <a:spLocks noGrp="1"/>
          </p:cNvSpPr>
          <p:nvPr>
            <p:ph type="body" idx="1"/>
          </p:nvPr>
        </p:nvSpPr>
        <p:spPr>
          <a:xfrm>
            <a:off x="3887788" y="741363"/>
            <a:ext cx="4629150" cy="36544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367" name="Google Shape;367;p74"/>
          <p:cNvSpPr txBox="1">
            <a:spLocks noGrp="1"/>
          </p:cNvSpPr>
          <p:nvPr>
            <p:ph type="body" idx="2"/>
          </p:nvPr>
        </p:nvSpPr>
        <p:spPr>
          <a:xfrm>
            <a:off x="630238" y="1543050"/>
            <a:ext cx="2949575" cy="28590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368" name="Google Shape;368;p74"/>
          <p:cNvSpPr txBox="1">
            <a:spLocks noGrp="1"/>
          </p:cNvSpPr>
          <p:nvPr>
            <p:ph type="dt" idx="10"/>
          </p:nvPr>
        </p:nvSpPr>
        <p:spPr>
          <a:xfrm>
            <a:off x="628650" y="4767263"/>
            <a:ext cx="2057400" cy="27463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9" name="Google Shape;369;p74"/>
          <p:cNvSpPr txBox="1">
            <a:spLocks noGrp="1"/>
          </p:cNvSpPr>
          <p:nvPr>
            <p:ph type="ftr" idx="11"/>
          </p:nvPr>
        </p:nvSpPr>
        <p:spPr>
          <a:xfrm>
            <a:off x="3028950" y="4767263"/>
            <a:ext cx="3086100" cy="27463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0" name="Google Shape;370;p74"/>
          <p:cNvSpPr txBox="1">
            <a:spLocks noGrp="1"/>
          </p:cNvSpPr>
          <p:nvPr>
            <p:ph type="sldNum" idx="12"/>
          </p:nvPr>
        </p:nvSpPr>
        <p:spPr>
          <a:xfrm>
            <a:off x="6457950" y="4767263"/>
            <a:ext cx="2057400" cy="27463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71"/>
        <p:cNvGrpSpPr/>
        <p:nvPr/>
      </p:nvGrpSpPr>
      <p:grpSpPr>
        <a:xfrm>
          <a:off x="0" y="0"/>
          <a:ext cx="0" cy="0"/>
          <a:chOff x="0" y="0"/>
          <a:chExt cx="0" cy="0"/>
        </a:xfrm>
      </p:grpSpPr>
      <p:sp>
        <p:nvSpPr>
          <p:cNvPr id="372" name="Google Shape;372;p75"/>
          <p:cNvSpPr txBox="1">
            <a:spLocks noGrp="1"/>
          </p:cNvSpPr>
          <p:nvPr>
            <p:ph type="title"/>
          </p:nvPr>
        </p:nvSpPr>
        <p:spPr>
          <a:xfrm>
            <a:off x="630238" y="342900"/>
            <a:ext cx="2949575"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3" name="Google Shape;373;p75"/>
          <p:cNvSpPr>
            <a:spLocks noGrp="1"/>
          </p:cNvSpPr>
          <p:nvPr>
            <p:ph type="pic" idx="2"/>
          </p:nvPr>
        </p:nvSpPr>
        <p:spPr>
          <a:xfrm>
            <a:off x="3887788" y="741363"/>
            <a:ext cx="4629150" cy="3654425"/>
          </a:xfrm>
          <a:prstGeom prst="rect">
            <a:avLst/>
          </a:prstGeom>
          <a:noFill/>
          <a:ln>
            <a:noFill/>
          </a:ln>
        </p:spPr>
      </p:sp>
      <p:sp>
        <p:nvSpPr>
          <p:cNvPr id="374" name="Google Shape;374;p75"/>
          <p:cNvSpPr txBox="1">
            <a:spLocks noGrp="1"/>
          </p:cNvSpPr>
          <p:nvPr>
            <p:ph type="body" idx="1"/>
          </p:nvPr>
        </p:nvSpPr>
        <p:spPr>
          <a:xfrm>
            <a:off x="630238" y="1543050"/>
            <a:ext cx="2949575" cy="28590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375" name="Google Shape;375;p75"/>
          <p:cNvSpPr txBox="1">
            <a:spLocks noGrp="1"/>
          </p:cNvSpPr>
          <p:nvPr>
            <p:ph type="dt" idx="10"/>
          </p:nvPr>
        </p:nvSpPr>
        <p:spPr>
          <a:xfrm>
            <a:off x="628650" y="4767263"/>
            <a:ext cx="2057400" cy="27463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6" name="Google Shape;376;p75"/>
          <p:cNvSpPr txBox="1">
            <a:spLocks noGrp="1"/>
          </p:cNvSpPr>
          <p:nvPr>
            <p:ph type="ftr" idx="11"/>
          </p:nvPr>
        </p:nvSpPr>
        <p:spPr>
          <a:xfrm>
            <a:off x="3028950" y="4767263"/>
            <a:ext cx="3086100" cy="27463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7" name="Google Shape;377;p75"/>
          <p:cNvSpPr txBox="1">
            <a:spLocks noGrp="1"/>
          </p:cNvSpPr>
          <p:nvPr>
            <p:ph type="sldNum" idx="12"/>
          </p:nvPr>
        </p:nvSpPr>
        <p:spPr>
          <a:xfrm>
            <a:off x="6457950" y="4767263"/>
            <a:ext cx="2057400" cy="27463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378"/>
        <p:cNvGrpSpPr/>
        <p:nvPr/>
      </p:nvGrpSpPr>
      <p:grpSpPr>
        <a:xfrm>
          <a:off x="0" y="0"/>
          <a:ext cx="0" cy="0"/>
          <a:chOff x="0" y="0"/>
          <a:chExt cx="0" cy="0"/>
        </a:xfrm>
      </p:grpSpPr>
      <p:sp>
        <p:nvSpPr>
          <p:cNvPr id="379" name="Google Shape;379;p76"/>
          <p:cNvSpPr txBox="1">
            <a:spLocks noGrp="1"/>
          </p:cNvSpPr>
          <p:nvPr>
            <p:ph type="title"/>
          </p:nvPr>
        </p:nvSpPr>
        <p:spPr>
          <a:xfrm>
            <a:off x="628650" y="274638"/>
            <a:ext cx="7886700" cy="9937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0" name="Google Shape;380;p76"/>
          <p:cNvSpPr txBox="1">
            <a:spLocks noGrp="1"/>
          </p:cNvSpPr>
          <p:nvPr>
            <p:ph type="body" idx="1"/>
          </p:nvPr>
        </p:nvSpPr>
        <p:spPr>
          <a:xfrm rot="5400000">
            <a:off x="2940844" y="-942181"/>
            <a:ext cx="3262312"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1" name="Google Shape;381;p76"/>
          <p:cNvSpPr txBox="1">
            <a:spLocks noGrp="1"/>
          </p:cNvSpPr>
          <p:nvPr>
            <p:ph type="dt" idx="10"/>
          </p:nvPr>
        </p:nvSpPr>
        <p:spPr>
          <a:xfrm>
            <a:off x="628650" y="4767263"/>
            <a:ext cx="2057400" cy="27463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2" name="Google Shape;382;p76"/>
          <p:cNvSpPr txBox="1">
            <a:spLocks noGrp="1"/>
          </p:cNvSpPr>
          <p:nvPr>
            <p:ph type="ftr" idx="11"/>
          </p:nvPr>
        </p:nvSpPr>
        <p:spPr>
          <a:xfrm>
            <a:off x="3028950" y="4767263"/>
            <a:ext cx="3086100" cy="27463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3" name="Google Shape;383;p76"/>
          <p:cNvSpPr txBox="1">
            <a:spLocks noGrp="1"/>
          </p:cNvSpPr>
          <p:nvPr>
            <p:ph type="sldNum" idx="12"/>
          </p:nvPr>
        </p:nvSpPr>
        <p:spPr>
          <a:xfrm>
            <a:off x="6457950" y="4767263"/>
            <a:ext cx="2057400" cy="27463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384"/>
        <p:cNvGrpSpPr/>
        <p:nvPr/>
      </p:nvGrpSpPr>
      <p:grpSpPr>
        <a:xfrm>
          <a:off x="0" y="0"/>
          <a:ext cx="0" cy="0"/>
          <a:chOff x="0" y="0"/>
          <a:chExt cx="0" cy="0"/>
        </a:xfrm>
      </p:grpSpPr>
      <p:sp>
        <p:nvSpPr>
          <p:cNvPr id="385" name="Google Shape;385;p77"/>
          <p:cNvSpPr txBox="1">
            <a:spLocks noGrp="1"/>
          </p:cNvSpPr>
          <p:nvPr>
            <p:ph type="title"/>
          </p:nvPr>
        </p:nvSpPr>
        <p:spPr>
          <a:xfrm rot="5400000">
            <a:off x="5350669" y="1467644"/>
            <a:ext cx="4357687"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6" name="Google Shape;386;p77"/>
          <p:cNvSpPr txBox="1">
            <a:spLocks noGrp="1"/>
          </p:cNvSpPr>
          <p:nvPr>
            <p:ph type="body" idx="1"/>
          </p:nvPr>
        </p:nvSpPr>
        <p:spPr>
          <a:xfrm rot="5400000">
            <a:off x="1331119" y="-427831"/>
            <a:ext cx="4357687" cy="57626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7" name="Google Shape;387;p77"/>
          <p:cNvSpPr txBox="1">
            <a:spLocks noGrp="1"/>
          </p:cNvSpPr>
          <p:nvPr>
            <p:ph type="dt" idx="10"/>
          </p:nvPr>
        </p:nvSpPr>
        <p:spPr>
          <a:xfrm>
            <a:off x="628650" y="4767263"/>
            <a:ext cx="2057400" cy="27463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8" name="Google Shape;388;p77"/>
          <p:cNvSpPr txBox="1">
            <a:spLocks noGrp="1"/>
          </p:cNvSpPr>
          <p:nvPr>
            <p:ph type="ftr" idx="11"/>
          </p:nvPr>
        </p:nvSpPr>
        <p:spPr>
          <a:xfrm>
            <a:off x="3028950" y="4767263"/>
            <a:ext cx="3086100" cy="27463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9" name="Google Shape;389;p77"/>
          <p:cNvSpPr txBox="1">
            <a:spLocks noGrp="1"/>
          </p:cNvSpPr>
          <p:nvPr>
            <p:ph type="sldNum" idx="12"/>
          </p:nvPr>
        </p:nvSpPr>
        <p:spPr>
          <a:xfrm>
            <a:off x="6457950" y="4767263"/>
            <a:ext cx="2057400" cy="27463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375"/>
            <a:ext cx="6858000" cy="17907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2701925"/>
            <a:ext cx="6858000" cy="12414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32F6400-53A4-4C9B-9D25-EA5D415A60BF}" type="datetimeFigureOut">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9480E8-0381-4A7B-8F1A-1709C0764F91}" type="slidenum">
              <a:rPr lang="en-US" smtClean="0"/>
              <a:t>‹#›</a:t>
            </a:fld>
            <a:endParaRPr lang="en-US"/>
          </a:p>
        </p:txBody>
      </p:sp>
    </p:spTree>
    <p:extLst>
      <p:ext uri="{BB962C8B-B14F-4D97-AF65-F5344CB8AC3E}">
        <p14:creationId xmlns:p14="http://schemas.microsoft.com/office/powerpoint/2010/main" val="143862531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2F6400-53A4-4C9B-9D25-EA5D415A60BF}" type="datetimeFigureOut">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9480E8-0381-4A7B-8F1A-1709C0764F91}" type="slidenum">
              <a:rPr lang="en-US" smtClean="0"/>
              <a:t>‹#›</a:t>
            </a:fld>
            <a:endParaRPr lang="en-US"/>
          </a:p>
        </p:txBody>
      </p:sp>
    </p:spTree>
    <p:extLst>
      <p:ext uri="{BB962C8B-B14F-4D97-AF65-F5344CB8AC3E}">
        <p14:creationId xmlns:p14="http://schemas.microsoft.com/office/powerpoint/2010/main" val="325546749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39950"/>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3441700"/>
            <a:ext cx="7886700" cy="1125538"/>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32F6400-53A4-4C9B-9D25-EA5D415A60BF}" type="datetimeFigureOut">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9480E8-0381-4A7B-8F1A-1709C0764F91}" type="slidenum">
              <a:rPr lang="en-US" smtClean="0"/>
              <a:t>‹#›</a:t>
            </a:fld>
            <a:endParaRPr lang="en-US"/>
          </a:p>
        </p:txBody>
      </p:sp>
    </p:spTree>
    <p:extLst>
      <p:ext uri="{BB962C8B-B14F-4D97-AF65-F5344CB8AC3E}">
        <p14:creationId xmlns:p14="http://schemas.microsoft.com/office/powerpoint/2010/main" val="164423922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370013"/>
            <a:ext cx="3867150" cy="3262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370013"/>
            <a:ext cx="3867150" cy="3262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32F6400-53A4-4C9B-9D25-EA5D415A60BF}" type="datetimeFigureOut">
              <a:rPr lang="en-US" smtClean="0"/>
              <a:t>5/28/2026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9480E8-0381-4A7B-8F1A-1709C0764F91}" type="slidenum">
              <a:rPr lang="en-US" smtClean="0"/>
              <a:t>‹#›</a:t>
            </a:fld>
            <a:endParaRPr lang="en-US"/>
          </a:p>
        </p:txBody>
      </p:sp>
    </p:spTree>
    <p:extLst>
      <p:ext uri="{BB962C8B-B14F-4D97-AF65-F5344CB8AC3E}">
        <p14:creationId xmlns:p14="http://schemas.microsoft.com/office/powerpoint/2010/main" val="402418794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274638"/>
            <a:ext cx="7886700" cy="993775"/>
          </a:xfrm>
        </p:spPr>
        <p:txBody>
          <a:bodyPr/>
          <a:lstStyle/>
          <a:p>
            <a:r>
              <a:rPr lang="en-US"/>
              <a:t>Click to edit Master title style</a:t>
            </a:r>
          </a:p>
        </p:txBody>
      </p:sp>
      <p:sp>
        <p:nvSpPr>
          <p:cNvPr id="3" name="Text Placeholder 2"/>
          <p:cNvSpPr>
            <a:spLocks noGrp="1"/>
          </p:cNvSpPr>
          <p:nvPr>
            <p:ph type="body" idx="1"/>
          </p:nvPr>
        </p:nvSpPr>
        <p:spPr>
          <a:xfrm>
            <a:off x="630238" y="1260475"/>
            <a:ext cx="3868737"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1879600"/>
            <a:ext cx="3868737" cy="2762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260475"/>
            <a:ext cx="3887788"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1879600"/>
            <a:ext cx="3887788" cy="2762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32F6400-53A4-4C9B-9D25-EA5D415A60BF}" type="datetimeFigureOut">
              <a:rPr lang="en-US" smtClean="0"/>
              <a:t>5/28/2026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09480E8-0381-4A7B-8F1A-1709C0764F91}" type="slidenum">
              <a:rPr lang="en-US" smtClean="0"/>
              <a:t>‹#›</a:t>
            </a:fld>
            <a:endParaRPr lang="en-US"/>
          </a:p>
        </p:txBody>
      </p:sp>
    </p:spTree>
    <p:extLst>
      <p:ext uri="{BB962C8B-B14F-4D97-AF65-F5344CB8AC3E}">
        <p14:creationId xmlns:p14="http://schemas.microsoft.com/office/powerpoint/2010/main" val="29169562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32F6400-53A4-4C9B-9D25-EA5D415A60BF}" type="datetimeFigureOut">
              <a:rPr lang="en-US" smtClean="0"/>
              <a:t>5/28/2026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09480E8-0381-4A7B-8F1A-1709C0764F91}" type="slidenum">
              <a:rPr lang="en-US" smtClean="0"/>
              <a:t>‹#›</a:t>
            </a:fld>
            <a:endParaRPr lang="en-US"/>
          </a:p>
        </p:txBody>
      </p:sp>
    </p:spTree>
    <p:extLst>
      <p:ext uri="{BB962C8B-B14F-4D97-AF65-F5344CB8AC3E}">
        <p14:creationId xmlns:p14="http://schemas.microsoft.com/office/powerpoint/2010/main" val="46437939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2F6400-53A4-4C9B-9D25-EA5D415A60BF}" type="datetimeFigureOut">
              <a:rPr lang="en-US" smtClean="0"/>
              <a:t>5/28/2026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09480E8-0381-4A7B-8F1A-1709C0764F91}" type="slidenum">
              <a:rPr lang="en-US" smtClean="0"/>
              <a:t>‹#›</a:t>
            </a:fld>
            <a:endParaRPr lang="en-US"/>
          </a:p>
        </p:txBody>
      </p:sp>
    </p:spTree>
    <p:extLst>
      <p:ext uri="{BB962C8B-B14F-4D97-AF65-F5344CB8AC3E}">
        <p14:creationId xmlns:p14="http://schemas.microsoft.com/office/powerpoint/2010/main" val="153539133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342900"/>
            <a:ext cx="2949575" cy="120015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741363"/>
            <a:ext cx="4629150" cy="36544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32F6400-53A4-4C9B-9D25-EA5D415A60BF}" type="datetimeFigureOut">
              <a:rPr lang="en-US" smtClean="0"/>
              <a:t>5/28/2026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9480E8-0381-4A7B-8F1A-1709C0764F91}" type="slidenum">
              <a:rPr lang="en-US" smtClean="0"/>
              <a:t>‹#›</a:t>
            </a:fld>
            <a:endParaRPr lang="en-US"/>
          </a:p>
        </p:txBody>
      </p:sp>
    </p:spTree>
    <p:extLst>
      <p:ext uri="{BB962C8B-B14F-4D97-AF65-F5344CB8AC3E}">
        <p14:creationId xmlns:p14="http://schemas.microsoft.com/office/powerpoint/2010/main" val="158894026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342900"/>
            <a:ext cx="2949575" cy="120015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741363"/>
            <a:ext cx="4629150" cy="36544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32F6400-53A4-4C9B-9D25-EA5D415A60BF}" type="datetimeFigureOut">
              <a:rPr lang="en-US" smtClean="0"/>
              <a:t>5/28/2026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9480E8-0381-4A7B-8F1A-1709C0764F91}" type="slidenum">
              <a:rPr lang="en-US" smtClean="0"/>
              <a:t>‹#›</a:t>
            </a:fld>
            <a:endParaRPr lang="en-US"/>
          </a:p>
        </p:txBody>
      </p:sp>
    </p:spTree>
    <p:extLst>
      <p:ext uri="{BB962C8B-B14F-4D97-AF65-F5344CB8AC3E}">
        <p14:creationId xmlns:p14="http://schemas.microsoft.com/office/powerpoint/2010/main" val="296221508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2F6400-53A4-4C9B-9D25-EA5D415A60BF}" type="datetimeFigureOut">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9480E8-0381-4A7B-8F1A-1709C0764F91}" type="slidenum">
              <a:rPr lang="en-US" smtClean="0"/>
              <a:t>‹#›</a:t>
            </a:fld>
            <a:endParaRPr lang="en-US"/>
          </a:p>
        </p:txBody>
      </p:sp>
    </p:spTree>
    <p:extLst>
      <p:ext uri="{BB962C8B-B14F-4D97-AF65-F5344CB8AC3E}">
        <p14:creationId xmlns:p14="http://schemas.microsoft.com/office/powerpoint/2010/main" val="88471672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4638"/>
            <a:ext cx="1971675" cy="435768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274638"/>
            <a:ext cx="5762625" cy="43576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2F6400-53A4-4C9B-9D25-EA5D415A60BF}" type="datetimeFigureOut">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9480E8-0381-4A7B-8F1A-1709C0764F91}" type="slidenum">
              <a:rPr lang="en-US" smtClean="0"/>
              <a:t>‹#›</a:t>
            </a:fld>
            <a:endParaRPr lang="en-US"/>
          </a:p>
        </p:txBody>
      </p:sp>
    </p:spTree>
    <p:extLst>
      <p:ext uri="{BB962C8B-B14F-4D97-AF65-F5344CB8AC3E}">
        <p14:creationId xmlns:p14="http://schemas.microsoft.com/office/powerpoint/2010/main" val="8994860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0"/>
        <p:cNvGrpSpPr/>
        <p:nvPr/>
      </p:nvGrpSpPr>
      <p:grpSpPr>
        <a:xfrm>
          <a:off x="0" y="0"/>
          <a:ext cx="0" cy="0"/>
          <a:chOff x="0" y="0"/>
          <a:chExt cx="0" cy="0"/>
        </a:xfrm>
      </p:grpSpPr>
      <p:sp>
        <p:nvSpPr>
          <p:cNvPr id="81" name="Google Shape;81;p19"/>
          <p:cNvSpPr txBox="1">
            <a:spLocks noGrp="1"/>
          </p:cNvSpPr>
          <p:nvPr>
            <p:ph type="title"/>
          </p:nvPr>
        </p:nvSpPr>
        <p:spPr>
          <a:xfrm>
            <a:off x="457200" y="205979"/>
            <a:ext cx="8229600" cy="85725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2" name="Google Shape;82;p19"/>
          <p:cNvSpPr txBox="1">
            <a:spLocks noGrp="1"/>
          </p:cNvSpPr>
          <p:nvPr>
            <p:ph type="body" idx="1"/>
          </p:nvPr>
        </p:nvSpPr>
        <p:spPr>
          <a:xfrm>
            <a:off x="457200" y="1200151"/>
            <a:ext cx="8229600" cy="3394472"/>
          </a:xfrm>
          <a:prstGeom prst="rect">
            <a:avLst/>
          </a:prstGeom>
          <a:noFill/>
          <a:ln>
            <a:noFill/>
          </a:ln>
        </p:spPr>
        <p:txBody>
          <a:bodyPr spcFirstLastPara="1" wrap="square" lIns="91425" tIns="45700" rIns="91425" bIns="45700" anchor="t" anchorCtr="0">
            <a:normAutofit/>
          </a:bodyPr>
          <a:lstStyle>
            <a:lvl1pPr marL="457200" marR="0" lvl="0"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61950" algn="l" rtl="0">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83" name="Google Shape;83;p19"/>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4" name="Google Shape;84;p19"/>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5" name="Google Shape;85;p19"/>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a:solidFill>
                  <a:srgbClr val="888888"/>
                </a:solidFill>
                <a:latin typeface="Calibri"/>
                <a:ea typeface="Calibri"/>
                <a:cs typeface="Calibri"/>
                <a:sym typeface="Calibri"/>
              </a:defRPr>
            </a:lvl1pPr>
            <a:lvl2pPr marL="0" marR="0" lvl="1" indent="0" algn="r" rtl="0">
              <a:spcBef>
                <a:spcPts val="0"/>
              </a:spcBef>
              <a:buNone/>
              <a:defRPr sz="900">
                <a:solidFill>
                  <a:srgbClr val="888888"/>
                </a:solidFill>
                <a:latin typeface="Calibri"/>
                <a:ea typeface="Calibri"/>
                <a:cs typeface="Calibri"/>
                <a:sym typeface="Calibri"/>
              </a:defRPr>
            </a:lvl2pPr>
            <a:lvl3pPr marL="0" marR="0" lvl="2" indent="0" algn="r" rtl="0">
              <a:spcBef>
                <a:spcPts val="0"/>
              </a:spcBef>
              <a:buNone/>
              <a:defRPr sz="900">
                <a:solidFill>
                  <a:srgbClr val="888888"/>
                </a:solidFill>
                <a:latin typeface="Calibri"/>
                <a:ea typeface="Calibri"/>
                <a:cs typeface="Calibri"/>
                <a:sym typeface="Calibri"/>
              </a:defRPr>
            </a:lvl3pPr>
            <a:lvl4pPr marL="0" marR="0" lvl="3" indent="0" algn="r" rtl="0">
              <a:spcBef>
                <a:spcPts val="0"/>
              </a:spcBef>
              <a:buNone/>
              <a:defRPr sz="900">
                <a:solidFill>
                  <a:srgbClr val="888888"/>
                </a:solidFill>
                <a:latin typeface="Calibri"/>
                <a:ea typeface="Calibri"/>
                <a:cs typeface="Calibri"/>
                <a:sym typeface="Calibri"/>
              </a:defRPr>
            </a:lvl4pPr>
            <a:lvl5pPr marL="0" marR="0" lvl="4" indent="0" algn="r" rtl="0">
              <a:spcBef>
                <a:spcPts val="0"/>
              </a:spcBef>
              <a:buNone/>
              <a:defRPr sz="900">
                <a:solidFill>
                  <a:srgbClr val="888888"/>
                </a:solidFill>
                <a:latin typeface="Calibri"/>
                <a:ea typeface="Calibri"/>
                <a:cs typeface="Calibri"/>
                <a:sym typeface="Calibri"/>
              </a:defRPr>
            </a:lvl5pPr>
            <a:lvl6pPr marL="0" marR="0" lvl="5" indent="0" algn="r" rtl="0">
              <a:spcBef>
                <a:spcPts val="0"/>
              </a:spcBef>
              <a:buNone/>
              <a:defRPr sz="900">
                <a:solidFill>
                  <a:srgbClr val="888888"/>
                </a:solidFill>
                <a:latin typeface="Calibri"/>
                <a:ea typeface="Calibri"/>
                <a:cs typeface="Calibri"/>
                <a:sym typeface="Calibri"/>
              </a:defRPr>
            </a:lvl6pPr>
            <a:lvl7pPr marL="0" marR="0" lvl="6" indent="0" algn="r" rtl="0">
              <a:spcBef>
                <a:spcPts val="0"/>
              </a:spcBef>
              <a:buNone/>
              <a:defRPr sz="900">
                <a:solidFill>
                  <a:srgbClr val="888888"/>
                </a:solidFill>
                <a:latin typeface="Calibri"/>
                <a:ea typeface="Calibri"/>
                <a:cs typeface="Calibri"/>
                <a:sym typeface="Calibri"/>
              </a:defRPr>
            </a:lvl7pPr>
            <a:lvl8pPr marL="0" marR="0" lvl="7" indent="0" algn="r" rtl="0">
              <a:spcBef>
                <a:spcPts val="0"/>
              </a:spcBef>
              <a:buNone/>
              <a:defRPr sz="900">
                <a:solidFill>
                  <a:srgbClr val="888888"/>
                </a:solidFill>
                <a:latin typeface="Calibri"/>
                <a:ea typeface="Calibri"/>
                <a:cs typeface="Calibri"/>
                <a:sym typeface="Calibri"/>
              </a:defRPr>
            </a:lvl8pPr>
            <a:lvl9pPr marL="0" marR="0" lvl="8" indent="0" algn="r" rtl="0">
              <a:spcBef>
                <a:spcPts val="0"/>
              </a:spcBef>
              <a:buNone/>
              <a:defRPr sz="9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5"/>
        <p:cNvGrpSpPr/>
        <p:nvPr/>
      </p:nvGrpSpPr>
      <p:grpSpPr>
        <a:xfrm>
          <a:off x="0" y="0"/>
          <a:ext cx="0" cy="0"/>
          <a:chOff x="0" y="0"/>
          <a:chExt cx="0" cy="0"/>
        </a:xfrm>
      </p:grpSpPr>
      <p:sp>
        <p:nvSpPr>
          <p:cNvPr id="156" name="Google Shape;156;p22"/>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57" name="Google Shape;157;p22"/>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158" name="Google Shape;158;p22"/>
          <p:cNvSpPr txBox="1">
            <a:spLocks noGrp="1"/>
          </p:cNvSpPr>
          <p:nvPr>
            <p:ph type="dt" idx="10"/>
          </p:nvPr>
        </p:nvSpPr>
        <p:spPr>
          <a:xfrm>
            <a:off x="628650" y="4767264"/>
            <a:ext cx="2057400" cy="27384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9" name="Google Shape;159;p22"/>
          <p:cNvSpPr txBox="1">
            <a:spLocks noGrp="1"/>
          </p:cNvSpPr>
          <p:nvPr>
            <p:ph type="ftr" idx="11"/>
          </p:nvPr>
        </p:nvSpPr>
        <p:spPr>
          <a:xfrm>
            <a:off x="3028950" y="4767264"/>
            <a:ext cx="3086100" cy="27384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0" name="Google Shape;160;p22"/>
          <p:cNvSpPr txBox="1">
            <a:spLocks noGrp="1"/>
          </p:cNvSpPr>
          <p:nvPr>
            <p:ph type="sldNum" idx="12"/>
          </p:nvPr>
        </p:nvSpPr>
        <p:spPr>
          <a:xfrm>
            <a:off x="6457950" y="4767264"/>
            <a:ext cx="20574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a:solidFill>
                  <a:srgbClr val="888888"/>
                </a:solidFill>
                <a:latin typeface="Calibri"/>
                <a:ea typeface="Calibri"/>
                <a:cs typeface="Calibri"/>
                <a:sym typeface="Calibri"/>
              </a:defRPr>
            </a:lvl1pPr>
            <a:lvl2pPr marL="0" marR="0" lvl="1" indent="0" algn="r" rtl="0">
              <a:spcBef>
                <a:spcPts val="0"/>
              </a:spcBef>
              <a:buNone/>
              <a:defRPr sz="900">
                <a:solidFill>
                  <a:srgbClr val="888888"/>
                </a:solidFill>
                <a:latin typeface="Calibri"/>
                <a:ea typeface="Calibri"/>
                <a:cs typeface="Calibri"/>
                <a:sym typeface="Calibri"/>
              </a:defRPr>
            </a:lvl2pPr>
            <a:lvl3pPr marL="0" marR="0" lvl="2" indent="0" algn="r" rtl="0">
              <a:spcBef>
                <a:spcPts val="0"/>
              </a:spcBef>
              <a:buNone/>
              <a:defRPr sz="900">
                <a:solidFill>
                  <a:srgbClr val="888888"/>
                </a:solidFill>
                <a:latin typeface="Calibri"/>
                <a:ea typeface="Calibri"/>
                <a:cs typeface="Calibri"/>
                <a:sym typeface="Calibri"/>
              </a:defRPr>
            </a:lvl3pPr>
            <a:lvl4pPr marL="0" marR="0" lvl="3" indent="0" algn="r" rtl="0">
              <a:spcBef>
                <a:spcPts val="0"/>
              </a:spcBef>
              <a:buNone/>
              <a:defRPr sz="900">
                <a:solidFill>
                  <a:srgbClr val="888888"/>
                </a:solidFill>
                <a:latin typeface="Calibri"/>
                <a:ea typeface="Calibri"/>
                <a:cs typeface="Calibri"/>
                <a:sym typeface="Calibri"/>
              </a:defRPr>
            </a:lvl4pPr>
            <a:lvl5pPr marL="0" marR="0" lvl="4" indent="0" algn="r" rtl="0">
              <a:spcBef>
                <a:spcPts val="0"/>
              </a:spcBef>
              <a:buNone/>
              <a:defRPr sz="900">
                <a:solidFill>
                  <a:srgbClr val="888888"/>
                </a:solidFill>
                <a:latin typeface="Calibri"/>
                <a:ea typeface="Calibri"/>
                <a:cs typeface="Calibri"/>
                <a:sym typeface="Calibri"/>
              </a:defRPr>
            </a:lvl5pPr>
            <a:lvl6pPr marL="0" marR="0" lvl="5" indent="0" algn="r" rtl="0">
              <a:spcBef>
                <a:spcPts val="0"/>
              </a:spcBef>
              <a:buNone/>
              <a:defRPr sz="900">
                <a:solidFill>
                  <a:srgbClr val="888888"/>
                </a:solidFill>
                <a:latin typeface="Calibri"/>
                <a:ea typeface="Calibri"/>
                <a:cs typeface="Calibri"/>
                <a:sym typeface="Calibri"/>
              </a:defRPr>
            </a:lvl6pPr>
            <a:lvl7pPr marL="0" marR="0" lvl="6" indent="0" algn="r" rtl="0">
              <a:spcBef>
                <a:spcPts val="0"/>
              </a:spcBef>
              <a:buNone/>
              <a:defRPr sz="900">
                <a:solidFill>
                  <a:srgbClr val="888888"/>
                </a:solidFill>
                <a:latin typeface="Calibri"/>
                <a:ea typeface="Calibri"/>
                <a:cs typeface="Calibri"/>
                <a:sym typeface="Calibri"/>
              </a:defRPr>
            </a:lvl7pPr>
            <a:lvl8pPr marL="0" marR="0" lvl="7" indent="0" algn="r" rtl="0">
              <a:spcBef>
                <a:spcPts val="0"/>
              </a:spcBef>
              <a:buNone/>
              <a:defRPr sz="900">
                <a:solidFill>
                  <a:srgbClr val="888888"/>
                </a:solidFill>
                <a:latin typeface="Calibri"/>
                <a:ea typeface="Calibri"/>
                <a:cs typeface="Calibri"/>
                <a:sym typeface="Calibri"/>
              </a:defRPr>
            </a:lvl8pPr>
            <a:lvl9pPr marL="0" marR="0" lvl="8" indent="0" algn="r" rtl="0">
              <a:spcBef>
                <a:spcPts val="0"/>
              </a:spcBef>
              <a:buNone/>
              <a:defRPr sz="9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15"/>
        <p:cNvGrpSpPr/>
        <p:nvPr/>
      </p:nvGrpSpPr>
      <p:grpSpPr>
        <a:xfrm>
          <a:off x="0" y="0"/>
          <a:ext cx="0" cy="0"/>
          <a:chOff x="0" y="0"/>
          <a:chExt cx="0" cy="0"/>
        </a:xfrm>
      </p:grpSpPr>
      <p:sp>
        <p:nvSpPr>
          <p:cNvPr id="316" name="Google Shape;316;p66"/>
          <p:cNvSpPr txBox="1">
            <a:spLocks noGrp="1"/>
          </p:cNvSpPr>
          <p:nvPr>
            <p:ph type="title"/>
          </p:nvPr>
        </p:nvSpPr>
        <p:spPr>
          <a:xfrm>
            <a:off x="628650" y="274638"/>
            <a:ext cx="7886700" cy="993775"/>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17" name="Google Shape;317;p66"/>
          <p:cNvSpPr txBox="1">
            <a:spLocks noGrp="1"/>
          </p:cNvSpPr>
          <p:nvPr>
            <p:ph type="body" idx="1"/>
          </p:nvPr>
        </p:nvSpPr>
        <p:spPr>
          <a:xfrm>
            <a:off x="628650" y="1370013"/>
            <a:ext cx="7886700" cy="3262312"/>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18" name="Google Shape;318;p66"/>
          <p:cNvSpPr txBox="1">
            <a:spLocks noGrp="1"/>
          </p:cNvSpPr>
          <p:nvPr>
            <p:ph type="dt" idx="10"/>
          </p:nvPr>
        </p:nvSpPr>
        <p:spPr>
          <a:xfrm>
            <a:off x="628650" y="4767263"/>
            <a:ext cx="2057400" cy="274637"/>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19" name="Google Shape;319;p66"/>
          <p:cNvSpPr txBox="1">
            <a:spLocks noGrp="1"/>
          </p:cNvSpPr>
          <p:nvPr>
            <p:ph type="ftr" idx="11"/>
          </p:nvPr>
        </p:nvSpPr>
        <p:spPr>
          <a:xfrm>
            <a:off x="3028950" y="4767263"/>
            <a:ext cx="3086100" cy="274637"/>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20" name="Google Shape;320;p66"/>
          <p:cNvSpPr txBox="1">
            <a:spLocks noGrp="1"/>
          </p:cNvSpPr>
          <p:nvPr>
            <p:ph type="sldNum" idx="12"/>
          </p:nvPr>
        </p:nvSpPr>
        <p:spPr>
          <a:xfrm>
            <a:off x="6457950" y="4767263"/>
            <a:ext cx="2057400" cy="274637"/>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A32F6400-53A4-4C9B-9D25-EA5D415A60BF}" type="datetimeFigureOut">
              <a:rPr lang="en-US" smtClean="0"/>
              <a:t>5/28/2026</a:t>
            </a:fld>
            <a:endParaRPr lang="en-US"/>
          </a:p>
        </p:txBody>
      </p:sp>
      <p:sp>
        <p:nvSpPr>
          <p:cNvPr id="5" name="Footer Placeholder 4"/>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809480E8-0381-4A7B-8F1A-1709C0764F91}" type="slidenum">
              <a:rPr lang="en-US" smtClean="0"/>
              <a:t>‹#›</a:t>
            </a:fld>
            <a:endParaRPr lang="en-US"/>
          </a:p>
        </p:txBody>
      </p:sp>
    </p:spTree>
    <p:extLst>
      <p:ext uri="{BB962C8B-B14F-4D97-AF65-F5344CB8AC3E}">
        <p14:creationId xmlns:p14="http://schemas.microsoft.com/office/powerpoint/2010/main" val="2553489998"/>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8" Type="http://schemas.openxmlformats.org/officeDocument/2006/relationships/image" Target="../media/image17.gif"/><Relationship Id="rId3" Type="http://schemas.openxmlformats.org/officeDocument/2006/relationships/slideLayout" Target="../slideLayouts/slideLayout3.xml"/><Relationship Id="rId7" Type="http://schemas.openxmlformats.org/officeDocument/2006/relationships/slide" Target="slide8.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16.png"/><Relationship Id="rId11" Type="http://schemas.openxmlformats.org/officeDocument/2006/relationships/image" Target="../media/image20.png"/><Relationship Id="rId5" Type="http://schemas.openxmlformats.org/officeDocument/2006/relationships/image" Target="../media/image15.png"/><Relationship Id="rId10" Type="http://schemas.openxmlformats.org/officeDocument/2006/relationships/image" Target="../media/image19.gif"/><Relationship Id="rId4" Type="http://schemas.openxmlformats.org/officeDocument/2006/relationships/notesSlide" Target="../notesSlides/notesSlide1.xml"/><Relationship Id="rId9" Type="http://schemas.openxmlformats.org/officeDocument/2006/relationships/image" Target="../media/image18.gif"/></Relationships>
</file>

<file path=ppt/slides/_rels/slide3.xml.rels><?xml version="1.0" encoding="UTF-8" standalone="yes"?>
<Relationships xmlns="http://schemas.openxmlformats.org/package/2006/relationships"><Relationship Id="rId8" Type="http://schemas.openxmlformats.org/officeDocument/2006/relationships/slide" Target="slide4.xml"/><Relationship Id="rId13" Type="http://schemas.openxmlformats.org/officeDocument/2006/relationships/image" Target="../media/image18.gif"/><Relationship Id="rId3" Type="http://schemas.openxmlformats.org/officeDocument/2006/relationships/slideLayout" Target="../slideLayouts/slideLayout3.xml"/><Relationship Id="rId7" Type="http://schemas.openxmlformats.org/officeDocument/2006/relationships/image" Target="../media/image16.png"/><Relationship Id="rId12" Type="http://schemas.openxmlformats.org/officeDocument/2006/relationships/image" Target="../media/image17.gif"/><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slide" Target="slide8.xml"/><Relationship Id="rId11" Type="http://schemas.openxmlformats.org/officeDocument/2006/relationships/slide" Target="slide7.xml"/><Relationship Id="rId5" Type="http://schemas.openxmlformats.org/officeDocument/2006/relationships/image" Target="../media/image15.png"/><Relationship Id="rId15" Type="http://schemas.openxmlformats.org/officeDocument/2006/relationships/image" Target="../media/image20.png"/><Relationship Id="rId10" Type="http://schemas.openxmlformats.org/officeDocument/2006/relationships/slide" Target="slide6.xml"/><Relationship Id="rId4" Type="http://schemas.openxmlformats.org/officeDocument/2006/relationships/notesSlide" Target="../notesSlides/notesSlide2.xml"/><Relationship Id="rId9" Type="http://schemas.openxmlformats.org/officeDocument/2006/relationships/slide" Target="slide5.xml"/><Relationship Id="rId14" Type="http://schemas.openxmlformats.org/officeDocument/2006/relationships/image" Target="../media/image19.gif"/></Relationships>
</file>

<file path=ppt/slides/_rels/slide4.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27.png"/><Relationship Id="rId3" Type="http://schemas.openxmlformats.org/officeDocument/2006/relationships/audio" Target="../media/audio2.wav"/><Relationship Id="rId7" Type="http://schemas.openxmlformats.org/officeDocument/2006/relationships/image" Target="../media/image23.png"/><Relationship Id="rId12" Type="http://schemas.openxmlformats.org/officeDocument/2006/relationships/image" Target="../media/image26.png"/><Relationship Id="rId2" Type="http://schemas.openxmlformats.org/officeDocument/2006/relationships/audio" Target="../media/audio1.wav"/><Relationship Id="rId16" Type="http://schemas.microsoft.com/office/2007/relationships/hdphoto" Target="../media/hdphoto4.wdp"/><Relationship Id="rId1" Type="http://schemas.openxmlformats.org/officeDocument/2006/relationships/slideLayout" Target="../slideLayouts/slideLayout1.xml"/><Relationship Id="rId6" Type="http://schemas.microsoft.com/office/2007/relationships/hdphoto" Target="../media/hdphoto1.wdp"/><Relationship Id="rId11" Type="http://schemas.openxmlformats.org/officeDocument/2006/relationships/image" Target="../media/image25.png"/><Relationship Id="rId5" Type="http://schemas.openxmlformats.org/officeDocument/2006/relationships/image" Target="../media/image22.png"/><Relationship Id="rId15" Type="http://schemas.openxmlformats.org/officeDocument/2006/relationships/image" Target="../media/image28.png"/><Relationship Id="rId10" Type="http://schemas.microsoft.com/office/2007/relationships/hdphoto" Target="../media/hdphoto3.wdp"/><Relationship Id="rId4" Type="http://schemas.openxmlformats.org/officeDocument/2006/relationships/image" Target="../media/image21.png"/><Relationship Id="rId9" Type="http://schemas.openxmlformats.org/officeDocument/2006/relationships/image" Target="../media/image24.png"/><Relationship Id="rId14" Type="http://schemas.openxmlformats.org/officeDocument/2006/relationships/slide" Target="slide3.xml"/></Relationships>
</file>

<file path=ppt/slides/_rels/slide5.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27.png"/><Relationship Id="rId3" Type="http://schemas.openxmlformats.org/officeDocument/2006/relationships/audio" Target="../media/audio2.wav"/><Relationship Id="rId7" Type="http://schemas.openxmlformats.org/officeDocument/2006/relationships/image" Target="../media/image23.png"/><Relationship Id="rId12" Type="http://schemas.openxmlformats.org/officeDocument/2006/relationships/image" Target="../media/image26.png"/><Relationship Id="rId2" Type="http://schemas.openxmlformats.org/officeDocument/2006/relationships/audio" Target="../media/audio1.wav"/><Relationship Id="rId16" Type="http://schemas.microsoft.com/office/2007/relationships/hdphoto" Target="../media/hdphoto4.wdp"/><Relationship Id="rId1" Type="http://schemas.openxmlformats.org/officeDocument/2006/relationships/slideLayout" Target="../slideLayouts/slideLayout1.xml"/><Relationship Id="rId6" Type="http://schemas.microsoft.com/office/2007/relationships/hdphoto" Target="../media/hdphoto1.wdp"/><Relationship Id="rId11" Type="http://schemas.openxmlformats.org/officeDocument/2006/relationships/image" Target="../media/image25.png"/><Relationship Id="rId5" Type="http://schemas.openxmlformats.org/officeDocument/2006/relationships/image" Target="../media/image22.png"/><Relationship Id="rId15" Type="http://schemas.openxmlformats.org/officeDocument/2006/relationships/image" Target="../media/image28.png"/><Relationship Id="rId10" Type="http://schemas.microsoft.com/office/2007/relationships/hdphoto" Target="../media/hdphoto3.wdp"/><Relationship Id="rId4" Type="http://schemas.openxmlformats.org/officeDocument/2006/relationships/image" Target="../media/image21.png"/><Relationship Id="rId9" Type="http://schemas.openxmlformats.org/officeDocument/2006/relationships/image" Target="../media/image24.png"/><Relationship Id="rId14" Type="http://schemas.openxmlformats.org/officeDocument/2006/relationships/slide" Target="slide3.xml"/></Relationships>
</file>

<file path=ppt/slides/_rels/slide6.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slide" Target="slide3.xml"/><Relationship Id="rId3" Type="http://schemas.openxmlformats.org/officeDocument/2006/relationships/audio" Target="../media/audio1.wav"/><Relationship Id="rId7" Type="http://schemas.openxmlformats.org/officeDocument/2006/relationships/image" Target="../media/image23.png"/><Relationship Id="rId12" Type="http://schemas.openxmlformats.org/officeDocument/2006/relationships/image" Target="../media/image29.png"/><Relationship Id="rId2" Type="http://schemas.openxmlformats.org/officeDocument/2006/relationships/audio" Target="../media/audio2.wav"/><Relationship Id="rId1" Type="http://schemas.openxmlformats.org/officeDocument/2006/relationships/slideLayout" Target="../slideLayouts/slideLayout1.xml"/><Relationship Id="rId6" Type="http://schemas.microsoft.com/office/2007/relationships/hdphoto" Target="../media/hdphoto1.wdp"/><Relationship Id="rId11" Type="http://schemas.openxmlformats.org/officeDocument/2006/relationships/image" Target="../media/image27.png"/><Relationship Id="rId5" Type="http://schemas.openxmlformats.org/officeDocument/2006/relationships/image" Target="../media/image22.png"/><Relationship Id="rId15" Type="http://schemas.microsoft.com/office/2007/relationships/hdphoto" Target="../media/hdphoto4.wdp"/><Relationship Id="rId10" Type="http://schemas.microsoft.com/office/2007/relationships/hdphoto" Target="../media/hdphoto3.wdp"/><Relationship Id="rId4" Type="http://schemas.openxmlformats.org/officeDocument/2006/relationships/image" Target="../media/image21.png"/><Relationship Id="rId9" Type="http://schemas.openxmlformats.org/officeDocument/2006/relationships/image" Target="../media/image24.png"/><Relationship Id="rId14" Type="http://schemas.openxmlformats.org/officeDocument/2006/relationships/image" Target="../media/image28.png"/></Relationships>
</file>

<file path=ppt/slides/_rels/slide7.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slide" Target="slide3.xml"/><Relationship Id="rId3" Type="http://schemas.openxmlformats.org/officeDocument/2006/relationships/audio" Target="../media/audio1.wav"/><Relationship Id="rId7" Type="http://schemas.openxmlformats.org/officeDocument/2006/relationships/image" Target="../media/image23.png"/><Relationship Id="rId12" Type="http://schemas.openxmlformats.org/officeDocument/2006/relationships/image" Target="../media/image29.png"/><Relationship Id="rId2" Type="http://schemas.openxmlformats.org/officeDocument/2006/relationships/audio" Target="../media/audio2.wav"/><Relationship Id="rId16" Type="http://schemas.openxmlformats.org/officeDocument/2006/relationships/image" Target="../media/image30.png"/><Relationship Id="rId1" Type="http://schemas.openxmlformats.org/officeDocument/2006/relationships/slideLayout" Target="../slideLayouts/slideLayout1.xml"/><Relationship Id="rId6" Type="http://schemas.microsoft.com/office/2007/relationships/hdphoto" Target="../media/hdphoto1.wdp"/><Relationship Id="rId11" Type="http://schemas.openxmlformats.org/officeDocument/2006/relationships/image" Target="../media/image27.png"/><Relationship Id="rId5" Type="http://schemas.openxmlformats.org/officeDocument/2006/relationships/image" Target="../media/image22.png"/><Relationship Id="rId15" Type="http://schemas.microsoft.com/office/2007/relationships/hdphoto" Target="../media/hdphoto4.wdp"/><Relationship Id="rId10" Type="http://schemas.microsoft.com/office/2007/relationships/hdphoto" Target="../media/hdphoto3.wdp"/><Relationship Id="rId4" Type="http://schemas.openxmlformats.org/officeDocument/2006/relationships/image" Target="../media/image21.png"/><Relationship Id="rId9" Type="http://schemas.openxmlformats.org/officeDocument/2006/relationships/image" Target="../media/image24.png"/><Relationship Id="rId14" Type="http://schemas.openxmlformats.org/officeDocument/2006/relationships/image" Target="../media/image28.png"/></Relationships>
</file>

<file path=ppt/slides/_rels/slide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33.svg"/><Relationship Id="rId7" Type="http://schemas.openxmlformats.org/officeDocument/2006/relationships/image" Target="../media/image37.pn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36.gif"/><Relationship Id="rId5" Type="http://schemas.openxmlformats.org/officeDocument/2006/relationships/image" Target="../media/image35.svg"/><Relationship Id="rId4" Type="http://schemas.openxmlformats.org/officeDocument/2006/relationships/image" Target="../media/image34.png"/></Relationships>
</file>

<file path=ppt/slides/_rels/slide10.xml.rels><?xml version="1.0" encoding="UTF-8" standalone="yes"?>
<Relationships xmlns="http://schemas.openxmlformats.org/package/2006/relationships"><Relationship Id="rId3" Type="http://schemas.openxmlformats.org/officeDocument/2006/relationships/image" Target="../media/image38.tmp"/><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3.xml"/><Relationship Id="rId4" Type="http://schemas.openxmlformats.org/officeDocument/2006/relationships/image" Target="../media/image42.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jpg"/><Relationship Id="rId7" Type="http://schemas.openxmlformats.org/officeDocument/2006/relationships/image" Target="../media/image48.jpg"/><Relationship Id="rId2" Type="http://schemas.openxmlformats.org/officeDocument/2006/relationships/image" Target="../media/image43.jpg"/><Relationship Id="rId1" Type="http://schemas.openxmlformats.org/officeDocument/2006/relationships/slideLayout" Target="../slideLayouts/slideLayout2.xml"/><Relationship Id="rId6" Type="http://schemas.openxmlformats.org/officeDocument/2006/relationships/image" Target="../media/image47.jpeg"/><Relationship Id="rId5" Type="http://schemas.openxmlformats.org/officeDocument/2006/relationships/image" Target="../media/image46.jpg"/><Relationship Id="rId4" Type="http://schemas.openxmlformats.org/officeDocument/2006/relationships/image" Target="../media/image45.jfif"/><Relationship Id="rId9" Type="http://schemas.openxmlformats.org/officeDocument/2006/relationships/image" Target="../media/image50.jpg"/></Relationships>
</file>

<file path=ppt/slides/_rels/slide17.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jpg"/><Relationship Id="rId7" Type="http://schemas.openxmlformats.org/officeDocument/2006/relationships/image" Target="../media/image48.jpg"/><Relationship Id="rId2" Type="http://schemas.openxmlformats.org/officeDocument/2006/relationships/image" Target="../media/image43.jpg"/><Relationship Id="rId1" Type="http://schemas.openxmlformats.org/officeDocument/2006/relationships/slideLayout" Target="../slideLayouts/slideLayout2.xml"/><Relationship Id="rId6" Type="http://schemas.openxmlformats.org/officeDocument/2006/relationships/image" Target="../media/image47.jpeg"/><Relationship Id="rId5" Type="http://schemas.openxmlformats.org/officeDocument/2006/relationships/image" Target="../media/image46.jpg"/><Relationship Id="rId4" Type="http://schemas.openxmlformats.org/officeDocument/2006/relationships/image" Target="../media/image45.jfif"/><Relationship Id="rId9" Type="http://schemas.openxmlformats.org/officeDocument/2006/relationships/image" Target="../media/image50.jpg"/></Relationships>
</file>

<file path=ppt/slides/_rels/slide1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0800000">
            <a:off x="-342900" y="-781050"/>
            <a:ext cx="2350862" cy="1111317"/>
          </a:xfrm>
          <a:custGeom>
            <a:avLst/>
            <a:gdLst/>
            <a:ahLst/>
            <a:cxnLst/>
            <a:rect l="l" t="t" r="r" b="b"/>
            <a:pathLst>
              <a:path w="4701724" h="2222633">
                <a:moveTo>
                  <a:pt x="0" y="0"/>
                </a:moveTo>
                <a:lnTo>
                  <a:pt x="4701724" y="0"/>
                </a:lnTo>
                <a:lnTo>
                  <a:pt x="4701724" y="2222633"/>
                </a:lnTo>
                <a:lnTo>
                  <a:pt x="0" y="222263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6" name="Freeform 6"/>
          <p:cNvSpPr/>
          <p:nvPr/>
        </p:nvSpPr>
        <p:spPr>
          <a:xfrm>
            <a:off x="7010400" y="4500115"/>
            <a:ext cx="2807245" cy="2065477"/>
          </a:xfrm>
          <a:custGeom>
            <a:avLst/>
            <a:gdLst/>
            <a:ahLst/>
            <a:cxnLst/>
            <a:rect l="l" t="t" r="r" b="b"/>
            <a:pathLst>
              <a:path w="5614490" h="4130953">
                <a:moveTo>
                  <a:pt x="0" y="0"/>
                </a:moveTo>
                <a:lnTo>
                  <a:pt x="5614490" y="0"/>
                </a:lnTo>
                <a:lnTo>
                  <a:pt x="5614490" y="4130953"/>
                </a:lnTo>
                <a:lnTo>
                  <a:pt x="0" y="413095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8" name="Freeform 8"/>
          <p:cNvSpPr/>
          <p:nvPr/>
        </p:nvSpPr>
        <p:spPr>
          <a:xfrm rot="3201134">
            <a:off x="-852530" y="4112094"/>
            <a:ext cx="2590898" cy="2553213"/>
          </a:xfrm>
          <a:custGeom>
            <a:avLst/>
            <a:gdLst/>
            <a:ahLst/>
            <a:cxnLst/>
            <a:rect l="l" t="t" r="r" b="b"/>
            <a:pathLst>
              <a:path w="5181796" h="5106425">
                <a:moveTo>
                  <a:pt x="0" y="0"/>
                </a:moveTo>
                <a:lnTo>
                  <a:pt x="5181796" y="0"/>
                </a:lnTo>
                <a:lnTo>
                  <a:pt x="5181796" y="5106424"/>
                </a:lnTo>
                <a:lnTo>
                  <a:pt x="0" y="510642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15" name="Group 14"/>
          <p:cNvGrpSpPr/>
          <p:nvPr/>
        </p:nvGrpSpPr>
        <p:grpSpPr>
          <a:xfrm flipH="1">
            <a:off x="7200900" y="-1695450"/>
            <a:ext cx="3257290" cy="2423559"/>
            <a:chOff x="-1291974" y="-3669701"/>
            <a:chExt cx="8049445" cy="5633989"/>
          </a:xfrm>
        </p:grpSpPr>
        <p:sp>
          <p:nvSpPr>
            <p:cNvPr id="5" name="Freeform 5"/>
            <p:cNvSpPr/>
            <p:nvPr/>
          </p:nvSpPr>
          <p:spPr>
            <a:xfrm rot="4423086">
              <a:off x="166746" y="-4626437"/>
              <a:ext cx="5323671" cy="7857779"/>
            </a:xfrm>
            <a:custGeom>
              <a:avLst/>
              <a:gdLst/>
              <a:ahLst/>
              <a:cxnLst/>
              <a:rect l="l" t="t" r="r" b="b"/>
              <a:pathLst>
                <a:path w="5323671" h="7857779">
                  <a:moveTo>
                    <a:pt x="0" y="0"/>
                  </a:moveTo>
                  <a:lnTo>
                    <a:pt x="5323671" y="0"/>
                  </a:lnTo>
                  <a:lnTo>
                    <a:pt x="5323671" y="7857780"/>
                  </a:lnTo>
                  <a:lnTo>
                    <a:pt x="0" y="785778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1"/>
            <p:cNvSpPr/>
            <p:nvPr/>
          </p:nvSpPr>
          <p:spPr>
            <a:xfrm rot="4423086">
              <a:off x="-24920" y="-4936755"/>
              <a:ext cx="5323671" cy="7857779"/>
            </a:xfrm>
            <a:custGeom>
              <a:avLst/>
              <a:gdLst/>
              <a:ahLst/>
              <a:cxnLst/>
              <a:rect l="l" t="t" r="r" b="b"/>
              <a:pathLst>
                <a:path w="5323671" h="7857779">
                  <a:moveTo>
                    <a:pt x="0" y="0"/>
                  </a:moveTo>
                  <a:lnTo>
                    <a:pt x="5323671" y="0"/>
                  </a:lnTo>
                  <a:lnTo>
                    <a:pt x="5323671" y="7857779"/>
                  </a:lnTo>
                  <a:lnTo>
                    <a:pt x="0" y="785777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grpSp>
      <p:grpSp>
        <p:nvGrpSpPr>
          <p:cNvPr id="13" name="Group 12"/>
          <p:cNvGrpSpPr/>
          <p:nvPr/>
        </p:nvGrpSpPr>
        <p:grpSpPr>
          <a:xfrm>
            <a:off x="111416" y="1123950"/>
            <a:ext cx="8765884" cy="2790855"/>
            <a:chOff x="187616" y="1352609"/>
            <a:chExt cx="17531768" cy="5581709"/>
          </a:xfrm>
        </p:grpSpPr>
        <p:sp>
          <p:nvSpPr>
            <p:cNvPr id="3" name="Freeform 3"/>
            <p:cNvSpPr/>
            <p:nvPr/>
          </p:nvSpPr>
          <p:spPr>
            <a:xfrm>
              <a:off x="457200" y="1352609"/>
              <a:ext cx="17262184" cy="5581709"/>
            </a:xfrm>
            <a:custGeom>
              <a:avLst/>
              <a:gdLst/>
              <a:ahLst/>
              <a:cxnLst/>
              <a:rect l="l" t="t" r="r" b="b"/>
              <a:pathLst>
                <a:path w="8431059" h="950410">
                  <a:moveTo>
                    <a:pt x="0" y="0"/>
                  </a:moveTo>
                  <a:lnTo>
                    <a:pt x="8431060" y="0"/>
                  </a:lnTo>
                  <a:lnTo>
                    <a:pt x="8431060" y="950410"/>
                  </a:lnTo>
                  <a:lnTo>
                    <a:pt x="0" y="95041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2" name="Rectangle 11"/>
            <p:cNvSpPr/>
            <p:nvPr/>
          </p:nvSpPr>
          <p:spPr>
            <a:xfrm>
              <a:off x="187616" y="1352609"/>
              <a:ext cx="16916400" cy="5503429"/>
            </a:xfrm>
            <a:prstGeom prst="rect">
              <a:avLst/>
            </a:prstGeom>
          </p:spPr>
          <p:txBody>
            <a:bodyPr wrap="square">
              <a:spAutoFit/>
            </a:bodyPr>
            <a:lstStyle/>
            <a:p>
              <a:pPr lvl="0" algn="ctr">
                <a:lnSpc>
                  <a:spcPct val="150000"/>
                </a:lnSpc>
                <a:buClr>
                  <a:srgbClr val="04596F"/>
                </a:buClr>
                <a:buSzPts val="5200"/>
                <a:defRPr/>
              </a:pPr>
              <a:r>
                <a:rPr lang="en-US" sz="4000" b="1" dirty="0">
                  <a:ln w="0"/>
                  <a:solidFill>
                    <a:srgbClr val="FF0000"/>
                  </a:solidFill>
                  <a:effectLst>
                    <a:outerShdw blurRad="38100" dist="19050" dir="2700000" algn="tl" rotWithShape="0">
                      <a:srgbClr val="04596F">
                        <a:alpha val="40000"/>
                      </a:srgbClr>
                    </a:outerShdw>
                  </a:effectLst>
                  <a:latin typeface="Times New Roman" panose="02020603050405020304" pitchFamily="18" charset="0"/>
                  <a:cs typeface="Times New Roman" panose="02020603050405020304" pitchFamily="18" charset="0"/>
                  <a:sym typeface="Kavoon"/>
                </a:rPr>
                <a:t>CHÀO MỪNG CÁC EM VÀ THẦY CÔ GIÁO ĐẾN VỚI BÀI HỌC NGÀY HÔM NAY</a:t>
              </a:r>
              <a:r>
                <a:rPr lang="vi-VN" sz="4000" b="1" dirty="0">
                  <a:ln w="0"/>
                  <a:solidFill>
                    <a:srgbClr val="FF0000"/>
                  </a:solidFill>
                  <a:effectLst>
                    <a:outerShdw blurRad="38100" dist="19050" dir="2700000" algn="tl" rotWithShape="0">
                      <a:srgbClr val="04596F">
                        <a:alpha val="40000"/>
                      </a:srgbClr>
                    </a:outerShdw>
                  </a:effectLst>
                  <a:latin typeface="Times New Roman" panose="02020603050405020304" pitchFamily="18" charset="0"/>
                  <a:cs typeface="Times New Roman" panose="02020603050405020304" pitchFamily="18" charset="0"/>
                  <a:sym typeface="Kavoon"/>
                </a:rPr>
                <a:t>!</a:t>
              </a:r>
            </a:p>
          </p:txBody>
        </p:sp>
      </p:grpSp>
      <p:sp>
        <p:nvSpPr>
          <p:cNvPr id="14" name="Freeform 7"/>
          <p:cNvSpPr/>
          <p:nvPr/>
        </p:nvSpPr>
        <p:spPr>
          <a:xfrm rot="-8897882">
            <a:off x="7477723" y="4289602"/>
            <a:ext cx="1577353" cy="1145553"/>
          </a:xfrm>
          <a:custGeom>
            <a:avLst/>
            <a:gdLst/>
            <a:ahLst/>
            <a:cxnLst/>
            <a:rect l="l" t="t" r="r" b="b"/>
            <a:pathLst>
              <a:path w="3154705" h="2291105">
                <a:moveTo>
                  <a:pt x="0" y="0"/>
                </a:moveTo>
                <a:lnTo>
                  <a:pt x="3154706" y="0"/>
                </a:lnTo>
                <a:lnTo>
                  <a:pt x="3154706" y="2291105"/>
                </a:lnTo>
                <a:lnTo>
                  <a:pt x="0" y="2291105"/>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Tree>
  </p:cSld>
  <p:clrMapOvr>
    <a:masterClrMapping/>
  </p:clrMapOvr>
  <mc:AlternateContent xmlns:mc="http://schemas.openxmlformats.org/markup-compatibility/2006" xmlns:p14="http://schemas.microsoft.com/office/powerpoint/2010/main">
    <mc:Choice Requires="p14">
      <p:transition spd="med" p14:dur="700">
        <p:circle/>
      </p:transition>
    </mc:Choice>
    <mc:Fallback xmlns="">
      <p:transition spd="med">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grpSp>
        <p:nvGrpSpPr>
          <p:cNvPr id="22" name="vong quay" descr="OPL20U25GSXzBJYl68kk8uQGfFKzs7yb1M4KJWUiLk6ZEvGF+qCIPSnY57AbBFCvTW2023.18.109+K4lPs7H94VUqPe2XwIsfPRnrXQE//QTEXxb8/8N4CNc6FpgZahzpTjFhMzSA7T/nHJa11DE8Ng2TP3iAmRczFlmslSuUNOgUeb6yRvs0="/>
          <p:cNvGrpSpPr/>
          <p:nvPr/>
        </p:nvGrpSpPr>
        <p:grpSpPr>
          <a:xfrm>
            <a:off x="4375780" y="342337"/>
            <a:ext cx="3781594" cy="3777641"/>
            <a:chOff x="5425622" y="292790"/>
            <a:chExt cx="5834378" cy="5828280"/>
          </a:xfrm>
        </p:grpSpPr>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25622" y="292790"/>
              <a:ext cx="5834378" cy="5828280"/>
            </a:xfrm>
            <a:prstGeom prst="rect">
              <a:avLst/>
            </a:prstGeom>
          </p:spPr>
        </p:pic>
        <p:sp>
          <p:nvSpPr>
            <p:cNvPr id="9" name="TextBox 8"/>
            <p:cNvSpPr txBox="1"/>
            <p:nvPr/>
          </p:nvSpPr>
          <p:spPr>
            <a:xfrm rot="14949661">
              <a:off x="6674685" y="1251479"/>
              <a:ext cx="2025648" cy="712273"/>
            </a:xfrm>
            <a:prstGeom prst="rect">
              <a:avLst/>
            </a:prstGeom>
            <a:noFill/>
          </p:spPr>
          <p:txBody>
            <a:bodyPr wrap="square" rtlCol="0">
              <a:spAutoFit/>
            </a:bodyPr>
            <a:lstStyle/>
            <a:p>
              <a:pPr algn="ctr" defTabSz="685800">
                <a:buClrTx/>
                <a:defRPr/>
              </a:pPr>
              <a:r>
                <a:rPr lang="en-GB" sz="2400" b="1" kern="1200" dirty="0">
                  <a:solidFill>
                    <a:prstClr val="black"/>
                  </a:solidFill>
                  <a:latin typeface="Tahoma" panose="020B0604030504040204" pitchFamily="34" charset="0"/>
                  <a:ea typeface="Tahoma" panose="020B0604030504040204" pitchFamily="34" charset="0"/>
                  <a:cs typeface="Tahoma" panose="020B0604030504040204" pitchFamily="34" charset="0"/>
                </a:rPr>
                <a:t>8</a:t>
              </a:r>
              <a:endParaRPr lang="vi-VN" sz="2400" b="1" kern="12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10" name="TextBox 9"/>
            <p:cNvSpPr txBox="1"/>
            <p:nvPr/>
          </p:nvSpPr>
          <p:spPr>
            <a:xfrm rot="12232592">
              <a:off x="5742638" y="2167066"/>
              <a:ext cx="2025648" cy="712273"/>
            </a:xfrm>
            <a:prstGeom prst="rect">
              <a:avLst/>
            </a:prstGeom>
            <a:noFill/>
          </p:spPr>
          <p:txBody>
            <a:bodyPr wrap="square" rtlCol="0">
              <a:spAutoFit/>
            </a:bodyPr>
            <a:lstStyle/>
            <a:p>
              <a:pPr algn="ctr" defTabSz="685800">
                <a:buClrTx/>
                <a:defRPr/>
              </a:pPr>
              <a:r>
                <a:rPr lang="en-GB" sz="2400" b="1" kern="1200" dirty="0">
                  <a:solidFill>
                    <a:prstClr val="white"/>
                  </a:solidFill>
                  <a:latin typeface="Tahoma" panose="020B0604030504040204" pitchFamily="34" charset="0"/>
                  <a:ea typeface="Tahoma" panose="020B0604030504040204" pitchFamily="34" charset="0"/>
                  <a:cs typeface="Tahoma" panose="020B0604030504040204" pitchFamily="34" charset="0"/>
                </a:rPr>
                <a:t>9</a:t>
              </a:r>
              <a:endParaRPr lang="vi-VN" sz="2400" b="1" kern="1200" dirty="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sp>
          <p:nvSpPr>
            <p:cNvPr id="11" name="TextBox 10"/>
            <p:cNvSpPr txBox="1"/>
            <p:nvPr/>
          </p:nvSpPr>
          <p:spPr>
            <a:xfrm rot="17590276">
              <a:off x="8020995" y="1248554"/>
              <a:ext cx="2025648" cy="712273"/>
            </a:xfrm>
            <a:prstGeom prst="rect">
              <a:avLst/>
            </a:prstGeom>
            <a:noFill/>
          </p:spPr>
          <p:txBody>
            <a:bodyPr wrap="square" rtlCol="0">
              <a:spAutoFit/>
            </a:bodyPr>
            <a:lstStyle/>
            <a:p>
              <a:pPr algn="ctr" defTabSz="685800">
                <a:buClrTx/>
                <a:defRPr/>
              </a:pPr>
              <a:r>
                <a:rPr lang="en-GB" sz="2400" b="1" kern="1200" dirty="0">
                  <a:solidFill>
                    <a:prstClr val="white"/>
                  </a:solidFill>
                  <a:latin typeface="Tahoma" panose="020B0604030504040204" pitchFamily="34" charset="0"/>
                  <a:ea typeface="Tahoma" panose="020B0604030504040204" pitchFamily="34" charset="0"/>
                  <a:cs typeface="Tahoma" panose="020B0604030504040204" pitchFamily="34" charset="0"/>
                </a:rPr>
                <a:t>8</a:t>
              </a:r>
              <a:endParaRPr lang="vi-VN" sz="2400" b="1" kern="1200" dirty="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sp>
          <p:nvSpPr>
            <p:cNvPr id="12" name="TextBox 11"/>
            <p:cNvSpPr txBox="1"/>
            <p:nvPr/>
          </p:nvSpPr>
          <p:spPr>
            <a:xfrm rot="20155085">
              <a:off x="8917980" y="2171669"/>
              <a:ext cx="2025648" cy="712273"/>
            </a:xfrm>
            <a:prstGeom prst="rect">
              <a:avLst/>
            </a:prstGeom>
            <a:noFill/>
          </p:spPr>
          <p:txBody>
            <a:bodyPr wrap="square" rtlCol="0">
              <a:spAutoFit/>
            </a:bodyPr>
            <a:lstStyle/>
            <a:p>
              <a:pPr algn="ctr" defTabSz="685800">
                <a:buClrTx/>
                <a:defRPr/>
              </a:pPr>
              <a:r>
                <a:rPr lang="en-GB" sz="2400" b="1" kern="1200" dirty="0">
                  <a:solidFill>
                    <a:prstClr val="black"/>
                  </a:solidFill>
                  <a:latin typeface="Tahoma" panose="020B0604030504040204" pitchFamily="34" charset="0"/>
                  <a:ea typeface="Tahoma" panose="020B0604030504040204" pitchFamily="34" charset="0"/>
                  <a:cs typeface="Tahoma" panose="020B0604030504040204" pitchFamily="34" charset="0"/>
                </a:rPr>
                <a:t>10</a:t>
              </a:r>
              <a:endParaRPr lang="vi-VN" sz="2400" b="1" kern="12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17" name="TextBox 16"/>
            <p:cNvSpPr txBox="1"/>
            <p:nvPr/>
          </p:nvSpPr>
          <p:spPr>
            <a:xfrm rot="9501114">
              <a:off x="5697322" y="3221949"/>
              <a:ext cx="2025648" cy="1282092"/>
            </a:xfrm>
            <a:prstGeom prst="rect">
              <a:avLst/>
            </a:prstGeom>
            <a:noFill/>
          </p:spPr>
          <p:txBody>
            <a:bodyPr wrap="square" rtlCol="0">
              <a:spAutoFit/>
            </a:bodyPr>
            <a:lstStyle/>
            <a:p>
              <a:pPr algn="ctr" defTabSz="685800">
                <a:buClrTx/>
                <a:defRPr/>
              </a:pPr>
              <a:r>
                <a:rPr lang="en-GB" sz="2400" b="1" kern="1200" dirty="0">
                  <a:solidFill>
                    <a:prstClr val="black"/>
                  </a:solidFill>
                  <a:latin typeface="Tahoma" panose="020B0604030504040204" pitchFamily="34" charset="0"/>
                  <a:ea typeface="Tahoma" panose="020B0604030504040204" pitchFamily="34" charset="0"/>
                  <a:cs typeface="Tahoma" panose="020B0604030504040204" pitchFamily="34" charset="0"/>
                </a:rPr>
                <a:t>Quay </a:t>
              </a:r>
              <a:r>
                <a:rPr lang="en-GB" sz="2400" b="1" kern="1200" dirty="0" err="1">
                  <a:solidFill>
                    <a:prstClr val="black"/>
                  </a:solidFill>
                  <a:latin typeface="Tahoma" panose="020B0604030504040204" pitchFamily="34" charset="0"/>
                  <a:ea typeface="Tahoma" panose="020B0604030504040204" pitchFamily="34" charset="0"/>
                  <a:cs typeface="Tahoma" panose="020B0604030504040204" pitchFamily="34" charset="0"/>
                </a:rPr>
                <a:t>lại</a:t>
              </a:r>
              <a:endParaRPr lang="vi-VN" sz="2400" b="1" kern="12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19" name="TextBox 18"/>
            <p:cNvSpPr txBox="1"/>
            <p:nvPr/>
          </p:nvSpPr>
          <p:spPr>
            <a:xfrm rot="6703311">
              <a:off x="6660977" y="4475190"/>
              <a:ext cx="2025648" cy="712273"/>
            </a:xfrm>
            <a:prstGeom prst="rect">
              <a:avLst/>
            </a:prstGeom>
            <a:noFill/>
          </p:spPr>
          <p:txBody>
            <a:bodyPr wrap="square" rtlCol="0">
              <a:spAutoFit/>
            </a:bodyPr>
            <a:lstStyle/>
            <a:p>
              <a:pPr algn="ctr" defTabSz="685800">
                <a:buClrTx/>
                <a:defRPr/>
              </a:pPr>
              <a:r>
                <a:rPr lang="en-US" sz="2400" b="1" kern="1200" dirty="0">
                  <a:solidFill>
                    <a:prstClr val="white"/>
                  </a:solidFill>
                  <a:latin typeface="Tahoma" panose="020B0604030504040204" pitchFamily="34" charset="0"/>
                  <a:ea typeface="Tahoma" panose="020B0604030504040204" pitchFamily="34" charset="0"/>
                  <a:cs typeface="Tahoma" panose="020B0604030504040204" pitchFamily="34" charset="0"/>
                </a:rPr>
                <a:t>8</a:t>
              </a:r>
              <a:endParaRPr lang="vi-VN" sz="2400" b="1" kern="1200" dirty="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sp>
          <p:nvSpPr>
            <p:cNvPr id="20" name="TextBox 19"/>
            <p:cNvSpPr txBox="1"/>
            <p:nvPr/>
          </p:nvSpPr>
          <p:spPr>
            <a:xfrm rot="3829829">
              <a:off x="8019635" y="4482429"/>
              <a:ext cx="2025648" cy="712273"/>
            </a:xfrm>
            <a:prstGeom prst="rect">
              <a:avLst/>
            </a:prstGeom>
            <a:noFill/>
          </p:spPr>
          <p:txBody>
            <a:bodyPr wrap="square" rtlCol="0">
              <a:spAutoFit/>
            </a:bodyPr>
            <a:lstStyle/>
            <a:p>
              <a:pPr algn="ctr" defTabSz="685800">
                <a:buClrTx/>
                <a:defRPr/>
              </a:pPr>
              <a:r>
                <a:rPr lang="en-GB" sz="2400" b="1" kern="1200" dirty="0" err="1">
                  <a:solidFill>
                    <a:prstClr val="black"/>
                  </a:solidFill>
                  <a:latin typeface="Tahoma" panose="020B0604030504040204" pitchFamily="34" charset="0"/>
                  <a:ea typeface="Tahoma" panose="020B0604030504040204" pitchFamily="34" charset="0"/>
                  <a:cs typeface="Tahoma" panose="020B0604030504040204" pitchFamily="34" charset="0"/>
                </a:rPr>
                <a:t>Quà</a:t>
              </a:r>
              <a:endParaRPr lang="vi-VN" sz="2400" b="1" kern="12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21" name="TextBox 20"/>
            <p:cNvSpPr txBox="1"/>
            <p:nvPr/>
          </p:nvSpPr>
          <p:spPr>
            <a:xfrm rot="1321648">
              <a:off x="8940448" y="3538367"/>
              <a:ext cx="2025648" cy="712273"/>
            </a:xfrm>
            <a:prstGeom prst="rect">
              <a:avLst/>
            </a:prstGeom>
            <a:noFill/>
          </p:spPr>
          <p:txBody>
            <a:bodyPr wrap="square" rtlCol="0">
              <a:spAutoFit/>
            </a:bodyPr>
            <a:lstStyle/>
            <a:p>
              <a:pPr algn="ctr" defTabSz="685800">
                <a:buClrTx/>
                <a:defRPr/>
              </a:pPr>
              <a:r>
                <a:rPr lang="en-GB" sz="2400" b="1" kern="1200" dirty="0">
                  <a:solidFill>
                    <a:prstClr val="white"/>
                  </a:solidFill>
                  <a:latin typeface="Tahoma" panose="020B0604030504040204" pitchFamily="34" charset="0"/>
                  <a:ea typeface="Tahoma" panose="020B0604030504040204" pitchFamily="34" charset="0"/>
                  <a:cs typeface="Tahoma" panose="020B0604030504040204" pitchFamily="34" charset="0"/>
                </a:rPr>
                <a:t>9</a:t>
              </a:r>
              <a:endParaRPr lang="vi-VN" sz="2400" b="1" kern="1200" dirty="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grpSp>
      <p:sp>
        <p:nvSpPr>
          <p:cNvPr id="23" name="Isosceles Triangle 22" descr="OPL20U25GSXzBJYl68kk8uQGfFKzs7yb1M4KJWUiLk6ZEvGF+qCIPSnY57AbBFCvTW2023.18.109+K4lPs7H94VUqPe2XwIsfPRnrXQE//QTEXxb8/8N4CNc6FpgZahzpTjFhMzSA7T/nHJa11DE8Ng2TP3iAmRczFlmslSuUNOgUeb6yRvs0="/>
          <p:cNvSpPr/>
          <p:nvPr/>
        </p:nvSpPr>
        <p:spPr>
          <a:xfrm rot="16200000">
            <a:off x="8130403" y="1747985"/>
            <a:ext cx="454287" cy="990053"/>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Arial" panose="020B0604020202020204" pitchFamily="34" charset="0"/>
            </a:endParaRPr>
          </a:p>
        </p:txBody>
      </p:sp>
      <p:sp>
        <p:nvSpPr>
          <p:cNvPr id="25" name="quay dung" descr="OPL20U25GSXzBJYl68kk8uQGfFKzs7yb1M4KJWUiLk6ZEvGF+qCIPSnY57AbBFCvTW2023.18.109+K4lPs7H94VUqPe2XwIsfPRnrXQE//QTEXxb8/8N4CNc6FpgZahzpTjFhMzSA7T/nHJa11DE8Ng2TP3iAmRczFlmslSuUNOgUeb6yRvs0="/>
          <p:cNvSpPr/>
          <p:nvPr/>
        </p:nvSpPr>
        <p:spPr>
          <a:xfrm>
            <a:off x="6965768" y="4408715"/>
            <a:ext cx="2028009" cy="636814"/>
          </a:xfrm>
          <a:prstGeom prst="round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r>
              <a:rPr lang="en-GB" sz="1800" b="1" kern="1200" dirty="0">
                <a:solidFill>
                  <a:prstClr val="white"/>
                </a:solidFill>
                <a:latin typeface="Tahoma" panose="020B0604030504040204" pitchFamily="34" charset="0"/>
                <a:ea typeface="Tahoma" panose="020B0604030504040204" pitchFamily="34" charset="0"/>
                <a:cs typeface="Tahoma" panose="020B0604030504040204" pitchFamily="34" charset="0"/>
              </a:rPr>
              <a:t>QUAY</a:t>
            </a:r>
            <a:endParaRPr lang="vi-VN" sz="1800" b="1" kern="1200" dirty="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sp>
        <p:nvSpPr>
          <p:cNvPr id="41" name="Rectangle 40" descr="OPL20U25GSXzBJYl68kk8uQGfFKzs7yb1M4KJWUiLk6ZEvGF+qCIPSnY57AbBFCvTW2023.18.109+K4lPs7H94VUqPe2XwIsfPRnrXQE//QTEXxb8/8N4CNc6FpgZahzpTjFhMzSA7T/nHJa11DE8Ng2TP3iAmRczFlmslSuUNOgUeb6yRvs0=">
            <a:hlinkClick r:id="rId7" action="ppaction://hlinksldjump"/>
          </p:cNvPr>
          <p:cNvSpPr/>
          <p:nvPr/>
        </p:nvSpPr>
        <p:spPr>
          <a:xfrm>
            <a:off x="496499" y="178482"/>
            <a:ext cx="3781594" cy="1454244"/>
          </a:xfrm>
          <a:prstGeom prst="rect">
            <a:avLst/>
          </a:prstGeom>
          <a:noFill/>
        </p:spPr>
        <p:txBody>
          <a:bodyPr wrap="square" lIns="68580" tIns="34290" rIns="68580" bIns="34290">
            <a:spAutoFit/>
          </a:bodyPr>
          <a:lstStyle/>
          <a:p>
            <a:pPr algn="ctr" defTabSz="685800">
              <a:buClrTx/>
              <a:defRPr/>
            </a:pPr>
            <a:r>
              <a:rPr lang="en-US" sz="4500" b="1" kern="1200" dirty="0">
                <a:ln w="6600">
                  <a:solidFill>
                    <a:srgbClr val="ED7D31"/>
                  </a:solidFill>
                  <a:prstDash val="solid"/>
                </a:ln>
                <a:solidFill>
                  <a:srgbClr val="FFFFFF"/>
                </a:solidFill>
                <a:effectLst>
                  <a:outerShdw dist="38100" dir="2700000" algn="tl" rotWithShape="0">
                    <a:srgbClr val="ED7D31"/>
                  </a:outerShdw>
                </a:effectLst>
                <a:latin typeface="Tahoma" panose="020B0604030504040204" pitchFamily="34" charset="0"/>
                <a:ea typeface="Tahoma" panose="020B0604030504040204" pitchFamily="34" charset="0"/>
                <a:cs typeface="Tahoma" panose="020B0604030504040204" pitchFamily="34" charset="0"/>
              </a:rPr>
              <a:t>VÒNG QUAY </a:t>
            </a:r>
          </a:p>
          <a:p>
            <a:pPr algn="ctr" defTabSz="685800">
              <a:buClrTx/>
              <a:defRPr/>
            </a:pPr>
            <a:r>
              <a:rPr lang="en-US" sz="4500" b="1" kern="1200" dirty="0">
                <a:ln w="6600">
                  <a:solidFill>
                    <a:srgbClr val="ED7D31"/>
                  </a:solidFill>
                  <a:prstDash val="solid"/>
                </a:ln>
                <a:solidFill>
                  <a:srgbClr val="FFFFFF"/>
                </a:solidFill>
                <a:effectLst>
                  <a:outerShdw dist="38100" dir="2700000" algn="tl" rotWithShape="0">
                    <a:srgbClr val="ED7D31"/>
                  </a:outerShdw>
                </a:effectLst>
                <a:latin typeface="Tahoma" panose="020B0604030504040204" pitchFamily="34" charset="0"/>
                <a:ea typeface="Tahoma" panose="020B0604030504040204" pitchFamily="34" charset="0"/>
                <a:cs typeface="Tahoma" panose="020B0604030504040204" pitchFamily="34" charset="0"/>
              </a:rPr>
              <a:t>MAY MẮN</a:t>
            </a:r>
          </a:p>
        </p:txBody>
      </p:sp>
      <p:pic>
        <p:nvPicPr>
          <p:cNvPr id="44" name="Picture 43" descr="OPL20U25GSXzBJYl68kk8uQGfFKzs7yb1M4KJWUiLk6ZEvGF+qCIPSnY57AbBFCvTW2023.18.109+K4lPs7H94VUqPe2XwIsfPRnrXQE//QTEXxb8/8N4CNc6FpgZahzpTjFhMzSA7T/nHJa11DE8Ng2TP3iAmRczFlmslSuUNOgUeb6yRvs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43605" y="634148"/>
            <a:ext cx="371475" cy="328613"/>
          </a:xfrm>
          <a:prstGeom prst="rect">
            <a:avLst/>
          </a:prstGeom>
        </p:spPr>
      </p:pic>
      <p:pic>
        <p:nvPicPr>
          <p:cNvPr id="45" name="Picture 44" descr="OPL20U25GSXzBJYl68kk8uQGfFKzs7yb1M4KJWUiLk6ZEvGF+qCIPSnY57AbBFCvTW2023.18.109+K4lPs7H94VUqPe2XwIsfPRnrXQE//QTEXxb8/8N4CNc6FpgZahzpTjFhMzSA7T/nHJa11DE8Ng2TP3iAmRczFlmslSuUNOgUeb6yRvs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122304" y="905604"/>
            <a:ext cx="371475" cy="328613"/>
          </a:xfrm>
          <a:prstGeom prst="rect">
            <a:avLst/>
          </a:prstGeom>
        </p:spPr>
      </p:pic>
      <p:pic>
        <p:nvPicPr>
          <p:cNvPr id="46" name="Picture 4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89363" y="510208"/>
            <a:ext cx="371475" cy="328613"/>
          </a:xfrm>
          <a:prstGeom prst="rect">
            <a:avLst/>
          </a:prstGeom>
        </p:spPr>
      </p:pic>
      <p:pic>
        <p:nvPicPr>
          <p:cNvPr id="47" name="Picture 4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333873" y="358881"/>
            <a:ext cx="535781" cy="892969"/>
          </a:xfrm>
          <a:prstGeom prst="rect">
            <a:avLst/>
          </a:prstGeom>
        </p:spPr>
      </p:pic>
      <p:pic>
        <p:nvPicPr>
          <p:cNvPr id="2" name="Picture 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734645" y="1798009"/>
            <a:ext cx="1015661" cy="866298"/>
          </a:xfrm>
          <a:prstGeom prst="rect">
            <a:avLst/>
          </a:prstGeom>
        </p:spPr>
      </p:pic>
      <p:pic>
        <p:nvPicPr>
          <p:cNvPr id="3" name="vongquay">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7285614" y="-520300"/>
            <a:ext cx="457200" cy="457200"/>
          </a:xfrm>
          <a:prstGeom prst="rect">
            <a:avLst/>
          </a:prstGeom>
        </p:spPr>
      </p:pic>
      <p:sp>
        <p:nvSpPr>
          <p:cNvPr id="31" name="Isosceles Triangle 30"/>
          <p:cNvSpPr/>
          <p:nvPr/>
        </p:nvSpPr>
        <p:spPr>
          <a:xfrm rot="16200000">
            <a:off x="8130403" y="1747985"/>
            <a:ext cx="454287" cy="990053"/>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Arial" panose="020B0604020202020204" pitchFamily="34" charset="0"/>
            </a:endParaRPr>
          </a:p>
        </p:txBody>
      </p:sp>
      <p:sp>
        <p:nvSpPr>
          <p:cNvPr id="24" name="Heart 23">
            <a:hlinkClick r:id="" action="ppaction://noaction"/>
          </p:cNvPr>
          <p:cNvSpPr/>
          <p:nvPr/>
        </p:nvSpPr>
        <p:spPr>
          <a:xfrm rot="5400000">
            <a:off x="8513716" y="1939837"/>
            <a:ext cx="587829" cy="587828"/>
          </a:xfrm>
          <a:prstGeom prst="hear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Arial" panose="020B0604020202020204" pitchFamily="34" charset="0"/>
            </a:endParaRPr>
          </a:p>
        </p:txBody>
      </p:sp>
      <p:sp>
        <p:nvSpPr>
          <p:cNvPr id="5" name="TextBox 4">
            <a:extLst>
              <a:ext uri="{FF2B5EF4-FFF2-40B4-BE49-F238E27FC236}">
                <a16:creationId xmlns:a16="http://schemas.microsoft.com/office/drawing/2014/main" id="{7B6CB7BB-0929-A104-946C-BD8D0013EC95}"/>
              </a:ext>
            </a:extLst>
          </p:cNvPr>
          <p:cNvSpPr txBox="1"/>
          <p:nvPr/>
        </p:nvSpPr>
        <p:spPr>
          <a:xfrm>
            <a:off x="401858" y="1590206"/>
            <a:ext cx="3833422" cy="3046988"/>
          </a:xfrm>
          <a:prstGeom prst="rect">
            <a:avLst/>
          </a:prstGeom>
          <a:noFill/>
        </p:spPr>
        <p:txBody>
          <a:bodyPr wrap="square" rtlCol="0">
            <a:spAutoFit/>
          </a:bodyPr>
          <a:lstStyle/>
          <a:p>
            <a:pPr algn="ctr"/>
            <a:r>
              <a:rPr lang="en-US" sz="2400" b="1" i="1" dirty="0" err="1">
                <a:solidFill>
                  <a:srgbClr val="FF0000"/>
                </a:solidFill>
                <a:latin typeface="Times New Roman" panose="02020603050405020304" pitchFamily="18" charset="0"/>
                <a:cs typeface="Times New Roman" panose="02020603050405020304" pitchFamily="18" charset="0"/>
              </a:rPr>
              <a:t>Luật</a:t>
            </a:r>
            <a:r>
              <a:rPr lang="en-US" sz="2400" b="1" i="1" dirty="0">
                <a:solidFill>
                  <a:srgbClr val="FF0000"/>
                </a:solidFill>
                <a:latin typeface="Times New Roman" panose="02020603050405020304" pitchFamily="18" charset="0"/>
                <a:cs typeface="Times New Roman" panose="02020603050405020304" pitchFamily="18" charset="0"/>
              </a:rPr>
              <a:t> </a:t>
            </a:r>
            <a:r>
              <a:rPr lang="en-US" sz="2400" b="1" i="1" dirty="0" err="1">
                <a:solidFill>
                  <a:srgbClr val="FF0000"/>
                </a:solidFill>
                <a:latin typeface="Times New Roman" panose="02020603050405020304" pitchFamily="18" charset="0"/>
                <a:cs typeface="Times New Roman" panose="02020603050405020304" pitchFamily="18" charset="0"/>
              </a:rPr>
              <a:t>chơi</a:t>
            </a:r>
            <a:endParaRPr lang="en-US" sz="2400" b="1" i="1" dirty="0">
              <a:solidFill>
                <a:srgbClr val="FF0000"/>
              </a:solidFill>
              <a:latin typeface="Times New Roman" panose="02020603050405020304" pitchFamily="18" charset="0"/>
              <a:cs typeface="Times New Roman" panose="02020603050405020304" pitchFamily="18" charset="0"/>
            </a:endParaRPr>
          </a:p>
          <a:p>
            <a:pPr algn="just"/>
            <a:r>
              <a:rPr lang="en-US" sz="2400" dirty="0" err="1">
                <a:latin typeface="Times New Roman" panose="02020603050405020304" pitchFamily="18" charset="0"/>
                <a:cs typeface="Times New Roman" panose="02020603050405020304" pitchFamily="18" charset="0"/>
              </a:rPr>
              <a:t>Có</a:t>
            </a:r>
            <a:r>
              <a:rPr lang="en-US" sz="2400" dirty="0">
                <a:latin typeface="Times New Roman" panose="02020603050405020304" pitchFamily="18" charset="0"/>
                <a:cs typeface="Times New Roman" panose="02020603050405020304" pitchFamily="18" charset="0"/>
              </a:rPr>
              <a:t> 4 </a:t>
            </a:r>
            <a:r>
              <a:rPr lang="en-US" sz="2400" dirty="0" err="1">
                <a:latin typeface="Times New Roman" panose="02020603050405020304" pitchFamily="18" charset="0"/>
                <a:cs typeface="Times New Roman" panose="02020603050405020304" pitchFamily="18" charset="0"/>
              </a:rPr>
              <a:t>câu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hỏi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mỗi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câu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có</a:t>
            </a:r>
            <a:r>
              <a:rPr lang="en-US" sz="2400" dirty="0">
                <a:latin typeface="Times New Roman" panose="02020603050405020304" pitchFamily="18" charset="0"/>
                <a:cs typeface="Times New Roman" panose="02020603050405020304" pitchFamily="18" charset="0"/>
              </a:rPr>
              <a:t> 10 </a:t>
            </a:r>
            <a:r>
              <a:rPr lang="en-US" sz="2400" dirty="0" err="1">
                <a:latin typeface="Times New Roman" panose="02020603050405020304" pitchFamily="18" charset="0"/>
                <a:cs typeface="Times New Roman" panose="02020603050405020304" pitchFamily="18" charset="0"/>
              </a:rPr>
              <a:t>giây</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suy</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nghĩ</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Hết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thời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gian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suy</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nghĩ</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các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hãy</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giơ</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tay</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trả</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lời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Trả</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lời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đúng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sẽ</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được</a:t>
            </a:r>
            <a:r>
              <a:rPr lang="en-US" sz="2400" dirty="0">
                <a:latin typeface="Times New Roman" panose="02020603050405020304" pitchFamily="18" charset="0"/>
                <a:cs typeface="Times New Roman" panose="02020603050405020304" pitchFamily="18" charset="0"/>
              </a:rPr>
              <a:t> quay </a:t>
            </a:r>
            <a:r>
              <a:rPr lang="en-US" sz="2400" dirty="0" err="1">
                <a:latin typeface="Times New Roman" panose="02020603050405020304" pitchFamily="18" charset="0"/>
                <a:cs typeface="Times New Roman" panose="02020603050405020304" pitchFamily="18" charset="0"/>
              </a:rPr>
              <a:t>vòng</a:t>
            </a:r>
            <a:r>
              <a:rPr lang="en-US" sz="2400" dirty="0">
                <a:latin typeface="Times New Roman" panose="02020603050405020304" pitchFamily="18" charset="0"/>
                <a:cs typeface="Times New Roman" panose="02020603050405020304" pitchFamily="18" charset="0"/>
              </a:rPr>
              <a:t> quay may </a:t>
            </a:r>
            <a:r>
              <a:rPr lang="en-US" sz="2400" dirty="0" err="1">
                <a:latin typeface="Times New Roman" panose="02020603050405020304" pitchFamily="18" charset="0"/>
                <a:cs typeface="Times New Roman" panose="02020603050405020304" pitchFamily="18" charset="0"/>
              </a:rPr>
              <a:t>mắn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trả</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lời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sai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quyền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trả</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lời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chuyển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cho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bạn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khác</a:t>
            </a:r>
            <a:r>
              <a:rPr lang="en-US" sz="2400" dirty="0">
                <a:latin typeface="Times New Roman" panose="02020603050405020304" pitchFamily="18" charset="0"/>
                <a:cs typeface="Times New Roman" panose="02020603050405020304" pitchFamily="18" charset="0"/>
              </a:rPr>
              <a:t>.</a:t>
            </a:r>
            <a:endParaRPr lang="vi-V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32991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mph" presetSubtype="0" repeatCount="indefinite" fill="hold" grpId="0" nodeType="withEffect">
                                  <p:stCondLst>
                                    <p:cond delay="0"/>
                                  </p:stCondLst>
                                  <p:iterate type="lt">
                                    <p:tmPct val="10000"/>
                                  </p:iterate>
                                  <p:childTnLst>
                                    <p:animMotion origin="layout" path="M -1.11111E-6 4.07407E-6 L -1.11111E-6 -0.02408 " pathEditMode="relative" rAng="0" ptsTypes="AA">
                                      <p:cBhvr>
                                        <p:cTn id="6" dur="250" accel="50000" decel="50000" autoRev="1" fill="hold">
                                          <p:stCondLst>
                                            <p:cond delay="0"/>
                                          </p:stCondLst>
                                        </p:cTn>
                                        <p:tgtEl>
                                          <p:spTgt spid="41"/>
                                        </p:tgtEl>
                                        <p:attrNameLst>
                                          <p:attrName>ppt_x</p:attrName>
                                          <p:attrName>ppt_y</p:attrName>
                                        </p:attrNameLst>
                                      </p:cBhvr>
                                      <p:rCtr x="0" y="-1204"/>
                                    </p:animMotion>
                                    <p:animRot by="1500000">
                                      <p:cBhvr>
                                        <p:cTn id="7" dur="125" fill="hold">
                                          <p:stCondLst>
                                            <p:cond delay="0"/>
                                          </p:stCondLst>
                                        </p:cTn>
                                        <p:tgtEl>
                                          <p:spTgt spid="41"/>
                                        </p:tgtEl>
                                        <p:attrNameLst>
                                          <p:attrName>r</p:attrName>
                                        </p:attrNameLst>
                                      </p:cBhvr>
                                    </p:animRot>
                                    <p:animRot by="-1500000">
                                      <p:cBhvr>
                                        <p:cTn id="8" dur="125" fill="hold">
                                          <p:stCondLst>
                                            <p:cond delay="125"/>
                                          </p:stCondLst>
                                        </p:cTn>
                                        <p:tgtEl>
                                          <p:spTgt spid="41"/>
                                        </p:tgtEl>
                                        <p:attrNameLst>
                                          <p:attrName>r</p:attrName>
                                        </p:attrNameLst>
                                      </p:cBhvr>
                                    </p:animRot>
                                    <p:animRot by="-1500000">
                                      <p:cBhvr>
                                        <p:cTn id="9" dur="125" fill="hold">
                                          <p:stCondLst>
                                            <p:cond delay="250"/>
                                          </p:stCondLst>
                                        </p:cTn>
                                        <p:tgtEl>
                                          <p:spTgt spid="41"/>
                                        </p:tgtEl>
                                        <p:attrNameLst>
                                          <p:attrName>r</p:attrName>
                                        </p:attrNameLst>
                                      </p:cBhvr>
                                    </p:animRot>
                                    <p:animRot by="1500000">
                                      <p:cBhvr>
                                        <p:cTn id="10" dur="125" fill="hold">
                                          <p:stCondLst>
                                            <p:cond delay="375"/>
                                          </p:stCondLst>
                                        </p:cTn>
                                        <p:tgtEl>
                                          <p:spTgt spid="41"/>
                                        </p:tgtEl>
                                        <p:attrNameLst>
                                          <p:attrName>r</p:attrName>
                                        </p:attrNameLst>
                                      </p:cBhvr>
                                    </p:animRot>
                                  </p:childTnLst>
                                </p:cTn>
                              </p:par>
                              <p:par>
                                <p:cTn id="11" presetID="3" presetClass="mediacall" presetSubtype="0" fill="hold" nodeType="withEffect">
                                  <p:stCondLst>
                                    <p:cond delay="0"/>
                                  </p:stCondLst>
                                  <p:childTnLst>
                                    <p:cmd type="call" cmd="stop">
                                      <p:cBhvr>
                                        <p:cTn id="12" dur="1" fill="hold"/>
                                        <p:tgtEl>
                                          <p:spTgt spid="3"/>
                                        </p:tgtEl>
                                      </p:cBhvr>
                                    </p:cmd>
                                  </p:childTnLst>
                                </p:cTn>
                              </p:par>
                              <p:par>
                                <p:cTn id="13" presetID="3" presetClass="mediacall" presetSubtype="0" fill="hold" nodeType="withEffect">
                                  <p:stCondLst>
                                    <p:cond delay="0"/>
                                  </p:stCondLst>
                                  <p:childTnLst>
                                    <p:cmd type="call" cmd="stop">
                                      <p:cBhvr>
                                        <p:cTn id="14" dur="1" fill="hold"/>
                                        <p:tgtEl>
                                          <p:spTgt spid="3"/>
                                        </p:tgtEl>
                                      </p:cBhvr>
                                    </p:cmd>
                                  </p:childTnLst>
                                </p:cTn>
                              </p:par>
                              <p:par>
                                <p:cTn id="15" presetID="3" presetClass="mediacall" presetSubtype="0" fill="hold" nodeType="withEffect">
                                  <p:stCondLst>
                                    <p:cond delay="0"/>
                                  </p:stCondLst>
                                  <p:childTnLst>
                                    <p:cmd type="call" cmd="stop">
                                      <p:cBhvr>
                                        <p:cTn id="16" dur="1" fill="hold"/>
                                        <p:tgtEl>
                                          <p:spTgt spid="3"/>
                                        </p:tgtEl>
                                      </p:cBhvr>
                                    </p:cmd>
                                  </p:childTnLst>
                                </p:cTn>
                              </p:par>
                              <p:par>
                                <p:cTn id="17" presetID="3" presetClass="mediacall" presetSubtype="0" fill="hold" nodeType="withEffect">
                                  <p:stCondLst>
                                    <p:cond delay="0"/>
                                  </p:stCondLst>
                                  <p:childTnLst>
                                    <p:cmd type="call" cmd="stop">
                                      <p:cBhvr>
                                        <p:cTn id="18" dur="1" fill="hold"/>
                                        <p:tgtEl>
                                          <p:spTgt spid="3"/>
                                        </p:tgtEl>
                                      </p:cBhvr>
                                    </p:cmd>
                                  </p:childTnLst>
                                </p:cTn>
                              </p:par>
                              <p:par>
                                <p:cTn id="19" presetID="3" presetClass="mediacall" presetSubtype="0" fill="hold" nodeType="withEffect">
                                  <p:stCondLst>
                                    <p:cond delay="0"/>
                                  </p:stCondLst>
                                  <p:childTnLst>
                                    <p:cmd type="call" cmd="stop">
                                      <p:cBhvr>
                                        <p:cTn id="20" dur="1" fill="hold"/>
                                        <p:tgtEl>
                                          <p:spTgt spid="3"/>
                                        </p:tgtEl>
                                      </p:cBhvr>
                                    </p:cmd>
                                  </p:childTnLst>
                                </p:cTn>
                              </p:par>
                              <p:par>
                                <p:cTn id="21" presetID="3" presetClass="mediacall" presetSubtype="0" fill="hold" nodeType="withEffect">
                                  <p:stCondLst>
                                    <p:cond delay="0"/>
                                  </p:stCondLst>
                                  <p:childTnLst>
                                    <p:cmd type="call" cmd="stop">
                                      <p:cBhvr>
                                        <p:cTn id="22" dur="1" fill="hold"/>
                                        <p:tgtEl>
                                          <p:spTgt spid="3"/>
                                        </p:tgtEl>
                                      </p:cBhvr>
                                    </p:cmd>
                                  </p:childTnLst>
                                </p:cTn>
                              </p:par>
                              <p:par>
                                <p:cTn id="23" presetID="3" presetClass="mediacall" presetSubtype="0" fill="hold" nodeType="withEffect">
                                  <p:stCondLst>
                                    <p:cond delay="0"/>
                                  </p:stCondLst>
                                  <p:childTnLst>
                                    <p:cmd type="call" cmd="stop">
                                      <p:cBhvr>
                                        <p:cTn id="24" dur="1" fill="hold"/>
                                        <p:tgtEl>
                                          <p:spTgt spid="3"/>
                                        </p:tgtEl>
                                      </p:cBhvr>
                                    </p:cmd>
                                  </p:childTnLst>
                                </p:cTn>
                              </p:par>
                              <p:par>
                                <p:cTn id="25" presetID="3" presetClass="mediacall" presetSubtype="0" fill="hold" nodeType="withEffect">
                                  <p:stCondLst>
                                    <p:cond delay="0"/>
                                  </p:stCondLst>
                                  <p:childTnLst>
                                    <p:cmd type="call" cmd="stop">
                                      <p:cBhvr>
                                        <p:cTn id="26" dur="1" fill="hold"/>
                                        <p:tgtEl>
                                          <p:spTgt spid="3"/>
                                        </p:tgtEl>
                                      </p:cBhvr>
                                    </p:cmd>
                                  </p:childTnLst>
                                </p:cTn>
                              </p:par>
                              <p:par>
                                <p:cTn id="27" presetID="3" presetClass="mediacall" presetSubtype="0" fill="hold" nodeType="withEffect">
                                  <p:stCondLst>
                                    <p:cond delay="0"/>
                                  </p:stCondLst>
                                  <p:childTnLst>
                                    <p:cmd type="call" cmd="stop">
                                      <p:cBhvr>
                                        <p:cTn id="28" dur="1" fill="hold"/>
                                        <p:tgtEl>
                                          <p:spTgt spid="3"/>
                                        </p:tgtEl>
                                      </p:cBhvr>
                                    </p:cmd>
                                  </p:childTnLst>
                                </p:cTn>
                              </p:par>
                              <p:par>
                                <p:cTn id="29" presetID="3" presetClass="mediacall" presetSubtype="0" fill="hold" nodeType="withEffect">
                                  <p:stCondLst>
                                    <p:cond delay="0"/>
                                  </p:stCondLst>
                                  <p:childTnLst>
                                    <p:cmd type="call" cmd="stop">
                                      <p:cBhvr>
                                        <p:cTn id="30" dur="1" fill="hold"/>
                                        <p:tgtEl>
                                          <p:spTgt spid="3"/>
                                        </p:tgtEl>
                                      </p:cBhvr>
                                    </p:cmd>
                                  </p:childTnLst>
                                </p:cTn>
                              </p:par>
                              <p:par>
                                <p:cTn id="31" presetID="3" presetClass="mediacall" presetSubtype="0" fill="hold" nodeType="withEffect">
                                  <p:stCondLst>
                                    <p:cond delay="0"/>
                                  </p:stCondLst>
                                  <p:childTnLst>
                                    <p:cmd type="call" cmd="stop">
                                      <p:cBhvr>
                                        <p:cTn id="32" dur="1" fill="hold"/>
                                        <p:tgtEl>
                                          <p:spTgt spid="3"/>
                                        </p:tgtEl>
                                      </p:cBhvr>
                                    </p:cmd>
                                  </p:childTnLst>
                                </p:cTn>
                              </p:par>
                              <p:par>
                                <p:cTn id="33" presetID="3" presetClass="mediacall" presetSubtype="0" fill="hold" nodeType="withEffect">
                                  <p:stCondLst>
                                    <p:cond delay="0"/>
                                  </p:stCondLst>
                                  <p:childTnLst>
                                    <p:cmd type="call" cmd="stop">
                                      <p:cBhvr>
                                        <p:cTn id="34" dur="1" fill="hold"/>
                                        <p:tgtEl>
                                          <p:spTgt spid="3"/>
                                        </p:tgtEl>
                                      </p:cBhvr>
                                    </p:cmd>
                                  </p:childTnLst>
                                </p:cTn>
                              </p:par>
                              <p:par>
                                <p:cTn id="35" presetID="3" presetClass="mediacall" presetSubtype="0" fill="hold" nodeType="withEffect">
                                  <p:stCondLst>
                                    <p:cond delay="0"/>
                                  </p:stCondLst>
                                  <p:childTnLst>
                                    <p:cmd type="call" cmd="stop">
                                      <p:cBhvr>
                                        <p:cTn id="36" dur="1" fill="hold"/>
                                        <p:tgtEl>
                                          <p:spTgt spid="3"/>
                                        </p:tgtEl>
                                      </p:cBhvr>
                                    </p:cmd>
                                  </p:childTnLst>
                                </p:cTn>
                              </p:par>
                              <p:par>
                                <p:cTn id="37" presetID="3" presetClass="mediacall" presetSubtype="0" fill="hold" nodeType="withEffect">
                                  <p:stCondLst>
                                    <p:cond delay="0"/>
                                  </p:stCondLst>
                                  <p:childTnLst>
                                    <p:cmd type="call" cmd="stop">
                                      <p:cBhvr>
                                        <p:cTn id="38" dur="1" fill="hold"/>
                                        <p:tgtEl>
                                          <p:spTgt spid="3"/>
                                        </p:tgtEl>
                                      </p:cBhvr>
                                    </p:cmd>
                                  </p:childTnLst>
                                </p:cTn>
                              </p:par>
                              <p:par>
                                <p:cTn id="39" presetID="3" presetClass="mediacall" presetSubtype="0" fill="hold" nodeType="withEffect">
                                  <p:stCondLst>
                                    <p:cond delay="0"/>
                                  </p:stCondLst>
                                  <p:childTnLst>
                                    <p:cmd type="call" cmd="stop">
                                      <p:cBhvr>
                                        <p:cTn id="40" dur="1" fill="hold"/>
                                        <p:tgtEl>
                                          <p:spTgt spid="3"/>
                                        </p:tgtEl>
                                      </p:cBhvr>
                                    </p:cmd>
                                  </p:childTnLst>
                                </p:cTn>
                              </p:par>
                              <p:par>
                                <p:cTn id="41" presetID="3" presetClass="mediacall" presetSubtype="0" fill="hold" nodeType="withEffect">
                                  <p:stCondLst>
                                    <p:cond delay="0"/>
                                  </p:stCondLst>
                                  <p:childTnLst>
                                    <p:cmd type="call" cmd="stop">
                                      <p:cBhvr>
                                        <p:cTn id="42" dur="1" fill="hold"/>
                                        <p:tgtEl>
                                          <p:spTgt spid="3"/>
                                        </p:tgtEl>
                                      </p:cBhvr>
                                    </p:cmd>
                                  </p:childTnLst>
                                </p:cTn>
                              </p:par>
                              <p:par>
                                <p:cTn id="43" presetID="3" presetClass="mediacall" presetSubtype="0" fill="hold" nodeType="withEffect">
                                  <p:stCondLst>
                                    <p:cond delay="0"/>
                                  </p:stCondLst>
                                  <p:childTnLst>
                                    <p:cmd type="call" cmd="stop">
                                      <p:cBhvr>
                                        <p:cTn id="44" dur="1" fill="hold"/>
                                        <p:tgtEl>
                                          <p:spTgt spid="3"/>
                                        </p:tgtEl>
                                      </p:cBhvr>
                                    </p:cmd>
                                  </p:childTnLst>
                                </p:cTn>
                              </p:par>
                              <p:par>
                                <p:cTn id="45" presetID="3" presetClass="mediacall" presetSubtype="0" fill="hold" nodeType="withEffect">
                                  <p:stCondLst>
                                    <p:cond delay="0"/>
                                  </p:stCondLst>
                                  <p:childTnLst>
                                    <p:cmd type="call" cmd="stop">
                                      <p:cBhvr>
                                        <p:cTn id="46" dur="1" fill="hold"/>
                                        <p:tgtEl>
                                          <p:spTgt spid="3"/>
                                        </p:tgtEl>
                                      </p:cBhvr>
                                    </p:cmd>
                                  </p:childTnLst>
                                </p:cTn>
                              </p:par>
                              <p:par>
                                <p:cTn id="47" presetID="3" presetClass="mediacall" presetSubtype="0" fill="hold" nodeType="withEffect">
                                  <p:stCondLst>
                                    <p:cond delay="0"/>
                                  </p:stCondLst>
                                  <p:childTnLst>
                                    <p:cmd type="call" cmd="stop">
                                      <p:cBhvr>
                                        <p:cTn id="48" dur="1" fill="hold"/>
                                        <p:tgtEl>
                                          <p:spTgt spid="3"/>
                                        </p:tgtEl>
                                      </p:cBhvr>
                                    </p:cmd>
                                  </p:childTnLst>
                                </p:cTn>
                              </p:par>
                              <p:par>
                                <p:cTn id="49" presetID="3" presetClass="mediacall" presetSubtype="0" fill="hold" nodeType="withEffect">
                                  <p:stCondLst>
                                    <p:cond delay="0"/>
                                  </p:stCondLst>
                                  <p:childTnLst>
                                    <p:cmd type="call" cmd="stop">
                                      <p:cBhvr>
                                        <p:cTn id="50"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51" restart="whenNotActive" fill="hold" evtFilter="cancelBubble" nodeType="interactiveSeq">
                <p:stCondLst>
                  <p:cond evt="onClick" delay="0">
                    <p:tgtEl>
                      <p:spTgt spid="25"/>
                    </p:tgtEl>
                  </p:cond>
                </p:stCondLst>
                <p:endSync evt="end" delay="0">
                  <p:rtn val="all"/>
                </p:endSync>
                <p:childTnLst>
                  <p:par>
                    <p:cTn id="52" fill="hold">
                      <p:stCondLst>
                        <p:cond delay="0"/>
                      </p:stCondLst>
                      <p:childTnLst>
                        <p:par>
                          <p:cTn id="53" fill="hold">
                            <p:stCondLst>
                              <p:cond delay="0"/>
                            </p:stCondLst>
                            <p:childTnLst>
                              <p:par>
                                <p:cTn id="54" presetID="8" presetClass="emph" presetSubtype="0" repeatCount="indefinite" fill="hold" nodeType="clickEffect">
                                  <p:stCondLst>
                                    <p:cond delay="0"/>
                                  </p:stCondLst>
                                  <p:endCondLst>
                                    <p:cond evt="onNext" delay="0">
                                      <p:tgtEl>
                                        <p:sldTgt/>
                                      </p:tgtEl>
                                    </p:cond>
                                  </p:endCondLst>
                                  <p:childTnLst>
                                    <p:animRot by="21600000">
                                      <p:cBhvr>
                                        <p:cTn id="55" dur="500" fill="hold"/>
                                        <p:tgtEl>
                                          <p:spTgt spid="22"/>
                                        </p:tgtEl>
                                        <p:attrNameLst>
                                          <p:attrName>r</p:attrName>
                                        </p:attrNameLst>
                                      </p:cBhvr>
                                    </p:animRot>
                                  </p:childTnLst>
                                </p:cTn>
                              </p:par>
                              <p:par>
                                <p:cTn id="56" presetID="1" presetClass="mediacall" presetSubtype="0" fill="hold" nodeType="withEffect">
                                  <p:stCondLst>
                                    <p:cond delay="0"/>
                                  </p:stCondLst>
                                  <p:childTnLst>
                                    <p:cmd type="call" cmd="playFrom(0.0)">
                                      <p:cBhvr>
                                        <p:cTn id="57" dur="30406" fill="hold"/>
                                        <p:tgtEl>
                                          <p:spTgt spid="3"/>
                                        </p:tgtEl>
                                      </p:cBhvr>
                                    </p:cmd>
                                  </p:childTnLst>
                                </p:cTn>
                              </p:par>
                            </p:childTnLst>
                          </p:cTn>
                        </p:par>
                      </p:childTnLst>
                    </p:cTn>
                  </p:par>
                </p:childTnLst>
              </p:cTn>
              <p:nextCondLst>
                <p:cond evt="onClick" delay="0">
                  <p:tgtEl>
                    <p:spTgt spid="25"/>
                  </p:tgtEl>
                </p:cond>
              </p:nextCondLst>
            </p:seq>
            <p:audio>
              <p:cMediaNode vol="80000">
                <p:cTn id="58" fill="hold" display="0">
                  <p:stCondLst>
                    <p:cond delay="indefinite"/>
                  </p:stCondLst>
                  <p:endCondLst>
                    <p:cond evt="onStopAudio" delay="0">
                      <p:tgtEl>
                        <p:sldTgt/>
                      </p:tgtEl>
                    </p:cond>
                  </p:endCondLst>
                </p:cTn>
                <p:tgtEl>
                  <p:spTgt spid="3"/>
                </p:tgtEl>
              </p:cMediaNode>
            </p:audio>
          </p:childTnLst>
        </p:cTn>
      </p:par>
    </p:tnLst>
    <p:bldLst>
      <p:bldP spid="41"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6" name="Star: 5 Points 5">
            <a:hlinkClick r:id="rId6" action="ppaction://hlinksldjump"/>
            <a:extLst>
              <a:ext uri="{FF2B5EF4-FFF2-40B4-BE49-F238E27FC236}">
                <a16:creationId xmlns:a16="http://schemas.microsoft.com/office/drawing/2014/main" id="{8DE4DE73-7FD4-4523-98AF-DFAF211EFD76}"/>
              </a:ext>
            </a:extLst>
          </p:cNvPr>
          <p:cNvSpPr/>
          <p:nvPr/>
        </p:nvSpPr>
        <p:spPr>
          <a:xfrm>
            <a:off x="3030524" y="3802198"/>
            <a:ext cx="914400" cy="9144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22" name="vong quay" descr="OPL20U25GSXzBJYl68kk8uQGfFKzs7yb1M4KJWUiLk6ZEvGF+qCIPSnY57AbBFCvTW2023.18.109+K4lPs7H94VUqPe2XwIsfPRnrXQE//QTEXxb8/8N4CNc6FpgZahzpTjFhMzSA7T/nHJa11DE8Ng2TP3iAmRczFlmslSuUNOgUeb6yRvs0="/>
          <p:cNvGrpSpPr/>
          <p:nvPr/>
        </p:nvGrpSpPr>
        <p:grpSpPr>
          <a:xfrm>
            <a:off x="4369488" y="358882"/>
            <a:ext cx="3781594" cy="3777641"/>
            <a:chOff x="5425622" y="292790"/>
            <a:chExt cx="5834378" cy="5828280"/>
          </a:xfrm>
        </p:grpSpPr>
        <p:pic>
          <p:nvPicPr>
            <p:cNvPr id="4" name="Picture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25622" y="292790"/>
              <a:ext cx="5834378" cy="5828280"/>
            </a:xfrm>
            <a:prstGeom prst="rect">
              <a:avLst/>
            </a:prstGeom>
          </p:spPr>
        </p:pic>
        <p:sp>
          <p:nvSpPr>
            <p:cNvPr id="9" name="TextBox 8"/>
            <p:cNvSpPr txBox="1"/>
            <p:nvPr/>
          </p:nvSpPr>
          <p:spPr>
            <a:xfrm rot="14949661">
              <a:off x="6674685" y="1251479"/>
              <a:ext cx="2025648" cy="712273"/>
            </a:xfrm>
            <a:prstGeom prst="rect">
              <a:avLst/>
            </a:prstGeom>
            <a:noFill/>
          </p:spPr>
          <p:txBody>
            <a:bodyPr wrap="square" rtlCol="0">
              <a:spAutoFit/>
            </a:bodyPr>
            <a:lstStyle/>
            <a:p>
              <a:pPr algn="ctr" defTabSz="685800">
                <a:buClrTx/>
                <a:defRPr/>
              </a:pPr>
              <a:r>
                <a:rPr lang="en-GB" sz="2400" b="1" kern="1200" dirty="0">
                  <a:solidFill>
                    <a:prstClr val="black"/>
                  </a:solidFill>
                  <a:latin typeface="Tahoma" panose="020B0604030504040204" pitchFamily="34" charset="0"/>
                  <a:ea typeface="Tahoma" panose="020B0604030504040204" pitchFamily="34" charset="0"/>
                  <a:cs typeface="Tahoma" panose="020B0604030504040204" pitchFamily="34" charset="0"/>
                </a:rPr>
                <a:t>8</a:t>
              </a:r>
              <a:endParaRPr lang="vi-VN" sz="2400" b="1" kern="12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10" name="TextBox 9"/>
            <p:cNvSpPr txBox="1"/>
            <p:nvPr/>
          </p:nvSpPr>
          <p:spPr>
            <a:xfrm rot="12232592">
              <a:off x="5742638" y="2167066"/>
              <a:ext cx="2025648" cy="712273"/>
            </a:xfrm>
            <a:prstGeom prst="rect">
              <a:avLst/>
            </a:prstGeom>
            <a:noFill/>
          </p:spPr>
          <p:txBody>
            <a:bodyPr wrap="square" rtlCol="0">
              <a:spAutoFit/>
            </a:bodyPr>
            <a:lstStyle/>
            <a:p>
              <a:pPr algn="ctr" defTabSz="685800">
                <a:buClrTx/>
                <a:defRPr/>
              </a:pPr>
              <a:r>
                <a:rPr lang="en-GB" sz="2400" b="1" kern="1200" dirty="0">
                  <a:solidFill>
                    <a:prstClr val="white"/>
                  </a:solidFill>
                  <a:latin typeface="Tahoma" panose="020B0604030504040204" pitchFamily="34" charset="0"/>
                  <a:ea typeface="Tahoma" panose="020B0604030504040204" pitchFamily="34" charset="0"/>
                  <a:cs typeface="Tahoma" panose="020B0604030504040204" pitchFamily="34" charset="0"/>
                </a:rPr>
                <a:t>9</a:t>
              </a:r>
              <a:endParaRPr lang="vi-VN" sz="2400" b="1" kern="1200" dirty="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sp>
          <p:nvSpPr>
            <p:cNvPr id="11" name="TextBox 10"/>
            <p:cNvSpPr txBox="1"/>
            <p:nvPr/>
          </p:nvSpPr>
          <p:spPr>
            <a:xfrm rot="17590276">
              <a:off x="8020995" y="1248554"/>
              <a:ext cx="2025648" cy="712273"/>
            </a:xfrm>
            <a:prstGeom prst="rect">
              <a:avLst/>
            </a:prstGeom>
            <a:noFill/>
          </p:spPr>
          <p:txBody>
            <a:bodyPr wrap="square" rtlCol="0">
              <a:spAutoFit/>
            </a:bodyPr>
            <a:lstStyle/>
            <a:p>
              <a:pPr algn="ctr" defTabSz="685800">
                <a:buClrTx/>
                <a:defRPr/>
              </a:pPr>
              <a:r>
                <a:rPr lang="en-GB" sz="2400" b="1" kern="1200" dirty="0">
                  <a:solidFill>
                    <a:prstClr val="white"/>
                  </a:solidFill>
                  <a:latin typeface="Tahoma" panose="020B0604030504040204" pitchFamily="34" charset="0"/>
                  <a:ea typeface="Tahoma" panose="020B0604030504040204" pitchFamily="34" charset="0"/>
                  <a:cs typeface="Tahoma" panose="020B0604030504040204" pitchFamily="34" charset="0"/>
                </a:rPr>
                <a:t>8</a:t>
              </a:r>
              <a:endParaRPr lang="vi-VN" sz="2400" b="1" kern="1200" dirty="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sp>
          <p:nvSpPr>
            <p:cNvPr id="12" name="TextBox 11"/>
            <p:cNvSpPr txBox="1"/>
            <p:nvPr/>
          </p:nvSpPr>
          <p:spPr>
            <a:xfrm rot="20155085">
              <a:off x="8917980" y="2171669"/>
              <a:ext cx="2025648" cy="712273"/>
            </a:xfrm>
            <a:prstGeom prst="rect">
              <a:avLst/>
            </a:prstGeom>
            <a:noFill/>
          </p:spPr>
          <p:txBody>
            <a:bodyPr wrap="square" rtlCol="0">
              <a:spAutoFit/>
            </a:bodyPr>
            <a:lstStyle/>
            <a:p>
              <a:pPr algn="ctr" defTabSz="685800">
                <a:buClrTx/>
                <a:defRPr/>
              </a:pPr>
              <a:r>
                <a:rPr lang="en-GB" sz="2400" b="1" kern="1200" dirty="0">
                  <a:solidFill>
                    <a:prstClr val="black"/>
                  </a:solidFill>
                  <a:latin typeface="Tahoma" panose="020B0604030504040204" pitchFamily="34" charset="0"/>
                  <a:ea typeface="Tahoma" panose="020B0604030504040204" pitchFamily="34" charset="0"/>
                  <a:cs typeface="Tahoma" panose="020B0604030504040204" pitchFamily="34" charset="0"/>
                </a:rPr>
                <a:t>10</a:t>
              </a:r>
              <a:endParaRPr lang="vi-VN" sz="2400" b="1" kern="12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17" name="TextBox 16"/>
            <p:cNvSpPr txBox="1"/>
            <p:nvPr/>
          </p:nvSpPr>
          <p:spPr>
            <a:xfrm rot="9501114">
              <a:off x="5697322" y="3221949"/>
              <a:ext cx="2025648" cy="1282092"/>
            </a:xfrm>
            <a:prstGeom prst="rect">
              <a:avLst/>
            </a:prstGeom>
            <a:noFill/>
          </p:spPr>
          <p:txBody>
            <a:bodyPr wrap="square" rtlCol="0">
              <a:spAutoFit/>
            </a:bodyPr>
            <a:lstStyle/>
            <a:p>
              <a:pPr algn="ctr" defTabSz="685800">
                <a:buClrTx/>
                <a:defRPr/>
              </a:pPr>
              <a:r>
                <a:rPr lang="en-GB" sz="2400" b="1" kern="1200" dirty="0">
                  <a:solidFill>
                    <a:prstClr val="black"/>
                  </a:solidFill>
                  <a:latin typeface="Tahoma" panose="020B0604030504040204" pitchFamily="34" charset="0"/>
                  <a:ea typeface="Tahoma" panose="020B0604030504040204" pitchFamily="34" charset="0"/>
                  <a:cs typeface="Tahoma" panose="020B0604030504040204" pitchFamily="34" charset="0"/>
                </a:rPr>
                <a:t>Quay </a:t>
              </a:r>
              <a:r>
                <a:rPr lang="en-GB" sz="2400" b="1" kern="1200" dirty="0" err="1">
                  <a:solidFill>
                    <a:prstClr val="black"/>
                  </a:solidFill>
                  <a:latin typeface="Tahoma" panose="020B0604030504040204" pitchFamily="34" charset="0"/>
                  <a:ea typeface="Tahoma" panose="020B0604030504040204" pitchFamily="34" charset="0"/>
                  <a:cs typeface="Tahoma" panose="020B0604030504040204" pitchFamily="34" charset="0"/>
                </a:rPr>
                <a:t>lại</a:t>
              </a:r>
              <a:endParaRPr lang="vi-VN" sz="2400" b="1" kern="12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19" name="TextBox 18"/>
            <p:cNvSpPr txBox="1"/>
            <p:nvPr/>
          </p:nvSpPr>
          <p:spPr>
            <a:xfrm rot="6703311">
              <a:off x="6660977" y="4475190"/>
              <a:ext cx="2025648" cy="712273"/>
            </a:xfrm>
            <a:prstGeom prst="rect">
              <a:avLst/>
            </a:prstGeom>
            <a:noFill/>
          </p:spPr>
          <p:txBody>
            <a:bodyPr wrap="square" rtlCol="0">
              <a:spAutoFit/>
            </a:bodyPr>
            <a:lstStyle/>
            <a:p>
              <a:pPr algn="ctr" defTabSz="685800">
                <a:buClrTx/>
                <a:defRPr/>
              </a:pPr>
              <a:r>
                <a:rPr lang="en-US" sz="2400" b="1" kern="1200" dirty="0">
                  <a:solidFill>
                    <a:prstClr val="white"/>
                  </a:solidFill>
                  <a:latin typeface="Tahoma" panose="020B0604030504040204" pitchFamily="34" charset="0"/>
                  <a:ea typeface="Tahoma" panose="020B0604030504040204" pitchFamily="34" charset="0"/>
                  <a:cs typeface="Tahoma" panose="020B0604030504040204" pitchFamily="34" charset="0"/>
                </a:rPr>
                <a:t>8</a:t>
              </a:r>
              <a:endParaRPr lang="vi-VN" sz="2400" b="1" kern="1200" dirty="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sp>
          <p:nvSpPr>
            <p:cNvPr id="20" name="TextBox 19"/>
            <p:cNvSpPr txBox="1"/>
            <p:nvPr/>
          </p:nvSpPr>
          <p:spPr>
            <a:xfrm rot="3829829">
              <a:off x="8019635" y="4482429"/>
              <a:ext cx="2025648" cy="712273"/>
            </a:xfrm>
            <a:prstGeom prst="rect">
              <a:avLst/>
            </a:prstGeom>
            <a:noFill/>
          </p:spPr>
          <p:txBody>
            <a:bodyPr wrap="square" rtlCol="0">
              <a:spAutoFit/>
            </a:bodyPr>
            <a:lstStyle/>
            <a:p>
              <a:pPr algn="ctr" defTabSz="685800">
                <a:buClrTx/>
                <a:defRPr/>
              </a:pPr>
              <a:r>
                <a:rPr lang="en-GB" sz="2400" b="1" kern="1200" dirty="0" err="1">
                  <a:solidFill>
                    <a:prstClr val="black"/>
                  </a:solidFill>
                  <a:latin typeface="Tahoma" panose="020B0604030504040204" pitchFamily="34" charset="0"/>
                  <a:ea typeface="Tahoma" panose="020B0604030504040204" pitchFamily="34" charset="0"/>
                  <a:cs typeface="Tahoma" panose="020B0604030504040204" pitchFamily="34" charset="0"/>
                </a:rPr>
                <a:t>Quà</a:t>
              </a:r>
              <a:endParaRPr lang="vi-VN" sz="2400" b="1" kern="12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21" name="TextBox 20"/>
            <p:cNvSpPr txBox="1"/>
            <p:nvPr/>
          </p:nvSpPr>
          <p:spPr>
            <a:xfrm rot="1321648">
              <a:off x="8940448" y="3538367"/>
              <a:ext cx="2025648" cy="712273"/>
            </a:xfrm>
            <a:prstGeom prst="rect">
              <a:avLst/>
            </a:prstGeom>
            <a:noFill/>
          </p:spPr>
          <p:txBody>
            <a:bodyPr wrap="square" rtlCol="0">
              <a:spAutoFit/>
            </a:bodyPr>
            <a:lstStyle/>
            <a:p>
              <a:pPr algn="ctr" defTabSz="685800">
                <a:buClrTx/>
                <a:defRPr/>
              </a:pPr>
              <a:r>
                <a:rPr lang="en-GB" sz="2400" b="1" kern="1200" dirty="0">
                  <a:solidFill>
                    <a:prstClr val="white"/>
                  </a:solidFill>
                  <a:latin typeface="Tahoma" panose="020B0604030504040204" pitchFamily="34" charset="0"/>
                  <a:ea typeface="Tahoma" panose="020B0604030504040204" pitchFamily="34" charset="0"/>
                  <a:cs typeface="Tahoma" panose="020B0604030504040204" pitchFamily="34" charset="0"/>
                </a:rPr>
                <a:t>9</a:t>
              </a:r>
              <a:endParaRPr lang="vi-VN" sz="2400" b="1" kern="1200" dirty="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grpSp>
      <p:sp>
        <p:nvSpPr>
          <p:cNvPr id="23" name="Isosceles Triangle 22" descr="OPL20U25GSXzBJYl68kk8uQGfFKzs7yb1M4KJWUiLk6ZEvGF+qCIPSnY57AbBFCvTW2023.18.109+K4lPs7H94VUqPe2XwIsfPRnrXQE//QTEXxb8/8N4CNc6FpgZahzpTjFhMzSA7T/nHJa11DE8Ng2TP3iAmRczFlmslSuUNOgUeb6yRvs0="/>
          <p:cNvSpPr/>
          <p:nvPr/>
        </p:nvSpPr>
        <p:spPr>
          <a:xfrm rot="16200000">
            <a:off x="8130403" y="1747985"/>
            <a:ext cx="454287" cy="990053"/>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Arial" panose="020B0604020202020204" pitchFamily="34" charset="0"/>
            </a:endParaRPr>
          </a:p>
        </p:txBody>
      </p:sp>
      <p:sp>
        <p:nvSpPr>
          <p:cNvPr id="25" name="quay dung" descr="OPL20U25GSXzBJYl68kk8uQGfFKzs7yb1M4KJWUiLk6ZEvGF+qCIPSnY57AbBFCvTW2023.18.109+K4lPs7H94VUqPe2XwIsfPRnrXQE//QTEXxb8/8N4CNc6FpgZahzpTjFhMzSA7T/nHJa11DE8Ng2TP3iAmRczFlmslSuUNOgUeb6yRvs0="/>
          <p:cNvSpPr/>
          <p:nvPr/>
        </p:nvSpPr>
        <p:spPr>
          <a:xfrm>
            <a:off x="6965768" y="4408715"/>
            <a:ext cx="2028009" cy="636814"/>
          </a:xfrm>
          <a:prstGeom prst="round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r>
              <a:rPr lang="en-GB" sz="1800" b="1" kern="1200" dirty="0">
                <a:solidFill>
                  <a:prstClr val="white"/>
                </a:solidFill>
                <a:latin typeface="Tahoma" panose="020B0604030504040204" pitchFamily="34" charset="0"/>
                <a:ea typeface="Tahoma" panose="020B0604030504040204" pitchFamily="34" charset="0"/>
                <a:cs typeface="Tahoma" panose="020B0604030504040204" pitchFamily="34" charset="0"/>
              </a:rPr>
              <a:t>QUAY</a:t>
            </a:r>
            <a:endParaRPr lang="vi-VN" sz="1800" b="1" kern="1200" dirty="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sp>
        <p:nvSpPr>
          <p:cNvPr id="26" name="Rounded Rectangle 25" descr="OPL20U25GSXzBJYl68kk8uQGfFKzs7yb1M4KJWUiLk6ZEvGF+qCIPSnY57AbBFCvTW2023.18.109+K4lPs7H94VUqPe2XwIsfPRnrXQE//QTEXxb8/8N4CNc6FpgZahzpTjFhMzSA7T/nHJa11DE8Ng2TP3iAmRczFlmslSuUNOgUeb6yRvs0=">
            <a:hlinkClick r:id="rId8" action="ppaction://hlinksldjump"/>
          </p:cNvPr>
          <p:cNvSpPr/>
          <p:nvPr/>
        </p:nvSpPr>
        <p:spPr>
          <a:xfrm>
            <a:off x="643354" y="1640232"/>
            <a:ext cx="1003266" cy="1003266"/>
          </a:xfrm>
          <a:prstGeom prst="roundRect">
            <a:avLst/>
          </a:prstGeom>
          <a:solidFill>
            <a:srgbClr val="92D0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r>
              <a:rPr lang="en-GB" sz="3300" b="1" kern="1200" dirty="0">
                <a:solidFill>
                  <a:prstClr val="black"/>
                </a:solidFill>
                <a:latin typeface="Tahoma" panose="020B0604030504040204" pitchFamily="34" charset="0"/>
                <a:ea typeface="Tahoma" panose="020B0604030504040204" pitchFamily="34" charset="0"/>
                <a:cs typeface="Tahoma" panose="020B0604030504040204" pitchFamily="34" charset="0"/>
              </a:rPr>
              <a:t>1</a:t>
            </a:r>
            <a:endParaRPr lang="vi-VN" sz="3300" b="1" kern="12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27" name="Rounded Rectangle 26" descr="OPL20U25GSXzBJYl68kk8uQGfFKzs7yb1M4KJWUiLk6ZEvGF+qCIPSnY57AbBFCvTW2023.18.109+K4lPs7H94VUqPe2XwIsfPRnrXQE//QTEXxb8/8N4CNc6FpgZahzpTjFhMzSA7T/nHJa11DE8Ng2TP3iAmRczFlmslSuUNOgUeb6yRvs0=">
            <a:hlinkClick r:id="rId9" action="ppaction://hlinksldjump"/>
          </p:cNvPr>
          <p:cNvSpPr/>
          <p:nvPr/>
        </p:nvSpPr>
        <p:spPr>
          <a:xfrm>
            <a:off x="1766792" y="1640232"/>
            <a:ext cx="1003266" cy="1003266"/>
          </a:xfrm>
          <a:prstGeom prst="roundRect">
            <a:avLst/>
          </a:prstGeom>
          <a:solidFill>
            <a:srgbClr val="92D0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r>
              <a:rPr lang="en-GB" sz="3300" b="1" kern="1200" dirty="0">
                <a:solidFill>
                  <a:prstClr val="black"/>
                </a:solidFill>
                <a:latin typeface="Tahoma" panose="020B0604030504040204" pitchFamily="34" charset="0"/>
                <a:ea typeface="Tahoma" panose="020B0604030504040204" pitchFamily="34" charset="0"/>
                <a:cs typeface="Tahoma" panose="020B0604030504040204" pitchFamily="34" charset="0"/>
              </a:rPr>
              <a:t>2</a:t>
            </a:r>
            <a:endParaRPr lang="vi-VN" sz="3300" b="1" kern="12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28" name="Rounded Rectangle 27" descr="OPL20U25GSXzBJYl68kk8uQGfFKzs7yb1M4KJWUiLk6ZEvGF+qCIPSnY57AbBFCvTW2023.18.109+K4lPs7H94VUqPe2XwIsfPRnrXQE//QTEXxb8/8N4CNc6FpgZahzpTjFhMzSA7T/nHJa11DE8Ng2TP3iAmRczFlmslSuUNOgUeb6yRvs0=">
            <a:hlinkClick r:id="rId10" action="ppaction://hlinksldjump"/>
          </p:cNvPr>
          <p:cNvSpPr/>
          <p:nvPr/>
        </p:nvSpPr>
        <p:spPr>
          <a:xfrm>
            <a:off x="643354" y="2798932"/>
            <a:ext cx="1003266" cy="1003266"/>
          </a:xfrm>
          <a:prstGeom prst="roundRect">
            <a:avLst/>
          </a:prstGeom>
          <a:solidFill>
            <a:srgbClr val="92D0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r>
              <a:rPr lang="en-GB" sz="3300" b="1" kern="1200" dirty="0">
                <a:solidFill>
                  <a:prstClr val="black"/>
                </a:solidFill>
                <a:latin typeface="Tahoma" panose="020B0604030504040204" pitchFamily="34" charset="0"/>
                <a:ea typeface="Tahoma" panose="020B0604030504040204" pitchFamily="34" charset="0"/>
                <a:cs typeface="Tahoma" panose="020B0604030504040204" pitchFamily="34" charset="0"/>
              </a:rPr>
              <a:t>3</a:t>
            </a:r>
            <a:endParaRPr lang="vi-VN" sz="3300" b="1" kern="12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35" name="Rounded Rectangle 34" descr="OPL20U25GSXzBJYl68kk8uQGfFKzs7yb1M4KJWUiLk6ZEvGF+qCIPSnY57AbBFCvTW2023.18.109+K4lPs7H94VUqPe2XwIsfPRnrXQE//QTEXxb8/8N4CNc6FpgZahzpTjFhMzSA7T/nHJa11DE8Ng2TP3iAmRczFlmslSuUNOgUeb6yRvs0=">
            <a:hlinkClick r:id="rId11" action="ppaction://hlinksldjump"/>
          </p:cNvPr>
          <p:cNvSpPr/>
          <p:nvPr/>
        </p:nvSpPr>
        <p:spPr>
          <a:xfrm>
            <a:off x="1766792" y="2798932"/>
            <a:ext cx="1003266" cy="1003266"/>
          </a:xfrm>
          <a:prstGeom prst="roundRect">
            <a:avLst/>
          </a:prstGeom>
          <a:solidFill>
            <a:srgbClr val="92D0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r>
              <a:rPr lang="en-GB" sz="3300" b="1" kern="1200" dirty="0">
                <a:solidFill>
                  <a:prstClr val="black"/>
                </a:solidFill>
                <a:latin typeface="Tahoma" panose="020B0604030504040204" pitchFamily="34" charset="0"/>
                <a:ea typeface="Tahoma" panose="020B0604030504040204" pitchFamily="34" charset="0"/>
                <a:cs typeface="Tahoma" panose="020B0604030504040204" pitchFamily="34" charset="0"/>
              </a:rPr>
              <a:t>4</a:t>
            </a:r>
            <a:endParaRPr lang="vi-VN" sz="3300" b="1" kern="12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41" name="Rectangle 40" descr="OPL20U25GSXzBJYl68kk8uQGfFKzs7yb1M4KJWUiLk6ZEvGF+qCIPSnY57AbBFCvTW2023.18.109+K4lPs7H94VUqPe2XwIsfPRnrXQE//QTEXxb8/8N4CNc6FpgZahzpTjFhMzSA7T/nHJa11DE8Ng2TP3iAmRczFlmslSuUNOgUeb6yRvs0=">
            <a:hlinkClick r:id="rId6" action="ppaction://hlinksldjump"/>
          </p:cNvPr>
          <p:cNvSpPr/>
          <p:nvPr/>
        </p:nvSpPr>
        <p:spPr>
          <a:xfrm>
            <a:off x="451955" y="235639"/>
            <a:ext cx="3833422" cy="1454244"/>
          </a:xfrm>
          <a:prstGeom prst="rect">
            <a:avLst/>
          </a:prstGeom>
          <a:noFill/>
        </p:spPr>
        <p:txBody>
          <a:bodyPr wrap="none" lIns="68580" tIns="34290" rIns="68580" bIns="34290">
            <a:spAutoFit/>
          </a:bodyPr>
          <a:lstStyle/>
          <a:p>
            <a:pPr algn="ctr" defTabSz="685800">
              <a:buClrTx/>
              <a:defRPr/>
            </a:pPr>
            <a:r>
              <a:rPr lang="en-US" sz="4500" b="1" kern="1200" dirty="0">
                <a:ln w="6600">
                  <a:solidFill>
                    <a:srgbClr val="ED7D31"/>
                  </a:solidFill>
                  <a:prstDash val="solid"/>
                </a:ln>
                <a:solidFill>
                  <a:srgbClr val="FFFFFF"/>
                </a:solidFill>
                <a:effectLst>
                  <a:outerShdw dist="38100" dir="2700000" algn="tl" rotWithShape="0">
                    <a:srgbClr val="ED7D31"/>
                  </a:outerShdw>
                </a:effectLst>
                <a:latin typeface="Tahoma" panose="020B0604030504040204" pitchFamily="34" charset="0"/>
                <a:ea typeface="Tahoma" panose="020B0604030504040204" pitchFamily="34" charset="0"/>
                <a:cs typeface="Tahoma" panose="020B0604030504040204" pitchFamily="34" charset="0"/>
              </a:rPr>
              <a:t>VÒNG QUAY </a:t>
            </a:r>
          </a:p>
          <a:p>
            <a:pPr algn="ctr" defTabSz="685800">
              <a:buClrTx/>
              <a:defRPr/>
            </a:pPr>
            <a:r>
              <a:rPr lang="en-US" sz="4500" b="1" kern="1200" dirty="0">
                <a:ln w="6600">
                  <a:solidFill>
                    <a:srgbClr val="ED7D31"/>
                  </a:solidFill>
                  <a:prstDash val="solid"/>
                </a:ln>
                <a:solidFill>
                  <a:srgbClr val="FFFFFF"/>
                </a:solidFill>
                <a:effectLst>
                  <a:outerShdw dist="38100" dir="2700000" algn="tl" rotWithShape="0">
                    <a:srgbClr val="ED7D31"/>
                  </a:outerShdw>
                </a:effectLst>
                <a:latin typeface="Tahoma" panose="020B0604030504040204" pitchFamily="34" charset="0"/>
                <a:ea typeface="Tahoma" panose="020B0604030504040204" pitchFamily="34" charset="0"/>
                <a:cs typeface="Tahoma" panose="020B0604030504040204" pitchFamily="34" charset="0"/>
              </a:rPr>
              <a:t>MAY MẮN</a:t>
            </a:r>
          </a:p>
        </p:txBody>
      </p:sp>
      <p:pic>
        <p:nvPicPr>
          <p:cNvPr id="44" name="Picture 43" descr="OPL20U25GSXzBJYl68kk8uQGfFKzs7yb1M4KJWUiLk6ZEvGF+qCIPSnY57AbBFCvTW2023.18.109+K4lPs7H94VUqPe2XwIsfPRnrXQE//QTEXxb8/8N4CNc6FpgZahzpTjFhMzSA7T/nHJa11DE8Ng2TP3iAmRczFlmslSuUNOgUeb6yRvs0="/>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43605" y="634148"/>
            <a:ext cx="371475" cy="328613"/>
          </a:xfrm>
          <a:prstGeom prst="rect">
            <a:avLst/>
          </a:prstGeom>
        </p:spPr>
      </p:pic>
      <p:pic>
        <p:nvPicPr>
          <p:cNvPr id="45" name="Picture 44" descr="OPL20U25GSXzBJYl68kk8uQGfFKzs7yb1M4KJWUiLk6ZEvGF+qCIPSnY57AbBFCvTW2023.18.109+K4lPs7H94VUqPe2XwIsfPRnrXQE//QTEXxb8/8N4CNc6FpgZahzpTjFhMzSA7T/nHJa11DE8Ng2TP3iAmRczFlmslSuUNOgUeb6yRvs0="/>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122304" y="905604"/>
            <a:ext cx="371475" cy="328613"/>
          </a:xfrm>
          <a:prstGeom prst="rect">
            <a:avLst/>
          </a:prstGeom>
        </p:spPr>
      </p:pic>
      <p:pic>
        <p:nvPicPr>
          <p:cNvPr id="46" name="Picture 45"/>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689363" y="510208"/>
            <a:ext cx="371475" cy="328613"/>
          </a:xfrm>
          <a:prstGeom prst="rect">
            <a:avLst/>
          </a:prstGeom>
        </p:spPr>
      </p:pic>
      <p:pic>
        <p:nvPicPr>
          <p:cNvPr id="47" name="Picture 46"/>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333873" y="358881"/>
            <a:ext cx="535781" cy="892969"/>
          </a:xfrm>
          <a:prstGeom prst="rect">
            <a:avLst/>
          </a:prstGeom>
        </p:spPr>
      </p:pic>
      <p:pic>
        <p:nvPicPr>
          <p:cNvPr id="2" name="Picture 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734645" y="1798009"/>
            <a:ext cx="1015661" cy="866298"/>
          </a:xfrm>
          <a:prstGeom prst="rect">
            <a:avLst/>
          </a:prstGeom>
        </p:spPr>
      </p:pic>
      <p:pic>
        <p:nvPicPr>
          <p:cNvPr id="3" name="vongquay">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7285614" y="-520300"/>
            <a:ext cx="457200" cy="457200"/>
          </a:xfrm>
          <a:prstGeom prst="rect">
            <a:avLst/>
          </a:prstGeom>
        </p:spPr>
      </p:pic>
      <p:sp>
        <p:nvSpPr>
          <p:cNvPr id="31" name="Isosceles Triangle 30"/>
          <p:cNvSpPr/>
          <p:nvPr/>
        </p:nvSpPr>
        <p:spPr>
          <a:xfrm rot="16200000">
            <a:off x="8130403" y="1747985"/>
            <a:ext cx="454287" cy="990053"/>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Arial" panose="020B0604020202020204" pitchFamily="34" charset="0"/>
            </a:endParaRPr>
          </a:p>
        </p:txBody>
      </p:sp>
      <p:sp>
        <p:nvSpPr>
          <p:cNvPr id="32" name="Isosceles Triangle 31"/>
          <p:cNvSpPr/>
          <p:nvPr/>
        </p:nvSpPr>
        <p:spPr>
          <a:xfrm rot="16200000">
            <a:off x="8130403" y="1747985"/>
            <a:ext cx="454287" cy="990053"/>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Arial" panose="020B0604020202020204" pitchFamily="34" charset="0"/>
            </a:endParaRPr>
          </a:p>
        </p:txBody>
      </p:sp>
      <p:sp>
        <p:nvSpPr>
          <p:cNvPr id="33" name="Isosceles Triangle 32"/>
          <p:cNvSpPr/>
          <p:nvPr/>
        </p:nvSpPr>
        <p:spPr>
          <a:xfrm rot="16200000">
            <a:off x="8130403" y="1747985"/>
            <a:ext cx="454287" cy="990053"/>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Arial" panose="020B0604020202020204" pitchFamily="34" charset="0"/>
            </a:endParaRPr>
          </a:p>
        </p:txBody>
      </p:sp>
      <p:sp>
        <p:nvSpPr>
          <p:cNvPr id="34" name="Isosceles Triangle 33"/>
          <p:cNvSpPr/>
          <p:nvPr/>
        </p:nvSpPr>
        <p:spPr>
          <a:xfrm rot="16200000">
            <a:off x="8130403" y="1747985"/>
            <a:ext cx="454287" cy="990053"/>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Arial" panose="020B0604020202020204" pitchFamily="34" charset="0"/>
            </a:endParaRPr>
          </a:p>
        </p:txBody>
      </p:sp>
      <p:sp>
        <p:nvSpPr>
          <p:cNvPr id="42" name="Isosceles Triangle 41"/>
          <p:cNvSpPr/>
          <p:nvPr/>
        </p:nvSpPr>
        <p:spPr>
          <a:xfrm rot="16200000">
            <a:off x="8130403" y="1747985"/>
            <a:ext cx="454287" cy="990053"/>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Arial" panose="020B0604020202020204" pitchFamily="34" charset="0"/>
            </a:endParaRPr>
          </a:p>
        </p:txBody>
      </p:sp>
      <p:sp>
        <p:nvSpPr>
          <p:cNvPr id="43" name="Isosceles Triangle 42"/>
          <p:cNvSpPr/>
          <p:nvPr/>
        </p:nvSpPr>
        <p:spPr>
          <a:xfrm rot="16200000">
            <a:off x="8130403" y="1747985"/>
            <a:ext cx="454287" cy="990053"/>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Arial" panose="020B0604020202020204" pitchFamily="34" charset="0"/>
            </a:endParaRPr>
          </a:p>
        </p:txBody>
      </p:sp>
      <p:sp>
        <p:nvSpPr>
          <p:cNvPr id="48" name="Isosceles Triangle 47"/>
          <p:cNvSpPr/>
          <p:nvPr/>
        </p:nvSpPr>
        <p:spPr>
          <a:xfrm rot="16200000">
            <a:off x="8130403" y="1747985"/>
            <a:ext cx="454287" cy="990053"/>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Arial" panose="020B0604020202020204" pitchFamily="34" charset="0"/>
            </a:endParaRPr>
          </a:p>
        </p:txBody>
      </p:sp>
      <p:sp>
        <p:nvSpPr>
          <p:cNvPr id="49" name="Isosceles Triangle 48"/>
          <p:cNvSpPr/>
          <p:nvPr/>
        </p:nvSpPr>
        <p:spPr>
          <a:xfrm rot="16200000">
            <a:off x="8130403" y="1747985"/>
            <a:ext cx="454287" cy="990053"/>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Arial" panose="020B0604020202020204" pitchFamily="34" charset="0"/>
            </a:endParaRPr>
          </a:p>
        </p:txBody>
      </p:sp>
      <p:sp>
        <p:nvSpPr>
          <p:cNvPr id="50" name="Isosceles Triangle 49"/>
          <p:cNvSpPr/>
          <p:nvPr/>
        </p:nvSpPr>
        <p:spPr>
          <a:xfrm rot="16200000">
            <a:off x="8130403" y="1747985"/>
            <a:ext cx="454287" cy="990053"/>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Arial" panose="020B0604020202020204" pitchFamily="34" charset="0"/>
            </a:endParaRPr>
          </a:p>
        </p:txBody>
      </p:sp>
      <p:sp>
        <p:nvSpPr>
          <p:cNvPr id="51" name="Isosceles Triangle 50"/>
          <p:cNvSpPr/>
          <p:nvPr/>
        </p:nvSpPr>
        <p:spPr>
          <a:xfrm rot="16200000">
            <a:off x="8130403" y="1747985"/>
            <a:ext cx="454287" cy="990053"/>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Arial" panose="020B0604020202020204" pitchFamily="34" charset="0"/>
            </a:endParaRPr>
          </a:p>
        </p:txBody>
      </p:sp>
      <p:sp>
        <p:nvSpPr>
          <p:cNvPr id="52" name="Isosceles Triangle 51"/>
          <p:cNvSpPr/>
          <p:nvPr/>
        </p:nvSpPr>
        <p:spPr>
          <a:xfrm rot="16200000">
            <a:off x="8130403" y="1747985"/>
            <a:ext cx="454287" cy="990053"/>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Arial" panose="020B0604020202020204" pitchFamily="34" charset="0"/>
            </a:endParaRPr>
          </a:p>
        </p:txBody>
      </p:sp>
      <p:sp>
        <p:nvSpPr>
          <p:cNvPr id="53" name="Isosceles Triangle 52"/>
          <p:cNvSpPr/>
          <p:nvPr/>
        </p:nvSpPr>
        <p:spPr>
          <a:xfrm rot="16200000">
            <a:off x="8130403" y="1747985"/>
            <a:ext cx="454287" cy="990053"/>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Arial" panose="020B0604020202020204" pitchFamily="34" charset="0"/>
            </a:endParaRPr>
          </a:p>
        </p:txBody>
      </p:sp>
      <p:sp>
        <p:nvSpPr>
          <p:cNvPr id="54" name="Isosceles Triangle 53"/>
          <p:cNvSpPr/>
          <p:nvPr/>
        </p:nvSpPr>
        <p:spPr>
          <a:xfrm rot="16200000">
            <a:off x="8130403" y="1747985"/>
            <a:ext cx="454287" cy="990053"/>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Arial" panose="020B0604020202020204" pitchFamily="34" charset="0"/>
            </a:endParaRPr>
          </a:p>
        </p:txBody>
      </p:sp>
      <p:sp>
        <p:nvSpPr>
          <p:cNvPr id="55" name="Isosceles Triangle 54"/>
          <p:cNvSpPr/>
          <p:nvPr/>
        </p:nvSpPr>
        <p:spPr>
          <a:xfrm rot="16200000">
            <a:off x="8130403" y="1747985"/>
            <a:ext cx="454287" cy="990053"/>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Arial" panose="020B0604020202020204" pitchFamily="34" charset="0"/>
            </a:endParaRPr>
          </a:p>
        </p:txBody>
      </p:sp>
      <p:sp>
        <p:nvSpPr>
          <p:cNvPr id="56" name="Isosceles Triangle 55"/>
          <p:cNvSpPr/>
          <p:nvPr/>
        </p:nvSpPr>
        <p:spPr>
          <a:xfrm rot="16200000">
            <a:off x="8130403" y="1747985"/>
            <a:ext cx="454287" cy="990053"/>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Arial" panose="020B0604020202020204" pitchFamily="34" charset="0"/>
            </a:endParaRPr>
          </a:p>
        </p:txBody>
      </p:sp>
      <p:sp>
        <p:nvSpPr>
          <p:cNvPr id="57" name="Isosceles Triangle 56"/>
          <p:cNvSpPr/>
          <p:nvPr/>
        </p:nvSpPr>
        <p:spPr>
          <a:xfrm rot="16200000">
            <a:off x="8130403" y="1747985"/>
            <a:ext cx="454287" cy="990053"/>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Arial" panose="020B0604020202020204" pitchFamily="34" charset="0"/>
            </a:endParaRPr>
          </a:p>
        </p:txBody>
      </p:sp>
      <p:sp>
        <p:nvSpPr>
          <p:cNvPr id="58" name="Isosceles Triangle 57"/>
          <p:cNvSpPr/>
          <p:nvPr/>
        </p:nvSpPr>
        <p:spPr>
          <a:xfrm rot="16200000">
            <a:off x="8130403" y="1747985"/>
            <a:ext cx="454287" cy="990053"/>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Arial" panose="020B0604020202020204" pitchFamily="34" charset="0"/>
            </a:endParaRPr>
          </a:p>
        </p:txBody>
      </p:sp>
      <p:sp>
        <p:nvSpPr>
          <p:cNvPr id="59" name="Isosceles Triangle 58"/>
          <p:cNvSpPr/>
          <p:nvPr/>
        </p:nvSpPr>
        <p:spPr>
          <a:xfrm rot="16200000">
            <a:off x="8130403" y="1747985"/>
            <a:ext cx="454287" cy="990053"/>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Arial" panose="020B0604020202020204" pitchFamily="34" charset="0"/>
            </a:endParaRPr>
          </a:p>
        </p:txBody>
      </p:sp>
      <p:sp>
        <p:nvSpPr>
          <p:cNvPr id="60" name="Isosceles Triangle 59"/>
          <p:cNvSpPr/>
          <p:nvPr/>
        </p:nvSpPr>
        <p:spPr>
          <a:xfrm rot="16200000">
            <a:off x="8130403" y="1747985"/>
            <a:ext cx="454287" cy="990053"/>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Arial" panose="020B0604020202020204" pitchFamily="34" charset="0"/>
            </a:endParaRPr>
          </a:p>
        </p:txBody>
      </p:sp>
      <p:sp>
        <p:nvSpPr>
          <p:cNvPr id="61" name="Isosceles Triangle 60"/>
          <p:cNvSpPr/>
          <p:nvPr/>
        </p:nvSpPr>
        <p:spPr>
          <a:xfrm rot="16200000">
            <a:off x="8130403" y="1747985"/>
            <a:ext cx="454287" cy="990053"/>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Arial" panose="020B0604020202020204" pitchFamily="34" charset="0"/>
            </a:endParaRPr>
          </a:p>
        </p:txBody>
      </p:sp>
      <p:sp>
        <p:nvSpPr>
          <p:cNvPr id="24" name="Heart 23">
            <a:hlinkClick r:id="" action="ppaction://noaction"/>
          </p:cNvPr>
          <p:cNvSpPr/>
          <p:nvPr/>
        </p:nvSpPr>
        <p:spPr>
          <a:xfrm rot="5400000">
            <a:off x="8513716" y="1939837"/>
            <a:ext cx="587829" cy="587828"/>
          </a:xfrm>
          <a:prstGeom prst="hear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Arial" panose="020B0604020202020204" pitchFamily="34" charset="0"/>
            </a:endParaRPr>
          </a:p>
        </p:txBody>
      </p:sp>
    </p:spTree>
    <p:extLst>
      <p:ext uri="{BB962C8B-B14F-4D97-AF65-F5344CB8AC3E}">
        <p14:creationId xmlns:p14="http://schemas.microsoft.com/office/powerpoint/2010/main" val="3196113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mph" presetSubtype="0" repeatCount="indefinite" fill="hold" grpId="0" nodeType="withEffect">
                                  <p:stCondLst>
                                    <p:cond delay="0"/>
                                  </p:stCondLst>
                                  <p:iterate type="lt">
                                    <p:tmPct val="10000"/>
                                  </p:iterate>
                                  <p:childTnLst>
                                    <p:animMotion origin="layout" path="M 1.25E-6 -2.59259E-6 L 1.25E-6 -0.02407 " pathEditMode="relative" rAng="0" ptsTypes="AA">
                                      <p:cBhvr>
                                        <p:cTn id="6" dur="250" accel="50000" decel="50000" autoRev="1" fill="hold">
                                          <p:stCondLst>
                                            <p:cond delay="0"/>
                                          </p:stCondLst>
                                        </p:cTn>
                                        <p:tgtEl>
                                          <p:spTgt spid="41"/>
                                        </p:tgtEl>
                                        <p:attrNameLst>
                                          <p:attrName>ppt_x</p:attrName>
                                          <p:attrName>ppt_y</p:attrName>
                                        </p:attrNameLst>
                                      </p:cBhvr>
                                      <p:rCtr x="0" y="-1204"/>
                                    </p:animMotion>
                                    <p:animRot by="1500000">
                                      <p:cBhvr>
                                        <p:cTn id="7" dur="125" fill="hold">
                                          <p:stCondLst>
                                            <p:cond delay="0"/>
                                          </p:stCondLst>
                                        </p:cTn>
                                        <p:tgtEl>
                                          <p:spTgt spid="41"/>
                                        </p:tgtEl>
                                        <p:attrNameLst>
                                          <p:attrName>r</p:attrName>
                                        </p:attrNameLst>
                                      </p:cBhvr>
                                    </p:animRot>
                                    <p:animRot by="-1500000">
                                      <p:cBhvr>
                                        <p:cTn id="8" dur="125" fill="hold">
                                          <p:stCondLst>
                                            <p:cond delay="125"/>
                                          </p:stCondLst>
                                        </p:cTn>
                                        <p:tgtEl>
                                          <p:spTgt spid="41"/>
                                        </p:tgtEl>
                                        <p:attrNameLst>
                                          <p:attrName>r</p:attrName>
                                        </p:attrNameLst>
                                      </p:cBhvr>
                                    </p:animRot>
                                    <p:animRot by="-1500000">
                                      <p:cBhvr>
                                        <p:cTn id="9" dur="125" fill="hold">
                                          <p:stCondLst>
                                            <p:cond delay="250"/>
                                          </p:stCondLst>
                                        </p:cTn>
                                        <p:tgtEl>
                                          <p:spTgt spid="41"/>
                                        </p:tgtEl>
                                        <p:attrNameLst>
                                          <p:attrName>r</p:attrName>
                                        </p:attrNameLst>
                                      </p:cBhvr>
                                    </p:animRot>
                                    <p:animRot by="1500000">
                                      <p:cBhvr>
                                        <p:cTn id="10" dur="125" fill="hold">
                                          <p:stCondLst>
                                            <p:cond delay="375"/>
                                          </p:stCondLst>
                                        </p:cTn>
                                        <p:tgtEl>
                                          <p:spTgt spid="41"/>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0" nodeType="clickEffect">
                                  <p:stCondLst>
                                    <p:cond delay="0"/>
                                  </p:stCondLst>
                                  <p:childTnLst>
                                    <p:animEffect transition="out" filter="fade">
                                      <p:cBhvr>
                                        <p:cTn id="14" dur="500"/>
                                        <p:tgtEl>
                                          <p:spTgt spid="31"/>
                                        </p:tgtEl>
                                      </p:cBhvr>
                                    </p:animEffect>
                                    <p:set>
                                      <p:cBhvr>
                                        <p:cTn id="15" dur="1" fill="hold">
                                          <p:stCondLst>
                                            <p:cond delay="499"/>
                                          </p:stCondLst>
                                        </p:cTn>
                                        <p:tgtEl>
                                          <p:spTgt spid="31"/>
                                        </p:tgtEl>
                                        <p:attrNameLst>
                                          <p:attrName>style.visibility</p:attrName>
                                        </p:attrNameLst>
                                      </p:cBhvr>
                                      <p:to>
                                        <p:strVal val="hidden"/>
                                      </p:to>
                                    </p:set>
                                  </p:childTnLst>
                                </p:cTn>
                              </p:par>
                              <p:par>
                                <p:cTn id="16" presetID="3" presetClass="mediacall" presetSubtype="0" fill="hold" nodeType="withEffect">
                                  <p:stCondLst>
                                    <p:cond delay="0"/>
                                  </p:stCondLst>
                                  <p:childTnLst>
                                    <p:cmd type="call" cmd="stop">
                                      <p:cBhvr>
                                        <p:cTn id="17" dur="1" fill="hold"/>
                                        <p:tgtEl>
                                          <p:spTgt spid="3"/>
                                        </p:tgtEl>
                                      </p:cBhvr>
                                    </p:cmd>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32"/>
                                        </p:tgtEl>
                                      </p:cBhvr>
                                    </p:animEffect>
                                    <p:set>
                                      <p:cBhvr>
                                        <p:cTn id="22" dur="1" fill="hold">
                                          <p:stCondLst>
                                            <p:cond delay="499"/>
                                          </p:stCondLst>
                                        </p:cTn>
                                        <p:tgtEl>
                                          <p:spTgt spid="32"/>
                                        </p:tgtEl>
                                        <p:attrNameLst>
                                          <p:attrName>style.visibility</p:attrName>
                                        </p:attrNameLst>
                                      </p:cBhvr>
                                      <p:to>
                                        <p:strVal val="hidden"/>
                                      </p:to>
                                    </p:set>
                                  </p:childTnLst>
                                </p:cTn>
                              </p:par>
                              <p:par>
                                <p:cTn id="23" presetID="3" presetClass="mediacall" presetSubtype="0" fill="hold" nodeType="withEffect">
                                  <p:stCondLst>
                                    <p:cond delay="0"/>
                                  </p:stCondLst>
                                  <p:childTnLst>
                                    <p:cmd type="call" cmd="stop">
                                      <p:cBhvr>
                                        <p:cTn id="24" dur="1" fill="hold"/>
                                        <p:tgtEl>
                                          <p:spTgt spid="3"/>
                                        </p:tgtEl>
                                      </p:cBhvr>
                                    </p:cmd>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0" nodeType="clickEffect">
                                  <p:stCondLst>
                                    <p:cond delay="0"/>
                                  </p:stCondLst>
                                  <p:childTnLst>
                                    <p:animEffect transition="out" filter="fade">
                                      <p:cBhvr>
                                        <p:cTn id="28" dur="500"/>
                                        <p:tgtEl>
                                          <p:spTgt spid="33"/>
                                        </p:tgtEl>
                                      </p:cBhvr>
                                    </p:animEffect>
                                    <p:set>
                                      <p:cBhvr>
                                        <p:cTn id="29" dur="1" fill="hold">
                                          <p:stCondLst>
                                            <p:cond delay="499"/>
                                          </p:stCondLst>
                                        </p:cTn>
                                        <p:tgtEl>
                                          <p:spTgt spid="33"/>
                                        </p:tgtEl>
                                        <p:attrNameLst>
                                          <p:attrName>style.visibility</p:attrName>
                                        </p:attrNameLst>
                                      </p:cBhvr>
                                      <p:to>
                                        <p:strVal val="hidden"/>
                                      </p:to>
                                    </p:set>
                                  </p:childTnLst>
                                </p:cTn>
                              </p:par>
                              <p:par>
                                <p:cTn id="30" presetID="3" presetClass="mediacall" presetSubtype="0" fill="hold" nodeType="withEffect">
                                  <p:stCondLst>
                                    <p:cond delay="0"/>
                                  </p:stCondLst>
                                  <p:childTnLst>
                                    <p:cmd type="call" cmd="stop">
                                      <p:cBhvr>
                                        <p:cTn id="31" dur="1" fill="hold"/>
                                        <p:tgtEl>
                                          <p:spTgt spid="3"/>
                                        </p:tgtEl>
                                      </p:cBhvr>
                                    </p:cmd>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grpId="0" nodeType="clickEffect">
                                  <p:stCondLst>
                                    <p:cond delay="0"/>
                                  </p:stCondLst>
                                  <p:childTnLst>
                                    <p:animEffect transition="out" filter="fade">
                                      <p:cBhvr>
                                        <p:cTn id="35" dur="500"/>
                                        <p:tgtEl>
                                          <p:spTgt spid="34"/>
                                        </p:tgtEl>
                                      </p:cBhvr>
                                    </p:animEffect>
                                    <p:set>
                                      <p:cBhvr>
                                        <p:cTn id="36" dur="1" fill="hold">
                                          <p:stCondLst>
                                            <p:cond delay="499"/>
                                          </p:stCondLst>
                                        </p:cTn>
                                        <p:tgtEl>
                                          <p:spTgt spid="34"/>
                                        </p:tgtEl>
                                        <p:attrNameLst>
                                          <p:attrName>style.visibility</p:attrName>
                                        </p:attrNameLst>
                                      </p:cBhvr>
                                      <p:to>
                                        <p:strVal val="hidden"/>
                                      </p:to>
                                    </p:set>
                                  </p:childTnLst>
                                </p:cTn>
                              </p:par>
                              <p:par>
                                <p:cTn id="37" presetID="3" presetClass="mediacall" presetSubtype="0" fill="hold" nodeType="withEffect">
                                  <p:stCondLst>
                                    <p:cond delay="0"/>
                                  </p:stCondLst>
                                  <p:childTnLst>
                                    <p:cmd type="call" cmd="stop">
                                      <p:cBhvr>
                                        <p:cTn id="38" dur="1" fill="hold"/>
                                        <p:tgtEl>
                                          <p:spTgt spid="3"/>
                                        </p:tgtEl>
                                      </p:cBhvr>
                                    </p:cmd>
                                  </p:childTnLst>
                                </p:cTn>
                              </p:par>
                            </p:childTnLst>
                          </p:cTn>
                        </p:par>
                      </p:childTnLst>
                    </p:cTn>
                  </p:par>
                  <p:par>
                    <p:cTn id="39" fill="hold">
                      <p:stCondLst>
                        <p:cond delay="indefinite"/>
                      </p:stCondLst>
                      <p:childTnLst>
                        <p:par>
                          <p:cTn id="40" fill="hold">
                            <p:stCondLst>
                              <p:cond delay="0"/>
                            </p:stCondLst>
                            <p:childTnLst>
                              <p:par>
                                <p:cTn id="41" presetID="10" presetClass="exit" presetSubtype="0" fill="hold" grpId="0" nodeType="clickEffect">
                                  <p:stCondLst>
                                    <p:cond delay="0"/>
                                  </p:stCondLst>
                                  <p:childTnLst>
                                    <p:animEffect transition="out" filter="fade">
                                      <p:cBhvr>
                                        <p:cTn id="42" dur="500"/>
                                        <p:tgtEl>
                                          <p:spTgt spid="42"/>
                                        </p:tgtEl>
                                      </p:cBhvr>
                                    </p:animEffect>
                                    <p:set>
                                      <p:cBhvr>
                                        <p:cTn id="43" dur="1" fill="hold">
                                          <p:stCondLst>
                                            <p:cond delay="499"/>
                                          </p:stCondLst>
                                        </p:cTn>
                                        <p:tgtEl>
                                          <p:spTgt spid="42"/>
                                        </p:tgtEl>
                                        <p:attrNameLst>
                                          <p:attrName>style.visibility</p:attrName>
                                        </p:attrNameLst>
                                      </p:cBhvr>
                                      <p:to>
                                        <p:strVal val="hidden"/>
                                      </p:to>
                                    </p:set>
                                  </p:childTnLst>
                                </p:cTn>
                              </p:par>
                              <p:par>
                                <p:cTn id="44" presetID="3" presetClass="mediacall" presetSubtype="0" fill="hold" nodeType="withEffect">
                                  <p:stCondLst>
                                    <p:cond delay="0"/>
                                  </p:stCondLst>
                                  <p:childTnLst>
                                    <p:cmd type="call" cmd="stop">
                                      <p:cBhvr>
                                        <p:cTn id="45" dur="1" fill="hold"/>
                                        <p:tgtEl>
                                          <p:spTgt spid="3"/>
                                        </p:tgtEl>
                                      </p:cBhvr>
                                    </p:cmd>
                                  </p:childTnLst>
                                </p:cTn>
                              </p:par>
                            </p:childTnLst>
                          </p:cTn>
                        </p:par>
                      </p:childTnLst>
                    </p:cTn>
                  </p:par>
                  <p:par>
                    <p:cTn id="46" fill="hold">
                      <p:stCondLst>
                        <p:cond delay="indefinite"/>
                      </p:stCondLst>
                      <p:childTnLst>
                        <p:par>
                          <p:cTn id="47" fill="hold">
                            <p:stCondLst>
                              <p:cond delay="0"/>
                            </p:stCondLst>
                            <p:childTnLst>
                              <p:par>
                                <p:cTn id="48" presetID="10" presetClass="exit" presetSubtype="0" fill="hold" grpId="0" nodeType="clickEffect">
                                  <p:stCondLst>
                                    <p:cond delay="0"/>
                                  </p:stCondLst>
                                  <p:childTnLst>
                                    <p:animEffect transition="out" filter="fade">
                                      <p:cBhvr>
                                        <p:cTn id="49" dur="500"/>
                                        <p:tgtEl>
                                          <p:spTgt spid="43"/>
                                        </p:tgtEl>
                                      </p:cBhvr>
                                    </p:animEffect>
                                    <p:set>
                                      <p:cBhvr>
                                        <p:cTn id="50" dur="1" fill="hold">
                                          <p:stCondLst>
                                            <p:cond delay="499"/>
                                          </p:stCondLst>
                                        </p:cTn>
                                        <p:tgtEl>
                                          <p:spTgt spid="43"/>
                                        </p:tgtEl>
                                        <p:attrNameLst>
                                          <p:attrName>style.visibility</p:attrName>
                                        </p:attrNameLst>
                                      </p:cBhvr>
                                      <p:to>
                                        <p:strVal val="hidden"/>
                                      </p:to>
                                    </p:set>
                                  </p:childTnLst>
                                </p:cTn>
                              </p:par>
                              <p:par>
                                <p:cTn id="51" presetID="3" presetClass="mediacall" presetSubtype="0" fill="hold" nodeType="withEffect">
                                  <p:stCondLst>
                                    <p:cond delay="0"/>
                                  </p:stCondLst>
                                  <p:childTnLst>
                                    <p:cmd type="call" cmd="stop">
                                      <p:cBhvr>
                                        <p:cTn id="52" dur="1" fill="hold"/>
                                        <p:tgtEl>
                                          <p:spTgt spid="3"/>
                                        </p:tgtEl>
                                      </p:cBhvr>
                                    </p:cmd>
                                  </p:childTnLst>
                                </p:cTn>
                              </p:par>
                            </p:childTnLst>
                          </p:cTn>
                        </p:par>
                      </p:childTnLst>
                    </p:cTn>
                  </p:par>
                  <p:par>
                    <p:cTn id="53" fill="hold">
                      <p:stCondLst>
                        <p:cond delay="indefinite"/>
                      </p:stCondLst>
                      <p:childTnLst>
                        <p:par>
                          <p:cTn id="54" fill="hold">
                            <p:stCondLst>
                              <p:cond delay="0"/>
                            </p:stCondLst>
                            <p:childTnLst>
                              <p:par>
                                <p:cTn id="55" presetID="10" presetClass="exit" presetSubtype="0" fill="hold" grpId="0" nodeType="clickEffect">
                                  <p:stCondLst>
                                    <p:cond delay="0"/>
                                  </p:stCondLst>
                                  <p:childTnLst>
                                    <p:animEffect transition="out" filter="fade">
                                      <p:cBhvr>
                                        <p:cTn id="56" dur="500"/>
                                        <p:tgtEl>
                                          <p:spTgt spid="48"/>
                                        </p:tgtEl>
                                      </p:cBhvr>
                                    </p:animEffect>
                                    <p:set>
                                      <p:cBhvr>
                                        <p:cTn id="57" dur="1" fill="hold">
                                          <p:stCondLst>
                                            <p:cond delay="499"/>
                                          </p:stCondLst>
                                        </p:cTn>
                                        <p:tgtEl>
                                          <p:spTgt spid="48"/>
                                        </p:tgtEl>
                                        <p:attrNameLst>
                                          <p:attrName>style.visibility</p:attrName>
                                        </p:attrNameLst>
                                      </p:cBhvr>
                                      <p:to>
                                        <p:strVal val="hidden"/>
                                      </p:to>
                                    </p:set>
                                  </p:childTnLst>
                                </p:cTn>
                              </p:par>
                              <p:par>
                                <p:cTn id="58" presetID="3" presetClass="mediacall" presetSubtype="0" fill="hold" nodeType="withEffect">
                                  <p:stCondLst>
                                    <p:cond delay="0"/>
                                  </p:stCondLst>
                                  <p:childTnLst>
                                    <p:cmd type="call" cmd="stop">
                                      <p:cBhvr>
                                        <p:cTn id="59" dur="1" fill="hold"/>
                                        <p:tgtEl>
                                          <p:spTgt spid="3"/>
                                        </p:tgtEl>
                                      </p:cBhvr>
                                    </p:cmd>
                                  </p:childTnLst>
                                </p:cTn>
                              </p:par>
                            </p:childTnLst>
                          </p:cTn>
                        </p:par>
                      </p:childTnLst>
                    </p:cTn>
                  </p:par>
                  <p:par>
                    <p:cTn id="60" fill="hold">
                      <p:stCondLst>
                        <p:cond delay="indefinite"/>
                      </p:stCondLst>
                      <p:childTnLst>
                        <p:par>
                          <p:cTn id="61" fill="hold">
                            <p:stCondLst>
                              <p:cond delay="0"/>
                            </p:stCondLst>
                            <p:childTnLst>
                              <p:par>
                                <p:cTn id="62" presetID="10" presetClass="exit" presetSubtype="0" fill="hold" grpId="0" nodeType="clickEffect">
                                  <p:stCondLst>
                                    <p:cond delay="0"/>
                                  </p:stCondLst>
                                  <p:childTnLst>
                                    <p:animEffect transition="out" filter="fade">
                                      <p:cBhvr>
                                        <p:cTn id="63" dur="500"/>
                                        <p:tgtEl>
                                          <p:spTgt spid="49"/>
                                        </p:tgtEl>
                                      </p:cBhvr>
                                    </p:animEffect>
                                    <p:set>
                                      <p:cBhvr>
                                        <p:cTn id="64" dur="1" fill="hold">
                                          <p:stCondLst>
                                            <p:cond delay="499"/>
                                          </p:stCondLst>
                                        </p:cTn>
                                        <p:tgtEl>
                                          <p:spTgt spid="49"/>
                                        </p:tgtEl>
                                        <p:attrNameLst>
                                          <p:attrName>style.visibility</p:attrName>
                                        </p:attrNameLst>
                                      </p:cBhvr>
                                      <p:to>
                                        <p:strVal val="hidden"/>
                                      </p:to>
                                    </p:set>
                                  </p:childTnLst>
                                </p:cTn>
                              </p:par>
                              <p:par>
                                <p:cTn id="65" presetID="3" presetClass="mediacall" presetSubtype="0" fill="hold" nodeType="withEffect">
                                  <p:stCondLst>
                                    <p:cond delay="0"/>
                                  </p:stCondLst>
                                  <p:childTnLst>
                                    <p:cmd type="call" cmd="stop">
                                      <p:cBhvr>
                                        <p:cTn id="66" dur="1" fill="hold"/>
                                        <p:tgtEl>
                                          <p:spTgt spid="3"/>
                                        </p:tgtEl>
                                      </p:cBhvr>
                                    </p:cmd>
                                  </p:childTnLst>
                                </p:cTn>
                              </p:par>
                            </p:childTnLst>
                          </p:cTn>
                        </p:par>
                      </p:childTnLst>
                    </p:cTn>
                  </p:par>
                  <p:par>
                    <p:cTn id="67" fill="hold">
                      <p:stCondLst>
                        <p:cond delay="indefinite"/>
                      </p:stCondLst>
                      <p:childTnLst>
                        <p:par>
                          <p:cTn id="68" fill="hold">
                            <p:stCondLst>
                              <p:cond delay="0"/>
                            </p:stCondLst>
                            <p:childTnLst>
                              <p:par>
                                <p:cTn id="69" presetID="10" presetClass="exit" presetSubtype="0" fill="hold" grpId="0" nodeType="clickEffect">
                                  <p:stCondLst>
                                    <p:cond delay="0"/>
                                  </p:stCondLst>
                                  <p:childTnLst>
                                    <p:animEffect transition="out" filter="fade">
                                      <p:cBhvr>
                                        <p:cTn id="70" dur="500"/>
                                        <p:tgtEl>
                                          <p:spTgt spid="50"/>
                                        </p:tgtEl>
                                      </p:cBhvr>
                                    </p:animEffect>
                                    <p:set>
                                      <p:cBhvr>
                                        <p:cTn id="71" dur="1" fill="hold">
                                          <p:stCondLst>
                                            <p:cond delay="499"/>
                                          </p:stCondLst>
                                        </p:cTn>
                                        <p:tgtEl>
                                          <p:spTgt spid="50"/>
                                        </p:tgtEl>
                                        <p:attrNameLst>
                                          <p:attrName>style.visibility</p:attrName>
                                        </p:attrNameLst>
                                      </p:cBhvr>
                                      <p:to>
                                        <p:strVal val="hidden"/>
                                      </p:to>
                                    </p:set>
                                  </p:childTnLst>
                                </p:cTn>
                              </p:par>
                              <p:par>
                                <p:cTn id="72" presetID="3" presetClass="mediacall" presetSubtype="0" fill="hold" nodeType="withEffect">
                                  <p:stCondLst>
                                    <p:cond delay="0"/>
                                  </p:stCondLst>
                                  <p:childTnLst>
                                    <p:cmd type="call" cmd="stop">
                                      <p:cBhvr>
                                        <p:cTn id="73" dur="1" fill="hold"/>
                                        <p:tgtEl>
                                          <p:spTgt spid="3"/>
                                        </p:tgtEl>
                                      </p:cBhvr>
                                    </p:cmd>
                                  </p:childTnLst>
                                </p:cTn>
                              </p:par>
                            </p:childTnLst>
                          </p:cTn>
                        </p:par>
                      </p:childTnLst>
                    </p:cTn>
                  </p:par>
                  <p:par>
                    <p:cTn id="74" fill="hold">
                      <p:stCondLst>
                        <p:cond delay="indefinite"/>
                      </p:stCondLst>
                      <p:childTnLst>
                        <p:par>
                          <p:cTn id="75" fill="hold">
                            <p:stCondLst>
                              <p:cond delay="0"/>
                            </p:stCondLst>
                            <p:childTnLst>
                              <p:par>
                                <p:cTn id="76" presetID="10" presetClass="exit" presetSubtype="0" fill="hold" grpId="0" nodeType="clickEffect">
                                  <p:stCondLst>
                                    <p:cond delay="0"/>
                                  </p:stCondLst>
                                  <p:childTnLst>
                                    <p:animEffect transition="out" filter="fade">
                                      <p:cBhvr>
                                        <p:cTn id="77" dur="500"/>
                                        <p:tgtEl>
                                          <p:spTgt spid="51"/>
                                        </p:tgtEl>
                                      </p:cBhvr>
                                    </p:animEffect>
                                    <p:set>
                                      <p:cBhvr>
                                        <p:cTn id="78" dur="1" fill="hold">
                                          <p:stCondLst>
                                            <p:cond delay="499"/>
                                          </p:stCondLst>
                                        </p:cTn>
                                        <p:tgtEl>
                                          <p:spTgt spid="51"/>
                                        </p:tgtEl>
                                        <p:attrNameLst>
                                          <p:attrName>style.visibility</p:attrName>
                                        </p:attrNameLst>
                                      </p:cBhvr>
                                      <p:to>
                                        <p:strVal val="hidden"/>
                                      </p:to>
                                    </p:set>
                                  </p:childTnLst>
                                </p:cTn>
                              </p:par>
                              <p:par>
                                <p:cTn id="79" presetID="3" presetClass="mediacall" presetSubtype="0" fill="hold" nodeType="withEffect">
                                  <p:stCondLst>
                                    <p:cond delay="0"/>
                                  </p:stCondLst>
                                  <p:childTnLst>
                                    <p:cmd type="call" cmd="stop">
                                      <p:cBhvr>
                                        <p:cTn id="80" dur="1" fill="hold"/>
                                        <p:tgtEl>
                                          <p:spTgt spid="3"/>
                                        </p:tgtEl>
                                      </p:cBhvr>
                                    </p:cmd>
                                  </p:childTnLst>
                                </p:cTn>
                              </p:par>
                            </p:childTnLst>
                          </p:cTn>
                        </p:par>
                      </p:childTnLst>
                    </p:cTn>
                  </p:par>
                  <p:par>
                    <p:cTn id="81" fill="hold">
                      <p:stCondLst>
                        <p:cond delay="indefinite"/>
                      </p:stCondLst>
                      <p:childTnLst>
                        <p:par>
                          <p:cTn id="82" fill="hold">
                            <p:stCondLst>
                              <p:cond delay="0"/>
                            </p:stCondLst>
                            <p:childTnLst>
                              <p:par>
                                <p:cTn id="83" presetID="10" presetClass="exit" presetSubtype="0" fill="hold" grpId="0" nodeType="clickEffect">
                                  <p:stCondLst>
                                    <p:cond delay="0"/>
                                  </p:stCondLst>
                                  <p:childTnLst>
                                    <p:animEffect transition="out" filter="fade">
                                      <p:cBhvr>
                                        <p:cTn id="84" dur="500"/>
                                        <p:tgtEl>
                                          <p:spTgt spid="52"/>
                                        </p:tgtEl>
                                      </p:cBhvr>
                                    </p:animEffect>
                                    <p:set>
                                      <p:cBhvr>
                                        <p:cTn id="85" dur="1" fill="hold">
                                          <p:stCondLst>
                                            <p:cond delay="499"/>
                                          </p:stCondLst>
                                        </p:cTn>
                                        <p:tgtEl>
                                          <p:spTgt spid="52"/>
                                        </p:tgtEl>
                                        <p:attrNameLst>
                                          <p:attrName>style.visibility</p:attrName>
                                        </p:attrNameLst>
                                      </p:cBhvr>
                                      <p:to>
                                        <p:strVal val="hidden"/>
                                      </p:to>
                                    </p:set>
                                  </p:childTnLst>
                                </p:cTn>
                              </p:par>
                              <p:par>
                                <p:cTn id="86" presetID="3" presetClass="mediacall" presetSubtype="0" fill="hold" nodeType="withEffect">
                                  <p:stCondLst>
                                    <p:cond delay="0"/>
                                  </p:stCondLst>
                                  <p:childTnLst>
                                    <p:cmd type="call" cmd="stop">
                                      <p:cBhvr>
                                        <p:cTn id="87" dur="1" fill="hold"/>
                                        <p:tgtEl>
                                          <p:spTgt spid="3"/>
                                        </p:tgtEl>
                                      </p:cBhvr>
                                    </p:cmd>
                                  </p:childTnLst>
                                </p:cTn>
                              </p:par>
                            </p:childTnLst>
                          </p:cTn>
                        </p:par>
                      </p:childTnLst>
                    </p:cTn>
                  </p:par>
                  <p:par>
                    <p:cTn id="88" fill="hold">
                      <p:stCondLst>
                        <p:cond delay="indefinite"/>
                      </p:stCondLst>
                      <p:childTnLst>
                        <p:par>
                          <p:cTn id="89" fill="hold">
                            <p:stCondLst>
                              <p:cond delay="0"/>
                            </p:stCondLst>
                            <p:childTnLst>
                              <p:par>
                                <p:cTn id="90" presetID="10" presetClass="exit" presetSubtype="0" fill="hold" grpId="0" nodeType="clickEffect">
                                  <p:stCondLst>
                                    <p:cond delay="0"/>
                                  </p:stCondLst>
                                  <p:childTnLst>
                                    <p:animEffect transition="out" filter="fade">
                                      <p:cBhvr>
                                        <p:cTn id="91" dur="500"/>
                                        <p:tgtEl>
                                          <p:spTgt spid="53"/>
                                        </p:tgtEl>
                                      </p:cBhvr>
                                    </p:animEffect>
                                    <p:set>
                                      <p:cBhvr>
                                        <p:cTn id="92" dur="1" fill="hold">
                                          <p:stCondLst>
                                            <p:cond delay="499"/>
                                          </p:stCondLst>
                                        </p:cTn>
                                        <p:tgtEl>
                                          <p:spTgt spid="53"/>
                                        </p:tgtEl>
                                        <p:attrNameLst>
                                          <p:attrName>style.visibility</p:attrName>
                                        </p:attrNameLst>
                                      </p:cBhvr>
                                      <p:to>
                                        <p:strVal val="hidden"/>
                                      </p:to>
                                    </p:set>
                                  </p:childTnLst>
                                </p:cTn>
                              </p:par>
                              <p:par>
                                <p:cTn id="93" presetID="3" presetClass="mediacall" presetSubtype="0" fill="hold" nodeType="withEffect">
                                  <p:stCondLst>
                                    <p:cond delay="0"/>
                                  </p:stCondLst>
                                  <p:childTnLst>
                                    <p:cmd type="call" cmd="stop">
                                      <p:cBhvr>
                                        <p:cTn id="94" dur="1" fill="hold"/>
                                        <p:tgtEl>
                                          <p:spTgt spid="3"/>
                                        </p:tgtEl>
                                      </p:cBhvr>
                                    </p:cmd>
                                  </p:childTnLst>
                                </p:cTn>
                              </p:par>
                            </p:childTnLst>
                          </p:cTn>
                        </p:par>
                      </p:childTnLst>
                    </p:cTn>
                  </p:par>
                  <p:par>
                    <p:cTn id="95" fill="hold">
                      <p:stCondLst>
                        <p:cond delay="indefinite"/>
                      </p:stCondLst>
                      <p:childTnLst>
                        <p:par>
                          <p:cTn id="96" fill="hold">
                            <p:stCondLst>
                              <p:cond delay="0"/>
                            </p:stCondLst>
                            <p:childTnLst>
                              <p:par>
                                <p:cTn id="97" presetID="10" presetClass="exit" presetSubtype="0" fill="hold" grpId="0" nodeType="clickEffect">
                                  <p:stCondLst>
                                    <p:cond delay="0"/>
                                  </p:stCondLst>
                                  <p:childTnLst>
                                    <p:animEffect transition="out" filter="fade">
                                      <p:cBhvr>
                                        <p:cTn id="98" dur="500"/>
                                        <p:tgtEl>
                                          <p:spTgt spid="54"/>
                                        </p:tgtEl>
                                      </p:cBhvr>
                                    </p:animEffect>
                                    <p:set>
                                      <p:cBhvr>
                                        <p:cTn id="99" dur="1" fill="hold">
                                          <p:stCondLst>
                                            <p:cond delay="499"/>
                                          </p:stCondLst>
                                        </p:cTn>
                                        <p:tgtEl>
                                          <p:spTgt spid="54"/>
                                        </p:tgtEl>
                                        <p:attrNameLst>
                                          <p:attrName>style.visibility</p:attrName>
                                        </p:attrNameLst>
                                      </p:cBhvr>
                                      <p:to>
                                        <p:strVal val="hidden"/>
                                      </p:to>
                                    </p:set>
                                  </p:childTnLst>
                                </p:cTn>
                              </p:par>
                              <p:par>
                                <p:cTn id="100" presetID="3" presetClass="mediacall" presetSubtype="0" fill="hold" nodeType="withEffect">
                                  <p:stCondLst>
                                    <p:cond delay="0"/>
                                  </p:stCondLst>
                                  <p:childTnLst>
                                    <p:cmd type="call" cmd="stop">
                                      <p:cBhvr>
                                        <p:cTn id="101" dur="1" fill="hold"/>
                                        <p:tgtEl>
                                          <p:spTgt spid="3"/>
                                        </p:tgtEl>
                                      </p:cBhvr>
                                    </p:cmd>
                                  </p:childTnLst>
                                </p:cTn>
                              </p:par>
                            </p:childTnLst>
                          </p:cTn>
                        </p:par>
                      </p:childTnLst>
                    </p:cTn>
                  </p:par>
                  <p:par>
                    <p:cTn id="102" fill="hold">
                      <p:stCondLst>
                        <p:cond delay="indefinite"/>
                      </p:stCondLst>
                      <p:childTnLst>
                        <p:par>
                          <p:cTn id="103" fill="hold">
                            <p:stCondLst>
                              <p:cond delay="0"/>
                            </p:stCondLst>
                            <p:childTnLst>
                              <p:par>
                                <p:cTn id="104" presetID="10" presetClass="exit" presetSubtype="0" fill="hold" grpId="0" nodeType="clickEffect">
                                  <p:stCondLst>
                                    <p:cond delay="0"/>
                                  </p:stCondLst>
                                  <p:childTnLst>
                                    <p:animEffect transition="out" filter="fade">
                                      <p:cBhvr>
                                        <p:cTn id="105" dur="500"/>
                                        <p:tgtEl>
                                          <p:spTgt spid="55"/>
                                        </p:tgtEl>
                                      </p:cBhvr>
                                    </p:animEffect>
                                    <p:set>
                                      <p:cBhvr>
                                        <p:cTn id="106" dur="1" fill="hold">
                                          <p:stCondLst>
                                            <p:cond delay="499"/>
                                          </p:stCondLst>
                                        </p:cTn>
                                        <p:tgtEl>
                                          <p:spTgt spid="55"/>
                                        </p:tgtEl>
                                        <p:attrNameLst>
                                          <p:attrName>style.visibility</p:attrName>
                                        </p:attrNameLst>
                                      </p:cBhvr>
                                      <p:to>
                                        <p:strVal val="hidden"/>
                                      </p:to>
                                    </p:set>
                                  </p:childTnLst>
                                </p:cTn>
                              </p:par>
                              <p:par>
                                <p:cTn id="107" presetID="3" presetClass="mediacall" presetSubtype="0" fill="hold" nodeType="withEffect">
                                  <p:stCondLst>
                                    <p:cond delay="0"/>
                                  </p:stCondLst>
                                  <p:childTnLst>
                                    <p:cmd type="call" cmd="stop">
                                      <p:cBhvr>
                                        <p:cTn id="108" dur="1" fill="hold"/>
                                        <p:tgtEl>
                                          <p:spTgt spid="3"/>
                                        </p:tgtEl>
                                      </p:cBhvr>
                                    </p:cmd>
                                  </p:childTnLst>
                                </p:cTn>
                              </p:par>
                            </p:childTnLst>
                          </p:cTn>
                        </p:par>
                      </p:childTnLst>
                    </p:cTn>
                  </p:par>
                  <p:par>
                    <p:cTn id="109" fill="hold">
                      <p:stCondLst>
                        <p:cond delay="indefinite"/>
                      </p:stCondLst>
                      <p:childTnLst>
                        <p:par>
                          <p:cTn id="110" fill="hold">
                            <p:stCondLst>
                              <p:cond delay="0"/>
                            </p:stCondLst>
                            <p:childTnLst>
                              <p:par>
                                <p:cTn id="111" presetID="10" presetClass="exit" presetSubtype="0" fill="hold" grpId="0" nodeType="clickEffect">
                                  <p:stCondLst>
                                    <p:cond delay="0"/>
                                  </p:stCondLst>
                                  <p:childTnLst>
                                    <p:animEffect transition="out" filter="fade">
                                      <p:cBhvr>
                                        <p:cTn id="112" dur="500"/>
                                        <p:tgtEl>
                                          <p:spTgt spid="56"/>
                                        </p:tgtEl>
                                      </p:cBhvr>
                                    </p:animEffect>
                                    <p:set>
                                      <p:cBhvr>
                                        <p:cTn id="113" dur="1" fill="hold">
                                          <p:stCondLst>
                                            <p:cond delay="499"/>
                                          </p:stCondLst>
                                        </p:cTn>
                                        <p:tgtEl>
                                          <p:spTgt spid="56"/>
                                        </p:tgtEl>
                                        <p:attrNameLst>
                                          <p:attrName>style.visibility</p:attrName>
                                        </p:attrNameLst>
                                      </p:cBhvr>
                                      <p:to>
                                        <p:strVal val="hidden"/>
                                      </p:to>
                                    </p:set>
                                  </p:childTnLst>
                                </p:cTn>
                              </p:par>
                              <p:par>
                                <p:cTn id="114" presetID="3" presetClass="mediacall" presetSubtype="0" fill="hold" nodeType="withEffect">
                                  <p:stCondLst>
                                    <p:cond delay="0"/>
                                  </p:stCondLst>
                                  <p:childTnLst>
                                    <p:cmd type="call" cmd="stop">
                                      <p:cBhvr>
                                        <p:cTn id="115" dur="1" fill="hold"/>
                                        <p:tgtEl>
                                          <p:spTgt spid="3"/>
                                        </p:tgtEl>
                                      </p:cBhvr>
                                    </p:cmd>
                                  </p:childTnLst>
                                </p:cTn>
                              </p:par>
                            </p:childTnLst>
                          </p:cTn>
                        </p:par>
                      </p:childTnLst>
                    </p:cTn>
                  </p:par>
                  <p:par>
                    <p:cTn id="116" fill="hold">
                      <p:stCondLst>
                        <p:cond delay="indefinite"/>
                      </p:stCondLst>
                      <p:childTnLst>
                        <p:par>
                          <p:cTn id="117" fill="hold">
                            <p:stCondLst>
                              <p:cond delay="0"/>
                            </p:stCondLst>
                            <p:childTnLst>
                              <p:par>
                                <p:cTn id="118" presetID="10" presetClass="exit" presetSubtype="0" fill="hold" grpId="0" nodeType="clickEffect">
                                  <p:stCondLst>
                                    <p:cond delay="0"/>
                                  </p:stCondLst>
                                  <p:childTnLst>
                                    <p:animEffect transition="out" filter="fade">
                                      <p:cBhvr>
                                        <p:cTn id="119" dur="500"/>
                                        <p:tgtEl>
                                          <p:spTgt spid="57"/>
                                        </p:tgtEl>
                                      </p:cBhvr>
                                    </p:animEffect>
                                    <p:set>
                                      <p:cBhvr>
                                        <p:cTn id="120" dur="1" fill="hold">
                                          <p:stCondLst>
                                            <p:cond delay="499"/>
                                          </p:stCondLst>
                                        </p:cTn>
                                        <p:tgtEl>
                                          <p:spTgt spid="57"/>
                                        </p:tgtEl>
                                        <p:attrNameLst>
                                          <p:attrName>style.visibility</p:attrName>
                                        </p:attrNameLst>
                                      </p:cBhvr>
                                      <p:to>
                                        <p:strVal val="hidden"/>
                                      </p:to>
                                    </p:set>
                                  </p:childTnLst>
                                </p:cTn>
                              </p:par>
                              <p:par>
                                <p:cTn id="121" presetID="3" presetClass="mediacall" presetSubtype="0" fill="hold" nodeType="withEffect">
                                  <p:stCondLst>
                                    <p:cond delay="0"/>
                                  </p:stCondLst>
                                  <p:childTnLst>
                                    <p:cmd type="call" cmd="stop">
                                      <p:cBhvr>
                                        <p:cTn id="122" dur="1" fill="hold"/>
                                        <p:tgtEl>
                                          <p:spTgt spid="3"/>
                                        </p:tgtEl>
                                      </p:cBhvr>
                                    </p:cmd>
                                  </p:childTnLst>
                                </p:cTn>
                              </p:par>
                            </p:childTnLst>
                          </p:cTn>
                        </p:par>
                      </p:childTnLst>
                    </p:cTn>
                  </p:par>
                  <p:par>
                    <p:cTn id="123" fill="hold">
                      <p:stCondLst>
                        <p:cond delay="indefinite"/>
                      </p:stCondLst>
                      <p:childTnLst>
                        <p:par>
                          <p:cTn id="124" fill="hold">
                            <p:stCondLst>
                              <p:cond delay="0"/>
                            </p:stCondLst>
                            <p:childTnLst>
                              <p:par>
                                <p:cTn id="125" presetID="10" presetClass="exit" presetSubtype="0" fill="hold" grpId="0" nodeType="clickEffect">
                                  <p:stCondLst>
                                    <p:cond delay="0"/>
                                  </p:stCondLst>
                                  <p:childTnLst>
                                    <p:animEffect transition="out" filter="fade">
                                      <p:cBhvr>
                                        <p:cTn id="126" dur="500"/>
                                        <p:tgtEl>
                                          <p:spTgt spid="58"/>
                                        </p:tgtEl>
                                      </p:cBhvr>
                                    </p:animEffect>
                                    <p:set>
                                      <p:cBhvr>
                                        <p:cTn id="127" dur="1" fill="hold">
                                          <p:stCondLst>
                                            <p:cond delay="499"/>
                                          </p:stCondLst>
                                        </p:cTn>
                                        <p:tgtEl>
                                          <p:spTgt spid="58"/>
                                        </p:tgtEl>
                                        <p:attrNameLst>
                                          <p:attrName>style.visibility</p:attrName>
                                        </p:attrNameLst>
                                      </p:cBhvr>
                                      <p:to>
                                        <p:strVal val="hidden"/>
                                      </p:to>
                                    </p:set>
                                  </p:childTnLst>
                                </p:cTn>
                              </p:par>
                              <p:par>
                                <p:cTn id="128" presetID="3" presetClass="mediacall" presetSubtype="0" fill="hold" nodeType="withEffect">
                                  <p:stCondLst>
                                    <p:cond delay="0"/>
                                  </p:stCondLst>
                                  <p:childTnLst>
                                    <p:cmd type="call" cmd="stop">
                                      <p:cBhvr>
                                        <p:cTn id="129" dur="1" fill="hold"/>
                                        <p:tgtEl>
                                          <p:spTgt spid="3"/>
                                        </p:tgtEl>
                                      </p:cBhvr>
                                    </p:cmd>
                                  </p:childTnLst>
                                </p:cTn>
                              </p:par>
                            </p:childTnLst>
                          </p:cTn>
                        </p:par>
                      </p:childTnLst>
                    </p:cTn>
                  </p:par>
                  <p:par>
                    <p:cTn id="130" fill="hold">
                      <p:stCondLst>
                        <p:cond delay="indefinite"/>
                      </p:stCondLst>
                      <p:childTnLst>
                        <p:par>
                          <p:cTn id="131" fill="hold">
                            <p:stCondLst>
                              <p:cond delay="0"/>
                            </p:stCondLst>
                            <p:childTnLst>
                              <p:par>
                                <p:cTn id="132" presetID="10" presetClass="exit" presetSubtype="0" fill="hold" grpId="0" nodeType="clickEffect">
                                  <p:stCondLst>
                                    <p:cond delay="0"/>
                                  </p:stCondLst>
                                  <p:childTnLst>
                                    <p:animEffect transition="out" filter="fade">
                                      <p:cBhvr>
                                        <p:cTn id="133" dur="500"/>
                                        <p:tgtEl>
                                          <p:spTgt spid="59"/>
                                        </p:tgtEl>
                                      </p:cBhvr>
                                    </p:animEffect>
                                    <p:set>
                                      <p:cBhvr>
                                        <p:cTn id="134" dur="1" fill="hold">
                                          <p:stCondLst>
                                            <p:cond delay="499"/>
                                          </p:stCondLst>
                                        </p:cTn>
                                        <p:tgtEl>
                                          <p:spTgt spid="59"/>
                                        </p:tgtEl>
                                        <p:attrNameLst>
                                          <p:attrName>style.visibility</p:attrName>
                                        </p:attrNameLst>
                                      </p:cBhvr>
                                      <p:to>
                                        <p:strVal val="hidden"/>
                                      </p:to>
                                    </p:set>
                                  </p:childTnLst>
                                </p:cTn>
                              </p:par>
                              <p:par>
                                <p:cTn id="135" presetID="3" presetClass="mediacall" presetSubtype="0" fill="hold" nodeType="withEffect">
                                  <p:stCondLst>
                                    <p:cond delay="0"/>
                                  </p:stCondLst>
                                  <p:childTnLst>
                                    <p:cmd type="call" cmd="stop">
                                      <p:cBhvr>
                                        <p:cTn id="136" dur="1" fill="hold"/>
                                        <p:tgtEl>
                                          <p:spTgt spid="3"/>
                                        </p:tgtEl>
                                      </p:cBhvr>
                                    </p:cmd>
                                  </p:childTnLst>
                                </p:cTn>
                              </p:par>
                            </p:childTnLst>
                          </p:cTn>
                        </p:par>
                      </p:childTnLst>
                    </p:cTn>
                  </p:par>
                  <p:par>
                    <p:cTn id="137" fill="hold">
                      <p:stCondLst>
                        <p:cond delay="indefinite"/>
                      </p:stCondLst>
                      <p:childTnLst>
                        <p:par>
                          <p:cTn id="138" fill="hold">
                            <p:stCondLst>
                              <p:cond delay="0"/>
                            </p:stCondLst>
                            <p:childTnLst>
                              <p:par>
                                <p:cTn id="139" presetID="10" presetClass="exit" presetSubtype="0" fill="hold" grpId="0" nodeType="clickEffect">
                                  <p:stCondLst>
                                    <p:cond delay="0"/>
                                  </p:stCondLst>
                                  <p:childTnLst>
                                    <p:animEffect transition="out" filter="fade">
                                      <p:cBhvr>
                                        <p:cTn id="140" dur="500"/>
                                        <p:tgtEl>
                                          <p:spTgt spid="60"/>
                                        </p:tgtEl>
                                      </p:cBhvr>
                                    </p:animEffect>
                                    <p:set>
                                      <p:cBhvr>
                                        <p:cTn id="141" dur="1" fill="hold">
                                          <p:stCondLst>
                                            <p:cond delay="499"/>
                                          </p:stCondLst>
                                        </p:cTn>
                                        <p:tgtEl>
                                          <p:spTgt spid="60"/>
                                        </p:tgtEl>
                                        <p:attrNameLst>
                                          <p:attrName>style.visibility</p:attrName>
                                        </p:attrNameLst>
                                      </p:cBhvr>
                                      <p:to>
                                        <p:strVal val="hidden"/>
                                      </p:to>
                                    </p:set>
                                  </p:childTnLst>
                                </p:cTn>
                              </p:par>
                              <p:par>
                                <p:cTn id="142" presetID="3" presetClass="mediacall" presetSubtype="0" fill="hold" nodeType="withEffect">
                                  <p:stCondLst>
                                    <p:cond delay="0"/>
                                  </p:stCondLst>
                                  <p:childTnLst>
                                    <p:cmd type="call" cmd="stop">
                                      <p:cBhvr>
                                        <p:cTn id="143" dur="1" fill="hold"/>
                                        <p:tgtEl>
                                          <p:spTgt spid="3"/>
                                        </p:tgtEl>
                                      </p:cBhvr>
                                    </p:cmd>
                                  </p:childTnLst>
                                </p:cTn>
                              </p:par>
                            </p:childTnLst>
                          </p:cTn>
                        </p:par>
                      </p:childTnLst>
                    </p:cTn>
                  </p:par>
                  <p:par>
                    <p:cTn id="144" fill="hold">
                      <p:stCondLst>
                        <p:cond delay="indefinite"/>
                      </p:stCondLst>
                      <p:childTnLst>
                        <p:par>
                          <p:cTn id="145" fill="hold">
                            <p:stCondLst>
                              <p:cond delay="0"/>
                            </p:stCondLst>
                            <p:childTnLst>
                              <p:par>
                                <p:cTn id="146" presetID="10" presetClass="exit" presetSubtype="0" fill="hold" grpId="0" nodeType="clickEffect">
                                  <p:stCondLst>
                                    <p:cond delay="0"/>
                                  </p:stCondLst>
                                  <p:childTnLst>
                                    <p:animEffect transition="out" filter="fade">
                                      <p:cBhvr>
                                        <p:cTn id="147" dur="500"/>
                                        <p:tgtEl>
                                          <p:spTgt spid="61"/>
                                        </p:tgtEl>
                                      </p:cBhvr>
                                    </p:animEffect>
                                    <p:set>
                                      <p:cBhvr>
                                        <p:cTn id="148" dur="1" fill="hold">
                                          <p:stCondLst>
                                            <p:cond delay="499"/>
                                          </p:stCondLst>
                                        </p:cTn>
                                        <p:tgtEl>
                                          <p:spTgt spid="61"/>
                                        </p:tgtEl>
                                        <p:attrNameLst>
                                          <p:attrName>style.visibility</p:attrName>
                                        </p:attrNameLst>
                                      </p:cBhvr>
                                      <p:to>
                                        <p:strVal val="hidden"/>
                                      </p:to>
                                    </p:set>
                                  </p:childTnLst>
                                </p:cTn>
                              </p:par>
                              <p:par>
                                <p:cTn id="149" presetID="3" presetClass="mediacall" presetSubtype="0" fill="hold" nodeType="withEffect">
                                  <p:stCondLst>
                                    <p:cond delay="0"/>
                                  </p:stCondLst>
                                  <p:childTnLst>
                                    <p:cmd type="call" cmd="stop">
                                      <p:cBhvr>
                                        <p:cTn id="150"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1" restart="whenNotActive" fill="hold" evtFilter="cancelBubble" nodeType="interactiveSeq">
                <p:stCondLst>
                  <p:cond evt="onClick" delay="0">
                    <p:tgtEl>
                      <p:spTgt spid="25"/>
                    </p:tgtEl>
                  </p:cond>
                </p:stCondLst>
                <p:endSync evt="end" delay="0">
                  <p:rtn val="all"/>
                </p:endSync>
                <p:childTnLst>
                  <p:par>
                    <p:cTn id="152" fill="hold">
                      <p:stCondLst>
                        <p:cond delay="0"/>
                      </p:stCondLst>
                      <p:childTnLst>
                        <p:par>
                          <p:cTn id="153" fill="hold">
                            <p:stCondLst>
                              <p:cond delay="0"/>
                            </p:stCondLst>
                            <p:childTnLst>
                              <p:par>
                                <p:cTn id="154" presetID="8" presetClass="emph" presetSubtype="0" repeatCount="indefinite" fill="hold" nodeType="clickEffect">
                                  <p:stCondLst>
                                    <p:cond delay="0"/>
                                  </p:stCondLst>
                                  <p:endCondLst>
                                    <p:cond evt="onNext" delay="0">
                                      <p:tgtEl>
                                        <p:sldTgt/>
                                      </p:tgtEl>
                                    </p:cond>
                                  </p:endCondLst>
                                  <p:childTnLst>
                                    <p:animRot by="21600000">
                                      <p:cBhvr>
                                        <p:cTn id="155" dur="500" fill="hold"/>
                                        <p:tgtEl>
                                          <p:spTgt spid="22"/>
                                        </p:tgtEl>
                                        <p:attrNameLst>
                                          <p:attrName>r</p:attrName>
                                        </p:attrNameLst>
                                      </p:cBhvr>
                                    </p:animRot>
                                  </p:childTnLst>
                                </p:cTn>
                              </p:par>
                              <p:par>
                                <p:cTn id="156" presetID="1" presetClass="mediacall" presetSubtype="0" fill="hold" nodeType="withEffect">
                                  <p:stCondLst>
                                    <p:cond delay="0"/>
                                  </p:stCondLst>
                                  <p:childTnLst>
                                    <p:cmd type="call" cmd="playFrom(0.0)">
                                      <p:cBhvr>
                                        <p:cTn id="157" dur="30406" fill="hold"/>
                                        <p:tgtEl>
                                          <p:spTgt spid="3"/>
                                        </p:tgtEl>
                                      </p:cBhvr>
                                    </p:cmd>
                                  </p:childTnLst>
                                </p:cTn>
                              </p:par>
                            </p:childTnLst>
                          </p:cTn>
                        </p:par>
                      </p:childTnLst>
                    </p:cTn>
                  </p:par>
                </p:childTnLst>
              </p:cTn>
              <p:nextCondLst>
                <p:cond evt="onClick" delay="0">
                  <p:tgtEl>
                    <p:spTgt spid="25"/>
                  </p:tgtEl>
                </p:cond>
              </p:nextCondLst>
            </p:seq>
            <p:seq concurrent="1" nextAc="seek">
              <p:cTn id="158" restart="whenNotActive" fill="hold" evtFilter="cancelBubble" nodeType="interactiveSeq">
                <p:stCondLst>
                  <p:cond evt="onClick" delay="0">
                    <p:tgtEl>
                      <p:spTgt spid="26"/>
                    </p:tgtEl>
                  </p:cond>
                </p:stCondLst>
                <p:endSync evt="end" delay="0">
                  <p:rtn val="all"/>
                </p:endSync>
                <p:childTnLst>
                  <p:par>
                    <p:cTn id="159" fill="hold">
                      <p:stCondLst>
                        <p:cond delay="0"/>
                      </p:stCondLst>
                      <p:childTnLst>
                        <p:par>
                          <p:cTn id="160" fill="hold">
                            <p:stCondLst>
                              <p:cond delay="0"/>
                            </p:stCondLst>
                            <p:childTnLst>
                              <p:par>
                                <p:cTn id="161" presetID="1" presetClass="emph" presetSubtype="2" fill="hold" nodeType="clickEffect">
                                  <p:stCondLst>
                                    <p:cond delay="0"/>
                                  </p:stCondLst>
                                  <p:childTnLst>
                                    <p:animClr clrSpc="rgb" dir="cw">
                                      <p:cBhvr>
                                        <p:cTn id="162" dur="500" fill="hold"/>
                                        <p:tgtEl>
                                          <p:spTgt spid="26"/>
                                        </p:tgtEl>
                                        <p:attrNameLst>
                                          <p:attrName>fillcolor</p:attrName>
                                        </p:attrNameLst>
                                      </p:cBhvr>
                                      <p:to>
                                        <a:srgbClr val="000000"/>
                                      </p:to>
                                    </p:animClr>
                                    <p:set>
                                      <p:cBhvr>
                                        <p:cTn id="163" dur="500" fill="hold"/>
                                        <p:tgtEl>
                                          <p:spTgt spid="26"/>
                                        </p:tgtEl>
                                        <p:attrNameLst>
                                          <p:attrName>fill.type</p:attrName>
                                        </p:attrNameLst>
                                      </p:cBhvr>
                                      <p:to>
                                        <p:strVal val="solid"/>
                                      </p:to>
                                    </p:set>
                                    <p:set>
                                      <p:cBhvr>
                                        <p:cTn id="164" dur="500" fill="hold"/>
                                        <p:tgtEl>
                                          <p:spTgt spid="26"/>
                                        </p:tgtEl>
                                        <p:attrNameLst>
                                          <p:attrName>fill.on</p:attrName>
                                        </p:attrNameLst>
                                      </p:cBhvr>
                                      <p:to>
                                        <p:strVal val="true"/>
                                      </p:to>
                                    </p:set>
                                  </p:childTnLst>
                                </p:cTn>
                              </p:par>
                            </p:childTnLst>
                          </p:cTn>
                        </p:par>
                      </p:childTnLst>
                    </p:cTn>
                  </p:par>
                </p:childTnLst>
              </p:cTn>
              <p:nextCondLst>
                <p:cond evt="onClick" delay="0">
                  <p:tgtEl>
                    <p:spTgt spid="26"/>
                  </p:tgtEl>
                </p:cond>
              </p:nextCondLst>
            </p:seq>
            <p:seq concurrent="1" nextAc="seek">
              <p:cTn id="165" restart="whenNotActive" fill="hold" evtFilter="cancelBubble" nodeType="interactiveSeq">
                <p:stCondLst>
                  <p:cond evt="onClick" delay="0">
                    <p:tgtEl>
                      <p:spTgt spid="27"/>
                    </p:tgtEl>
                  </p:cond>
                </p:stCondLst>
                <p:endSync evt="end" delay="0">
                  <p:rtn val="all"/>
                </p:endSync>
                <p:childTnLst>
                  <p:par>
                    <p:cTn id="166" fill="hold">
                      <p:stCondLst>
                        <p:cond delay="0"/>
                      </p:stCondLst>
                      <p:childTnLst>
                        <p:par>
                          <p:cTn id="167" fill="hold">
                            <p:stCondLst>
                              <p:cond delay="0"/>
                            </p:stCondLst>
                            <p:childTnLst>
                              <p:par>
                                <p:cTn id="168" presetID="1" presetClass="emph" presetSubtype="2" fill="hold" nodeType="clickEffect">
                                  <p:stCondLst>
                                    <p:cond delay="0"/>
                                  </p:stCondLst>
                                  <p:childTnLst>
                                    <p:animClr clrSpc="rgb" dir="cw">
                                      <p:cBhvr>
                                        <p:cTn id="169" dur="500" fill="hold"/>
                                        <p:tgtEl>
                                          <p:spTgt spid="27"/>
                                        </p:tgtEl>
                                        <p:attrNameLst>
                                          <p:attrName>fillcolor</p:attrName>
                                        </p:attrNameLst>
                                      </p:cBhvr>
                                      <p:to>
                                        <a:srgbClr val="000000"/>
                                      </p:to>
                                    </p:animClr>
                                    <p:set>
                                      <p:cBhvr>
                                        <p:cTn id="170" dur="500" fill="hold"/>
                                        <p:tgtEl>
                                          <p:spTgt spid="27"/>
                                        </p:tgtEl>
                                        <p:attrNameLst>
                                          <p:attrName>fill.type</p:attrName>
                                        </p:attrNameLst>
                                      </p:cBhvr>
                                      <p:to>
                                        <p:strVal val="solid"/>
                                      </p:to>
                                    </p:set>
                                    <p:set>
                                      <p:cBhvr>
                                        <p:cTn id="171" dur="500" fill="hold"/>
                                        <p:tgtEl>
                                          <p:spTgt spid="27"/>
                                        </p:tgtEl>
                                        <p:attrNameLst>
                                          <p:attrName>fill.on</p:attrName>
                                        </p:attrNameLst>
                                      </p:cBhvr>
                                      <p:to>
                                        <p:strVal val="true"/>
                                      </p:to>
                                    </p:set>
                                  </p:childTnLst>
                                </p:cTn>
                              </p:par>
                            </p:childTnLst>
                          </p:cTn>
                        </p:par>
                      </p:childTnLst>
                    </p:cTn>
                  </p:par>
                </p:childTnLst>
              </p:cTn>
              <p:nextCondLst>
                <p:cond evt="onClick" delay="0">
                  <p:tgtEl>
                    <p:spTgt spid="27"/>
                  </p:tgtEl>
                </p:cond>
              </p:nextCondLst>
            </p:seq>
            <p:seq concurrent="1" nextAc="seek">
              <p:cTn id="172" restart="whenNotActive" fill="hold" evtFilter="cancelBubble" nodeType="interactiveSeq">
                <p:stCondLst>
                  <p:cond evt="onClick" delay="0">
                    <p:tgtEl>
                      <p:spTgt spid="28"/>
                    </p:tgtEl>
                  </p:cond>
                </p:stCondLst>
                <p:endSync evt="end" delay="0">
                  <p:rtn val="all"/>
                </p:endSync>
                <p:childTnLst>
                  <p:par>
                    <p:cTn id="173" fill="hold">
                      <p:stCondLst>
                        <p:cond delay="0"/>
                      </p:stCondLst>
                      <p:childTnLst>
                        <p:par>
                          <p:cTn id="174" fill="hold">
                            <p:stCondLst>
                              <p:cond delay="0"/>
                            </p:stCondLst>
                            <p:childTnLst>
                              <p:par>
                                <p:cTn id="175" presetID="1" presetClass="emph" presetSubtype="2" fill="hold" nodeType="clickEffect">
                                  <p:stCondLst>
                                    <p:cond delay="0"/>
                                  </p:stCondLst>
                                  <p:childTnLst>
                                    <p:animClr clrSpc="rgb" dir="cw">
                                      <p:cBhvr>
                                        <p:cTn id="176" dur="500" fill="hold"/>
                                        <p:tgtEl>
                                          <p:spTgt spid="28"/>
                                        </p:tgtEl>
                                        <p:attrNameLst>
                                          <p:attrName>fillcolor</p:attrName>
                                        </p:attrNameLst>
                                      </p:cBhvr>
                                      <p:to>
                                        <a:srgbClr val="000000"/>
                                      </p:to>
                                    </p:animClr>
                                    <p:set>
                                      <p:cBhvr>
                                        <p:cTn id="177" dur="500" fill="hold"/>
                                        <p:tgtEl>
                                          <p:spTgt spid="28"/>
                                        </p:tgtEl>
                                        <p:attrNameLst>
                                          <p:attrName>fill.type</p:attrName>
                                        </p:attrNameLst>
                                      </p:cBhvr>
                                      <p:to>
                                        <p:strVal val="solid"/>
                                      </p:to>
                                    </p:set>
                                    <p:set>
                                      <p:cBhvr>
                                        <p:cTn id="178" dur="500" fill="hold"/>
                                        <p:tgtEl>
                                          <p:spTgt spid="28"/>
                                        </p:tgtEl>
                                        <p:attrNameLst>
                                          <p:attrName>fill.on</p:attrName>
                                        </p:attrNameLst>
                                      </p:cBhvr>
                                      <p:to>
                                        <p:strVal val="true"/>
                                      </p:to>
                                    </p:set>
                                  </p:childTnLst>
                                </p:cTn>
                              </p:par>
                            </p:childTnLst>
                          </p:cTn>
                        </p:par>
                      </p:childTnLst>
                    </p:cTn>
                  </p:par>
                </p:childTnLst>
              </p:cTn>
              <p:nextCondLst>
                <p:cond evt="onClick" delay="0">
                  <p:tgtEl>
                    <p:spTgt spid="28"/>
                  </p:tgtEl>
                </p:cond>
              </p:nextCondLst>
            </p:seq>
            <p:seq concurrent="1" nextAc="seek">
              <p:cTn id="179" restart="whenNotActive" fill="hold" evtFilter="cancelBubble" nodeType="interactiveSeq">
                <p:stCondLst>
                  <p:cond evt="onClick" delay="0">
                    <p:tgtEl>
                      <p:spTgt spid="35"/>
                    </p:tgtEl>
                  </p:cond>
                </p:stCondLst>
                <p:endSync evt="end" delay="0">
                  <p:rtn val="all"/>
                </p:endSync>
                <p:childTnLst>
                  <p:par>
                    <p:cTn id="180" fill="hold">
                      <p:stCondLst>
                        <p:cond delay="0"/>
                      </p:stCondLst>
                      <p:childTnLst>
                        <p:par>
                          <p:cTn id="181" fill="hold">
                            <p:stCondLst>
                              <p:cond delay="0"/>
                            </p:stCondLst>
                            <p:childTnLst>
                              <p:par>
                                <p:cTn id="182" presetID="1" presetClass="emph" presetSubtype="2" fill="hold" nodeType="clickEffect">
                                  <p:stCondLst>
                                    <p:cond delay="0"/>
                                  </p:stCondLst>
                                  <p:childTnLst>
                                    <p:animClr clrSpc="rgb" dir="cw">
                                      <p:cBhvr>
                                        <p:cTn id="183" dur="500" fill="hold"/>
                                        <p:tgtEl>
                                          <p:spTgt spid="35"/>
                                        </p:tgtEl>
                                        <p:attrNameLst>
                                          <p:attrName>fillcolor</p:attrName>
                                        </p:attrNameLst>
                                      </p:cBhvr>
                                      <p:to>
                                        <a:srgbClr val="000000"/>
                                      </p:to>
                                    </p:animClr>
                                    <p:set>
                                      <p:cBhvr>
                                        <p:cTn id="184" dur="500" fill="hold"/>
                                        <p:tgtEl>
                                          <p:spTgt spid="35"/>
                                        </p:tgtEl>
                                        <p:attrNameLst>
                                          <p:attrName>fill.type</p:attrName>
                                        </p:attrNameLst>
                                      </p:cBhvr>
                                      <p:to>
                                        <p:strVal val="solid"/>
                                      </p:to>
                                    </p:set>
                                    <p:set>
                                      <p:cBhvr>
                                        <p:cTn id="185" dur="500" fill="hold"/>
                                        <p:tgtEl>
                                          <p:spTgt spid="35"/>
                                        </p:tgtEl>
                                        <p:attrNameLst>
                                          <p:attrName>fill.on</p:attrName>
                                        </p:attrNameLst>
                                      </p:cBhvr>
                                      <p:to>
                                        <p:strVal val="true"/>
                                      </p:to>
                                    </p:set>
                                  </p:childTnLst>
                                </p:cTn>
                              </p:par>
                            </p:childTnLst>
                          </p:cTn>
                        </p:par>
                      </p:childTnLst>
                    </p:cTn>
                  </p:par>
                </p:childTnLst>
              </p:cTn>
              <p:nextCondLst>
                <p:cond evt="onClick" delay="0">
                  <p:tgtEl>
                    <p:spTgt spid="35"/>
                  </p:tgtEl>
                </p:cond>
              </p:nextCondLst>
            </p:seq>
            <p:audio>
              <p:cMediaNode vol="80000">
                <p:cTn id="186" fill="hold" display="0">
                  <p:stCondLst>
                    <p:cond delay="indefinite"/>
                  </p:stCondLst>
                  <p:endCondLst>
                    <p:cond evt="onStopAudio" delay="0">
                      <p:tgtEl>
                        <p:sldTgt/>
                      </p:tgtEl>
                    </p:cond>
                  </p:endCondLst>
                </p:cTn>
                <p:tgtEl>
                  <p:spTgt spid="3"/>
                </p:tgtEl>
              </p:cMediaNode>
            </p:audio>
          </p:childTnLst>
        </p:cTn>
      </p:par>
    </p:tnLst>
    <p:bldLst>
      <p:bldP spid="41" grpId="0"/>
      <p:bldP spid="31" grpId="0" animBg="1"/>
      <p:bldP spid="32" grpId="0" animBg="1"/>
      <p:bldP spid="33" grpId="0" animBg="1"/>
      <p:bldP spid="34" grpId="0" animBg="1"/>
      <p:bldP spid="42" grpId="0" animBg="1"/>
      <p:bldP spid="43"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l="-2000" r="-2000"/>
          </a:stretch>
        </a:blipFill>
        <a:effectLst/>
      </p:bgPr>
    </p:bg>
    <p:spTree>
      <p:nvGrpSpPr>
        <p:cNvPr id="1" name=""/>
        <p:cNvGrpSpPr/>
        <p:nvPr/>
      </p:nvGrpSpPr>
      <p:grpSpPr>
        <a:xfrm>
          <a:off x="0" y="0"/>
          <a:ext cx="0" cy="0"/>
          <a:chOff x="0" y="0"/>
          <a:chExt cx="0" cy="0"/>
        </a:xfrm>
      </p:grpSpPr>
      <p:pic>
        <p:nvPicPr>
          <p:cNvPr id="7" name="Picture 6" descr="OPL20U25GSXzBJYl68kk8uQGfFKzs7yb1M4KJWUiLk6ZEvGF+qCIPSnY57AbBFCvTW2023.18.109+K4lPs7H94VUqPe2XwIsfPRnrXQE//QTEXxb8/8N4CNc6FpgZahzpTjFhMzSA7T/nHJa11DE8Ng2TP3iAmRczFlmslSuUNOgUeb6yRvs0="/>
          <p:cNvPicPr>
            <a:picLocks noChangeAspect="1"/>
          </p:cNvPicPr>
          <p:nvPr/>
        </p:nvPicPr>
        <p:blipFill>
          <a:blip r:embed="rId5" cstate="print">
            <a:biLevel thresh="25000"/>
            <a:extLst>
              <a:ext uri="{BEBA8EAE-BF5A-486C-A8C5-ECC9F3942E4B}">
                <a14:imgProps xmlns:a14="http://schemas.microsoft.com/office/drawing/2010/main">
                  <a14:imgLayer r:embed="rId6">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7870622" y="2826848"/>
            <a:ext cx="814875" cy="887195"/>
          </a:xfrm>
          <a:prstGeom prst="rect">
            <a:avLst/>
          </a:prstGeom>
        </p:spPr>
      </p:pic>
      <p:pic>
        <p:nvPicPr>
          <p:cNvPr id="9" name="Picture 8" descr="OPL20U25GSXzBJYl68kk8uQGfFKzs7yb1M4KJWUiLk6ZEvGF+qCIPSnY57AbBFCvTW2023.18.109+K4lPs7H94VUqPe2XwIsfPRnrXQE//QTEXxb8/8N4CNc6FpgZahzpTjFhMzSA7T/nHJa11DE8Ng2TP3iAmRczFlmslSuUNOgUeb6yRvs0="/>
          <p:cNvPicPr>
            <a:picLocks noChangeAspect="1"/>
          </p:cNvPicPr>
          <p:nvPr/>
        </p:nvPicPr>
        <p:blipFill>
          <a:blip r:embed="rId7" cstate="print">
            <a:biLevel thresh="25000"/>
            <a:extLst>
              <a:ext uri="{BEBA8EAE-BF5A-486C-A8C5-ECC9F3942E4B}">
                <a14:imgProps xmlns:a14="http://schemas.microsoft.com/office/drawing/2010/main">
                  <a14:imgLayer r:embed="rId8">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7332703" y="3386891"/>
            <a:ext cx="609667" cy="663774"/>
          </a:xfrm>
          <a:prstGeom prst="rect">
            <a:avLst/>
          </a:prstGeom>
        </p:spPr>
      </p:pic>
      <p:pic>
        <p:nvPicPr>
          <p:cNvPr id="11" name="Picture 10" descr="OPL20U25GSXzBJYl68kk8uQGfFKzs7yb1M4KJWUiLk6ZEvGF+qCIPSnY57AbBFCvTW2023.18.109+K4lPs7H94VUqPe2XwIsfPRnrXQE//QTEXxb8/8N4CNc6FpgZahzpTjFhMzSA7T/nHJa11DE8Ng2TP3iAmRczFlmslSuUNOgUeb6yRvs0="/>
          <p:cNvPicPr>
            <a:picLocks noChangeAspect="1"/>
          </p:cNvPicPr>
          <p:nvPr/>
        </p:nvPicPr>
        <p:blipFill>
          <a:blip r:embed="rId9" cstate="print">
            <a:biLevel thresh="25000"/>
            <a:extLst>
              <a:ext uri="{BEBA8EAE-BF5A-486C-A8C5-ECC9F3942E4B}">
                <a14:imgProps xmlns:a14="http://schemas.microsoft.com/office/drawing/2010/main">
                  <a14:imgLayer r:embed="rId10">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7771484" y="3847792"/>
            <a:ext cx="390293" cy="424931"/>
          </a:xfrm>
          <a:prstGeom prst="rect">
            <a:avLst/>
          </a:prstGeom>
        </p:spPr>
      </p:pic>
      <p:sp>
        <p:nvSpPr>
          <p:cNvPr id="4" name="Snip Diagonal Corner Rectangle 3" descr="OPL20U25GSXzBJYl68kk8uQGfFKzs7yb1M4KJWUiLk6ZEvGF+qCIPSnY57AbBFCvTW2023.18.109+K4lPs7H94VUqPe2XwIsfPRnrXQE//QTEXxb8/8N4CNc6FpgZahzpTjFhMzSA7T/nHJa11DE8Ng2TP3iAmRczFlmslSuUNOgUeb6yRvs0="/>
          <p:cNvSpPr/>
          <p:nvPr/>
        </p:nvSpPr>
        <p:spPr>
          <a:xfrm>
            <a:off x="624477" y="149902"/>
            <a:ext cx="7895046" cy="2018612"/>
          </a:xfrm>
          <a:prstGeom prst="snip2Diag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endParaRPr lang="vi-VN" sz="2400" dirty="0">
              <a:solidFill>
                <a:prstClr val="black"/>
              </a:solidFill>
              <a:latin typeface="Times New Roman" panose="02020603050405020304" pitchFamily="18" charset="0"/>
              <a:cs typeface="Times New Roman" panose="02020603050405020304" pitchFamily="18" charset="0"/>
            </a:endParaRPr>
          </a:p>
        </p:txBody>
      </p:sp>
      <p:sp>
        <p:nvSpPr>
          <p:cNvPr id="26" name="Rectangle 25" descr="OPL20U25GSXzBJYl68kk8uQGfFKzs7yb1M4KJWUiLk6ZEvGF+qCIPSnY57AbBFCvTW2023.18.109+K4lPs7H94VUqPe2XwIsfPRnrXQE//QTEXxb8/8N4CNc6FpgZahzpTjFhMzSA7T/nHJa11DE8Ng2TP3iAmRczFlmslSuUNOgUeb6yRvs0="/>
          <p:cNvSpPr/>
          <p:nvPr/>
        </p:nvSpPr>
        <p:spPr>
          <a:xfrm>
            <a:off x="847298" y="2298428"/>
            <a:ext cx="6749842" cy="578112"/>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vi-VN" sz="2400" kern="1200" dirty="0">
                <a:solidFill>
                  <a:schemeClr val="tx1"/>
                </a:solidFill>
                <a:latin typeface="Times New Roman" panose="02020603050405020304" pitchFamily="18" charset="0"/>
                <a:cs typeface="Times New Roman" panose="02020603050405020304" pitchFamily="18" charset="0"/>
              </a:rPr>
              <a:t>A.</a:t>
            </a:r>
            <a:r>
              <a:rPr lang="en-US" sz="2400" kern="1200" dirty="0">
                <a:solidFill>
                  <a:schemeClr val="tx1"/>
                </a:solidFill>
                <a:latin typeface="Times New Roman" panose="02020603050405020304" pitchFamily="18" charset="0"/>
                <a:cs typeface="Times New Roman" panose="02020603050405020304" pitchFamily="18" charset="0"/>
              </a:rPr>
              <a:t> </a:t>
            </a:r>
            <a:r>
              <a:rPr lang="en-US" sz="2400" kern="1200" dirty="0" err="1">
                <a:solidFill>
                  <a:schemeClr val="tx1"/>
                </a:solidFill>
                <a:latin typeface="Times New Roman" panose="02020603050405020304" pitchFamily="18" charset="0"/>
                <a:cs typeface="Times New Roman" panose="02020603050405020304" pitchFamily="18" charset="0"/>
              </a:rPr>
              <a:t>Giới</a:t>
            </a:r>
            <a:r>
              <a:rPr lang="en-US" sz="2400" kern="1200" dirty="0">
                <a:solidFill>
                  <a:schemeClr val="tx1"/>
                </a:solidFill>
                <a:latin typeface="Times New Roman" panose="02020603050405020304" pitchFamily="18" charset="0"/>
                <a:cs typeface="Times New Roman" panose="02020603050405020304" pitchFamily="18" charset="0"/>
              </a:rPr>
              <a:t> </a:t>
            </a:r>
            <a:r>
              <a:rPr lang="en-US" sz="2400" kern="1200" dirty="0" err="1">
                <a:solidFill>
                  <a:schemeClr val="tx1"/>
                </a:solidFill>
                <a:latin typeface="Times New Roman" panose="02020603050405020304" pitchFamily="18" charset="0"/>
                <a:cs typeface="Times New Roman" panose="02020603050405020304" pitchFamily="18" charset="0"/>
              </a:rPr>
              <a:t>hạn</a:t>
            </a:r>
            <a:r>
              <a:rPr lang="en-US" sz="2400" kern="1200" dirty="0">
                <a:solidFill>
                  <a:schemeClr val="tx1"/>
                </a:solidFill>
                <a:latin typeface="Times New Roman" panose="02020603050405020304" pitchFamily="18" charset="0"/>
                <a:cs typeface="Times New Roman" panose="02020603050405020304" pitchFamily="18" charset="0"/>
              </a:rPr>
              <a:t> </a:t>
            </a:r>
            <a:r>
              <a:rPr lang="en-US" sz="2400" kern="1200" dirty="0" err="1">
                <a:solidFill>
                  <a:schemeClr val="tx1"/>
                </a:solidFill>
                <a:latin typeface="Times New Roman" panose="02020603050405020304" pitchFamily="18" charset="0"/>
                <a:cs typeface="Times New Roman" panose="02020603050405020304" pitchFamily="18" charset="0"/>
              </a:rPr>
              <a:t>đo</a:t>
            </a:r>
            <a:r>
              <a:rPr lang="en-US" sz="2400" kern="1200" dirty="0">
                <a:solidFill>
                  <a:schemeClr val="tx1"/>
                </a:solidFill>
                <a:latin typeface="Times New Roman" panose="02020603050405020304" pitchFamily="18" charset="0"/>
                <a:cs typeface="Times New Roman" panose="02020603050405020304" pitchFamily="18" charset="0"/>
              </a:rPr>
              <a:t>.</a:t>
            </a:r>
            <a:endParaRPr lang="vi-VN" sz="2400" kern="1200" dirty="0">
              <a:solidFill>
                <a:schemeClr val="tx1"/>
              </a:solidFill>
              <a:latin typeface="Times New Roman" panose="02020603050405020304" pitchFamily="18" charset="0"/>
              <a:cs typeface="Times New Roman" panose="02020603050405020304" pitchFamily="18" charset="0"/>
            </a:endParaRPr>
          </a:p>
        </p:txBody>
      </p:sp>
      <p:sp>
        <p:nvSpPr>
          <p:cNvPr id="40" name="Cloud 39" descr="OPL20U25GSXzBJYl68kk8uQGfFKzs7yb1M4KJWUiLk6ZEvGF+qCIPSnY57AbBFCvTW2023.18.109+K4lPs7H94VUqPe2XwIsfPRnrXQE//QTEXxb8/8N4CNc6FpgZahzpTjFhMzSA7T/nHJa11DE8Ng2TP3iAmRczFlmslSuUNOgUeb6yRvs0="/>
          <p:cNvSpPr/>
          <p:nvPr/>
        </p:nvSpPr>
        <p:spPr>
          <a:xfrm>
            <a:off x="-512509" y="3676647"/>
            <a:ext cx="425336" cy="261908"/>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Arial" panose="020B0604020202020204" pitchFamily="34" charset="0"/>
            </a:endParaRPr>
          </a:p>
        </p:txBody>
      </p:sp>
      <p:sp>
        <p:nvSpPr>
          <p:cNvPr id="41" name="Cloud 40" descr="OPL20U25GSXzBJYl68kk8uQGfFKzs7yb1M4KJWUiLk6ZEvGF+qCIPSnY57AbBFCvTW2023.18.109+K4lPs7H94VUqPe2XwIsfPRnrXQE//QTEXxb8/8N4CNc6FpgZahzpTjFhMzSA7T/nHJa11DE8Ng2TP3iAmRczFlmslSuUNOgUeb6yRvs0="/>
          <p:cNvSpPr/>
          <p:nvPr/>
        </p:nvSpPr>
        <p:spPr>
          <a:xfrm>
            <a:off x="10224451" y="3526875"/>
            <a:ext cx="668565" cy="411680"/>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Arial" panose="020B0604020202020204" pitchFamily="34" charset="0"/>
            </a:endParaRPr>
          </a:p>
        </p:txBody>
      </p:sp>
      <p:sp>
        <p:nvSpPr>
          <p:cNvPr id="43" name="Rectangle 42" descr="OPL20U25GSXzBJYl68kk8uQGfFKzs7yb1M4KJWUiLk6ZEvGF+qCIPSnY57AbBFCvTW2023.18.109+K4lPs7H94VUqPe2XwIsfPRnrXQE//QTEXxb8/8N4CNc6FpgZahzpTjFhMzSA7T/nHJa11DE8Ng2TP3iAmRczFlmslSuUNOgUeb6yRvs0="/>
          <p:cNvSpPr/>
          <p:nvPr/>
        </p:nvSpPr>
        <p:spPr>
          <a:xfrm>
            <a:off x="847298" y="3006454"/>
            <a:ext cx="6778146" cy="642787"/>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en-US" sz="2400" dirty="0">
                <a:solidFill>
                  <a:schemeClr val="tx1"/>
                </a:solidFill>
                <a:latin typeface="Times New Roman" panose="02020603050405020304" pitchFamily="18" charset="0"/>
                <a:cs typeface="Times New Roman" panose="02020603050405020304" pitchFamily="18" charset="0"/>
              </a:rPr>
              <a:t>B</a:t>
            </a:r>
            <a:r>
              <a:rPr lang="vi-VN"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Độ</a:t>
            </a:r>
            <a:r>
              <a:rPr lang="en-US" sz="2400" dirty="0">
                <a:solidFill>
                  <a:schemeClr val="tx1"/>
                </a:solidFill>
                <a:latin typeface="Times New Roman" panose="02020603050405020304" pitchFamily="18" charset="0"/>
                <a:cs typeface="Times New Roman" panose="02020603050405020304" pitchFamily="18" charset="0"/>
              </a:rPr>
              <a:t> chia </a:t>
            </a:r>
            <a:r>
              <a:rPr lang="en-US" sz="2400" dirty="0" err="1">
                <a:solidFill>
                  <a:schemeClr val="tx1"/>
                </a:solidFill>
                <a:latin typeface="Times New Roman" panose="02020603050405020304" pitchFamily="18" charset="0"/>
                <a:cs typeface="Times New Roman" panose="02020603050405020304" pitchFamily="18" charset="0"/>
              </a:rPr>
              <a:t>nhỏ</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nhất</a:t>
            </a:r>
            <a:r>
              <a:rPr lang="en-US" sz="2400" dirty="0">
                <a:solidFill>
                  <a:schemeClr val="tx1"/>
                </a:solidFill>
                <a:latin typeface="Times New Roman" panose="02020603050405020304" pitchFamily="18" charset="0"/>
                <a:cs typeface="Times New Roman" panose="02020603050405020304" pitchFamily="18" charset="0"/>
              </a:rPr>
              <a:t>.</a:t>
            </a:r>
            <a:endParaRPr lang="vi-VN" sz="2400" dirty="0">
              <a:solidFill>
                <a:schemeClr val="tx1"/>
              </a:solidFill>
              <a:latin typeface="Times New Roman" panose="02020603050405020304" pitchFamily="18" charset="0"/>
              <a:cs typeface="Times New Roman" panose="02020603050405020304" pitchFamily="18" charset="0"/>
            </a:endParaRPr>
          </a:p>
        </p:txBody>
      </p:sp>
      <p:sp>
        <p:nvSpPr>
          <p:cNvPr id="44" name="Rectangle 43" descr="OPL20U25GSXzBJYl68kk8uQGfFKzs7yb1M4KJWUiLk6ZEvGF+qCIPSnY57AbBFCvTW2023.18.109+K4lPs7H94VUqPe2XwIsfPRnrXQE//QTEXxb8/8N4CNc6FpgZahzpTjFhMzSA7T/nHJa11DE8Ng2TP3iAmRczFlmslSuUNOgUeb6yRvs0="/>
          <p:cNvSpPr/>
          <p:nvPr/>
        </p:nvSpPr>
        <p:spPr>
          <a:xfrm>
            <a:off x="818994" y="3746536"/>
            <a:ext cx="6778146" cy="608258"/>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2400" dirty="0">
                <a:solidFill>
                  <a:schemeClr val="tx1"/>
                </a:solidFill>
                <a:latin typeface="Times New Roman" panose="02020603050405020304" pitchFamily="18" charset="0"/>
                <a:cs typeface="Times New Roman" panose="02020603050405020304" pitchFamily="18" charset="0"/>
              </a:rPr>
              <a:t>C</a:t>
            </a:r>
            <a:r>
              <a:rPr lang="vi-VN"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Số</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lớn</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nhất</a:t>
            </a:r>
            <a:r>
              <a:rPr lang="en-US" sz="2400" dirty="0">
                <a:solidFill>
                  <a:schemeClr val="tx1"/>
                </a:solidFill>
                <a:latin typeface="Times New Roman" panose="02020603050405020304" pitchFamily="18" charset="0"/>
                <a:cs typeface="Times New Roman" panose="02020603050405020304" pitchFamily="18" charset="0"/>
              </a:rPr>
              <a:t>.</a:t>
            </a:r>
            <a:endParaRPr lang="vi-VN" sz="2400" kern="1200" dirty="0">
              <a:solidFill>
                <a:schemeClr val="tx1"/>
              </a:solidFill>
              <a:latin typeface="Arial" panose="020B0604020202020204" pitchFamily="34" charset="0"/>
            </a:endParaRPr>
          </a:p>
        </p:txBody>
      </p:sp>
      <p:pic>
        <p:nvPicPr>
          <p:cNvPr id="47" name="Picture 46"/>
          <p:cNvPicPr>
            <a:picLocks noChangeAspect="1"/>
          </p:cNvPicPr>
          <p:nvPr/>
        </p:nvPicPr>
        <p:blipFill rotWithShape="1">
          <a:blip r:embed="rId11" cstate="print">
            <a:duotone>
              <a:prstClr val="black"/>
              <a:schemeClr val="accent6">
                <a:tint val="45000"/>
                <a:satMod val="400000"/>
              </a:schemeClr>
            </a:duotone>
            <a:extLst>
              <a:ext uri="{28A0092B-C50C-407E-A947-70E740481C1C}">
                <a14:useLocalDpi xmlns:a14="http://schemas.microsoft.com/office/drawing/2010/main" val="0"/>
              </a:ext>
            </a:extLst>
          </a:blip>
          <a:srcRect r="-5485"/>
          <a:stretch/>
        </p:blipFill>
        <p:spPr>
          <a:xfrm>
            <a:off x="7022512" y="2330532"/>
            <a:ext cx="609667" cy="531044"/>
          </a:xfrm>
          <a:prstGeom prst="rect">
            <a:avLst/>
          </a:prstGeom>
        </p:spPr>
      </p:pic>
      <p:pic>
        <p:nvPicPr>
          <p:cNvPr id="51" name="Picture 50"/>
          <p:cNvPicPr>
            <a:picLocks noChangeAspect="1"/>
          </p:cNvPicPr>
          <p:nvPr/>
        </p:nvPicPr>
        <p:blipFill rotWithShape="1">
          <a:blip r:embed="rId12" cstate="print">
            <a:duotone>
              <a:prstClr val="black"/>
              <a:schemeClr val="accent2">
                <a:tint val="45000"/>
                <a:satMod val="400000"/>
              </a:schemeClr>
            </a:duotone>
            <a:extLst>
              <a:ext uri="{28A0092B-C50C-407E-A947-70E740481C1C}">
                <a14:useLocalDpi xmlns:a14="http://schemas.microsoft.com/office/drawing/2010/main" val="0"/>
              </a:ext>
            </a:extLst>
          </a:blip>
          <a:srcRect r="3472"/>
          <a:stretch/>
        </p:blipFill>
        <p:spPr>
          <a:xfrm>
            <a:off x="6993738" y="3116751"/>
            <a:ext cx="603402" cy="528066"/>
          </a:xfrm>
          <a:prstGeom prst="rect">
            <a:avLst/>
          </a:prstGeom>
          <a:solidFill>
            <a:srgbClr val="FFFF00"/>
          </a:solidFill>
        </p:spPr>
      </p:pic>
      <p:pic>
        <p:nvPicPr>
          <p:cNvPr id="49" name="Picture 48"/>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993583" y="3843302"/>
            <a:ext cx="603557" cy="530398"/>
          </a:xfrm>
          <a:prstGeom prst="rect">
            <a:avLst/>
          </a:prstGeom>
        </p:spPr>
      </p:pic>
      <p:sp>
        <p:nvSpPr>
          <p:cNvPr id="57" name="Cloud 56">
            <a:hlinkClick r:id="rId14" action="ppaction://hlinksldjump"/>
          </p:cNvPr>
          <p:cNvSpPr/>
          <p:nvPr/>
        </p:nvSpPr>
        <p:spPr>
          <a:xfrm>
            <a:off x="368808" y="4364254"/>
            <a:ext cx="1769408" cy="828675"/>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r>
              <a:rPr lang="en-US" sz="1800" b="1" kern="1200" dirty="0">
                <a:solidFill>
                  <a:srgbClr val="FF0000"/>
                </a:solidFill>
                <a:latin typeface="Times New Roman" panose="02020603050405020304" pitchFamily="18" charset="0"/>
                <a:cs typeface="Times New Roman" panose="02020603050405020304" pitchFamily="18" charset="0"/>
              </a:rPr>
              <a:t>QUAY VỀ</a:t>
            </a:r>
            <a:endParaRPr lang="vi-VN" sz="1800" b="1" kern="1200" dirty="0">
              <a:solidFill>
                <a:srgbClr val="FF0000"/>
              </a:solidFill>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09039017-232E-609A-F066-F88D08675896}"/>
              </a:ext>
            </a:extLst>
          </p:cNvPr>
          <p:cNvSpPr txBox="1"/>
          <p:nvPr/>
        </p:nvSpPr>
        <p:spPr>
          <a:xfrm>
            <a:off x="739868" y="383155"/>
            <a:ext cx="7079109" cy="1200329"/>
          </a:xfrm>
          <a:prstGeom prst="rect">
            <a:avLst/>
          </a:prstGeom>
          <a:noFill/>
        </p:spPr>
        <p:txBody>
          <a:bodyPr wrap="square" rtlCol="0">
            <a:spAutoFit/>
          </a:bodyPr>
          <a:lstStyle/>
          <a:p>
            <a:r>
              <a:rPr lang="en-US" sz="2400" b="1" dirty="0" err="1">
                <a:latin typeface="Times New Roman" panose="02020603050405020304" pitchFamily="18" charset="0"/>
                <a:cs typeface="Times New Roman" panose="02020603050405020304" pitchFamily="18" charset="0"/>
              </a:rPr>
              <a:t>Câu</a:t>
            </a:r>
            <a:r>
              <a:rPr lang="en-US" sz="2400" b="1" dirty="0">
                <a:latin typeface="Times New Roman" panose="02020603050405020304" pitchFamily="18" charset="0"/>
                <a:cs typeface="Times New Roman" panose="02020603050405020304" pitchFamily="18" charset="0"/>
              </a:rPr>
              <a:t> 1: </a:t>
            </a:r>
            <a:r>
              <a:rPr lang="en-US" sz="2400" b="1" dirty="0" err="1">
                <a:latin typeface="Times New Roman" panose="02020603050405020304" pitchFamily="18" charset="0"/>
                <a:cs typeface="Times New Roman" panose="02020603050405020304" pitchFamily="18" charset="0"/>
              </a:rPr>
              <a:t>Điền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vào</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chỗ</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trống</a:t>
            </a:r>
            <a:r>
              <a:rPr lang="en-US" sz="2400" b="1" dirty="0">
                <a:latin typeface="Times New Roman" panose="02020603050405020304" pitchFamily="18" charset="0"/>
                <a:cs typeface="Times New Roman" panose="02020603050405020304" pitchFamily="18" charset="0"/>
              </a:rPr>
              <a:t> “…” </a:t>
            </a:r>
            <a:r>
              <a:rPr lang="en-US" sz="2400" b="1" dirty="0" err="1">
                <a:latin typeface="Times New Roman" panose="02020603050405020304" pitchFamily="18" charset="0"/>
                <a:cs typeface="Times New Roman" panose="02020603050405020304" pitchFamily="18" charset="0"/>
              </a:rPr>
              <a:t>trong</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câu</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sau</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đây</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để</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phát</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biểu</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đúng</a:t>
            </a:r>
            <a:r>
              <a:rPr lang="en-US" sz="2400" b="1" dirty="0">
                <a:latin typeface="Times New Roman" panose="02020603050405020304" pitchFamily="18" charset="0"/>
                <a:cs typeface="Times New Roman" panose="02020603050405020304" pitchFamily="18" charset="0"/>
              </a:rPr>
              <a:t>: </a:t>
            </a:r>
          </a:p>
          <a:p>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của</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th</a:t>
            </a:r>
            <a:r>
              <a:rPr lang="vi-VN" sz="2400" i="1" dirty="0">
                <a:latin typeface="Times New Roman" panose="02020603050405020304" pitchFamily="18" charset="0"/>
                <a:cs typeface="Times New Roman" panose="02020603050405020304" pitchFamily="18" charset="0"/>
              </a:rPr>
              <a:t>ư</a:t>
            </a:r>
            <a:r>
              <a:rPr lang="en-US" sz="2400" i="1" dirty="0" err="1">
                <a:latin typeface="Times New Roman" panose="02020603050405020304" pitchFamily="18" charset="0"/>
                <a:cs typeface="Times New Roman" panose="02020603050405020304" pitchFamily="18" charset="0"/>
              </a:rPr>
              <a:t>ớc</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là</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chiều</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dài</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lớn</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nhất</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ghi</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trên</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th</a:t>
            </a:r>
            <a:r>
              <a:rPr lang="vi-VN" sz="2400" i="1" dirty="0">
                <a:latin typeface="Times New Roman" panose="02020603050405020304" pitchFamily="18" charset="0"/>
                <a:cs typeface="Times New Roman" panose="02020603050405020304" pitchFamily="18" charset="0"/>
              </a:rPr>
              <a:t>ư</a:t>
            </a:r>
            <a:r>
              <a:rPr lang="en-US" sz="2400" i="1" dirty="0" err="1">
                <a:latin typeface="Times New Roman" panose="02020603050405020304" pitchFamily="18" charset="0"/>
                <a:cs typeface="Times New Roman" panose="02020603050405020304" pitchFamily="18" charset="0"/>
              </a:rPr>
              <a:t>ớc</a:t>
            </a:r>
            <a:r>
              <a:rPr lang="en-US" sz="2400" i="1" dirty="0">
                <a:latin typeface="Times New Roman" panose="02020603050405020304" pitchFamily="18" charset="0"/>
                <a:cs typeface="Times New Roman" panose="02020603050405020304" pitchFamily="18" charset="0"/>
              </a:rPr>
              <a:t>.</a:t>
            </a:r>
            <a:endParaRPr lang="vi-VN" sz="2400" i="1" dirty="0">
              <a:latin typeface="Times New Roman" panose="02020603050405020304" pitchFamily="18" charset="0"/>
              <a:cs typeface="Times New Roman" panose="02020603050405020304" pitchFamily="18" charset="0"/>
            </a:endParaRPr>
          </a:p>
        </p:txBody>
      </p:sp>
      <p:pic>
        <p:nvPicPr>
          <p:cNvPr id="5" name="Picture 2" descr="Káº¿t quáº£ hÃ¬nh áº£nh cho icon Äá»ng há»">
            <a:extLst>
              <a:ext uri="{FF2B5EF4-FFF2-40B4-BE49-F238E27FC236}">
                <a16:creationId xmlns:a16="http://schemas.microsoft.com/office/drawing/2014/main" id="{56770FB1-D4D4-BEAA-F296-2961925E25A4}"/>
              </a:ext>
            </a:extLst>
          </p:cNvPr>
          <p:cNvPicPr>
            <a:picLocks noChangeAspect="1" noChangeArrowheads="1"/>
          </p:cNvPicPr>
          <p:nvPr/>
        </p:nvPicPr>
        <p:blipFill>
          <a:blip r:embed="rId15" cstate="print">
            <a:extLst>
              <a:ext uri="{BEBA8EAE-BF5A-486C-A8C5-ECC9F3942E4B}">
                <a14:imgProps xmlns:a14="http://schemas.microsoft.com/office/drawing/2010/main">
                  <a14:imgLayer r:embed="rId1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8558344" y="700877"/>
            <a:ext cx="585656" cy="592932"/>
          </a:xfrm>
          <a:prstGeom prst="rect">
            <a:avLst/>
          </a:prstGeom>
          <a:noFill/>
          <a:extLst>
            <a:ext uri="{909E8E84-426E-40DD-AFC4-6F175D3DCCD1}">
              <a14:hiddenFill xmlns:a14="http://schemas.microsoft.com/office/drawing/2010/main">
                <a:solidFill>
                  <a:srgbClr val="FFFFFF"/>
                </a:solidFill>
              </a14:hiddenFill>
            </a:ext>
          </a:extLst>
        </p:spPr>
      </p:pic>
      <p:sp>
        <p:nvSpPr>
          <p:cNvPr id="10" name="Rounded Rectangle 12">
            <a:extLst>
              <a:ext uri="{FF2B5EF4-FFF2-40B4-BE49-F238E27FC236}">
                <a16:creationId xmlns:a16="http://schemas.microsoft.com/office/drawing/2014/main" id="{A4EBA32B-37B7-FEFB-26EB-5E689E546DFB}"/>
              </a:ext>
            </a:extLst>
          </p:cNvPr>
          <p:cNvSpPr/>
          <p:nvPr/>
        </p:nvSpPr>
        <p:spPr>
          <a:xfrm>
            <a:off x="7857798" y="38665"/>
            <a:ext cx="1143000" cy="514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libri"/>
                <a:ea typeface="+mn-ea"/>
                <a:cs typeface="+mn-cs"/>
              </a:rPr>
              <a:t>00:10</a:t>
            </a:r>
          </a:p>
        </p:txBody>
      </p:sp>
      <p:sp>
        <p:nvSpPr>
          <p:cNvPr id="12" name="Rounded Rectangle 13">
            <a:extLst>
              <a:ext uri="{FF2B5EF4-FFF2-40B4-BE49-F238E27FC236}">
                <a16:creationId xmlns:a16="http://schemas.microsoft.com/office/drawing/2014/main" id="{B8A292C2-D072-08F8-ECCF-579D22644EC2}"/>
              </a:ext>
            </a:extLst>
          </p:cNvPr>
          <p:cNvSpPr/>
          <p:nvPr/>
        </p:nvSpPr>
        <p:spPr>
          <a:xfrm>
            <a:off x="7857798" y="34117"/>
            <a:ext cx="1143000" cy="514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libri"/>
                <a:ea typeface="+mn-ea"/>
                <a:cs typeface="+mn-cs"/>
              </a:rPr>
              <a:t>00:09</a:t>
            </a:r>
          </a:p>
        </p:txBody>
      </p:sp>
      <p:sp>
        <p:nvSpPr>
          <p:cNvPr id="13" name="Rounded Rectangle 14">
            <a:extLst>
              <a:ext uri="{FF2B5EF4-FFF2-40B4-BE49-F238E27FC236}">
                <a16:creationId xmlns:a16="http://schemas.microsoft.com/office/drawing/2014/main" id="{AC5B188D-FF12-6A9F-6954-F2EC8D5347E1}"/>
              </a:ext>
            </a:extLst>
          </p:cNvPr>
          <p:cNvSpPr/>
          <p:nvPr/>
        </p:nvSpPr>
        <p:spPr>
          <a:xfrm>
            <a:off x="7857798" y="34117"/>
            <a:ext cx="1143000" cy="514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libri"/>
                <a:ea typeface="+mn-ea"/>
                <a:cs typeface="+mn-cs"/>
              </a:rPr>
              <a:t>00:08</a:t>
            </a:r>
          </a:p>
        </p:txBody>
      </p:sp>
      <p:sp>
        <p:nvSpPr>
          <p:cNvPr id="14" name="Rounded Rectangle 15">
            <a:extLst>
              <a:ext uri="{FF2B5EF4-FFF2-40B4-BE49-F238E27FC236}">
                <a16:creationId xmlns:a16="http://schemas.microsoft.com/office/drawing/2014/main" id="{0F9F955D-94DE-7888-06A1-CCAC92BB7A47}"/>
              </a:ext>
            </a:extLst>
          </p:cNvPr>
          <p:cNvSpPr/>
          <p:nvPr/>
        </p:nvSpPr>
        <p:spPr>
          <a:xfrm>
            <a:off x="7857798" y="36391"/>
            <a:ext cx="1143000" cy="514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libri"/>
                <a:ea typeface="+mn-ea"/>
                <a:cs typeface="+mn-cs"/>
              </a:rPr>
              <a:t>00:07</a:t>
            </a:r>
          </a:p>
        </p:txBody>
      </p:sp>
      <p:sp>
        <p:nvSpPr>
          <p:cNvPr id="15" name="Rounded Rectangle 16">
            <a:extLst>
              <a:ext uri="{FF2B5EF4-FFF2-40B4-BE49-F238E27FC236}">
                <a16:creationId xmlns:a16="http://schemas.microsoft.com/office/drawing/2014/main" id="{F6A45768-0D26-9A68-CB1B-634571CE8162}"/>
              </a:ext>
            </a:extLst>
          </p:cNvPr>
          <p:cNvSpPr/>
          <p:nvPr/>
        </p:nvSpPr>
        <p:spPr>
          <a:xfrm>
            <a:off x="7857798" y="34117"/>
            <a:ext cx="1143000" cy="514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libri"/>
                <a:ea typeface="+mn-ea"/>
                <a:cs typeface="+mn-cs"/>
              </a:rPr>
              <a:t>00:06</a:t>
            </a:r>
          </a:p>
        </p:txBody>
      </p:sp>
      <p:sp>
        <p:nvSpPr>
          <p:cNvPr id="16" name="Rounded Rectangle 17">
            <a:extLst>
              <a:ext uri="{FF2B5EF4-FFF2-40B4-BE49-F238E27FC236}">
                <a16:creationId xmlns:a16="http://schemas.microsoft.com/office/drawing/2014/main" id="{1272F388-1E93-EFC6-98F2-B2BD53BD5530}"/>
              </a:ext>
            </a:extLst>
          </p:cNvPr>
          <p:cNvSpPr/>
          <p:nvPr/>
        </p:nvSpPr>
        <p:spPr>
          <a:xfrm>
            <a:off x="7857798" y="39074"/>
            <a:ext cx="1143000" cy="514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libri"/>
                <a:ea typeface="+mn-ea"/>
                <a:cs typeface="+mn-cs"/>
              </a:rPr>
              <a:t>00:05</a:t>
            </a:r>
          </a:p>
        </p:txBody>
      </p:sp>
      <p:sp>
        <p:nvSpPr>
          <p:cNvPr id="17" name="Rounded Rectangle 18">
            <a:extLst>
              <a:ext uri="{FF2B5EF4-FFF2-40B4-BE49-F238E27FC236}">
                <a16:creationId xmlns:a16="http://schemas.microsoft.com/office/drawing/2014/main" id="{3F7DF6B9-1231-1FBE-8992-DF5D7A38137E}"/>
              </a:ext>
            </a:extLst>
          </p:cNvPr>
          <p:cNvSpPr/>
          <p:nvPr/>
        </p:nvSpPr>
        <p:spPr>
          <a:xfrm>
            <a:off x="7857798" y="42747"/>
            <a:ext cx="1143000" cy="514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libri"/>
                <a:ea typeface="+mn-ea"/>
                <a:cs typeface="+mn-cs"/>
              </a:rPr>
              <a:t>00:04</a:t>
            </a:r>
          </a:p>
        </p:txBody>
      </p:sp>
      <p:sp>
        <p:nvSpPr>
          <p:cNvPr id="18" name="Rounded Rectangle 19">
            <a:extLst>
              <a:ext uri="{FF2B5EF4-FFF2-40B4-BE49-F238E27FC236}">
                <a16:creationId xmlns:a16="http://schemas.microsoft.com/office/drawing/2014/main" id="{B07B272C-8EB6-2CE7-D45B-249B10D94DEC}"/>
              </a:ext>
            </a:extLst>
          </p:cNvPr>
          <p:cNvSpPr/>
          <p:nvPr/>
        </p:nvSpPr>
        <p:spPr>
          <a:xfrm>
            <a:off x="7857798" y="39074"/>
            <a:ext cx="1143000" cy="514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libri"/>
                <a:ea typeface="+mn-ea"/>
                <a:cs typeface="+mn-cs"/>
              </a:rPr>
              <a:t>00:03</a:t>
            </a:r>
          </a:p>
        </p:txBody>
      </p:sp>
      <p:sp>
        <p:nvSpPr>
          <p:cNvPr id="19" name="Rounded Rectangle 20">
            <a:extLst>
              <a:ext uri="{FF2B5EF4-FFF2-40B4-BE49-F238E27FC236}">
                <a16:creationId xmlns:a16="http://schemas.microsoft.com/office/drawing/2014/main" id="{AEFC5098-BA8D-AF82-5F38-3547C465CC93}"/>
              </a:ext>
            </a:extLst>
          </p:cNvPr>
          <p:cNvSpPr/>
          <p:nvPr/>
        </p:nvSpPr>
        <p:spPr>
          <a:xfrm>
            <a:off x="7857798" y="34117"/>
            <a:ext cx="1143000" cy="514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libri"/>
                <a:ea typeface="+mn-ea"/>
                <a:cs typeface="+mn-cs"/>
              </a:rPr>
              <a:t>00:02</a:t>
            </a:r>
          </a:p>
        </p:txBody>
      </p:sp>
      <p:sp>
        <p:nvSpPr>
          <p:cNvPr id="20" name="Rounded Rectangle 21">
            <a:extLst>
              <a:ext uri="{FF2B5EF4-FFF2-40B4-BE49-F238E27FC236}">
                <a16:creationId xmlns:a16="http://schemas.microsoft.com/office/drawing/2014/main" id="{AF411867-B58B-9F37-A3F7-EF719B360FF9}"/>
              </a:ext>
            </a:extLst>
          </p:cNvPr>
          <p:cNvSpPr/>
          <p:nvPr/>
        </p:nvSpPr>
        <p:spPr>
          <a:xfrm>
            <a:off x="7857798" y="42338"/>
            <a:ext cx="1143000" cy="514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libri"/>
                <a:ea typeface="+mn-ea"/>
                <a:cs typeface="+mn-cs"/>
              </a:rPr>
              <a:t>00:01</a:t>
            </a:r>
          </a:p>
        </p:txBody>
      </p:sp>
      <p:sp>
        <p:nvSpPr>
          <p:cNvPr id="21" name="Rounded Rectangle 22">
            <a:extLst>
              <a:ext uri="{FF2B5EF4-FFF2-40B4-BE49-F238E27FC236}">
                <a16:creationId xmlns:a16="http://schemas.microsoft.com/office/drawing/2014/main" id="{BE8980AA-DCC1-16E0-7A91-C8F02DB567EE}"/>
              </a:ext>
            </a:extLst>
          </p:cNvPr>
          <p:cNvSpPr/>
          <p:nvPr/>
        </p:nvSpPr>
        <p:spPr>
          <a:xfrm>
            <a:off x="7857798" y="56103"/>
            <a:ext cx="1143000" cy="514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00:00</a:t>
            </a:r>
          </a:p>
        </p:txBody>
      </p:sp>
    </p:spTree>
    <p:extLst>
      <p:ext uri="{BB962C8B-B14F-4D97-AF65-F5344CB8AC3E}">
        <p14:creationId xmlns:p14="http://schemas.microsoft.com/office/powerpoint/2010/main" val="1444629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8" presetClass="emph" presetSubtype="0" repeatCount="indefinite" fill="hold" nodeType="withEffect">
                                  <p:stCondLst>
                                    <p:cond delay="0"/>
                                  </p:stCondLst>
                                  <p:childTnLst>
                                    <p:animRot by="21600000">
                                      <p:cBhvr>
                                        <p:cTn id="11" dur="2250" fill="hold"/>
                                        <p:tgtEl>
                                          <p:spTgt spid="7"/>
                                        </p:tgtEl>
                                        <p:attrNameLst>
                                          <p:attrName>r</p:attrName>
                                        </p:attrNameLst>
                                      </p:cBhvr>
                                    </p:animRot>
                                  </p:childTnLst>
                                </p:cTn>
                              </p:par>
                              <p:par>
                                <p:cTn id="12" presetID="8" presetClass="emph" presetSubtype="0" repeatCount="indefinite" fill="hold" nodeType="withEffect">
                                  <p:stCondLst>
                                    <p:cond delay="0"/>
                                  </p:stCondLst>
                                  <p:childTnLst>
                                    <p:animRot by="21600000">
                                      <p:cBhvr>
                                        <p:cTn id="13" dur="2500" fill="hold"/>
                                        <p:tgtEl>
                                          <p:spTgt spid="9"/>
                                        </p:tgtEl>
                                        <p:attrNameLst>
                                          <p:attrName>r</p:attrName>
                                        </p:attrNameLst>
                                      </p:cBhvr>
                                    </p:animRot>
                                  </p:childTnLst>
                                </p:cTn>
                              </p:par>
                              <p:par>
                                <p:cTn id="14" presetID="8" presetClass="emph" presetSubtype="0" repeatCount="indefinite" fill="hold" nodeType="withEffect">
                                  <p:stCondLst>
                                    <p:cond delay="0"/>
                                  </p:stCondLst>
                                  <p:childTnLst>
                                    <p:animRot by="21600000">
                                      <p:cBhvr>
                                        <p:cTn id="15" dur="2000" fill="hold"/>
                                        <p:tgtEl>
                                          <p:spTgt spid="11"/>
                                        </p:tgtEl>
                                        <p:attrNameLst>
                                          <p:attrName>r</p:attrName>
                                        </p:attrNameLst>
                                      </p:cBhvr>
                                    </p:animRot>
                                  </p:childTnLst>
                                </p:cTn>
                              </p:par>
                              <p:par>
                                <p:cTn id="16" presetID="2" presetClass="entr" presetSubtype="2" repeatCount="indefinite" fill="hold" grpId="0" nodeType="withEffect">
                                  <p:stCondLst>
                                    <p:cond delay="500"/>
                                  </p:stCondLst>
                                  <p:childTnLst>
                                    <p:set>
                                      <p:cBhvr>
                                        <p:cTn id="17" dur="1" fill="hold">
                                          <p:stCondLst>
                                            <p:cond delay="0"/>
                                          </p:stCondLst>
                                        </p:cTn>
                                        <p:tgtEl>
                                          <p:spTgt spid="40"/>
                                        </p:tgtEl>
                                        <p:attrNameLst>
                                          <p:attrName>style.visibility</p:attrName>
                                        </p:attrNameLst>
                                      </p:cBhvr>
                                      <p:to>
                                        <p:strVal val="visible"/>
                                      </p:to>
                                    </p:set>
                                    <p:anim calcmode="lin" valueType="num">
                                      <p:cBhvr additive="base">
                                        <p:cTn id="18" dur="20000" fill="hold"/>
                                        <p:tgtEl>
                                          <p:spTgt spid="40"/>
                                        </p:tgtEl>
                                        <p:attrNameLst>
                                          <p:attrName>ppt_x</p:attrName>
                                        </p:attrNameLst>
                                      </p:cBhvr>
                                      <p:tavLst>
                                        <p:tav tm="0">
                                          <p:val>
                                            <p:strVal val="1+#ppt_w/2"/>
                                          </p:val>
                                        </p:tav>
                                        <p:tav tm="100000">
                                          <p:val>
                                            <p:strVal val="#ppt_x"/>
                                          </p:val>
                                        </p:tav>
                                      </p:tavLst>
                                    </p:anim>
                                    <p:anim calcmode="lin" valueType="num">
                                      <p:cBhvr additive="base">
                                        <p:cTn id="19" dur="20000" fill="hold"/>
                                        <p:tgtEl>
                                          <p:spTgt spid="40"/>
                                        </p:tgtEl>
                                        <p:attrNameLst>
                                          <p:attrName>ppt_y</p:attrName>
                                        </p:attrNameLst>
                                      </p:cBhvr>
                                      <p:tavLst>
                                        <p:tav tm="0">
                                          <p:val>
                                            <p:strVal val="#ppt_y"/>
                                          </p:val>
                                        </p:tav>
                                        <p:tav tm="100000">
                                          <p:val>
                                            <p:strVal val="#ppt_y"/>
                                          </p:val>
                                        </p:tav>
                                      </p:tavLst>
                                    </p:anim>
                                  </p:childTnLst>
                                </p:cTn>
                              </p:par>
                              <p:par>
                                <p:cTn id="20" presetID="2" presetClass="entr" presetSubtype="8" repeatCount="indefinite" fill="hold" grpId="0" nodeType="withEffect">
                                  <p:stCondLst>
                                    <p:cond delay="500"/>
                                  </p:stCondLst>
                                  <p:childTnLst>
                                    <p:set>
                                      <p:cBhvr>
                                        <p:cTn id="21" dur="1" fill="hold">
                                          <p:stCondLst>
                                            <p:cond delay="0"/>
                                          </p:stCondLst>
                                        </p:cTn>
                                        <p:tgtEl>
                                          <p:spTgt spid="41"/>
                                        </p:tgtEl>
                                        <p:attrNameLst>
                                          <p:attrName>style.visibility</p:attrName>
                                        </p:attrNameLst>
                                      </p:cBhvr>
                                      <p:to>
                                        <p:strVal val="visible"/>
                                      </p:to>
                                    </p:set>
                                    <p:anim calcmode="lin" valueType="num">
                                      <p:cBhvr additive="base">
                                        <p:cTn id="22" dur="20000" fill="hold"/>
                                        <p:tgtEl>
                                          <p:spTgt spid="41"/>
                                        </p:tgtEl>
                                        <p:attrNameLst>
                                          <p:attrName>ppt_x</p:attrName>
                                        </p:attrNameLst>
                                      </p:cBhvr>
                                      <p:tavLst>
                                        <p:tav tm="0">
                                          <p:val>
                                            <p:strVal val="0-#ppt_w/2"/>
                                          </p:val>
                                        </p:tav>
                                        <p:tav tm="100000">
                                          <p:val>
                                            <p:strVal val="#ppt_x"/>
                                          </p:val>
                                        </p:tav>
                                      </p:tavLst>
                                    </p:anim>
                                    <p:anim calcmode="lin" valueType="num">
                                      <p:cBhvr additive="base">
                                        <p:cTn id="23" dur="20000" fill="hold"/>
                                        <p:tgtEl>
                                          <p:spTgt spid="41"/>
                                        </p:tgtEl>
                                        <p:attrNameLst>
                                          <p:attrName>ppt_y</p:attrName>
                                        </p:attrNameLst>
                                      </p:cBhvr>
                                      <p:tavLst>
                                        <p:tav tm="0">
                                          <p:val>
                                            <p:strVal val="#ppt_y"/>
                                          </p:val>
                                        </p:tav>
                                        <p:tav tm="100000">
                                          <p:val>
                                            <p:strVal val="#ppt_y"/>
                                          </p:val>
                                        </p:tav>
                                      </p:tavLst>
                                    </p:anim>
                                  </p:childTnLst>
                                </p:cTn>
                              </p:par>
                              <p:par>
                                <p:cTn id="24" presetID="16" presetClass="entr" presetSubtype="21" fill="hold" grpId="0" nodeType="withEffect">
                                  <p:stCondLst>
                                    <p:cond delay="500"/>
                                  </p:stCondLst>
                                  <p:childTnLst>
                                    <p:set>
                                      <p:cBhvr>
                                        <p:cTn id="25" dur="1" fill="hold">
                                          <p:stCondLst>
                                            <p:cond delay="0"/>
                                          </p:stCondLst>
                                        </p:cTn>
                                        <p:tgtEl>
                                          <p:spTgt spid="26"/>
                                        </p:tgtEl>
                                        <p:attrNameLst>
                                          <p:attrName>style.visibility</p:attrName>
                                        </p:attrNameLst>
                                      </p:cBhvr>
                                      <p:to>
                                        <p:strVal val="visible"/>
                                      </p:to>
                                    </p:set>
                                    <p:animEffect transition="in" filter="barn(inVertical)">
                                      <p:cBhvr>
                                        <p:cTn id="26" dur="500"/>
                                        <p:tgtEl>
                                          <p:spTgt spid="26"/>
                                        </p:tgtEl>
                                      </p:cBhvr>
                                    </p:animEffect>
                                  </p:childTnLst>
                                </p:cTn>
                              </p:par>
                              <p:par>
                                <p:cTn id="27" presetID="16" presetClass="entr" presetSubtype="21" fill="hold" grpId="0" nodeType="withEffect">
                                  <p:stCondLst>
                                    <p:cond delay="500"/>
                                  </p:stCondLst>
                                  <p:childTnLst>
                                    <p:set>
                                      <p:cBhvr>
                                        <p:cTn id="28" dur="1" fill="hold">
                                          <p:stCondLst>
                                            <p:cond delay="0"/>
                                          </p:stCondLst>
                                        </p:cTn>
                                        <p:tgtEl>
                                          <p:spTgt spid="43"/>
                                        </p:tgtEl>
                                        <p:attrNameLst>
                                          <p:attrName>style.visibility</p:attrName>
                                        </p:attrNameLst>
                                      </p:cBhvr>
                                      <p:to>
                                        <p:strVal val="visible"/>
                                      </p:to>
                                    </p:set>
                                    <p:animEffect transition="in" filter="barn(inVertical)">
                                      <p:cBhvr>
                                        <p:cTn id="29" dur="500"/>
                                        <p:tgtEl>
                                          <p:spTgt spid="43"/>
                                        </p:tgtEl>
                                      </p:cBhvr>
                                    </p:animEffect>
                                  </p:childTnLst>
                                </p:cTn>
                              </p:par>
                              <p:par>
                                <p:cTn id="30" presetID="16" presetClass="entr" presetSubtype="21" fill="hold" grpId="0" nodeType="withEffect">
                                  <p:stCondLst>
                                    <p:cond delay="500"/>
                                  </p:stCondLst>
                                  <p:childTnLst>
                                    <p:set>
                                      <p:cBhvr>
                                        <p:cTn id="31" dur="1" fill="hold">
                                          <p:stCondLst>
                                            <p:cond delay="0"/>
                                          </p:stCondLst>
                                        </p:cTn>
                                        <p:tgtEl>
                                          <p:spTgt spid="44"/>
                                        </p:tgtEl>
                                        <p:attrNameLst>
                                          <p:attrName>style.visibility</p:attrName>
                                        </p:attrNameLst>
                                      </p:cBhvr>
                                      <p:to>
                                        <p:strVal val="visible"/>
                                      </p:to>
                                    </p:set>
                                    <p:animEffect transition="in" filter="barn(inVertical)">
                                      <p:cBhvr>
                                        <p:cTn id="32"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3" restart="whenNotActive" fill="hold" evtFilter="cancelBubble" nodeType="interactiveSeq">
                <p:stCondLst>
                  <p:cond evt="onClick" delay="0">
                    <p:tgtEl>
                      <p:spTgt spid="26"/>
                    </p:tgtEl>
                  </p:cond>
                </p:stCondLst>
                <p:endSync evt="end" delay="0">
                  <p:rtn val="all"/>
                </p:endSync>
                <p:childTnLst>
                  <p:par>
                    <p:cTn id="34" fill="hold">
                      <p:stCondLst>
                        <p:cond delay="0"/>
                      </p:stCondLst>
                      <p:childTnLst>
                        <p:par>
                          <p:cTn id="35" fill="hold">
                            <p:stCondLst>
                              <p:cond delay="0"/>
                            </p:stCondLst>
                            <p:childTnLst>
                              <p:par>
                                <p:cTn id="36" presetID="23" presetClass="entr" presetSubtype="32" fill="hold" nodeType="clickEffect">
                                  <p:stCondLst>
                                    <p:cond delay="1000"/>
                                  </p:stCondLst>
                                  <p:childTnLst>
                                    <p:set>
                                      <p:cBhvr>
                                        <p:cTn id="37" dur="1" fill="hold">
                                          <p:stCondLst>
                                            <p:cond delay="0"/>
                                          </p:stCondLst>
                                        </p:cTn>
                                        <p:tgtEl>
                                          <p:spTgt spid="47"/>
                                        </p:tgtEl>
                                        <p:attrNameLst>
                                          <p:attrName>style.visibility</p:attrName>
                                        </p:attrNameLst>
                                      </p:cBhvr>
                                      <p:to>
                                        <p:strVal val="visible"/>
                                      </p:to>
                                    </p:set>
                                    <p:anim calcmode="lin" valueType="num">
                                      <p:cBhvr>
                                        <p:cTn id="38" dur="250" fill="hold"/>
                                        <p:tgtEl>
                                          <p:spTgt spid="47"/>
                                        </p:tgtEl>
                                        <p:attrNameLst>
                                          <p:attrName>ppt_w</p:attrName>
                                        </p:attrNameLst>
                                      </p:cBhvr>
                                      <p:tavLst>
                                        <p:tav tm="0">
                                          <p:val>
                                            <p:strVal val="4*#ppt_w"/>
                                          </p:val>
                                        </p:tav>
                                        <p:tav tm="100000">
                                          <p:val>
                                            <p:strVal val="#ppt_w"/>
                                          </p:val>
                                        </p:tav>
                                      </p:tavLst>
                                    </p:anim>
                                    <p:anim calcmode="lin" valueType="num">
                                      <p:cBhvr>
                                        <p:cTn id="39" dur="250" fill="hold"/>
                                        <p:tgtEl>
                                          <p:spTgt spid="47"/>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36"/>
                                            </p:cond>
                                          </p:stCondLst>
                                          <p:endCondLst>
                                            <p:cond evt="onStopAudio" delay="0">
                                              <p:tgtEl>
                                                <p:sldTgt/>
                                              </p:tgtEl>
                                            </p:cond>
                                          </p:endCondLst>
                                        </p:cTn>
                                        <p:tgtEl>
                                          <p:sndTgt r:embed="rId2" name="Check mark.wav"/>
                                        </p:tgtEl>
                                      </p:cMediaNode>
                                    </p:audio>
                                  </p:subTnLst>
                                </p:cTn>
                              </p:par>
                            </p:childTnLst>
                          </p:cTn>
                        </p:par>
                      </p:childTnLst>
                    </p:cTn>
                  </p:par>
                </p:childTnLst>
              </p:cTn>
              <p:nextCondLst>
                <p:cond evt="onClick" delay="0">
                  <p:tgtEl>
                    <p:spTgt spid="26"/>
                  </p:tgtEl>
                </p:cond>
              </p:nextCondLst>
            </p:seq>
            <p:seq concurrent="1" nextAc="seek">
              <p:cTn id="40" restart="whenNotActive" fill="hold" evtFilter="cancelBubble" nodeType="interactiveSeq">
                <p:stCondLst>
                  <p:cond evt="onClick" delay="0">
                    <p:tgtEl>
                      <p:spTgt spid="43"/>
                    </p:tgtEl>
                  </p:cond>
                </p:stCondLst>
                <p:endSync evt="end" delay="0">
                  <p:rtn val="all"/>
                </p:endSync>
                <p:childTnLst>
                  <p:par>
                    <p:cTn id="41" fill="hold">
                      <p:stCondLst>
                        <p:cond delay="0"/>
                      </p:stCondLst>
                      <p:childTnLst>
                        <p:par>
                          <p:cTn id="42" fill="hold">
                            <p:stCondLst>
                              <p:cond delay="0"/>
                            </p:stCondLst>
                            <p:childTnLst>
                              <p:par>
                                <p:cTn id="43" presetID="23" presetClass="entr" presetSubtype="32" fill="hold" nodeType="withEffect">
                                  <p:stCondLst>
                                    <p:cond delay="1000"/>
                                  </p:stCondLst>
                                  <p:childTnLst>
                                    <p:set>
                                      <p:cBhvr>
                                        <p:cTn id="44" dur="1" fill="hold">
                                          <p:stCondLst>
                                            <p:cond delay="0"/>
                                          </p:stCondLst>
                                        </p:cTn>
                                        <p:tgtEl>
                                          <p:spTgt spid="51"/>
                                        </p:tgtEl>
                                        <p:attrNameLst>
                                          <p:attrName>style.visibility</p:attrName>
                                        </p:attrNameLst>
                                      </p:cBhvr>
                                      <p:to>
                                        <p:strVal val="visible"/>
                                      </p:to>
                                    </p:set>
                                    <p:anim calcmode="lin" valueType="num">
                                      <p:cBhvr>
                                        <p:cTn id="45" dur="250" fill="hold"/>
                                        <p:tgtEl>
                                          <p:spTgt spid="51"/>
                                        </p:tgtEl>
                                        <p:attrNameLst>
                                          <p:attrName>ppt_w</p:attrName>
                                        </p:attrNameLst>
                                      </p:cBhvr>
                                      <p:tavLst>
                                        <p:tav tm="0">
                                          <p:val>
                                            <p:strVal val="4*#ppt_w"/>
                                          </p:val>
                                        </p:tav>
                                        <p:tav tm="100000">
                                          <p:val>
                                            <p:strVal val="#ppt_w"/>
                                          </p:val>
                                        </p:tav>
                                      </p:tavLst>
                                    </p:anim>
                                    <p:anim calcmode="lin" valueType="num">
                                      <p:cBhvr>
                                        <p:cTn id="46" dur="250" fill="hold"/>
                                        <p:tgtEl>
                                          <p:spTgt spid="51"/>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43"/>
                                            </p:cond>
                                          </p:stCondLst>
                                          <p:endCondLst>
                                            <p:cond evt="onStopAudio" delay="0">
                                              <p:tgtEl>
                                                <p:sldTgt/>
                                              </p:tgtEl>
                                            </p:cond>
                                          </p:endCondLst>
                                        </p:cTn>
                                        <p:tgtEl>
                                          <p:sndTgt r:embed="rId3" name="Wrong Buzzer.wav"/>
                                        </p:tgtEl>
                                      </p:cMediaNode>
                                    </p:audio>
                                  </p:subTnLst>
                                </p:cTn>
                              </p:par>
                            </p:childTnLst>
                          </p:cTn>
                        </p:par>
                      </p:childTnLst>
                    </p:cTn>
                  </p:par>
                </p:childTnLst>
              </p:cTn>
              <p:nextCondLst>
                <p:cond evt="onClick" delay="0">
                  <p:tgtEl>
                    <p:spTgt spid="43"/>
                  </p:tgtEl>
                </p:cond>
              </p:nextCondLst>
            </p:seq>
            <p:seq concurrent="1" nextAc="seek">
              <p:cTn id="47" restart="whenNotActive" fill="hold" evtFilter="cancelBubble" nodeType="interactiveSeq">
                <p:stCondLst>
                  <p:cond evt="onClick" delay="0">
                    <p:tgtEl>
                      <p:spTgt spid="44"/>
                    </p:tgtEl>
                  </p:cond>
                </p:stCondLst>
                <p:endSync evt="end" delay="0">
                  <p:rtn val="all"/>
                </p:endSync>
                <p:childTnLst>
                  <p:par>
                    <p:cTn id="48" fill="hold">
                      <p:stCondLst>
                        <p:cond delay="0"/>
                      </p:stCondLst>
                      <p:childTnLst>
                        <p:par>
                          <p:cTn id="49" fill="hold">
                            <p:stCondLst>
                              <p:cond delay="0"/>
                            </p:stCondLst>
                            <p:childTnLst>
                              <p:par>
                                <p:cTn id="50" presetID="23" presetClass="entr" presetSubtype="32" fill="hold" nodeType="clickEffect">
                                  <p:stCondLst>
                                    <p:cond delay="1000"/>
                                  </p:stCondLst>
                                  <p:childTnLst>
                                    <p:set>
                                      <p:cBhvr>
                                        <p:cTn id="51" dur="1" fill="hold">
                                          <p:stCondLst>
                                            <p:cond delay="0"/>
                                          </p:stCondLst>
                                        </p:cTn>
                                        <p:tgtEl>
                                          <p:spTgt spid="49"/>
                                        </p:tgtEl>
                                        <p:attrNameLst>
                                          <p:attrName>style.visibility</p:attrName>
                                        </p:attrNameLst>
                                      </p:cBhvr>
                                      <p:to>
                                        <p:strVal val="visible"/>
                                      </p:to>
                                    </p:set>
                                    <p:anim calcmode="lin" valueType="num">
                                      <p:cBhvr>
                                        <p:cTn id="52" dur="250" fill="hold"/>
                                        <p:tgtEl>
                                          <p:spTgt spid="49"/>
                                        </p:tgtEl>
                                        <p:attrNameLst>
                                          <p:attrName>ppt_w</p:attrName>
                                        </p:attrNameLst>
                                      </p:cBhvr>
                                      <p:tavLst>
                                        <p:tav tm="0">
                                          <p:val>
                                            <p:strVal val="4*#ppt_w"/>
                                          </p:val>
                                        </p:tav>
                                        <p:tav tm="100000">
                                          <p:val>
                                            <p:strVal val="#ppt_w"/>
                                          </p:val>
                                        </p:tav>
                                      </p:tavLst>
                                    </p:anim>
                                    <p:anim calcmode="lin" valueType="num">
                                      <p:cBhvr>
                                        <p:cTn id="53" dur="250" fill="hold"/>
                                        <p:tgtEl>
                                          <p:spTgt spid="49"/>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50"/>
                                            </p:cond>
                                          </p:stCondLst>
                                          <p:endCondLst>
                                            <p:cond evt="onStopAudio" delay="0">
                                              <p:tgtEl>
                                                <p:sldTgt/>
                                              </p:tgtEl>
                                            </p:cond>
                                          </p:endCondLst>
                                        </p:cTn>
                                        <p:tgtEl>
                                          <p:sndTgt r:embed="rId3" name="Wrong Buzzer.wav"/>
                                        </p:tgtEl>
                                      </p:cMediaNode>
                                    </p:audio>
                                  </p:subTnLst>
                                </p:cTn>
                              </p:par>
                            </p:childTnLst>
                          </p:cTn>
                        </p:par>
                      </p:childTnLst>
                    </p:cTn>
                  </p:par>
                </p:childTnLst>
              </p:cTn>
              <p:nextCondLst>
                <p:cond evt="onClick" delay="0">
                  <p:tgtEl>
                    <p:spTgt spid="44"/>
                  </p:tgtEl>
                </p:cond>
              </p:nextCondLst>
            </p:seq>
            <p:seq concurrent="1" nextAc="seek">
              <p:cTn id="54" restart="whenNotActive" fill="hold" evtFilter="cancelBubble" nodeType="interactiveSeq">
                <p:stCondLst>
                  <p:cond evt="onClick" delay="0">
                    <p:tgtEl>
                      <p:spTgt spid="5"/>
                    </p:tgtEl>
                  </p:cond>
                </p:stCondLst>
                <p:endSync evt="end" delay="0">
                  <p:rtn val="all"/>
                </p:endSync>
                <p:childTnLst>
                  <p:par>
                    <p:cTn id="55" fill="hold">
                      <p:stCondLst>
                        <p:cond delay="0"/>
                      </p:stCondLst>
                      <p:childTnLst>
                        <p:par>
                          <p:cTn id="56" fill="hold">
                            <p:stCondLst>
                              <p:cond delay="0"/>
                            </p:stCondLst>
                            <p:childTnLst>
                              <p:par>
                                <p:cTn id="57" presetID="11" presetClass="entr" presetSubtype="0" fill="hold" grpId="0" nodeType="afterEffect">
                                  <p:stCondLst>
                                    <p:cond delay="0"/>
                                  </p:stCondLst>
                                  <p:childTnLst>
                                    <p:set>
                                      <p:cBhvr>
                                        <p:cTn id="58" dur="1000">
                                          <p:stCondLst>
                                            <p:cond delay="0"/>
                                          </p:stCondLst>
                                        </p:cTn>
                                        <p:tgtEl>
                                          <p:spTgt spid="10"/>
                                        </p:tgtEl>
                                        <p:attrNameLst>
                                          <p:attrName>style.visibility</p:attrName>
                                        </p:attrNameLst>
                                      </p:cBhvr>
                                      <p:to>
                                        <p:strVal val="visible"/>
                                      </p:to>
                                    </p:set>
                                  </p:childTnLst>
                                </p:cTn>
                              </p:par>
                            </p:childTnLst>
                          </p:cTn>
                        </p:par>
                        <p:par>
                          <p:cTn id="59" fill="hold">
                            <p:stCondLst>
                              <p:cond delay="1000"/>
                            </p:stCondLst>
                            <p:childTnLst>
                              <p:par>
                                <p:cTn id="60" presetID="11" presetClass="entr" presetSubtype="0" fill="hold" grpId="0" nodeType="afterEffect">
                                  <p:stCondLst>
                                    <p:cond delay="0"/>
                                  </p:stCondLst>
                                  <p:childTnLst>
                                    <p:set>
                                      <p:cBhvr>
                                        <p:cTn id="61" dur="1000">
                                          <p:stCondLst>
                                            <p:cond delay="0"/>
                                          </p:stCondLst>
                                        </p:cTn>
                                        <p:tgtEl>
                                          <p:spTgt spid="12"/>
                                        </p:tgtEl>
                                        <p:attrNameLst>
                                          <p:attrName>style.visibility</p:attrName>
                                        </p:attrNameLst>
                                      </p:cBhvr>
                                      <p:to>
                                        <p:strVal val="visible"/>
                                      </p:to>
                                    </p:set>
                                  </p:childTnLst>
                                </p:cTn>
                              </p:par>
                            </p:childTnLst>
                          </p:cTn>
                        </p:par>
                        <p:par>
                          <p:cTn id="62" fill="hold">
                            <p:stCondLst>
                              <p:cond delay="2000"/>
                            </p:stCondLst>
                            <p:childTnLst>
                              <p:par>
                                <p:cTn id="63" presetID="11" presetClass="entr" presetSubtype="0" fill="hold" grpId="0" nodeType="afterEffect">
                                  <p:stCondLst>
                                    <p:cond delay="0"/>
                                  </p:stCondLst>
                                  <p:childTnLst>
                                    <p:set>
                                      <p:cBhvr>
                                        <p:cTn id="64" dur="1000">
                                          <p:stCondLst>
                                            <p:cond delay="0"/>
                                          </p:stCondLst>
                                        </p:cTn>
                                        <p:tgtEl>
                                          <p:spTgt spid="13"/>
                                        </p:tgtEl>
                                        <p:attrNameLst>
                                          <p:attrName>style.visibility</p:attrName>
                                        </p:attrNameLst>
                                      </p:cBhvr>
                                      <p:to>
                                        <p:strVal val="visible"/>
                                      </p:to>
                                    </p:set>
                                  </p:childTnLst>
                                </p:cTn>
                              </p:par>
                            </p:childTnLst>
                          </p:cTn>
                        </p:par>
                        <p:par>
                          <p:cTn id="65" fill="hold">
                            <p:stCondLst>
                              <p:cond delay="3000"/>
                            </p:stCondLst>
                            <p:childTnLst>
                              <p:par>
                                <p:cTn id="66" presetID="11" presetClass="entr" presetSubtype="0" fill="hold" grpId="0" nodeType="afterEffect">
                                  <p:stCondLst>
                                    <p:cond delay="0"/>
                                  </p:stCondLst>
                                  <p:childTnLst>
                                    <p:set>
                                      <p:cBhvr>
                                        <p:cTn id="67" dur="1000">
                                          <p:stCondLst>
                                            <p:cond delay="0"/>
                                          </p:stCondLst>
                                        </p:cTn>
                                        <p:tgtEl>
                                          <p:spTgt spid="14"/>
                                        </p:tgtEl>
                                        <p:attrNameLst>
                                          <p:attrName>style.visibility</p:attrName>
                                        </p:attrNameLst>
                                      </p:cBhvr>
                                      <p:to>
                                        <p:strVal val="visible"/>
                                      </p:to>
                                    </p:set>
                                  </p:childTnLst>
                                </p:cTn>
                              </p:par>
                            </p:childTnLst>
                          </p:cTn>
                        </p:par>
                        <p:par>
                          <p:cTn id="68" fill="hold">
                            <p:stCondLst>
                              <p:cond delay="4000"/>
                            </p:stCondLst>
                            <p:childTnLst>
                              <p:par>
                                <p:cTn id="69" presetID="11" presetClass="entr" presetSubtype="0" fill="hold" grpId="0" nodeType="afterEffect">
                                  <p:stCondLst>
                                    <p:cond delay="0"/>
                                  </p:stCondLst>
                                  <p:childTnLst>
                                    <p:set>
                                      <p:cBhvr>
                                        <p:cTn id="70" dur="1000">
                                          <p:stCondLst>
                                            <p:cond delay="0"/>
                                          </p:stCondLst>
                                        </p:cTn>
                                        <p:tgtEl>
                                          <p:spTgt spid="15"/>
                                        </p:tgtEl>
                                        <p:attrNameLst>
                                          <p:attrName>style.visibility</p:attrName>
                                        </p:attrNameLst>
                                      </p:cBhvr>
                                      <p:to>
                                        <p:strVal val="visible"/>
                                      </p:to>
                                    </p:set>
                                  </p:childTnLst>
                                </p:cTn>
                              </p:par>
                            </p:childTnLst>
                          </p:cTn>
                        </p:par>
                        <p:par>
                          <p:cTn id="71" fill="hold">
                            <p:stCondLst>
                              <p:cond delay="5000"/>
                            </p:stCondLst>
                            <p:childTnLst>
                              <p:par>
                                <p:cTn id="72" presetID="11" presetClass="entr" presetSubtype="0" fill="hold" grpId="0" nodeType="afterEffect">
                                  <p:stCondLst>
                                    <p:cond delay="0"/>
                                  </p:stCondLst>
                                  <p:childTnLst>
                                    <p:set>
                                      <p:cBhvr>
                                        <p:cTn id="73" dur="1000">
                                          <p:stCondLst>
                                            <p:cond delay="0"/>
                                          </p:stCondLst>
                                        </p:cTn>
                                        <p:tgtEl>
                                          <p:spTgt spid="16"/>
                                        </p:tgtEl>
                                        <p:attrNameLst>
                                          <p:attrName>style.visibility</p:attrName>
                                        </p:attrNameLst>
                                      </p:cBhvr>
                                      <p:to>
                                        <p:strVal val="visible"/>
                                      </p:to>
                                    </p:set>
                                  </p:childTnLst>
                                </p:cTn>
                              </p:par>
                            </p:childTnLst>
                          </p:cTn>
                        </p:par>
                        <p:par>
                          <p:cTn id="74" fill="hold">
                            <p:stCondLst>
                              <p:cond delay="6000"/>
                            </p:stCondLst>
                            <p:childTnLst>
                              <p:par>
                                <p:cTn id="75" presetID="11" presetClass="entr" presetSubtype="0" fill="hold" grpId="0" nodeType="afterEffect">
                                  <p:stCondLst>
                                    <p:cond delay="0"/>
                                  </p:stCondLst>
                                  <p:childTnLst>
                                    <p:set>
                                      <p:cBhvr>
                                        <p:cTn id="76" dur="1000">
                                          <p:stCondLst>
                                            <p:cond delay="0"/>
                                          </p:stCondLst>
                                        </p:cTn>
                                        <p:tgtEl>
                                          <p:spTgt spid="17"/>
                                        </p:tgtEl>
                                        <p:attrNameLst>
                                          <p:attrName>style.visibility</p:attrName>
                                        </p:attrNameLst>
                                      </p:cBhvr>
                                      <p:to>
                                        <p:strVal val="visible"/>
                                      </p:to>
                                    </p:set>
                                  </p:childTnLst>
                                </p:cTn>
                              </p:par>
                            </p:childTnLst>
                          </p:cTn>
                        </p:par>
                        <p:par>
                          <p:cTn id="77" fill="hold">
                            <p:stCondLst>
                              <p:cond delay="7000"/>
                            </p:stCondLst>
                            <p:childTnLst>
                              <p:par>
                                <p:cTn id="78" presetID="11" presetClass="entr" presetSubtype="0" fill="hold" grpId="0" nodeType="afterEffect">
                                  <p:stCondLst>
                                    <p:cond delay="0"/>
                                  </p:stCondLst>
                                  <p:childTnLst>
                                    <p:set>
                                      <p:cBhvr>
                                        <p:cTn id="79" dur="1000">
                                          <p:stCondLst>
                                            <p:cond delay="0"/>
                                          </p:stCondLst>
                                        </p:cTn>
                                        <p:tgtEl>
                                          <p:spTgt spid="18"/>
                                        </p:tgtEl>
                                        <p:attrNameLst>
                                          <p:attrName>style.visibility</p:attrName>
                                        </p:attrNameLst>
                                      </p:cBhvr>
                                      <p:to>
                                        <p:strVal val="visible"/>
                                      </p:to>
                                    </p:set>
                                  </p:childTnLst>
                                </p:cTn>
                              </p:par>
                            </p:childTnLst>
                          </p:cTn>
                        </p:par>
                        <p:par>
                          <p:cTn id="80" fill="hold">
                            <p:stCondLst>
                              <p:cond delay="8000"/>
                            </p:stCondLst>
                            <p:childTnLst>
                              <p:par>
                                <p:cTn id="81" presetID="11" presetClass="entr" presetSubtype="0" fill="hold" grpId="0" nodeType="afterEffect">
                                  <p:stCondLst>
                                    <p:cond delay="0"/>
                                  </p:stCondLst>
                                  <p:childTnLst>
                                    <p:set>
                                      <p:cBhvr>
                                        <p:cTn id="82" dur="1000">
                                          <p:stCondLst>
                                            <p:cond delay="0"/>
                                          </p:stCondLst>
                                        </p:cTn>
                                        <p:tgtEl>
                                          <p:spTgt spid="19"/>
                                        </p:tgtEl>
                                        <p:attrNameLst>
                                          <p:attrName>style.visibility</p:attrName>
                                        </p:attrNameLst>
                                      </p:cBhvr>
                                      <p:to>
                                        <p:strVal val="visible"/>
                                      </p:to>
                                    </p:set>
                                  </p:childTnLst>
                                </p:cTn>
                              </p:par>
                            </p:childTnLst>
                          </p:cTn>
                        </p:par>
                        <p:par>
                          <p:cTn id="83" fill="hold">
                            <p:stCondLst>
                              <p:cond delay="9000"/>
                            </p:stCondLst>
                            <p:childTnLst>
                              <p:par>
                                <p:cTn id="84" presetID="11" presetClass="entr" presetSubtype="0" fill="hold" grpId="0" nodeType="afterEffect">
                                  <p:stCondLst>
                                    <p:cond delay="0"/>
                                  </p:stCondLst>
                                  <p:childTnLst>
                                    <p:set>
                                      <p:cBhvr>
                                        <p:cTn id="85" dur="1000">
                                          <p:stCondLst>
                                            <p:cond delay="0"/>
                                          </p:stCondLst>
                                        </p:cTn>
                                        <p:tgtEl>
                                          <p:spTgt spid="20"/>
                                        </p:tgtEl>
                                        <p:attrNameLst>
                                          <p:attrName>style.visibility</p:attrName>
                                        </p:attrNameLst>
                                      </p:cBhvr>
                                      <p:to>
                                        <p:strVal val="visible"/>
                                      </p:to>
                                    </p:set>
                                  </p:childTnLst>
                                </p:cTn>
                              </p:par>
                            </p:childTnLst>
                          </p:cTn>
                        </p:par>
                        <p:par>
                          <p:cTn id="86" fill="hold">
                            <p:stCondLst>
                              <p:cond delay="10000"/>
                            </p:stCondLst>
                            <p:childTnLst>
                              <p:par>
                                <p:cTn id="87" presetID="11" presetClass="entr" presetSubtype="0" fill="hold" grpId="0" nodeType="afterEffect">
                                  <p:stCondLst>
                                    <p:cond delay="0"/>
                                  </p:stCondLst>
                                  <p:childTnLst>
                                    <p:set>
                                      <p:cBhvr>
                                        <p:cTn id="88" dur="1000">
                                          <p:stCondLst>
                                            <p:cond delay="0"/>
                                          </p:stCondLst>
                                        </p:cTn>
                                        <p:tgtEl>
                                          <p:spTgt spid="21"/>
                                        </p:tgtEl>
                                        <p:attrNameLst>
                                          <p:attrName>style.visibility</p:attrName>
                                        </p:attrNameLst>
                                      </p:cBhvr>
                                      <p:to>
                                        <p:strVal val="visible"/>
                                      </p:to>
                                    </p:set>
                                  </p:childTnLst>
                                </p:cTn>
                              </p:par>
                            </p:childTnLst>
                          </p:cTn>
                        </p:par>
                      </p:childTnLst>
                    </p:cTn>
                  </p:par>
                </p:childTnLst>
              </p:cTn>
              <p:nextCondLst>
                <p:cond evt="onClick" delay="0">
                  <p:tgtEl>
                    <p:spTgt spid="5"/>
                  </p:tgtEl>
                </p:cond>
              </p:nextCondLst>
            </p:seq>
          </p:childTnLst>
        </p:cTn>
      </p:par>
    </p:tnLst>
    <p:bldLst>
      <p:bldP spid="4" grpId="0" animBg="1"/>
      <p:bldP spid="26" grpId="0" animBg="1"/>
      <p:bldP spid="40" grpId="0" animBg="1"/>
      <p:bldP spid="41" grpId="0" animBg="1"/>
      <p:bldP spid="43" grpId="0" animBg="1"/>
      <p:bldP spid="44" grpId="0" animBg="1"/>
      <p:bldP spid="10"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l="-2000" r="-2000"/>
          </a:stretch>
        </a:blipFill>
        <a:effectLst/>
      </p:bgPr>
    </p:bg>
    <p:spTree>
      <p:nvGrpSpPr>
        <p:cNvPr id="1" name=""/>
        <p:cNvGrpSpPr/>
        <p:nvPr/>
      </p:nvGrpSpPr>
      <p:grpSpPr>
        <a:xfrm>
          <a:off x="0" y="0"/>
          <a:ext cx="0" cy="0"/>
          <a:chOff x="0" y="0"/>
          <a:chExt cx="0" cy="0"/>
        </a:xfrm>
      </p:grpSpPr>
      <p:pic>
        <p:nvPicPr>
          <p:cNvPr id="7" name="Picture 6" descr="OPL20U25GSXzBJYl68kk8uQGfFKzs7yb1M4KJWUiLk6ZEvGF+qCIPSnY57AbBFCvTW2023.18.109+K4lPs7H94VUqPe2XwIsfPRnrXQE//QTEXxb8/8N4CNc6FpgZahzpTjFhMzSA7T/nHJa11DE8Ng2TP3iAmRczFlmslSuUNOgUeb6yRvs0="/>
          <p:cNvPicPr>
            <a:picLocks noChangeAspect="1"/>
          </p:cNvPicPr>
          <p:nvPr/>
        </p:nvPicPr>
        <p:blipFill>
          <a:blip r:embed="rId5" cstate="print">
            <a:biLevel thresh="25000"/>
            <a:extLst>
              <a:ext uri="{BEBA8EAE-BF5A-486C-A8C5-ECC9F3942E4B}">
                <a14:imgProps xmlns:a14="http://schemas.microsoft.com/office/drawing/2010/main">
                  <a14:imgLayer r:embed="rId6">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7870622" y="2826848"/>
            <a:ext cx="814875" cy="887195"/>
          </a:xfrm>
          <a:prstGeom prst="rect">
            <a:avLst/>
          </a:prstGeom>
        </p:spPr>
      </p:pic>
      <p:pic>
        <p:nvPicPr>
          <p:cNvPr id="9" name="Picture 8" descr="OPL20U25GSXzBJYl68kk8uQGfFKzs7yb1M4KJWUiLk6ZEvGF+qCIPSnY57AbBFCvTW2023.18.109+K4lPs7H94VUqPe2XwIsfPRnrXQE//QTEXxb8/8N4CNc6FpgZahzpTjFhMzSA7T/nHJa11DE8Ng2TP3iAmRczFlmslSuUNOgUeb6yRvs0="/>
          <p:cNvPicPr>
            <a:picLocks noChangeAspect="1"/>
          </p:cNvPicPr>
          <p:nvPr/>
        </p:nvPicPr>
        <p:blipFill>
          <a:blip r:embed="rId7" cstate="print">
            <a:biLevel thresh="25000"/>
            <a:extLst>
              <a:ext uri="{BEBA8EAE-BF5A-486C-A8C5-ECC9F3942E4B}">
                <a14:imgProps xmlns:a14="http://schemas.microsoft.com/office/drawing/2010/main">
                  <a14:imgLayer r:embed="rId8">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7332703" y="3386891"/>
            <a:ext cx="609667" cy="663774"/>
          </a:xfrm>
          <a:prstGeom prst="rect">
            <a:avLst/>
          </a:prstGeom>
        </p:spPr>
      </p:pic>
      <p:pic>
        <p:nvPicPr>
          <p:cNvPr id="11" name="Picture 10" descr="OPL20U25GSXzBJYl68kk8uQGfFKzs7yb1M4KJWUiLk6ZEvGF+qCIPSnY57AbBFCvTW2023.18.109+K4lPs7H94VUqPe2XwIsfPRnrXQE//QTEXxb8/8N4CNc6FpgZahzpTjFhMzSA7T/nHJa11DE8Ng2TP3iAmRczFlmslSuUNOgUeb6yRvs0="/>
          <p:cNvPicPr>
            <a:picLocks noChangeAspect="1"/>
          </p:cNvPicPr>
          <p:nvPr/>
        </p:nvPicPr>
        <p:blipFill>
          <a:blip r:embed="rId9" cstate="print">
            <a:biLevel thresh="25000"/>
            <a:extLst>
              <a:ext uri="{BEBA8EAE-BF5A-486C-A8C5-ECC9F3942E4B}">
                <a14:imgProps xmlns:a14="http://schemas.microsoft.com/office/drawing/2010/main">
                  <a14:imgLayer r:embed="rId10">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7771484" y="3847792"/>
            <a:ext cx="390293" cy="424931"/>
          </a:xfrm>
          <a:prstGeom prst="rect">
            <a:avLst/>
          </a:prstGeom>
        </p:spPr>
      </p:pic>
      <p:sp>
        <p:nvSpPr>
          <p:cNvPr id="4" name="Snip Diagonal Corner Rectangle 3" descr="OPL20U25GSXzBJYl68kk8uQGfFKzs7yb1M4KJWUiLk6ZEvGF+qCIPSnY57AbBFCvTW2023.18.109+K4lPs7H94VUqPe2XwIsfPRnrXQE//QTEXxb8/8N4CNc6FpgZahzpTjFhMzSA7T/nHJa11DE8Ng2TP3iAmRczFlmslSuUNOgUeb6yRvs0="/>
          <p:cNvSpPr/>
          <p:nvPr/>
        </p:nvSpPr>
        <p:spPr>
          <a:xfrm>
            <a:off x="209690" y="317929"/>
            <a:ext cx="7726460" cy="1163155"/>
          </a:xfrm>
          <a:prstGeom prst="snip2Diag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endParaRPr lang="vi-VN" sz="2400" dirty="0">
              <a:solidFill>
                <a:prstClr val="black"/>
              </a:solidFill>
            </a:endParaRPr>
          </a:p>
        </p:txBody>
      </p:sp>
      <p:sp>
        <p:nvSpPr>
          <p:cNvPr id="26" name="Rectangle 25" descr="OPL20U25GSXzBJYl68kk8uQGfFKzs7yb1M4KJWUiLk6ZEvGF+qCIPSnY57AbBFCvTW2023.18.109+K4lPs7H94VUqPe2XwIsfPRnrXQE//QTEXxb8/8N4CNc6FpgZahzpTjFhMzSA7T/nHJa11DE8Ng2TP3iAmRczFlmslSuUNOgUeb6yRvs0="/>
          <p:cNvSpPr/>
          <p:nvPr/>
        </p:nvSpPr>
        <p:spPr>
          <a:xfrm>
            <a:off x="414266" y="2269641"/>
            <a:ext cx="7456421" cy="578112"/>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en-US" sz="2400" b="1" dirty="0">
                <a:solidFill>
                  <a:srgbClr val="002060"/>
                </a:solidFill>
                <a:latin typeface="Times New Roman" panose="02020603050405020304" pitchFamily="18" charset="0"/>
                <a:cs typeface="Times New Roman" panose="02020603050405020304" pitchFamily="18" charset="0"/>
              </a:rPr>
              <a:t>B</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a:solidFill>
                  <a:prstClr val="black"/>
                </a:solidFill>
                <a:latin typeface="Times New Roman" panose="02020603050405020304" pitchFamily="18" charset="0"/>
                <a:cs typeface="Times New Roman" panose="02020603050405020304" pitchFamily="18" charset="0"/>
              </a:rPr>
              <a:t>GHĐ </a:t>
            </a:r>
            <a:r>
              <a:rPr lang="en-US" sz="2400" dirty="0" err="1">
                <a:solidFill>
                  <a:prstClr val="black"/>
                </a:solidFill>
                <a:latin typeface="Times New Roman" panose="02020603050405020304" pitchFamily="18" charset="0"/>
                <a:cs typeface="Times New Roman" panose="02020603050405020304" pitchFamily="18" charset="0"/>
              </a:rPr>
              <a:t>và</a:t>
            </a:r>
            <a:r>
              <a:rPr lang="en-US" sz="2400" dirty="0">
                <a:solidFill>
                  <a:prstClr val="black"/>
                </a:solidFill>
                <a:latin typeface="Times New Roman" panose="02020603050405020304" pitchFamily="18" charset="0"/>
                <a:cs typeface="Times New Roman" panose="02020603050405020304" pitchFamily="18" charset="0"/>
              </a:rPr>
              <a:t> ĐCNN </a:t>
            </a:r>
            <a:r>
              <a:rPr lang="en-US" sz="2400" dirty="0" err="1">
                <a:solidFill>
                  <a:prstClr val="black"/>
                </a:solidFill>
                <a:latin typeface="Times New Roman" panose="02020603050405020304" pitchFamily="18" charset="0"/>
                <a:cs typeface="Times New Roman" panose="02020603050405020304" pitchFamily="18" charset="0"/>
              </a:rPr>
              <a:t>là</a:t>
            </a:r>
            <a:r>
              <a:rPr lang="en-US" sz="2400" dirty="0">
                <a:solidFill>
                  <a:prstClr val="black"/>
                </a:solidFill>
                <a:latin typeface="Times New Roman" panose="02020603050405020304" pitchFamily="18" charset="0"/>
                <a:cs typeface="Times New Roman" panose="02020603050405020304" pitchFamily="18" charset="0"/>
              </a:rPr>
              <a:t> 30 cm </a:t>
            </a:r>
            <a:r>
              <a:rPr lang="en-US" sz="2400" dirty="0" err="1">
                <a:solidFill>
                  <a:prstClr val="black"/>
                </a:solidFill>
                <a:latin typeface="Times New Roman" panose="02020603050405020304" pitchFamily="18" charset="0"/>
                <a:cs typeface="Times New Roman" panose="02020603050405020304" pitchFamily="18" charset="0"/>
              </a:rPr>
              <a:t>và</a:t>
            </a:r>
            <a:r>
              <a:rPr lang="en-US" sz="2400" dirty="0">
                <a:solidFill>
                  <a:prstClr val="black"/>
                </a:solidFill>
                <a:latin typeface="Times New Roman" panose="02020603050405020304" pitchFamily="18" charset="0"/>
                <a:cs typeface="Times New Roman" panose="02020603050405020304" pitchFamily="18" charset="0"/>
              </a:rPr>
              <a:t> 0,5cm.</a:t>
            </a:r>
            <a:r>
              <a:rPr lang="vi-VN" sz="2400" dirty="0">
                <a:solidFill>
                  <a:prstClr val="black"/>
                </a:solidFill>
                <a:latin typeface="Times New Roman" panose="02020603050405020304" pitchFamily="18" charset="0"/>
                <a:cs typeface="Times New Roman" panose="02020603050405020304" pitchFamily="18" charset="0"/>
              </a:rPr>
              <a:t> </a:t>
            </a:r>
            <a:endParaRPr lang="en-US" sz="2400" dirty="0">
              <a:solidFill>
                <a:prstClr val="black"/>
              </a:solidFill>
              <a:latin typeface="Times New Roman" panose="02020603050405020304" pitchFamily="18" charset="0"/>
              <a:cs typeface="Times New Roman" panose="02020603050405020304" pitchFamily="18" charset="0"/>
            </a:endParaRPr>
          </a:p>
        </p:txBody>
      </p:sp>
      <p:sp>
        <p:nvSpPr>
          <p:cNvPr id="40" name="Cloud 39" descr="OPL20U25GSXzBJYl68kk8uQGfFKzs7yb1M4KJWUiLk6ZEvGF+qCIPSnY57AbBFCvTW2023.18.109+K4lPs7H94VUqPe2XwIsfPRnrXQE//QTEXxb8/8N4CNc6FpgZahzpTjFhMzSA7T/nHJa11DE8Ng2TP3iAmRczFlmslSuUNOgUeb6yRvs0="/>
          <p:cNvSpPr/>
          <p:nvPr/>
        </p:nvSpPr>
        <p:spPr>
          <a:xfrm>
            <a:off x="-512509" y="3676647"/>
            <a:ext cx="425336" cy="261908"/>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Arial" panose="020B0604020202020204" pitchFamily="34" charset="0"/>
            </a:endParaRPr>
          </a:p>
        </p:txBody>
      </p:sp>
      <p:sp>
        <p:nvSpPr>
          <p:cNvPr id="41" name="Cloud 40" descr="OPL20U25GSXzBJYl68kk8uQGfFKzs7yb1M4KJWUiLk6ZEvGF+qCIPSnY57AbBFCvTW2023.18.109+K4lPs7H94VUqPe2XwIsfPRnrXQE//QTEXxb8/8N4CNc6FpgZahzpTjFhMzSA7T/nHJa11DE8Ng2TP3iAmRczFlmslSuUNOgUeb6yRvs0="/>
          <p:cNvSpPr/>
          <p:nvPr/>
        </p:nvSpPr>
        <p:spPr>
          <a:xfrm>
            <a:off x="10224451" y="3526875"/>
            <a:ext cx="668565" cy="411680"/>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Arial" panose="020B0604020202020204" pitchFamily="34" charset="0"/>
            </a:endParaRPr>
          </a:p>
        </p:txBody>
      </p:sp>
      <p:sp>
        <p:nvSpPr>
          <p:cNvPr id="42" name="Rectangle 41" descr="OPL20U25GSXzBJYl68kk8uQGfFKzs7yb1M4KJWUiLk6ZEvGF+qCIPSnY57AbBFCvTW2023.18.109+K4lPs7H94VUqPe2XwIsfPRnrXQE//QTEXxb8/8N4CNc6FpgZahzpTjFhMzSA7T/nHJa11DE8Ng2TP3iAmRczFlmslSuUNOgUeb6yRvs0="/>
          <p:cNvSpPr/>
          <p:nvPr/>
        </p:nvSpPr>
        <p:spPr>
          <a:xfrm>
            <a:off x="414266" y="2998023"/>
            <a:ext cx="7456356" cy="578112"/>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vi-VN" sz="2400" b="1" dirty="0">
                <a:solidFill>
                  <a:srgbClr val="002060"/>
                </a:solidFill>
                <a:latin typeface="Times New Roman" panose="02020603050405020304" pitchFamily="18" charset="0"/>
                <a:cs typeface="Times New Roman" panose="02020603050405020304" pitchFamily="18" charset="0"/>
              </a:rPr>
              <a:t>C</a:t>
            </a:r>
            <a:r>
              <a:rPr lang="vi-VN" sz="2400" dirty="0">
                <a:solidFill>
                  <a:srgbClr val="002060"/>
                </a:solidFill>
                <a:latin typeface="Times New Roman" panose="02020603050405020304" pitchFamily="18" charset="0"/>
                <a:cs typeface="Times New Roman" panose="02020603050405020304" pitchFamily="18" charset="0"/>
              </a:rPr>
              <a:t>.</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a:solidFill>
                  <a:prstClr val="black"/>
                </a:solidFill>
                <a:latin typeface="Times New Roman" panose="02020603050405020304" pitchFamily="18" charset="0"/>
                <a:cs typeface="Times New Roman" panose="02020603050405020304" pitchFamily="18" charset="0"/>
              </a:rPr>
              <a:t>GHĐ </a:t>
            </a:r>
            <a:r>
              <a:rPr lang="en-US" sz="2400" dirty="0" err="1">
                <a:solidFill>
                  <a:prstClr val="black"/>
                </a:solidFill>
                <a:latin typeface="Times New Roman" panose="02020603050405020304" pitchFamily="18" charset="0"/>
                <a:cs typeface="Times New Roman" panose="02020603050405020304" pitchFamily="18" charset="0"/>
              </a:rPr>
              <a:t>và</a:t>
            </a:r>
            <a:r>
              <a:rPr lang="en-US" sz="2400" dirty="0">
                <a:solidFill>
                  <a:prstClr val="black"/>
                </a:solidFill>
                <a:latin typeface="Times New Roman" panose="02020603050405020304" pitchFamily="18" charset="0"/>
                <a:cs typeface="Times New Roman" panose="02020603050405020304" pitchFamily="18" charset="0"/>
              </a:rPr>
              <a:t> ĐCNN </a:t>
            </a:r>
            <a:r>
              <a:rPr lang="en-US" sz="2400" dirty="0" err="1">
                <a:solidFill>
                  <a:prstClr val="black"/>
                </a:solidFill>
                <a:latin typeface="Times New Roman" panose="02020603050405020304" pitchFamily="18" charset="0"/>
                <a:cs typeface="Times New Roman" panose="02020603050405020304" pitchFamily="18" charset="0"/>
              </a:rPr>
              <a:t>là</a:t>
            </a:r>
            <a:r>
              <a:rPr lang="en-US" sz="2400" dirty="0">
                <a:solidFill>
                  <a:prstClr val="black"/>
                </a:solidFill>
                <a:latin typeface="Times New Roman" panose="02020603050405020304" pitchFamily="18" charset="0"/>
                <a:cs typeface="Times New Roman" panose="02020603050405020304" pitchFamily="18" charset="0"/>
              </a:rPr>
              <a:t> 60 cm </a:t>
            </a:r>
            <a:r>
              <a:rPr lang="en-US" sz="2400" dirty="0" err="1">
                <a:solidFill>
                  <a:prstClr val="black"/>
                </a:solidFill>
                <a:latin typeface="Times New Roman" panose="02020603050405020304" pitchFamily="18" charset="0"/>
                <a:cs typeface="Times New Roman" panose="02020603050405020304" pitchFamily="18" charset="0"/>
              </a:rPr>
              <a:t>và</a:t>
            </a:r>
            <a:r>
              <a:rPr lang="en-US" sz="2400" dirty="0">
                <a:solidFill>
                  <a:prstClr val="black"/>
                </a:solidFill>
                <a:latin typeface="Times New Roman" panose="02020603050405020304" pitchFamily="18" charset="0"/>
                <a:cs typeface="Times New Roman" panose="02020603050405020304" pitchFamily="18" charset="0"/>
              </a:rPr>
              <a:t> 1cm</a:t>
            </a:r>
            <a:r>
              <a:rPr lang="vi-VN" sz="2400" dirty="0">
                <a:solidFill>
                  <a:prstClr val="black"/>
                </a:solidFill>
                <a:latin typeface="Times New Roman" panose="02020603050405020304" pitchFamily="18" charset="0"/>
                <a:cs typeface="Times New Roman" panose="02020603050405020304" pitchFamily="18" charset="0"/>
              </a:rPr>
              <a:t> </a:t>
            </a:r>
            <a:r>
              <a:rPr lang="en-US" sz="2400" dirty="0">
                <a:solidFill>
                  <a:prstClr val="black"/>
                </a:solidFill>
                <a:latin typeface="Times New Roman" panose="02020603050405020304" pitchFamily="18" charset="0"/>
                <a:cs typeface="Times New Roman" panose="02020603050405020304" pitchFamily="18" charset="0"/>
              </a:rPr>
              <a:t>.   </a:t>
            </a:r>
          </a:p>
        </p:txBody>
      </p:sp>
      <p:sp>
        <p:nvSpPr>
          <p:cNvPr id="43" name="Rectangle 42" descr="OPL20U25GSXzBJYl68kk8uQGfFKzs7yb1M4KJWUiLk6ZEvGF+qCIPSnY57AbBFCvTW2023.18.109+K4lPs7H94VUqPe2XwIsfPRnrXQE//QTEXxb8/8N4CNc6FpgZahzpTjFhMzSA7T/nHJa11DE8Ng2TP3iAmRczFlmslSuUNOgUeb6yRvs0="/>
          <p:cNvSpPr/>
          <p:nvPr/>
        </p:nvSpPr>
        <p:spPr>
          <a:xfrm>
            <a:off x="414266" y="1600833"/>
            <a:ext cx="7456356" cy="578112"/>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vi-VN" sz="2700" b="1" dirty="0">
                <a:solidFill>
                  <a:srgbClr val="002060"/>
                </a:solidFill>
                <a:latin typeface="Times New Roman" panose="02020603050405020304" pitchFamily="18" charset="0"/>
                <a:cs typeface="Times New Roman" panose="02020603050405020304" pitchFamily="18" charset="0"/>
              </a:rPr>
              <a:t>A</a:t>
            </a:r>
            <a:r>
              <a:rPr lang="vi-VN" sz="2400" dirty="0">
                <a:solidFill>
                  <a:srgbClr val="002060"/>
                </a:solidFill>
                <a:latin typeface="Times New Roman" panose="02020603050405020304" pitchFamily="18" charset="0"/>
                <a:cs typeface="Times New Roman" panose="02020603050405020304" pitchFamily="18" charset="0"/>
              </a:rPr>
              <a:t>. </a:t>
            </a:r>
            <a:r>
              <a:rPr lang="en-US" sz="2400" dirty="0">
                <a:solidFill>
                  <a:prstClr val="black"/>
                </a:solidFill>
                <a:latin typeface="Times New Roman" panose="02020603050405020304" pitchFamily="18" charset="0"/>
                <a:cs typeface="Times New Roman" panose="02020603050405020304" pitchFamily="18" charset="0"/>
              </a:rPr>
              <a:t>GHĐ </a:t>
            </a:r>
            <a:r>
              <a:rPr lang="en-US" sz="2400" dirty="0" err="1">
                <a:solidFill>
                  <a:prstClr val="black"/>
                </a:solidFill>
                <a:latin typeface="Times New Roman" panose="02020603050405020304" pitchFamily="18" charset="0"/>
                <a:cs typeface="Times New Roman" panose="02020603050405020304" pitchFamily="18" charset="0"/>
              </a:rPr>
              <a:t>và</a:t>
            </a:r>
            <a:r>
              <a:rPr lang="en-US" sz="2400" dirty="0">
                <a:solidFill>
                  <a:prstClr val="black"/>
                </a:solidFill>
                <a:latin typeface="Times New Roman" panose="02020603050405020304" pitchFamily="18" charset="0"/>
                <a:cs typeface="Times New Roman" panose="02020603050405020304" pitchFamily="18" charset="0"/>
              </a:rPr>
              <a:t> ĐCNN </a:t>
            </a:r>
            <a:r>
              <a:rPr lang="en-US" sz="2400" dirty="0" err="1">
                <a:solidFill>
                  <a:prstClr val="black"/>
                </a:solidFill>
                <a:latin typeface="Times New Roman" panose="02020603050405020304" pitchFamily="18" charset="0"/>
                <a:cs typeface="Times New Roman" panose="02020603050405020304" pitchFamily="18" charset="0"/>
              </a:rPr>
              <a:t>là</a:t>
            </a:r>
            <a:r>
              <a:rPr lang="en-US" sz="2400" dirty="0">
                <a:solidFill>
                  <a:prstClr val="black"/>
                </a:solidFill>
                <a:latin typeface="Times New Roman" panose="02020603050405020304" pitchFamily="18" charset="0"/>
                <a:cs typeface="Times New Roman" panose="02020603050405020304" pitchFamily="18" charset="0"/>
              </a:rPr>
              <a:t> 60 cm </a:t>
            </a:r>
            <a:r>
              <a:rPr lang="en-US" sz="2400" dirty="0" err="1">
                <a:solidFill>
                  <a:prstClr val="black"/>
                </a:solidFill>
                <a:latin typeface="Times New Roman" panose="02020603050405020304" pitchFamily="18" charset="0"/>
                <a:cs typeface="Times New Roman" panose="02020603050405020304" pitchFamily="18" charset="0"/>
              </a:rPr>
              <a:t>và</a:t>
            </a:r>
            <a:r>
              <a:rPr lang="en-US" sz="2400" dirty="0">
                <a:solidFill>
                  <a:prstClr val="black"/>
                </a:solidFill>
                <a:latin typeface="Times New Roman" panose="02020603050405020304" pitchFamily="18" charset="0"/>
                <a:cs typeface="Times New Roman" panose="02020603050405020304" pitchFamily="18" charset="0"/>
              </a:rPr>
              <a:t> 0,5cm</a:t>
            </a:r>
            <a:r>
              <a:rPr lang="vi-VN" sz="2400" dirty="0">
                <a:solidFill>
                  <a:prstClr val="black"/>
                </a:solidFill>
                <a:latin typeface="Times New Roman" panose="02020603050405020304" pitchFamily="18" charset="0"/>
                <a:cs typeface="Times New Roman" panose="02020603050405020304" pitchFamily="18" charset="0"/>
              </a:rPr>
              <a:t> </a:t>
            </a:r>
          </a:p>
        </p:txBody>
      </p:sp>
      <p:pic>
        <p:nvPicPr>
          <p:cNvPr id="47" name="Picture 46"/>
          <p:cNvPicPr>
            <a:picLocks noChangeAspect="1"/>
          </p:cNvPicPr>
          <p:nvPr/>
        </p:nvPicPr>
        <p:blipFill rotWithShape="1">
          <a:blip r:embed="rId11" cstate="print">
            <a:duotone>
              <a:prstClr val="black"/>
              <a:schemeClr val="accent6">
                <a:tint val="45000"/>
                <a:satMod val="400000"/>
              </a:schemeClr>
            </a:duotone>
            <a:extLst>
              <a:ext uri="{28A0092B-C50C-407E-A947-70E740481C1C}">
                <a14:useLocalDpi xmlns:a14="http://schemas.microsoft.com/office/drawing/2010/main" val="0"/>
              </a:ext>
            </a:extLst>
          </a:blip>
          <a:srcRect r="-5485"/>
          <a:stretch/>
        </p:blipFill>
        <p:spPr>
          <a:xfrm>
            <a:off x="7231416" y="2305329"/>
            <a:ext cx="663853" cy="531044"/>
          </a:xfrm>
          <a:prstGeom prst="rect">
            <a:avLst/>
          </a:prstGeom>
        </p:spPr>
      </p:pic>
      <p:pic>
        <p:nvPicPr>
          <p:cNvPr id="51" name="Picture 50"/>
          <p:cNvPicPr>
            <a:picLocks noChangeAspect="1"/>
          </p:cNvPicPr>
          <p:nvPr/>
        </p:nvPicPr>
        <p:blipFill rotWithShape="1">
          <a:blip r:embed="rId12" cstate="print">
            <a:duotone>
              <a:prstClr val="black"/>
              <a:schemeClr val="accent2">
                <a:tint val="45000"/>
                <a:satMod val="400000"/>
              </a:schemeClr>
            </a:duotone>
            <a:extLst>
              <a:ext uri="{28A0092B-C50C-407E-A947-70E740481C1C}">
                <a14:useLocalDpi xmlns:a14="http://schemas.microsoft.com/office/drawing/2010/main" val="0"/>
              </a:ext>
            </a:extLst>
          </a:blip>
          <a:srcRect r="3472"/>
          <a:stretch/>
        </p:blipFill>
        <p:spPr>
          <a:xfrm>
            <a:off x="7267220" y="1607896"/>
            <a:ext cx="603402" cy="528066"/>
          </a:xfrm>
          <a:prstGeom prst="rect">
            <a:avLst/>
          </a:prstGeom>
        </p:spPr>
      </p:pic>
      <p:pic>
        <p:nvPicPr>
          <p:cNvPr id="49" name="Picture 48"/>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261563" y="3035781"/>
            <a:ext cx="603557" cy="530398"/>
          </a:xfrm>
          <a:prstGeom prst="rect">
            <a:avLst/>
          </a:prstGeom>
        </p:spPr>
      </p:pic>
      <p:sp>
        <p:nvSpPr>
          <p:cNvPr id="17" name="Cloud 16">
            <a:hlinkClick r:id="rId14" action="ppaction://hlinksldjump"/>
          </p:cNvPr>
          <p:cNvSpPr/>
          <p:nvPr/>
        </p:nvSpPr>
        <p:spPr>
          <a:xfrm>
            <a:off x="7343921" y="4257358"/>
            <a:ext cx="1769408" cy="828675"/>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r>
              <a:rPr lang="en-US" sz="1800" kern="1200" dirty="0">
                <a:solidFill>
                  <a:srgbClr val="FF0000"/>
                </a:solidFill>
                <a:latin typeface="Times New Roman" panose="02020603050405020304" pitchFamily="18" charset="0"/>
                <a:cs typeface="Times New Roman" panose="02020603050405020304" pitchFamily="18" charset="0"/>
              </a:rPr>
              <a:t>QUAY VỀ</a:t>
            </a:r>
            <a:endParaRPr lang="vi-VN" sz="1800" kern="1200" dirty="0">
              <a:solidFill>
                <a:srgbClr val="FF0000"/>
              </a:solidFill>
              <a:latin typeface="Times New Roman" panose="02020603050405020304" pitchFamily="18" charset="0"/>
              <a:cs typeface="Times New Roman" panose="02020603050405020304" pitchFamily="18" charset="0"/>
            </a:endParaRPr>
          </a:p>
        </p:txBody>
      </p:sp>
      <p:sp>
        <p:nvSpPr>
          <p:cNvPr id="2" name="Rectangle 24">
            <a:extLst>
              <a:ext uri="{FF2B5EF4-FFF2-40B4-BE49-F238E27FC236}">
                <a16:creationId xmlns:a16="http://schemas.microsoft.com/office/drawing/2014/main" id="{F42D7AFE-730C-49DB-9917-E220CD544170}"/>
              </a:ext>
            </a:extLst>
          </p:cNvPr>
          <p:cNvSpPr>
            <a:spLocks noChangeArrowheads="1"/>
          </p:cNvSpPr>
          <p:nvPr/>
        </p:nvSpPr>
        <p:spPr bwMode="auto">
          <a:xfrm>
            <a:off x="502518" y="281418"/>
            <a:ext cx="7071762" cy="11772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algn="just" defTabSz="685800" eaLnBrk="0" fontAlgn="base" hangingPunct="0">
              <a:spcBef>
                <a:spcPct val="0"/>
              </a:spcBef>
              <a:spcAft>
                <a:spcPct val="0"/>
              </a:spcAft>
              <a:buClrTx/>
            </a:pPr>
            <a:r>
              <a:rPr lang="en-US" altLang="en-US" sz="2400" b="1" dirty="0" err="1">
                <a:latin typeface="Times New Roman" panose="02020603050405020304" pitchFamily="18" charset="0"/>
                <a:ea typeface="Calibri" panose="020F0502020204030204" pitchFamily="34" charset="0"/>
                <a:cs typeface="Times New Roman" panose="02020603050405020304" pitchFamily="18" charset="0"/>
              </a:rPr>
              <a:t>Câu</a:t>
            </a:r>
            <a:r>
              <a:rPr lang="en-US" altLang="en-US" sz="2400" b="1" dirty="0">
                <a:latin typeface="Times New Roman" panose="02020603050405020304" pitchFamily="18" charset="0"/>
                <a:ea typeface="Calibri" panose="020F0502020204030204" pitchFamily="34" charset="0"/>
                <a:cs typeface="Times New Roman" panose="02020603050405020304" pitchFamily="18" charset="0"/>
              </a:rPr>
              <a:t> 2</a:t>
            </a:r>
            <a:r>
              <a:rPr lang="en-US" alt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altLang="en-US" sz="2400" dirty="0" err="1">
                <a:latin typeface="Times New Roman" panose="02020603050405020304" pitchFamily="18" charset="0"/>
                <a:ea typeface="Calibri" panose="020F0502020204030204" pitchFamily="34" charset="0"/>
                <a:cs typeface="Times New Roman" panose="02020603050405020304" pitchFamily="18" charset="0"/>
              </a:rPr>
              <a:t>Một</a:t>
            </a:r>
            <a:r>
              <a:rPr lang="en-US" alt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altLang="en-US" sz="2400" dirty="0" err="1">
                <a:latin typeface="Times New Roman" panose="02020603050405020304" pitchFamily="18" charset="0"/>
                <a:ea typeface="Calibri" panose="020F0502020204030204" pitchFamily="34" charset="0"/>
                <a:cs typeface="Times New Roman" panose="02020603050405020304" pitchFamily="18" charset="0"/>
              </a:rPr>
              <a:t>th</a:t>
            </a:r>
            <a:r>
              <a:rPr lang="vi-VN" altLang="en-US" sz="2400" dirty="0">
                <a:latin typeface="Times New Roman" panose="02020603050405020304" pitchFamily="18" charset="0"/>
                <a:ea typeface="Calibri" panose="020F0502020204030204" pitchFamily="34" charset="0"/>
                <a:cs typeface="Times New Roman" panose="02020603050405020304" pitchFamily="18" charset="0"/>
              </a:rPr>
              <a:t>ư</a:t>
            </a:r>
            <a:r>
              <a:rPr lang="en-US" altLang="en-US" sz="2400" dirty="0" err="1">
                <a:latin typeface="Times New Roman" panose="02020603050405020304" pitchFamily="18" charset="0"/>
                <a:ea typeface="Calibri" panose="020F0502020204030204" pitchFamily="34" charset="0"/>
                <a:cs typeface="Times New Roman" panose="02020603050405020304" pitchFamily="18" charset="0"/>
              </a:rPr>
              <a:t>ớc</a:t>
            </a:r>
            <a:r>
              <a:rPr lang="en-US" alt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altLang="en-US" sz="2400" dirty="0" err="1">
                <a:latin typeface="Times New Roman" panose="02020603050405020304" pitchFamily="18" charset="0"/>
                <a:ea typeface="Calibri" panose="020F0502020204030204" pitchFamily="34" charset="0"/>
                <a:cs typeface="Times New Roman" panose="02020603050405020304" pitchFamily="18" charset="0"/>
              </a:rPr>
              <a:t>có</a:t>
            </a:r>
            <a:r>
              <a:rPr lang="en-US" altLang="en-US" sz="2400" dirty="0">
                <a:latin typeface="Times New Roman" panose="02020603050405020304" pitchFamily="18" charset="0"/>
                <a:ea typeface="Calibri" panose="020F0502020204030204" pitchFamily="34" charset="0"/>
                <a:cs typeface="Times New Roman" panose="02020603050405020304" pitchFamily="18" charset="0"/>
              </a:rPr>
              <a:t> 61 </a:t>
            </a:r>
            <a:r>
              <a:rPr lang="en-US" altLang="en-US" sz="2400" dirty="0" err="1">
                <a:latin typeface="Times New Roman" panose="02020603050405020304" pitchFamily="18" charset="0"/>
                <a:ea typeface="Calibri" panose="020F0502020204030204" pitchFamily="34" charset="0"/>
                <a:cs typeface="Times New Roman" panose="02020603050405020304" pitchFamily="18" charset="0"/>
              </a:rPr>
              <a:t>vạch</a:t>
            </a:r>
            <a:r>
              <a:rPr lang="en-US" altLang="en-US" sz="2400" dirty="0">
                <a:latin typeface="Times New Roman" panose="02020603050405020304" pitchFamily="18" charset="0"/>
                <a:ea typeface="Calibri" panose="020F0502020204030204" pitchFamily="34" charset="0"/>
                <a:cs typeface="Times New Roman" panose="02020603050405020304" pitchFamily="18" charset="0"/>
              </a:rPr>
              <a:t> chia </a:t>
            </a:r>
            <a:r>
              <a:rPr lang="en-US" altLang="en-US" sz="2400" dirty="0" err="1">
                <a:latin typeface="Times New Roman" panose="02020603050405020304" pitchFamily="18" charset="0"/>
                <a:ea typeface="Calibri" panose="020F0502020204030204" pitchFamily="34" charset="0"/>
                <a:cs typeface="Times New Roman" panose="02020603050405020304" pitchFamily="18" charset="0"/>
              </a:rPr>
              <a:t>thành</a:t>
            </a:r>
            <a:r>
              <a:rPr lang="en-US" altLang="en-US" sz="2400" dirty="0">
                <a:latin typeface="Times New Roman" panose="02020603050405020304" pitchFamily="18" charset="0"/>
                <a:ea typeface="Calibri" panose="020F0502020204030204" pitchFamily="34" charset="0"/>
                <a:cs typeface="Times New Roman" panose="02020603050405020304" pitchFamily="18" charset="0"/>
              </a:rPr>
              <a:t> 60  </a:t>
            </a:r>
            <a:r>
              <a:rPr lang="en-US" altLang="en-US" sz="2400" dirty="0" err="1">
                <a:latin typeface="Times New Roman" panose="02020603050405020304" pitchFamily="18" charset="0"/>
                <a:ea typeface="Calibri" panose="020F0502020204030204" pitchFamily="34" charset="0"/>
                <a:cs typeface="Times New Roman" panose="02020603050405020304" pitchFamily="18" charset="0"/>
              </a:rPr>
              <a:t>khoảng</a:t>
            </a:r>
            <a:r>
              <a:rPr lang="en-US" alt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altLang="en-US" sz="2400" dirty="0" err="1">
                <a:latin typeface="Times New Roman" panose="02020603050405020304" pitchFamily="18" charset="0"/>
                <a:ea typeface="Calibri" panose="020F0502020204030204" pitchFamily="34" charset="0"/>
                <a:cs typeface="Times New Roman" panose="02020603050405020304" pitchFamily="18" charset="0"/>
              </a:rPr>
              <a:t>đều</a:t>
            </a:r>
            <a:r>
              <a:rPr lang="en-US" alt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altLang="en-US" sz="2400" dirty="0" err="1">
                <a:latin typeface="Times New Roman" panose="02020603050405020304" pitchFamily="18" charset="0"/>
                <a:ea typeface="Calibri" panose="020F0502020204030204" pitchFamily="34" charset="0"/>
                <a:cs typeface="Times New Roman" panose="02020603050405020304" pitchFamily="18" charset="0"/>
              </a:rPr>
              <a:t>nhau</a:t>
            </a:r>
            <a:r>
              <a:rPr lang="en-US" alt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altLang="en-US" sz="2400" dirty="0" err="1">
                <a:latin typeface="Times New Roman" panose="02020603050405020304" pitchFamily="18" charset="0"/>
                <a:ea typeface="Calibri" panose="020F0502020204030204" pitchFamily="34" charset="0"/>
                <a:cs typeface="Times New Roman" panose="02020603050405020304" pitchFamily="18" charset="0"/>
              </a:rPr>
              <a:t>vạch</a:t>
            </a:r>
            <a:r>
              <a:rPr lang="en-US" alt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altLang="en-US" sz="2400" dirty="0" err="1">
                <a:latin typeface="Times New Roman" panose="02020603050405020304" pitchFamily="18" charset="0"/>
                <a:ea typeface="Calibri" panose="020F0502020204030204" pitchFamily="34" charset="0"/>
                <a:cs typeface="Times New Roman" panose="02020603050405020304" pitchFamily="18" charset="0"/>
              </a:rPr>
              <a:t>đầu</a:t>
            </a:r>
            <a:r>
              <a:rPr lang="en-US" alt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altLang="en-US" sz="2400" dirty="0" err="1">
                <a:latin typeface="Times New Roman" panose="02020603050405020304" pitchFamily="18" charset="0"/>
                <a:ea typeface="Calibri" panose="020F0502020204030204" pitchFamily="34" charset="0"/>
                <a:cs typeface="Times New Roman" panose="02020603050405020304" pitchFamily="18" charset="0"/>
              </a:rPr>
              <a:t>tiên</a:t>
            </a:r>
            <a:r>
              <a:rPr lang="en-US" alt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altLang="en-US" sz="2400" dirty="0" err="1">
                <a:latin typeface="Times New Roman" panose="02020603050405020304" pitchFamily="18" charset="0"/>
                <a:ea typeface="Calibri" panose="020F0502020204030204" pitchFamily="34" charset="0"/>
                <a:cs typeface="Times New Roman" panose="02020603050405020304" pitchFamily="18" charset="0"/>
              </a:rPr>
              <a:t>ghi</a:t>
            </a:r>
            <a:r>
              <a:rPr lang="en-US" alt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altLang="en-US" sz="2400" dirty="0" err="1">
                <a:latin typeface="Times New Roman" panose="02020603050405020304" pitchFamily="18" charset="0"/>
                <a:ea typeface="Calibri" panose="020F0502020204030204" pitchFamily="34" charset="0"/>
                <a:cs typeface="Times New Roman" panose="02020603050405020304" pitchFamily="18" charset="0"/>
              </a:rPr>
              <a:t>số</a:t>
            </a:r>
            <a:r>
              <a:rPr lang="en-US" altLang="en-US" sz="2400" dirty="0">
                <a:latin typeface="Times New Roman" panose="02020603050405020304" pitchFamily="18" charset="0"/>
                <a:ea typeface="Calibri" panose="020F0502020204030204" pitchFamily="34" charset="0"/>
                <a:cs typeface="Times New Roman" panose="02020603050405020304" pitchFamily="18" charset="0"/>
              </a:rPr>
              <a:t> 0 </a:t>
            </a:r>
            <a:r>
              <a:rPr lang="en-US" altLang="en-US" sz="2400" dirty="0" err="1">
                <a:latin typeface="Times New Roman" panose="02020603050405020304" pitchFamily="18" charset="0"/>
                <a:ea typeface="Calibri" panose="020F0502020204030204" pitchFamily="34" charset="0"/>
                <a:cs typeface="Times New Roman" panose="02020603050405020304" pitchFamily="18" charset="0"/>
              </a:rPr>
              <a:t>và</a:t>
            </a:r>
            <a:r>
              <a:rPr lang="en-US" alt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altLang="en-US" sz="2400" dirty="0" err="1">
                <a:latin typeface="Times New Roman" panose="02020603050405020304" pitchFamily="18" charset="0"/>
                <a:ea typeface="Calibri" panose="020F0502020204030204" pitchFamily="34" charset="0"/>
                <a:cs typeface="Times New Roman" panose="02020603050405020304" pitchFamily="18" charset="0"/>
              </a:rPr>
              <a:t>vạch</a:t>
            </a:r>
            <a:r>
              <a:rPr lang="en-US" alt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altLang="en-US" sz="2400" dirty="0" err="1">
                <a:latin typeface="Times New Roman" panose="02020603050405020304" pitchFamily="18" charset="0"/>
                <a:ea typeface="Calibri" panose="020F0502020204030204" pitchFamily="34" charset="0"/>
                <a:cs typeface="Times New Roman" panose="02020603050405020304" pitchFamily="18" charset="0"/>
              </a:rPr>
              <a:t>cuối</a:t>
            </a:r>
            <a:r>
              <a:rPr lang="en-US" alt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altLang="en-US" sz="2400" dirty="0" err="1">
                <a:latin typeface="Times New Roman" panose="02020603050405020304" pitchFamily="18" charset="0"/>
                <a:ea typeface="Calibri" panose="020F0502020204030204" pitchFamily="34" charset="0"/>
                <a:cs typeface="Times New Roman" panose="02020603050405020304" pitchFamily="18" charset="0"/>
              </a:rPr>
              <a:t>ghi</a:t>
            </a:r>
            <a:r>
              <a:rPr lang="en-US" alt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altLang="en-US" sz="2400" dirty="0" err="1">
                <a:latin typeface="Times New Roman" panose="02020603050405020304" pitchFamily="18" charset="0"/>
                <a:ea typeface="Calibri" panose="020F0502020204030204" pitchFamily="34" charset="0"/>
                <a:cs typeface="Times New Roman" panose="02020603050405020304" pitchFamily="18" charset="0"/>
              </a:rPr>
              <a:t>số</a:t>
            </a:r>
            <a:r>
              <a:rPr lang="en-US" altLang="en-US" sz="2400" dirty="0">
                <a:latin typeface="Times New Roman" panose="02020603050405020304" pitchFamily="18" charset="0"/>
                <a:ea typeface="Calibri" panose="020F0502020204030204" pitchFamily="34" charset="0"/>
                <a:cs typeface="Times New Roman" panose="02020603050405020304" pitchFamily="18" charset="0"/>
              </a:rPr>
              <a:t> 30 </a:t>
            </a:r>
            <a:r>
              <a:rPr lang="en-US" altLang="en-US" sz="2400" dirty="0" err="1">
                <a:latin typeface="Times New Roman" panose="02020603050405020304" pitchFamily="18" charset="0"/>
                <a:ea typeface="Calibri" panose="020F0502020204030204" pitchFamily="34" charset="0"/>
                <a:cs typeface="Times New Roman" panose="02020603050405020304" pitchFamily="18" charset="0"/>
              </a:rPr>
              <a:t>kèm</a:t>
            </a:r>
            <a:r>
              <a:rPr lang="en-US" alt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altLang="en-US" sz="2400" dirty="0" err="1">
                <a:latin typeface="Times New Roman" panose="02020603050405020304" pitchFamily="18" charset="0"/>
                <a:ea typeface="Calibri" panose="020F0502020204030204" pitchFamily="34" charset="0"/>
                <a:cs typeface="Times New Roman" panose="02020603050405020304" pitchFamily="18" charset="0"/>
              </a:rPr>
              <a:t>theo</a:t>
            </a:r>
            <a:r>
              <a:rPr lang="en-US" altLang="en-US" sz="2400" dirty="0">
                <a:latin typeface="Times New Roman" panose="02020603050405020304" pitchFamily="18" charset="0"/>
                <a:ea typeface="Calibri" panose="020F0502020204030204" pitchFamily="34" charset="0"/>
                <a:cs typeface="Times New Roman" panose="02020603050405020304" pitchFamily="18" charset="0"/>
              </a:rPr>
              <a:t> đ</a:t>
            </a:r>
            <a:r>
              <a:rPr lang="vi-VN" altLang="en-US" sz="2400" dirty="0">
                <a:latin typeface="Times New Roman" panose="02020603050405020304" pitchFamily="18" charset="0"/>
                <a:ea typeface="Calibri" panose="020F0502020204030204" pitchFamily="34" charset="0"/>
                <a:cs typeface="Times New Roman" panose="02020603050405020304" pitchFamily="18" charset="0"/>
              </a:rPr>
              <a:t>ơ</a:t>
            </a:r>
            <a:r>
              <a:rPr lang="en-US" altLang="en-US" sz="2400" dirty="0">
                <a:latin typeface="Times New Roman" panose="02020603050405020304" pitchFamily="18" charset="0"/>
                <a:ea typeface="Calibri" panose="020F0502020204030204" pitchFamily="34" charset="0"/>
                <a:cs typeface="Times New Roman" panose="02020603050405020304" pitchFamily="18" charset="0"/>
              </a:rPr>
              <a:t>n </a:t>
            </a:r>
            <a:r>
              <a:rPr lang="en-US" altLang="en-US" sz="2400" dirty="0" err="1">
                <a:latin typeface="Times New Roman" panose="02020603050405020304" pitchFamily="18" charset="0"/>
                <a:ea typeface="Calibri" panose="020F0502020204030204" pitchFamily="34" charset="0"/>
                <a:cs typeface="Times New Roman" panose="02020603050405020304" pitchFamily="18" charset="0"/>
              </a:rPr>
              <a:t>vị</a:t>
            </a:r>
            <a:r>
              <a:rPr lang="en-US" altLang="en-US" sz="2400" dirty="0">
                <a:latin typeface="Times New Roman" panose="02020603050405020304" pitchFamily="18" charset="0"/>
                <a:ea typeface="Calibri" panose="020F0502020204030204" pitchFamily="34" charset="0"/>
                <a:cs typeface="Times New Roman" panose="02020603050405020304" pitchFamily="18" charset="0"/>
              </a:rPr>
              <a:t> cm. </a:t>
            </a:r>
            <a:r>
              <a:rPr lang="en-US" altLang="en-US" sz="2400" dirty="0" err="1">
                <a:latin typeface="Times New Roman" panose="02020603050405020304" pitchFamily="18" charset="0"/>
                <a:ea typeface="Calibri" panose="020F0502020204030204" pitchFamily="34" charset="0"/>
                <a:cs typeface="Times New Roman" panose="02020603050405020304" pitchFamily="18" charset="0"/>
              </a:rPr>
              <a:t>Thông</a:t>
            </a:r>
            <a:r>
              <a:rPr lang="en-US" altLang="en-US" sz="2400" dirty="0">
                <a:latin typeface="Times New Roman" panose="02020603050405020304" pitchFamily="18" charset="0"/>
                <a:ea typeface="Calibri" panose="020F0502020204030204" pitchFamily="34" charset="0"/>
                <a:cs typeface="Times New Roman" panose="02020603050405020304" pitchFamily="18" charset="0"/>
              </a:rPr>
              <a:t> tin </a:t>
            </a:r>
            <a:r>
              <a:rPr lang="en-US" altLang="en-US" sz="2400" dirty="0" err="1">
                <a:latin typeface="Times New Roman" panose="02020603050405020304" pitchFamily="18" charset="0"/>
                <a:ea typeface="Calibri" panose="020F0502020204030204" pitchFamily="34" charset="0"/>
                <a:cs typeface="Times New Roman" panose="02020603050405020304" pitchFamily="18" charset="0"/>
              </a:rPr>
              <a:t>đúng</a:t>
            </a:r>
            <a:r>
              <a:rPr lang="en-US" alt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altLang="en-US" sz="2400" dirty="0" err="1">
                <a:latin typeface="Times New Roman" panose="02020603050405020304" pitchFamily="18" charset="0"/>
                <a:ea typeface="Calibri" panose="020F0502020204030204" pitchFamily="34" charset="0"/>
                <a:cs typeface="Times New Roman" panose="02020603050405020304" pitchFamily="18" charset="0"/>
              </a:rPr>
              <a:t>của</a:t>
            </a:r>
            <a:r>
              <a:rPr lang="en-US" alt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altLang="en-US" sz="2400" dirty="0" err="1">
                <a:latin typeface="Times New Roman" panose="02020603050405020304" pitchFamily="18" charset="0"/>
                <a:ea typeface="Calibri" panose="020F0502020204030204" pitchFamily="34" charset="0"/>
                <a:cs typeface="Times New Roman" panose="02020603050405020304" pitchFamily="18" charset="0"/>
              </a:rPr>
              <a:t>th</a:t>
            </a:r>
            <a:r>
              <a:rPr lang="vi-VN" altLang="en-US" sz="2400" dirty="0">
                <a:latin typeface="Times New Roman" panose="02020603050405020304" pitchFamily="18" charset="0"/>
                <a:ea typeface="Calibri" panose="020F0502020204030204" pitchFamily="34" charset="0"/>
                <a:cs typeface="Times New Roman" panose="02020603050405020304" pitchFamily="18" charset="0"/>
              </a:rPr>
              <a:t>ư</a:t>
            </a:r>
            <a:r>
              <a:rPr lang="en-US" altLang="en-US" sz="2400" dirty="0" err="1">
                <a:latin typeface="Times New Roman" panose="02020603050405020304" pitchFamily="18" charset="0"/>
                <a:ea typeface="Calibri" panose="020F0502020204030204" pitchFamily="34" charset="0"/>
                <a:cs typeface="Times New Roman" panose="02020603050405020304" pitchFamily="18" charset="0"/>
              </a:rPr>
              <a:t>ớc</a:t>
            </a:r>
            <a:r>
              <a:rPr lang="en-US" alt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altLang="en-US" sz="2400" dirty="0" err="1">
                <a:latin typeface="Times New Roman" panose="02020603050405020304" pitchFamily="18" charset="0"/>
                <a:ea typeface="Calibri" panose="020F0502020204030204" pitchFamily="34" charset="0"/>
                <a:cs typeface="Times New Roman" panose="02020603050405020304" pitchFamily="18" charset="0"/>
              </a:rPr>
              <a:t>là</a:t>
            </a:r>
            <a:r>
              <a:rPr lang="en-US" altLang="en-US" sz="2400" dirty="0">
                <a:latin typeface="Times New Roman" panose="02020603050405020304" pitchFamily="18" charset="0"/>
                <a:ea typeface="Calibri" panose="020F0502020204030204" pitchFamily="34" charset="0"/>
                <a:cs typeface="Times New Roman" panose="02020603050405020304" pitchFamily="18" charset="0"/>
              </a:rPr>
              <a:t>:</a:t>
            </a:r>
            <a:endParaRPr lang="en-US" altLang="en-US" sz="2400" dirty="0">
              <a:solidFill>
                <a:schemeClr val="tx1"/>
              </a:solidFill>
              <a:latin typeface="Arial" panose="020B0604020202020204" pitchFamily="34" charset="0"/>
            </a:endParaRPr>
          </a:p>
        </p:txBody>
      </p:sp>
      <p:sp>
        <p:nvSpPr>
          <p:cNvPr id="13" name="TextBox 12">
            <a:extLst>
              <a:ext uri="{FF2B5EF4-FFF2-40B4-BE49-F238E27FC236}">
                <a16:creationId xmlns:a16="http://schemas.microsoft.com/office/drawing/2014/main" id="{348D59EE-D3FF-4885-A9E3-E0A4EF93C616}"/>
              </a:ext>
            </a:extLst>
          </p:cNvPr>
          <p:cNvSpPr txBox="1"/>
          <p:nvPr/>
        </p:nvSpPr>
        <p:spPr>
          <a:xfrm>
            <a:off x="4851779" y="2231410"/>
            <a:ext cx="65" cy="161583"/>
          </a:xfrm>
          <a:prstGeom prst="rect">
            <a:avLst/>
          </a:prstGeom>
          <a:noFill/>
        </p:spPr>
        <p:txBody>
          <a:bodyPr wrap="none" lIns="0" tIns="0" rIns="0" bIns="0" rtlCol="0">
            <a:spAutoFit/>
          </a:bodyPr>
          <a:lstStyle/>
          <a:p>
            <a:endParaRPr lang="en-US" sz="1050" dirty="0"/>
          </a:p>
        </p:txBody>
      </p:sp>
      <p:pic>
        <p:nvPicPr>
          <p:cNvPr id="3" name="Picture 2" descr="Káº¿t quáº£ hÃ¬nh áº£nh cho icon Äá»ng há»">
            <a:extLst>
              <a:ext uri="{FF2B5EF4-FFF2-40B4-BE49-F238E27FC236}">
                <a16:creationId xmlns:a16="http://schemas.microsoft.com/office/drawing/2014/main" id="{43A3361C-7C08-F21F-C1F8-A79837CB92EA}"/>
              </a:ext>
            </a:extLst>
          </p:cNvPr>
          <p:cNvPicPr>
            <a:picLocks noChangeAspect="1" noChangeArrowheads="1"/>
          </p:cNvPicPr>
          <p:nvPr/>
        </p:nvPicPr>
        <p:blipFill>
          <a:blip r:embed="rId15" cstate="print">
            <a:extLst>
              <a:ext uri="{BEBA8EAE-BF5A-486C-A8C5-ECC9F3942E4B}">
                <a14:imgProps xmlns:a14="http://schemas.microsoft.com/office/drawing/2010/main">
                  <a14:imgLayer r:embed="rId1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8348654" y="703814"/>
            <a:ext cx="585656" cy="592932"/>
          </a:xfrm>
          <a:prstGeom prst="rect">
            <a:avLst/>
          </a:prstGeom>
          <a:noFill/>
          <a:extLst>
            <a:ext uri="{909E8E84-426E-40DD-AFC4-6F175D3DCCD1}">
              <a14:hiddenFill xmlns:a14="http://schemas.microsoft.com/office/drawing/2010/main">
                <a:solidFill>
                  <a:srgbClr val="FFFFFF"/>
                </a:solidFill>
              </a14:hiddenFill>
            </a:ext>
          </a:extLst>
        </p:spPr>
      </p:pic>
      <p:sp>
        <p:nvSpPr>
          <p:cNvPr id="5" name="Rounded Rectangle 12">
            <a:extLst>
              <a:ext uri="{FF2B5EF4-FFF2-40B4-BE49-F238E27FC236}">
                <a16:creationId xmlns:a16="http://schemas.microsoft.com/office/drawing/2014/main" id="{4C779055-AA9C-B2A4-81A8-DCB517EEA7AE}"/>
              </a:ext>
            </a:extLst>
          </p:cNvPr>
          <p:cNvSpPr/>
          <p:nvPr/>
        </p:nvSpPr>
        <p:spPr>
          <a:xfrm>
            <a:off x="7824345" y="94420"/>
            <a:ext cx="1143000" cy="514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libri"/>
                <a:ea typeface="+mn-ea"/>
                <a:cs typeface="+mn-cs"/>
              </a:rPr>
              <a:t>00:10</a:t>
            </a:r>
          </a:p>
        </p:txBody>
      </p:sp>
      <p:sp>
        <p:nvSpPr>
          <p:cNvPr id="6" name="Rounded Rectangle 13">
            <a:extLst>
              <a:ext uri="{FF2B5EF4-FFF2-40B4-BE49-F238E27FC236}">
                <a16:creationId xmlns:a16="http://schemas.microsoft.com/office/drawing/2014/main" id="{0C158BCF-6583-F19E-7FA7-BF481FA617C6}"/>
              </a:ext>
            </a:extLst>
          </p:cNvPr>
          <p:cNvSpPr/>
          <p:nvPr/>
        </p:nvSpPr>
        <p:spPr>
          <a:xfrm>
            <a:off x="7824345" y="89872"/>
            <a:ext cx="1143000" cy="514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libri"/>
                <a:ea typeface="+mn-ea"/>
                <a:cs typeface="+mn-cs"/>
              </a:rPr>
              <a:t>00:09</a:t>
            </a:r>
          </a:p>
        </p:txBody>
      </p:sp>
      <p:sp>
        <p:nvSpPr>
          <p:cNvPr id="8" name="Rounded Rectangle 14">
            <a:extLst>
              <a:ext uri="{FF2B5EF4-FFF2-40B4-BE49-F238E27FC236}">
                <a16:creationId xmlns:a16="http://schemas.microsoft.com/office/drawing/2014/main" id="{64DC0C3B-2296-C523-C649-D373652739D5}"/>
              </a:ext>
            </a:extLst>
          </p:cNvPr>
          <p:cNvSpPr/>
          <p:nvPr/>
        </p:nvSpPr>
        <p:spPr>
          <a:xfrm>
            <a:off x="7824345" y="89872"/>
            <a:ext cx="1143000" cy="514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libri"/>
                <a:ea typeface="+mn-ea"/>
                <a:cs typeface="+mn-cs"/>
              </a:rPr>
              <a:t>00:08</a:t>
            </a:r>
          </a:p>
        </p:txBody>
      </p:sp>
      <p:sp>
        <p:nvSpPr>
          <p:cNvPr id="10" name="Rounded Rectangle 15">
            <a:extLst>
              <a:ext uri="{FF2B5EF4-FFF2-40B4-BE49-F238E27FC236}">
                <a16:creationId xmlns:a16="http://schemas.microsoft.com/office/drawing/2014/main" id="{86301F35-DBC0-3D81-683C-FF222270836F}"/>
              </a:ext>
            </a:extLst>
          </p:cNvPr>
          <p:cNvSpPr/>
          <p:nvPr/>
        </p:nvSpPr>
        <p:spPr>
          <a:xfrm>
            <a:off x="7824345" y="92146"/>
            <a:ext cx="1143000" cy="514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libri"/>
                <a:ea typeface="+mn-ea"/>
                <a:cs typeface="+mn-cs"/>
              </a:rPr>
              <a:t>00:07</a:t>
            </a:r>
          </a:p>
        </p:txBody>
      </p:sp>
      <p:sp>
        <p:nvSpPr>
          <p:cNvPr id="12" name="Rounded Rectangle 16">
            <a:extLst>
              <a:ext uri="{FF2B5EF4-FFF2-40B4-BE49-F238E27FC236}">
                <a16:creationId xmlns:a16="http://schemas.microsoft.com/office/drawing/2014/main" id="{B7FC5E68-7E14-2310-8B01-F2DBC592ED5F}"/>
              </a:ext>
            </a:extLst>
          </p:cNvPr>
          <p:cNvSpPr/>
          <p:nvPr/>
        </p:nvSpPr>
        <p:spPr>
          <a:xfrm>
            <a:off x="7824345" y="89872"/>
            <a:ext cx="1143000" cy="514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libri"/>
                <a:ea typeface="+mn-ea"/>
                <a:cs typeface="+mn-cs"/>
              </a:rPr>
              <a:t>00:06</a:t>
            </a:r>
          </a:p>
        </p:txBody>
      </p:sp>
      <p:sp>
        <p:nvSpPr>
          <p:cNvPr id="14" name="Rounded Rectangle 17">
            <a:extLst>
              <a:ext uri="{FF2B5EF4-FFF2-40B4-BE49-F238E27FC236}">
                <a16:creationId xmlns:a16="http://schemas.microsoft.com/office/drawing/2014/main" id="{5C47779C-357B-3305-D506-C2F649A43E7C}"/>
              </a:ext>
            </a:extLst>
          </p:cNvPr>
          <p:cNvSpPr/>
          <p:nvPr/>
        </p:nvSpPr>
        <p:spPr>
          <a:xfrm>
            <a:off x="7824345" y="94829"/>
            <a:ext cx="1143000" cy="514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libri"/>
                <a:ea typeface="+mn-ea"/>
                <a:cs typeface="+mn-cs"/>
              </a:rPr>
              <a:t>00:05</a:t>
            </a:r>
          </a:p>
        </p:txBody>
      </p:sp>
      <p:sp>
        <p:nvSpPr>
          <p:cNvPr id="15" name="Rounded Rectangle 18">
            <a:extLst>
              <a:ext uri="{FF2B5EF4-FFF2-40B4-BE49-F238E27FC236}">
                <a16:creationId xmlns:a16="http://schemas.microsoft.com/office/drawing/2014/main" id="{B57652CE-AC45-B1A7-C3AD-846C63058CE0}"/>
              </a:ext>
            </a:extLst>
          </p:cNvPr>
          <p:cNvSpPr/>
          <p:nvPr/>
        </p:nvSpPr>
        <p:spPr>
          <a:xfrm>
            <a:off x="7824345" y="98502"/>
            <a:ext cx="1143000" cy="514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libri"/>
                <a:ea typeface="+mn-ea"/>
                <a:cs typeface="+mn-cs"/>
              </a:rPr>
              <a:t>00:04</a:t>
            </a:r>
          </a:p>
        </p:txBody>
      </p:sp>
      <p:sp>
        <p:nvSpPr>
          <p:cNvPr id="16" name="Rounded Rectangle 19">
            <a:extLst>
              <a:ext uri="{FF2B5EF4-FFF2-40B4-BE49-F238E27FC236}">
                <a16:creationId xmlns:a16="http://schemas.microsoft.com/office/drawing/2014/main" id="{6473D171-5BD6-C9C2-7C44-44259342EE21}"/>
              </a:ext>
            </a:extLst>
          </p:cNvPr>
          <p:cNvSpPr/>
          <p:nvPr/>
        </p:nvSpPr>
        <p:spPr>
          <a:xfrm>
            <a:off x="7824345" y="94829"/>
            <a:ext cx="1143000" cy="514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libri"/>
                <a:ea typeface="+mn-ea"/>
                <a:cs typeface="+mn-cs"/>
              </a:rPr>
              <a:t>00:03</a:t>
            </a:r>
          </a:p>
        </p:txBody>
      </p:sp>
      <p:sp>
        <p:nvSpPr>
          <p:cNvPr id="18" name="Rounded Rectangle 20">
            <a:extLst>
              <a:ext uri="{FF2B5EF4-FFF2-40B4-BE49-F238E27FC236}">
                <a16:creationId xmlns:a16="http://schemas.microsoft.com/office/drawing/2014/main" id="{1A8C0299-35F3-E1B7-7BEC-B9EC48D39F80}"/>
              </a:ext>
            </a:extLst>
          </p:cNvPr>
          <p:cNvSpPr/>
          <p:nvPr/>
        </p:nvSpPr>
        <p:spPr>
          <a:xfrm>
            <a:off x="7824345" y="89872"/>
            <a:ext cx="1143000" cy="514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libri"/>
                <a:ea typeface="+mn-ea"/>
                <a:cs typeface="+mn-cs"/>
              </a:rPr>
              <a:t>00:02</a:t>
            </a:r>
          </a:p>
        </p:txBody>
      </p:sp>
      <p:sp>
        <p:nvSpPr>
          <p:cNvPr id="19" name="Rounded Rectangle 21">
            <a:extLst>
              <a:ext uri="{FF2B5EF4-FFF2-40B4-BE49-F238E27FC236}">
                <a16:creationId xmlns:a16="http://schemas.microsoft.com/office/drawing/2014/main" id="{F7F4316F-5C57-B726-2D6E-3CA9CF059E92}"/>
              </a:ext>
            </a:extLst>
          </p:cNvPr>
          <p:cNvSpPr/>
          <p:nvPr/>
        </p:nvSpPr>
        <p:spPr>
          <a:xfrm>
            <a:off x="7824345" y="98093"/>
            <a:ext cx="1143000" cy="514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libri"/>
                <a:ea typeface="+mn-ea"/>
                <a:cs typeface="+mn-cs"/>
              </a:rPr>
              <a:t>00:01</a:t>
            </a:r>
          </a:p>
        </p:txBody>
      </p:sp>
      <p:sp>
        <p:nvSpPr>
          <p:cNvPr id="20" name="Rounded Rectangle 22">
            <a:extLst>
              <a:ext uri="{FF2B5EF4-FFF2-40B4-BE49-F238E27FC236}">
                <a16:creationId xmlns:a16="http://schemas.microsoft.com/office/drawing/2014/main" id="{C43423A4-DBA9-AA95-92FD-89465F48E42E}"/>
              </a:ext>
            </a:extLst>
          </p:cNvPr>
          <p:cNvSpPr/>
          <p:nvPr/>
        </p:nvSpPr>
        <p:spPr>
          <a:xfrm>
            <a:off x="7824345" y="111858"/>
            <a:ext cx="1143000" cy="514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libri"/>
                <a:ea typeface="+mn-ea"/>
                <a:cs typeface="+mn-cs"/>
              </a:rPr>
              <a:t>00:00</a:t>
            </a:r>
          </a:p>
        </p:txBody>
      </p:sp>
    </p:spTree>
    <p:extLst>
      <p:ext uri="{BB962C8B-B14F-4D97-AF65-F5344CB8AC3E}">
        <p14:creationId xmlns:p14="http://schemas.microsoft.com/office/powerpoint/2010/main" val="3408781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16" presetClass="entr" presetSubtype="21" fill="hold" grpId="0" nodeType="with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barn(inVertical)">
                                      <p:cBhvr>
                                        <p:cTn id="12" dur="500"/>
                                        <p:tgtEl>
                                          <p:spTgt spid="43"/>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barn(inVertical)">
                                      <p:cBhvr>
                                        <p:cTn id="15" dur="500"/>
                                        <p:tgtEl>
                                          <p:spTgt spid="26"/>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42"/>
                                        </p:tgtEl>
                                        <p:attrNameLst>
                                          <p:attrName>style.visibility</p:attrName>
                                        </p:attrNameLst>
                                      </p:cBhvr>
                                      <p:to>
                                        <p:strVal val="visible"/>
                                      </p:to>
                                    </p:set>
                                    <p:animEffect transition="in" filter="barn(inVertical)">
                                      <p:cBhvr>
                                        <p:cTn id="18" dur="500"/>
                                        <p:tgtEl>
                                          <p:spTgt spid="42"/>
                                        </p:tgtEl>
                                      </p:cBhvr>
                                    </p:animEffect>
                                  </p:childTnLst>
                                </p:cTn>
                              </p:par>
                              <p:par>
                                <p:cTn id="19" presetID="2" presetClass="entr" presetSubtype="2" repeatCount="indefinite" fill="hold" grpId="0" nodeType="withEffect">
                                  <p:stCondLst>
                                    <p:cond delay="500"/>
                                  </p:stCondLst>
                                  <p:childTnLst>
                                    <p:set>
                                      <p:cBhvr>
                                        <p:cTn id="20" dur="1" fill="hold">
                                          <p:stCondLst>
                                            <p:cond delay="0"/>
                                          </p:stCondLst>
                                        </p:cTn>
                                        <p:tgtEl>
                                          <p:spTgt spid="40"/>
                                        </p:tgtEl>
                                        <p:attrNameLst>
                                          <p:attrName>style.visibility</p:attrName>
                                        </p:attrNameLst>
                                      </p:cBhvr>
                                      <p:to>
                                        <p:strVal val="visible"/>
                                      </p:to>
                                    </p:set>
                                    <p:anim calcmode="lin" valueType="num">
                                      <p:cBhvr additive="base">
                                        <p:cTn id="21" dur="20000" fill="hold"/>
                                        <p:tgtEl>
                                          <p:spTgt spid="40"/>
                                        </p:tgtEl>
                                        <p:attrNameLst>
                                          <p:attrName>ppt_x</p:attrName>
                                        </p:attrNameLst>
                                      </p:cBhvr>
                                      <p:tavLst>
                                        <p:tav tm="0">
                                          <p:val>
                                            <p:strVal val="1+#ppt_w/2"/>
                                          </p:val>
                                        </p:tav>
                                        <p:tav tm="100000">
                                          <p:val>
                                            <p:strVal val="#ppt_x"/>
                                          </p:val>
                                        </p:tav>
                                      </p:tavLst>
                                    </p:anim>
                                    <p:anim calcmode="lin" valueType="num">
                                      <p:cBhvr additive="base">
                                        <p:cTn id="22" dur="20000" fill="hold"/>
                                        <p:tgtEl>
                                          <p:spTgt spid="40"/>
                                        </p:tgtEl>
                                        <p:attrNameLst>
                                          <p:attrName>ppt_y</p:attrName>
                                        </p:attrNameLst>
                                      </p:cBhvr>
                                      <p:tavLst>
                                        <p:tav tm="0">
                                          <p:val>
                                            <p:strVal val="#ppt_y"/>
                                          </p:val>
                                        </p:tav>
                                        <p:tav tm="100000">
                                          <p:val>
                                            <p:strVal val="#ppt_y"/>
                                          </p:val>
                                        </p:tav>
                                      </p:tavLst>
                                    </p:anim>
                                  </p:childTnLst>
                                </p:cTn>
                              </p:par>
                              <p:par>
                                <p:cTn id="23" presetID="2" presetClass="entr" presetSubtype="8" repeatCount="indefinite" fill="hold" grpId="0" nodeType="withEffect">
                                  <p:stCondLst>
                                    <p:cond delay="500"/>
                                  </p:stCondLst>
                                  <p:childTnLst>
                                    <p:set>
                                      <p:cBhvr>
                                        <p:cTn id="24" dur="1" fill="hold">
                                          <p:stCondLst>
                                            <p:cond delay="0"/>
                                          </p:stCondLst>
                                        </p:cTn>
                                        <p:tgtEl>
                                          <p:spTgt spid="41"/>
                                        </p:tgtEl>
                                        <p:attrNameLst>
                                          <p:attrName>style.visibility</p:attrName>
                                        </p:attrNameLst>
                                      </p:cBhvr>
                                      <p:to>
                                        <p:strVal val="visible"/>
                                      </p:to>
                                    </p:set>
                                    <p:anim calcmode="lin" valueType="num">
                                      <p:cBhvr additive="base">
                                        <p:cTn id="25" dur="20000" fill="hold"/>
                                        <p:tgtEl>
                                          <p:spTgt spid="41"/>
                                        </p:tgtEl>
                                        <p:attrNameLst>
                                          <p:attrName>ppt_x</p:attrName>
                                        </p:attrNameLst>
                                      </p:cBhvr>
                                      <p:tavLst>
                                        <p:tav tm="0">
                                          <p:val>
                                            <p:strVal val="0-#ppt_w/2"/>
                                          </p:val>
                                        </p:tav>
                                        <p:tav tm="100000">
                                          <p:val>
                                            <p:strVal val="#ppt_x"/>
                                          </p:val>
                                        </p:tav>
                                      </p:tavLst>
                                    </p:anim>
                                    <p:anim calcmode="lin" valueType="num">
                                      <p:cBhvr additive="base">
                                        <p:cTn id="26" dur="20000" fill="hold"/>
                                        <p:tgtEl>
                                          <p:spTgt spid="41"/>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49"/>
                                        </p:tgtEl>
                                        <p:attrNameLst>
                                          <p:attrName>style.visibility</p:attrName>
                                        </p:attrNameLst>
                                      </p:cBhvr>
                                      <p:to>
                                        <p:strVal val="visible"/>
                                      </p:to>
                                    </p:set>
                                    <p:animEffect transition="in" filter="wipe(down)">
                                      <p:cBhvr>
                                        <p:cTn id="31"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2" restart="whenNotActive" fill="hold" evtFilter="cancelBubble" nodeType="interactiveSeq">
                <p:stCondLst>
                  <p:cond evt="onClick" delay="0">
                    <p:tgtEl>
                      <p:spTgt spid="26"/>
                    </p:tgtEl>
                  </p:cond>
                </p:stCondLst>
                <p:endSync evt="end" delay="0">
                  <p:rtn val="all"/>
                </p:endSync>
                <p:childTnLst>
                  <p:par>
                    <p:cTn id="33" fill="hold">
                      <p:stCondLst>
                        <p:cond delay="0"/>
                      </p:stCondLst>
                      <p:childTnLst>
                        <p:par>
                          <p:cTn id="34" fill="hold">
                            <p:stCondLst>
                              <p:cond delay="0"/>
                            </p:stCondLst>
                            <p:childTnLst>
                              <p:par>
                                <p:cTn id="35" presetID="23" presetClass="entr" presetSubtype="32" fill="hold" nodeType="withEffect">
                                  <p:stCondLst>
                                    <p:cond delay="1000"/>
                                  </p:stCondLst>
                                  <p:childTnLst>
                                    <p:set>
                                      <p:cBhvr>
                                        <p:cTn id="36" dur="1" fill="hold">
                                          <p:stCondLst>
                                            <p:cond delay="0"/>
                                          </p:stCondLst>
                                        </p:cTn>
                                        <p:tgtEl>
                                          <p:spTgt spid="47"/>
                                        </p:tgtEl>
                                        <p:attrNameLst>
                                          <p:attrName>style.visibility</p:attrName>
                                        </p:attrNameLst>
                                      </p:cBhvr>
                                      <p:to>
                                        <p:strVal val="visible"/>
                                      </p:to>
                                    </p:set>
                                    <p:anim calcmode="lin" valueType="num">
                                      <p:cBhvr>
                                        <p:cTn id="37" dur="250" fill="hold"/>
                                        <p:tgtEl>
                                          <p:spTgt spid="47"/>
                                        </p:tgtEl>
                                        <p:attrNameLst>
                                          <p:attrName>ppt_w</p:attrName>
                                        </p:attrNameLst>
                                      </p:cBhvr>
                                      <p:tavLst>
                                        <p:tav tm="0">
                                          <p:val>
                                            <p:strVal val="4*#ppt_w"/>
                                          </p:val>
                                        </p:tav>
                                        <p:tav tm="100000">
                                          <p:val>
                                            <p:strVal val="#ppt_w"/>
                                          </p:val>
                                        </p:tav>
                                      </p:tavLst>
                                    </p:anim>
                                    <p:anim calcmode="lin" valueType="num">
                                      <p:cBhvr>
                                        <p:cTn id="38" dur="250" fill="hold"/>
                                        <p:tgtEl>
                                          <p:spTgt spid="47"/>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35"/>
                                            </p:cond>
                                          </p:stCondLst>
                                          <p:endCondLst>
                                            <p:cond evt="onStopAudio" delay="0">
                                              <p:tgtEl>
                                                <p:sldTgt/>
                                              </p:tgtEl>
                                            </p:cond>
                                          </p:endCondLst>
                                        </p:cTn>
                                        <p:tgtEl>
                                          <p:sndTgt r:embed="rId2" name="Check mark.wav"/>
                                        </p:tgtEl>
                                      </p:cMediaNode>
                                    </p:audio>
                                  </p:subTnLst>
                                </p:cTn>
                              </p:par>
                            </p:childTnLst>
                          </p:cTn>
                        </p:par>
                      </p:childTnLst>
                    </p:cTn>
                  </p:par>
                </p:childTnLst>
              </p:cTn>
              <p:nextCondLst>
                <p:cond evt="onClick" delay="0">
                  <p:tgtEl>
                    <p:spTgt spid="26"/>
                  </p:tgtEl>
                </p:cond>
              </p:nextCondLst>
            </p:seq>
            <p:seq concurrent="1" nextAc="seek">
              <p:cTn id="39" restart="whenNotActive" fill="hold" evtFilter="cancelBubble" nodeType="interactiveSeq">
                <p:stCondLst>
                  <p:cond evt="onClick" delay="0">
                    <p:tgtEl>
                      <p:spTgt spid="43"/>
                    </p:tgtEl>
                  </p:cond>
                </p:stCondLst>
                <p:endSync evt="end" delay="0">
                  <p:rtn val="all"/>
                </p:endSync>
                <p:childTnLst>
                  <p:par>
                    <p:cTn id="40" fill="hold">
                      <p:stCondLst>
                        <p:cond delay="0"/>
                      </p:stCondLst>
                      <p:childTnLst>
                        <p:par>
                          <p:cTn id="41" fill="hold">
                            <p:stCondLst>
                              <p:cond delay="0"/>
                            </p:stCondLst>
                            <p:childTnLst>
                              <p:par>
                                <p:cTn id="42" presetID="23" presetClass="entr" presetSubtype="32" fill="hold" nodeType="withEffect">
                                  <p:stCondLst>
                                    <p:cond delay="1000"/>
                                  </p:stCondLst>
                                  <p:childTnLst>
                                    <p:set>
                                      <p:cBhvr>
                                        <p:cTn id="43" dur="1" fill="hold">
                                          <p:stCondLst>
                                            <p:cond delay="0"/>
                                          </p:stCondLst>
                                        </p:cTn>
                                        <p:tgtEl>
                                          <p:spTgt spid="51"/>
                                        </p:tgtEl>
                                        <p:attrNameLst>
                                          <p:attrName>style.visibility</p:attrName>
                                        </p:attrNameLst>
                                      </p:cBhvr>
                                      <p:to>
                                        <p:strVal val="visible"/>
                                      </p:to>
                                    </p:set>
                                    <p:anim calcmode="lin" valueType="num">
                                      <p:cBhvr>
                                        <p:cTn id="44" dur="250" fill="hold"/>
                                        <p:tgtEl>
                                          <p:spTgt spid="51"/>
                                        </p:tgtEl>
                                        <p:attrNameLst>
                                          <p:attrName>ppt_w</p:attrName>
                                        </p:attrNameLst>
                                      </p:cBhvr>
                                      <p:tavLst>
                                        <p:tav tm="0">
                                          <p:val>
                                            <p:strVal val="4*#ppt_w"/>
                                          </p:val>
                                        </p:tav>
                                        <p:tav tm="100000">
                                          <p:val>
                                            <p:strVal val="#ppt_w"/>
                                          </p:val>
                                        </p:tav>
                                      </p:tavLst>
                                    </p:anim>
                                    <p:anim calcmode="lin" valueType="num">
                                      <p:cBhvr>
                                        <p:cTn id="45" dur="250" fill="hold"/>
                                        <p:tgtEl>
                                          <p:spTgt spid="51"/>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42"/>
                                            </p:cond>
                                          </p:stCondLst>
                                          <p:endCondLst>
                                            <p:cond evt="onStopAudio" delay="0">
                                              <p:tgtEl>
                                                <p:sldTgt/>
                                              </p:tgtEl>
                                            </p:cond>
                                          </p:endCondLst>
                                        </p:cTn>
                                        <p:tgtEl>
                                          <p:sndTgt r:embed="rId3" name="Wrong Buzzer.wav"/>
                                        </p:tgtEl>
                                      </p:cMediaNode>
                                    </p:audio>
                                  </p:subTnLst>
                                </p:cTn>
                              </p:par>
                            </p:childTnLst>
                          </p:cTn>
                        </p:par>
                      </p:childTnLst>
                    </p:cTn>
                  </p:par>
                </p:childTnLst>
              </p:cTn>
              <p:nextCondLst>
                <p:cond evt="onClick" delay="0">
                  <p:tgtEl>
                    <p:spTgt spid="43"/>
                  </p:tgtEl>
                </p:cond>
              </p:nextCondLst>
            </p:seq>
            <p:seq concurrent="1" nextAc="seek">
              <p:cTn id="46" restart="whenNotActive" fill="hold" evtFilter="cancelBubble" nodeType="interactiveSeq">
                <p:stCondLst>
                  <p:cond evt="onClick" delay="0">
                    <p:tgtEl>
                      <p:spTgt spid="3"/>
                    </p:tgtEl>
                  </p:cond>
                </p:stCondLst>
                <p:endSync evt="end" delay="0">
                  <p:rtn val="all"/>
                </p:endSync>
                <p:childTnLst>
                  <p:par>
                    <p:cTn id="47" fill="hold">
                      <p:stCondLst>
                        <p:cond delay="0"/>
                      </p:stCondLst>
                      <p:childTnLst>
                        <p:par>
                          <p:cTn id="48" fill="hold">
                            <p:stCondLst>
                              <p:cond delay="0"/>
                            </p:stCondLst>
                            <p:childTnLst>
                              <p:par>
                                <p:cTn id="49" presetID="11" presetClass="entr" presetSubtype="0" fill="hold" grpId="0" nodeType="afterEffect">
                                  <p:stCondLst>
                                    <p:cond delay="0"/>
                                  </p:stCondLst>
                                  <p:childTnLst>
                                    <p:set>
                                      <p:cBhvr>
                                        <p:cTn id="50" dur="1000">
                                          <p:stCondLst>
                                            <p:cond delay="0"/>
                                          </p:stCondLst>
                                        </p:cTn>
                                        <p:tgtEl>
                                          <p:spTgt spid="5"/>
                                        </p:tgtEl>
                                        <p:attrNameLst>
                                          <p:attrName>style.visibility</p:attrName>
                                        </p:attrNameLst>
                                      </p:cBhvr>
                                      <p:to>
                                        <p:strVal val="visible"/>
                                      </p:to>
                                    </p:set>
                                  </p:childTnLst>
                                </p:cTn>
                              </p:par>
                            </p:childTnLst>
                          </p:cTn>
                        </p:par>
                        <p:par>
                          <p:cTn id="51" fill="hold">
                            <p:stCondLst>
                              <p:cond delay="1000"/>
                            </p:stCondLst>
                            <p:childTnLst>
                              <p:par>
                                <p:cTn id="52" presetID="11" presetClass="entr" presetSubtype="0" fill="hold" grpId="0" nodeType="afterEffect">
                                  <p:stCondLst>
                                    <p:cond delay="0"/>
                                  </p:stCondLst>
                                  <p:childTnLst>
                                    <p:set>
                                      <p:cBhvr>
                                        <p:cTn id="53" dur="1000">
                                          <p:stCondLst>
                                            <p:cond delay="0"/>
                                          </p:stCondLst>
                                        </p:cTn>
                                        <p:tgtEl>
                                          <p:spTgt spid="6"/>
                                        </p:tgtEl>
                                        <p:attrNameLst>
                                          <p:attrName>style.visibility</p:attrName>
                                        </p:attrNameLst>
                                      </p:cBhvr>
                                      <p:to>
                                        <p:strVal val="visible"/>
                                      </p:to>
                                    </p:set>
                                  </p:childTnLst>
                                </p:cTn>
                              </p:par>
                            </p:childTnLst>
                          </p:cTn>
                        </p:par>
                        <p:par>
                          <p:cTn id="54" fill="hold">
                            <p:stCondLst>
                              <p:cond delay="2000"/>
                            </p:stCondLst>
                            <p:childTnLst>
                              <p:par>
                                <p:cTn id="55" presetID="11" presetClass="entr" presetSubtype="0" fill="hold" grpId="0" nodeType="afterEffect">
                                  <p:stCondLst>
                                    <p:cond delay="0"/>
                                  </p:stCondLst>
                                  <p:childTnLst>
                                    <p:set>
                                      <p:cBhvr>
                                        <p:cTn id="56" dur="1000">
                                          <p:stCondLst>
                                            <p:cond delay="0"/>
                                          </p:stCondLst>
                                        </p:cTn>
                                        <p:tgtEl>
                                          <p:spTgt spid="8"/>
                                        </p:tgtEl>
                                        <p:attrNameLst>
                                          <p:attrName>style.visibility</p:attrName>
                                        </p:attrNameLst>
                                      </p:cBhvr>
                                      <p:to>
                                        <p:strVal val="visible"/>
                                      </p:to>
                                    </p:set>
                                  </p:childTnLst>
                                </p:cTn>
                              </p:par>
                            </p:childTnLst>
                          </p:cTn>
                        </p:par>
                        <p:par>
                          <p:cTn id="57" fill="hold">
                            <p:stCondLst>
                              <p:cond delay="3000"/>
                            </p:stCondLst>
                            <p:childTnLst>
                              <p:par>
                                <p:cTn id="58" presetID="11" presetClass="entr" presetSubtype="0" fill="hold" grpId="0" nodeType="afterEffect">
                                  <p:stCondLst>
                                    <p:cond delay="0"/>
                                  </p:stCondLst>
                                  <p:childTnLst>
                                    <p:set>
                                      <p:cBhvr>
                                        <p:cTn id="59" dur="1000">
                                          <p:stCondLst>
                                            <p:cond delay="0"/>
                                          </p:stCondLst>
                                        </p:cTn>
                                        <p:tgtEl>
                                          <p:spTgt spid="10"/>
                                        </p:tgtEl>
                                        <p:attrNameLst>
                                          <p:attrName>style.visibility</p:attrName>
                                        </p:attrNameLst>
                                      </p:cBhvr>
                                      <p:to>
                                        <p:strVal val="visible"/>
                                      </p:to>
                                    </p:set>
                                  </p:childTnLst>
                                </p:cTn>
                              </p:par>
                            </p:childTnLst>
                          </p:cTn>
                        </p:par>
                        <p:par>
                          <p:cTn id="60" fill="hold">
                            <p:stCondLst>
                              <p:cond delay="4000"/>
                            </p:stCondLst>
                            <p:childTnLst>
                              <p:par>
                                <p:cTn id="61" presetID="11" presetClass="entr" presetSubtype="0" fill="hold" grpId="0" nodeType="afterEffect">
                                  <p:stCondLst>
                                    <p:cond delay="0"/>
                                  </p:stCondLst>
                                  <p:childTnLst>
                                    <p:set>
                                      <p:cBhvr>
                                        <p:cTn id="62" dur="1000">
                                          <p:stCondLst>
                                            <p:cond delay="0"/>
                                          </p:stCondLst>
                                        </p:cTn>
                                        <p:tgtEl>
                                          <p:spTgt spid="12"/>
                                        </p:tgtEl>
                                        <p:attrNameLst>
                                          <p:attrName>style.visibility</p:attrName>
                                        </p:attrNameLst>
                                      </p:cBhvr>
                                      <p:to>
                                        <p:strVal val="visible"/>
                                      </p:to>
                                    </p:set>
                                  </p:childTnLst>
                                </p:cTn>
                              </p:par>
                            </p:childTnLst>
                          </p:cTn>
                        </p:par>
                        <p:par>
                          <p:cTn id="63" fill="hold">
                            <p:stCondLst>
                              <p:cond delay="5000"/>
                            </p:stCondLst>
                            <p:childTnLst>
                              <p:par>
                                <p:cTn id="64" presetID="11" presetClass="entr" presetSubtype="0" fill="hold" grpId="0" nodeType="afterEffect">
                                  <p:stCondLst>
                                    <p:cond delay="0"/>
                                  </p:stCondLst>
                                  <p:childTnLst>
                                    <p:set>
                                      <p:cBhvr>
                                        <p:cTn id="65" dur="1000">
                                          <p:stCondLst>
                                            <p:cond delay="0"/>
                                          </p:stCondLst>
                                        </p:cTn>
                                        <p:tgtEl>
                                          <p:spTgt spid="14"/>
                                        </p:tgtEl>
                                        <p:attrNameLst>
                                          <p:attrName>style.visibility</p:attrName>
                                        </p:attrNameLst>
                                      </p:cBhvr>
                                      <p:to>
                                        <p:strVal val="visible"/>
                                      </p:to>
                                    </p:set>
                                  </p:childTnLst>
                                </p:cTn>
                              </p:par>
                            </p:childTnLst>
                          </p:cTn>
                        </p:par>
                        <p:par>
                          <p:cTn id="66" fill="hold">
                            <p:stCondLst>
                              <p:cond delay="6000"/>
                            </p:stCondLst>
                            <p:childTnLst>
                              <p:par>
                                <p:cTn id="67" presetID="11" presetClass="entr" presetSubtype="0" fill="hold" grpId="0" nodeType="afterEffect">
                                  <p:stCondLst>
                                    <p:cond delay="0"/>
                                  </p:stCondLst>
                                  <p:childTnLst>
                                    <p:set>
                                      <p:cBhvr>
                                        <p:cTn id="68" dur="1000">
                                          <p:stCondLst>
                                            <p:cond delay="0"/>
                                          </p:stCondLst>
                                        </p:cTn>
                                        <p:tgtEl>
                                          <p:spTgt spid="15"/>
                                        </p:tgtEl>
                                        <p:attrNameLst>
                                          <p:attrName>style.visibility</p:attrName>
                                        </p:attrNameLst>
                                      </p:cBhvr>
                                      <p:to>
                                        <p:strVal val="visible"/>
                                      </p:to>
                                    </p:set>
                                  </p:childTnLst>
                                </p:cTn>
                              </p:par>
                            </p:childTnLst>
                          </p:cTn>
                        </p:par>
                        <p:par>
                          <p:cTn id="69" fill="hold">
                            <p:stCondLst>
                              <p:cond delay="7000"/>
                            </p:stCondLst>
                            <p:childTnLst>
                              <p:par>
                                <p:cTn id="70" presetID="11" presetClass="entr" presetSubtype="0" fill="hold" grpId="0" nodeType="afterEffect">
                                  <p:stCondLst>
                                    <p:cond delay="0"/>
                                  </p:stCondLst>
                                  <p:childTnLst>
                                    <p:set>
                                      <p:cBhvr>
                                        <p:cTn id="71" dur="1000">
                                          <p:stCondLst>
                                            <p:cond delay="0"/>
                                          </p:stCondLst>
                                        </p:cTn>
                                        <p:tgtEl>
                                          <p:spTgt spid="16"/>
                                        </p:tgtEl>
                                        <p:attrNameLst>
                                          <p:attrName>style.visibility</p:attrName>
                                        </p:attrNameLst>
                                      </p:cBhvr>
                                      <p:to>
                                        <p:strVal val="visible"/>
                                      </p:to>
                                    </p:set>
                                  </p:childTnLst>
                                </p:cTn>
                              </p:par>
                            </p:childTnLst>
                          </p:cTn>
                        </p:par>
                        <p:par>
                          <p:cTn id="72" fill="hold">
                            <p:stCondLst>
                              <p:cond delay="8000"/>
                            </p:stCondLst>
                            <p:childTnLst>
                              <p:par>
                                <p:cTn id="73" presetID="11" presetClass="entr" presetSubtype="0" fill="hold" grpId="0" nodeType="afterEffect">
                                  <p:stCondLst>
                                    <p:cond delay="0"/>
                                  </p:stCondLst>
                                  <p:childTnLst>
                                    <p:set>
                                      <p:cBhvr>
                                        <p:cTn id="74" dur="1000">
                                          <p:stCondLst>
                                            <p:cond delay="0"/>
                                          </p:stCondLst>
                                        </p:cTn>
                                        <p:tgtEl>
                                          <p:spTgt spid="18"/>
                                        </p:tgtEl>
                                        <p:attrNameLst>
                                          <p:attrName>style.visibility</p:attrName>
                                        </p:attrNameLst>
                                      </p:cBhvr>
                                      <p:to>
                                        <p:strVal val="visible"/>
                                      </p:to>
                                    </p:set>
                                  </p:childTnLst>
                                </p:cTn>
                              </p:par>
                            </p:childTnLst>
                          </p:cTn>
                        </p:par>
                        <p:par>
                          <p:cTn id="75" fill="hold">
                            <p:stCondLst>
                              <p:cond delay="9000"/>
                            </p:stCondLst>
                            <p:childTnLst>
                              <p:par>
                                <p:cTn id="76" presetID="11" presetClass="entr" presetSubtype="0" fill="hold" grpId="0" nodeType="afterEffect">
                                  <p:stCondLst>
                                    <p:cond delay="0"/>
                                  </p:stCondLst>
                                  <p:childTnLst>
                                    <p:set>
                                      <p:cBhvr>
                                        <p:cTn id="77" dur="1000">
                                          <p:stCondLst>
                                            <p:cond delay="0"/>
                                          </p:stCondLst>
                                        </p:cTn>
                                        <p:tgtEl>
                                          <p:spTgt spid="19"/>
                                        </p:tgtEl>
                                        <p:attrNameLst>
                                          <p:attrName>style.visibility</p:attrName>
                                        </p:attrNameLst>
                                      </p:cBhvr>
                                      <p:to>
                                        <p:strVal val="visible"/>
                                      </p:to>
                                    </p:set>
                                  </p:childTnLst>
                                </p:cTn>
                              </p:par>
                            </p:childTnLst>
                          </p:cTn>
                        </p:par>
                        <p:par>
                          <p:cTn id="78" fill="hold">
                            <p:stCondLst>
                              <p:cond delay="10000"/>
                            </p:stCondLst>
                            <p:childTnLst>
                              <p:par>
                                <p:cTn id="79" presetID="11" presetClass="entr" presetSubtype="0" fill="hold" grpId="0" nodeType="afterEffect">
                                  <p:stCondLst>
                                    <p:cond delay="0"/>
                                  </p:stCondLst>
                                  <p:childTnLst>
                                    <p:set>
                                      <p:cBhvr>
                                        <p:cTn id="80" dur="1000">
                                          <p:stCondLst>
                                            <p:cond delay="0"/>
                                          </p:stCondLst>
                                        </p:cTn>
                                        <p:tgtEl>
                                          <p:spTgt spid="20"/>
                                        </p:tgtEl>
                                        <p:attrNameLst>
                                          <p:attrName>style.visibility</p:attrName>
                                        </p:attrNameLst>
                                      </p:cBhvr>
                                      <p:to>
                                        <p:strVal val="visible"/>
                                      </p:to>
                                    </p:set>
                                  </p:childTnLst>
                                </p:cTn>
                              </p:par>
                            </p:childTnLst>
                          </p:cTn>
                        </p:par>
                      </p:childTnLst>
                    </p:cTn>
                  </p:par>
                </p:childTnLst>
              </p:cTn>
              <p:nextCondLst>
                <p:cond evt="onClick" delay="0">
                  <p:tgtEl>
                    <p:spTgt spid="3"/>
                  </p:tgtEl>
                </p:cond>
              </p:nextCondLst>
            </p:seq>
          </p:childTnLst>
        </p:cTn>
      </p:par>
    </p:tnLst>
    <p:bldLst>
      <p:bldP spid="4" grpId="0" animBg="1"/>
      <p:bldP spid="26" grpId="0" animBg="1"/>
      <p:bldP spid="40" grpId="0" animBg="1"/>
      <p:bldP spid="41" grpId="0" animBg="1"/>
      <p:bldP spid="42" grpId="0" animBg="1"/>
      <p:bldP spid="43" grpId="0" animBg="1"/>
      <p:bldP spid="5" grpId="0" animBg="1"/>
      <p:bldP spid="6" grpId="0" animBg="1"/>
      <p:bldP spid="8" grpId="0" animBg="1"/>
      <p:bldP spid="10" grpId="0" animBg="1"/>
      <p:bldP spid="12" grpId="0" animBg="1"/>
      <p:bldP spid="14" grpId="0" animBg="1"/>
      <p:bldP spid="15" grpId="0" animBg="1"/>
      <p:bldP spid="16" grpId="0" animBg="1"/>
      <p:bldP spid="18" grpId="0" animBg="1"/>
      <p:bldP spid="19" grpId="0" animBg="1"/>
      <p:bldP spid="2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l="-2000" r="-2000"/>
          </a:stretch>
        </a:blipFill>
        <a:effectLst/>
      </p:bgPr>
    </p:bg>
    <p:spTree>
      <p:nvGrpSpPr>
        <p:cNvPr id="1" name=""/>
        <p:cNvGrpSpPr/>
        <p:nvPr/>
      </p:nvGrpSpPr>
      <p:grpSpPr>
        <a:xfrm>
          <a:off x="0" y="0"/>
          <a:ext cx="0" cy="0"/>
          <a:chOff x="0" y="0"/>
          <a:chExt cx="0" cy="0"/>
        </a:xfrm>
      </p:grpSpPr>
      <p:pic>
        <p:nvPicPr>
          <p:cNvPr id="7" name="Picture 6" descr="OPL20U25GSXzBJYl68kk8uQGfFKzs7yb1M4KJWUiLk6ZEvGF+qCIPSnY57AbBFCvTW2023.18.109+K4lPs7H94VUqPe2XwIsfPRnrXQE//QTEXxb8/8N4CNc6FpgZahzpTjFhMzSA7T/nHJa11DE8Ng2TP3iAmRczFlmslSuUNOgUeb6yRvs0="/>
          <p:cNvPicPr>
            <a:picLocks noChangeAspect="1"/>
          </p:cNvPicPr>
          <p:nvPr/>
        </p:nvPicPr>
        <p:blipFill>
          <a:blip r:embed="rId5" cstate="print">
            <a:biLevel thresh="25000"/>
            <a:extLst>
              <a:ext uri="{BEBA8EAE-BF5A-486C-A8C5-ECC9F3942E4B}">
                <a14:imgProps xmlns:a14="http://schemas.microsoft.com/office/drawing/2010/main">
                  <a14:imgLayer r:embed="rId6">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7870622" y="2826848"/>
            <a:ext cx="814875" cy="887195"/>
          </a:xfrm>
          <a:prstGeom prst="rect">
            <a:avLst/>
          </a:prstGeom>
        </p:spPr>
      </p:pic>
      <p:pic>
        <p:nvPicPr>
          <p:cNvPr id="9" name="Picture 8" descr="OPL20U25GSXzBJYl68kk8uQGfFKzs7yb1M4KJWUiLk6ZEvGF+qCIPSnY57AbBFCvTW2023.18.109+K4lPs7H94VUqPe2XwIsfPRnrXQE//QTEXxb8/8N4CNc6FpgZahzpTjFhMzSA7T/nHJa11DE8Ng2TP3iAmRczFlmslSuUNOgUeb6yRvs0="/>
          <p:cNvPicPr>
            <a:picLocks noChangeAspect="1"/>
          </p:cNvPicPr>
          <p:nvPr/>
        </p:nvPicPr>
        <p:blipFill>
          <a:blip r:embed="rId7" cstate="print">
            <a:biLevel thresh="25000"/>
            <a:extLst>
              <a:ext uri="{BEBA8EAE-BF5A-486C-A8C5-ECC9F3942E4B}">
                <a14:imgProps xmlns:a14="http://schemas.microsoft.com/office/drawing/2010/main">
                  <a14:imgLayer r:embed="rId8">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7332703" y="3386891"/>
            <a:ext cx="609667" cy="663774"/>
          </a:xfrm>
          <a:prstGeom prst="rect">
            <a:avLst/>
          </a:prstGeom>
        </p:spPr>
      </p:pic>
      <p:pic>
        <p:nvPicPr>
          <p:cNvPr id="11" name="Picture 10" descr="OPL20U25GSXzBJYl68kk8uQGfFKzs7yb1M4KJWUiLk6ZEvGF+qCIPSnY57AbBFCvTW2023.18.109+K4lPs7H94VUqPe2XwIsfPRnrXQE//QTEXxb8/8N4CNc6FpgZahzpTjFhMzSA7T/nHJa11DE8Ng2TP3iAmRczFlmslSuUNOgUeb6yRvs0="/>
          <p:cNvPicPr>
            <a:picLocks noChangeAspect="1"/>
          </p:cNvPicPr>
          <p:nvPr/>
        </p:nvPicPr>
        <p:blipFill>
          <a:blip r:embed="rId9" cstate="print">
            <a:biLevel thresh="25000"/>
            <a:extLst>
              <a:ext uri="{BEBA8EAE-BF5A-486C-A8C5-ECC9F3942E4B}">
                <a14:imgProps xmlns:a14="http://schemas.microsoft.com/office/drawing/2010/main">
                  <a14:imgLayer r:embed="rId10">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7771484" y="3847792"/>
            <a:ext cx="390293" cy="424931"/>
          </a:xfrm>
          <a:prstGeom prst="rect">
            <a:avLst/>
          </a:prstGeom>
        </p:spPr>
      </p:pic>
      <p:sp>
        <p:nvSpPr>
          <p:cNvPr id="4" name="Snip Diagonal Corner Rectangle 3" descr="OPL20U25GSXzBJYl68kk8uQGfFKzs7yb1M4KJWUiLk6ZEvGF+qCIPSnY57AbBFCvTW2023.18.109+K4lPs7H94VUqPe2XwIsfPRnrXQE//QTEXxb8/8N4CNc6FpgZahzpTjFhMzSA7T/nHJa11DE8Ng2TP3iAmRczFlmslSuUNOgUeb6yRvs0="/>
          <p:cNvSpPr/>
          <p:nvPr/>
        </p:nvSpPr>
        <p:spPr>
          <a:xfrm>
            <a:off x="703178" y="149903"/>
            <a:ext cx="6291468" cy="1203448"/>
          </a:xfrm>
          <a:prstGeom prst="snip2Diag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buClrTx/>
              <a:defRPr/>
            </a:pPr>
            <a:endParaRPr lang="vi-VN" sz="2400" kern="1200" dirty="0">
              <a:solidFill>
                <a:prstClr val="black"/>
              </a:solidFill>
              <a:latin typeface="Arial" panose="020B0604020202020204" pitchFamily="34" charset="0"/>
            </a:endParaRPr>
          </a:p>
        </p:txBody>
      </p:sp>
      <p:sp>
        <p:nvSpPr>
          <p:cNvPr id="26" name="Rectangle 25" descr="OPL20U25GSXzBJYl68kk8uQGfFKzs7yb1M4KJWUiLk6ZEvGF+qCIPSnY57AbBFCvTW2023.18.109+K4lPs7H94VUqPe2XwIsfPRnrXQE//QTEXxb8/8N4CNc6FpgZahzpTjFhMzSA7T/nHJa11DE8Ng2TP3iAmRczFlmslSuUNOgUeb6yRvs0="/>
          <p:cNvSpPr/>
          <p:nvPr/>
        </p:nvSpPr>
        <p:spPr>
          <a:xfrm>
            <a:off x="813014" y="1447577"/>
            <a:ext cx="3680099" cy="578112"/>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buClrTx/>
              <a:defRPr/>
            </a:pPr>
            <a:r>
              <a:rPr lang="vi-VN" sz="2400" b="1" kern="1200" dirty="0">
                <a:solidFill>
                  <a:srgbClr val="002060"/>
                </a:solidFill>
                <a:latin typeface="Times New Roman" panose="02020603050405020304" pitchFamily="18" charset="0"/>
                <a:cs typeface="Times New Roman" panose="02020603050405020304" pitchFamily="18" charset="0"/>
              </a:rPr>
              <a:t>A</a:t>
            </a:r>
            <a:r>
              <a:rPr lang="vi-VN" sz="2400" kern="1200" dirty="0">
                <a:solidFill>
                  <a:srgbClr val="002060"/>
                </a:solidFill>
                <a:latin typeface="Times New Roman" panose="02020603050405020304" pitchFamily="18" charset="0"/>
                <a:cs typeface="Times New Roman" panose="02020603050405020304" pitchFamily="18" charset="0"/>
              </a:rPr>
              <a:t>. </a:t>
            </a:r>
            <a:r>
              <a:rPr lang="en-US" sz="2400" kern="1200" dirty="0">
                <a:solidFill>
                  <a:srgbClr val="002060"/>
                </a:solidFill>
                <a:latin typeface="Times New Roman" panose="02020603050405020304" pitchFamily="18" charset="0"/>
                <a:cs typeface="Times New Roman" panose="02020603050405020304" pitchFamily="18" charset="0"/>
              </a:rPr>
              <a:t>3 dm = 30 m</a:t>
            </a:r>
            <a:endParaRPr lang="vi-VN" sz="2400" kern="1200" dirty="0">
              <a:solidFill>
                <a:prstClr val="black"/>
              </a:solidFill>
              <a:latin typeface="Times New Roman" panose="02020603050405020304" pitchFamily="18" charset="0"/>
              <a:cs typeface="Times New Roman" panose="02020603050405020304" pitchFamily="18" charset="0"/>
            </a:endParaRPr>
          </a:p>
        </p:txBody>
      </p:sp>
      <p:sp>
        <p:nvSpPr>
          <p:cNvPr id="40" name="Cloud 39" descr="OPL20U25GSXzBJYl68kk8uQGfFKzs7yb1M4KJWUiLk6ZEvGF+qCIPSnY57AbBFCvTW2023.18.109+K4lPs7H94VUqPe2XwIsfPRnrXQE//QTEXxb8/8N4CNc6FpgZahzpTjFhMzSA7T/nHJa11DE8Ng2TP3iAmRczFlmslSuUNOgUeb6yRvs0="/>
          <p:cNvSpPr/>
          <p:nvPr/>
        </p:nvSpPr>
        <p:spPr>
          <a:xfrm>
            <a:off x="-512509" y="3676647"/>
            <a:ext cx="425336" cy="261908"/>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Arial" panose="020B0604020202020204" pitchFamily="34" charset="0"/>
            </a:endParaRPr>
          </a:p>
        </p:txBody>
      </p:sp>
      <p:sp>
        <p:nvSpPr>
          <p:cNvPr id="41" name="Cloud 40" descr="OPL20U25GSXzBJYl68kk8uQGfFKzs7yb1M4KJWUiLk6ZEvGF+qCIPSnY57AbBFCvTW2023.18.109+K4lPs7H94VUqPe2XwIsfPRnrXQE//QTEXxb8/8N4CNc6FpgZahzpTjFhMzSA7T/nHJa11DE8Ng2TP3iAmRczFlmslSuUNOgUeb6yRvs0="/>
          <p:cNvSpPr/>
          <p:nvPr/>
        </p:nvSpPr>
        <p:spPr>
          <a:xfrm>
            <a:off x="10224451" y="3526875"/>
            <a:ext cx="668565" cy="411680"/>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Arial" panose="020B0604020202020204" pitchFamily="34" charset="0"/>
            </a:endParaRPr>
          </a:p>
        </p:txBody>
      </p:sp>
      <p:sp>
        <p:nvSpPr>
          <p:cNvPr id="42" name="Rectangle 41" descr="OPL20U25GSXzBJYl68kk8uQGfFKzs7yb1M4KJWUiLk6ZEvGF+qCIPSnY57AbBFCvTW2023.18.109+K4lPs7H94VUqPe2XwIsfPRnrXQE//QTEXxb8/8N4CNc6FpgZahzpTjFhMzSA7T/nHJa11DE8Ng2TP3iAmRczFlmslSuUNOgUeb6yRvs0="/>
          <p:cNvSpPr/>
          <p:nvPr/>
        </p:nvSpPr>
        <p:spPr>
          <a:xfrm>
            <a:off x="813015" y="2216407"/>
            <a:ext cx="3680099" cy="578112"/>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buClrTx/>
              <a:defRPr/>
            </a:pPr>
            <a:r>
              <a:rPr lang="vi-VN" sz="2400" b="1" kern="1200" dirty="0">
                <a:solidFill>
                  <a:srgbClr val="002060"/>
                </a:solidFill>
                <a:latin typeface="Times New Roman" panose="02020603050405020304" pitchFamily="18" charset="0"/>
                <a:cs typeface="Times New Roman" panose="02020603050405020304" pitchFamily="18" charset="0"/>
              </a:rPr>
              <a:t>B</a:t>
            </a:r>
            <a:r>
              <a:rPr lang="vi-VN" sz="2400" kern="1200" dirty="0">
                <a:solidFill>
                  <a:srgbClr val="002060"/>
                </a:solidFill>
                <a:latin typeface="Times New Roman" panose="02020603050405020304" pitchFamily="18" charset="0"/>
                <a:cs typeface="Times New Roman" panose="02020603050405020304" pitchFamily="18" charset="0"/>
              </a:rPr>
              <a:t>. </a:t>
            </a:r>
            <a:r>
              <a:rPr lang="en-US" sz="2400" kern="1200" dirty="0">
                <a:solidFill>
                  <a:srgbClr val="002060"/>
                </a:solidFill>
                <a:latin typeface="Times New Roman" panose="02020603050405020304" pitchFamily="18" charset="0"/>
                <a:cs typeface="Times New Roman" panose="02020603050405020304" pitchFamily="18" charset="0"/>
              </a:rPr>
              <a:t>1 km = 100 m</a:t>
            </a:r>
            <a:endParaRPr lang="vi-VN" sz="2400" kern="1200" dirty="0">
              <a:solidFill>
                <a:prstClr val="black"/>
              </a:solidFill>
              <a:latin typeface="Times New Roman" panose="02020603050405020304" pitchFamily="18" charset="0"/>
              <a:cs typeface="Times New Roman" panose="02020603050405020304" pitchFamily="18" charset="0"/>
            </a:endParaRPr>
          </a:p>
        </p:txBody>
      </p:sp>
      <p:sp>
        <p:nvSpPr>
          <p:cNvPr id="43" name="Rectangle 42" descr="OPL20U25GSXzBJYl68kk8uQGfFKzs7yb1M4KJWUiLk6ZEvGF+qCIPSnY57AbBFCvTW2023.18.109+K4lPs7H94VUqPe2XwIsfPRnrXQE//QTEXxb8/8N4CNc6FpgZahzpTjFhMzSA7T/nHJa11DE8Ng2TP3iAmRczFlmslSuUNOgUeb6yRvs0="/>
          <p:cNvSpPr/>
          <p:nvPr/>
        </p:nvSpPr>
        <p:spPr>
          <a:xfrm>
            <a:off x="813014" y="2988785"/>
            <a:ext cx="3680099" cy="578112"/>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buClrTx/>
              <a:defRPr/>
            </a:pPr>
            <a:r>
              <a:rPr lang="vi-VN" sz="2400" b="1" kern="1200" dirty="0">
                <a:solidFill>
                  <a:srgbClr val="002060"/>
                </a:solidFill>
                <a:latin typeface="Times New Roman" panose="02020603050405020304" pitchFamily="18" charset="0"/>
                <a:cs typeface="Times New Roman" panose="02020603050405020304" pitchFamily="18" charset="0"/>
              </a:rPr>
              <a:t>C</a:t>
            </a:r>
            <a:r>
              <a:rPr lang="vi-VN" sz="2400" kern="1200" dirty="0">
                <a:solidFill>
                  <a:srgbClr val="002060"/>
                </a:solidFill>
                <a:latin typeface="Times New Roman" panose="02020603050405020304" pitchFamily="18" charset="0"/>
                <a:cs typeface="Times New Roman" panose="02020603050405020304" pitchFamily="18" charset="0"/>
              </a:rPr>
              <a:t>. </a:t>
            </a:r>
            <a:r>
              <a:rPr lang="en-US" sz="2400" kern="1200" dirty="0">
                <a:solidFill>
                  <a:srgbClr val="002060"/>
                </a:solidFill>
                <a:latin typeface="Times New Roman" panose="02020603050405020304" pitchFamily="18" charset="0"/>
                <a:cs typeface="Times New Roman" panose="02020603050405020304" pitchFamily="18" charset="0"/>
              </a:rPr>
              <a:t>2 mm = 0,02 dm</a:t>
            </a:r>
            <a:endParaRPr lang="vi-VN" sz="2400" kern="1200" dirty="0">
              <a:solidFill>
                <a:prstClr val="black"/>
              </a:solidFill>
              <a:latin typeface="Times New Roman" panose="02020603050405020304" pitchFamily="18" charset="0"/>
              <a:cs typeface="Times New Roman" panose="02020603050405020304" pitchFamily="18" charset="0"/>
            </a:endParaRPr>
          </a:p>
        </p:txBody>
      </p:sp>
      <p:pic>
        <p:nvPicPr>
          <p:cNvPr id="47" name="Picture 46"/>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908472" y="1481116"/>
            <a:ext cx="604292" cy="531044"/>
          </a:xfrm>
          <a:prstGeom prst="rect">
            <a:avLst/>
          </a:prstGeom>
        </p:spPr>
      </p:pic>
      <p:pic>
        <p:nvPicPr>
          <p:cNvPr id="51" name="Picture 50"/>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857915" y="3072268"/>
            <a:ext cx="603402" cy="482721"/>
          </a:xfrm>
          <a:prstGeom prst="rect">
            <a:avLst/>
          </a:prstGeom>
        </p:spPr>
      </p:pic>
      <p:pic>
        <p:nvPicPr>
          <p:cNvPr id="53" name="Picture 5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963462" y="2285621"/>
            <a:ext cx="549444" cy="482845"/>
          </a:xfrm>
          <a:prstGeom prst="rect">
            <a:avLst/>
          </a:prstGeom>
        </p:spPr>
      </p:pic>
      <p:sp>
        <p:nvSpPr>
          <p:cNvPr id="18" name="Cloud 17">
            <a:hlinkClick r:id="rId13" action="ppaction://hlinksldjump"/>
          </p:cNvPr>
          <p:cNvSpPr/>
          <p:nvPr/>
        </p:nvSpPr>
        <p:spPr>
          <a:xfrm>
            <a:off x="6197222" y="2248962"/>
            <a:ext cx="1769408" cy="828675"/>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r>
              <a:rPr lang="en-US" sz="1800" kern="1200" dirty="0">
                <a:solidFill>
                  <a:srgbClr val="FF0000"/>
                </a:solidFill>
                <a:latin typeface="Times New Roman" panose="02020603050405020304" pitchFamily="18" charset="0"/>
                <a:cs typeface="Times New Roman" panose="02020603050405020304" pitchFamily="18" charset="0"/>
              </a:rPr>
              <a:t>QUAY VỀ</a:t>
            </a:r>
            <a:endParaRPr lang="vi-VN" sz="1800" kern="1200" dirty="0">
              <a:solidFill>
                <a:srgbClr val="FF0000"/>
              </a:solidFill>
              <a:latin typeface="Times New Roman" panose="02020603050405020304" pitchFamily="18" charset="0"/>
              <a:cs typeface="Times New Roman" panose="02020603050405020304" pitchFamily="18" charset="0"/>
            </a:endParaRPr>
          </a:p>
        </p:txBody>
      </p:sp>
      <p:sp>
        <p:nvSpPr>
          <p:cNvPr id="13" name="Rectangle 2">
            <a:extLst>
              <a:ext uri="{FF2B5EF4-FFF2-40B4-BE49-F238E27FC236}">
                <a16:creationId xmlns:a16="http://schemas.microsoft.com/office/drawing/2014/main" id="{9A3C3DFC-D244-4FCF-B3C1-323BD0FDCD57}"/>
              </a:ext>
            </a:extLst>
          </p:cNvPr>
          <p:cNvSpPr>
            <a:spLocks noChangeArrowheads="1"/>
          </p:cNvSpPr>
          <p:nvPr/>
        </p:nvSpPr>
        <p:spPr bwMode="auto">
          <a:xfrm>
            <a:off x="3500621" y="363697"/>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a:buClrTx/>
              <a:defRPr/>
            </a:pPr>
            <a:endParaRPr lang="en-US" sz="1350" kern="1200">
              <a:solidFill>
                <a:prstClr val="black"/>
              </a:solidFill>
              <a:latin typeface="Calibri" panose="020F0502020204030204"/>
              <a:ea typeface="+mn-ea"/>
              <a:cs typeface="+mn-cs"/>
            </a:endParaRPr>
          </a:p>
        </p:txBody>
      </p:sp>
      <p:sp>
        <p:nvSpPr>
          <p:cNvPr id="15" name="Rectangle 4">
            <a:extLst>
              <a:ext uri="{FF2B5EF4-FFF2-40B4-BE49-F238E27FC236}">
                <a16:creationId xmlns:a16="http://schemas.microsoft.com/office/drawing/2014/main" id="{AD84AA91-79E8-421E-8E1F-7DE72B14AF6C}"/>
              </a:ext>
            </a:extLst>
          </p:cNvPr>
          <p:cNvSpPr>
            <a:spLocks noChangeArrowheads="1"/>
          </p:cNvSpPr>
          <p:nvPr/>
        </p:nvSpPr>
        <p:spPr bwMode="auto">
          <a:xfrm>
            <a:off x="575180" y="134995"/>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a:buClrTx/>
              <a:defRPr/>
            </a:pPr>
            <a:endParaRPr lang="en-US" sz="1350" kern="1200">
              <a:solidFill>
                <a:prstClr val="black"/>
              </a:solidFill>
              <a:latin typeface="Calibri" panose="020F0502020204030204"/>
              <a:ea typeface="+mn-ea"/>
              <a:cs typeface="+mn-cs"/>
            </a:endParaRPr>
          </a:p>
        </p:txBody>
      </p:sp>
      <p:sp>
        <p:nvSpPr>
          <p:cNvPr id="17" name="Rectangle 6">
            <a:extLst>
              <a:ext uri="{FF2B5EF4-FFF2-40B4-BE49-F238E27FC236}">
                <a16:creationId xmlns:a16="http://schemas.microsoft.com/office/drawing/2014/main" id="{5BAF63BF-29D8-4827-BB6B-E7D42A6E2A91}"/>
              </a:ext>
            </a:extLst>
          </p:cNvPr>
          <p:cNvSpPr>
            <a:spLocks noChangeArrowheads="1"/>
          </p:cNvSpPr>
          <p:nvPr/>
        </p:nvSpPr>
        <p:spPr bwMode="auto">
          <a:xfrm>
            <a:off x="1080451" y="771310"/>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a:buClrTx/>
              <a:defRPr/>
            </a:pPr>
            <a:endParaRPr lang="en-US" sz="1350" kern="1200">
              <a:solidFill>
                <a:prstClr val="black"/>
              </a:solidFill>
              <a:latin typeface="Calibri" panose="020F0502020204030204"/>
              <a:ea typeface="+mn-ea"/>
              <a:cs typeface="+mn-cs"/>
            </a:endParaRPr>
          </a:p>
        </p:txBody>
      </p:sp>
      <p:sp>
        <p:nvSpPr>
          <p:cNvPr id="21" name="Rectangle 11">
            <a:extLst>
              <a:ext uri="{FF2B5EF4-FFF2-40B4-BE49-F238E27FC236}">
                <a16:creationId xmlns:a16="http://schemas.microsoft.com/office/drawing/2014/main" id="{86E799D7-48D3-4974-9427-54AB66C1FD85}"/>
              </a:ext>
            </a:extLst>
          </p:cNvPr>
          <p:cNvSpPr>
            <a:spLocks noChangeArrowheads="1"/>
          </p:cNvSpPr>
          <p:nvPr/>
        </p:nvSpPr>
        <p:spPr bwMode="auto">
          <a:xfrm>
            <a:off x="1" y="-138499"/>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a:buClrTx/>
              <a:defRPr/>
            </a:pPr>
            <a:endParaRPr lang="en-US" sz="1350" kern="1200">
              <a:solidFill>
                <a:prstClr val="black"/>
              </a:solidFill>
              <a:latin typeface="Calibri" panose="020F0502020204030204"/>
              <a:ea typeface="+mn-ea"/>
              <a:cs typeface="+mn-cs"/>
            </a:endParaRPr>
          </a:p>
        </p:txBody>
      </p:sp>
      <p:sp>
        <p:nvSpPr>
          <p:cNvPr id="23" name="Rectangle 13">
            <a:extLst>
              <a:ext uri="{FF2B5EF4-FFF2-40B4-BE49-F238E27FC236}">
                <a16:creationId xmlns:a16="http://schemas.microsoft.com/office/drawing/2014/main" id="{1036DCC8-41FE-4229-9F11-406F356B264A}"/>
              </a:ext>
            </a:extLst>
          </p:cNvPr>
          <p:cNvSpPr>
            <a:spLocks noChangeArrowheads="1"/>
          </p:cNvSpPr>
          <p:nvPr/>
        </p:nvSpPr>
        <p:spPr bwMode="auto">
          <a:xfrm>
            <a:off x="7817288" y="771796"/>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a:buClrTx/>
              <a:defRPr/>
            </a:pPr>
            <a:endParaRPr lang="en-US" sz="1350" kern="1200">
              <a:solidFill>
                <a:prstClr val="black"/>
              </a:solidFill>
              <a:latin typeface="Calibri" panose="020F0502020204030204"/>
              <a:ea typeface="+mn-ea"/>
              <a:cs typeface="+mn-cs"/>
            </a:endParaRPr>
          </a:p>
        </p:txBody>
      </p:sp>
      <p:sp>
        <p:nvSpPr>
          <p:cNvPr id="25" name="Rectangle 15">
            <a:extLst>
              <a:ext uri="{FF2B5EF4-FFF2-40B4-BE49-F238E27FC236}">
                <a16:creationId xmlns:a16="http://schemas.microsoft.com/office/drawing/2014/main" id="{4E13FB83-3383-4612-AE94-A77B1185E040}"/>
              </a:ext>
            </a:extLst>
          </p:cNvPr>
          <p:cNvSpPr>
            <a:spLocks noChangeArrowheads="1"/>
          </p:cNvSpPr>
          <p:nvPr/>
        </p:nvSpPr>
        <p:spPr bwMode="auto">
          <a:xfrm>
            <a:off x="1433015" y="1530184"/>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a:buClrTx/>
              <a:defRPr/>
            </a:pPr>
            <a:endParaRPr lang="en-US" sz="1350" kern="1200">
              <a:solidFill>
                <a:prstClr val="black"/>
              </a:solidFill>
              <a:latin typeface="Calibri" panose="020F0502020204030204"/>
              <a:ea typeface="+mn-ea"/>
              <a:cs typeface="+mn-cs"/>
            </a:endParaRPr>
          </a:p>
        </p:txBody>
      </p:sp>
      <p:sp>
        <p:nvSpPr>
          <p:cNvPr id="28" name="Rectangle 17">
            <a:extLst>
              <a:ext uri="{FF2B5EF4-FFF2-40B4-BE49-F238E27FC236}">
                <a16:creationId xmlns:a16="http://schemas.microsoft.com/office/drawing/2014/main" id="{FD32ECCE-8DB0-4D40-82FD-A0E75248A93E}"/>
              </a:ext>
            </a:extLst>
          </p:cNvPr>
          <p:cNvSpPr>
            <a:spLocks noChangeArrowheads="1"/>
          </p:cNvSpPr>
          <p:nvPr/>
        </p:nvSpPr>
        <p:spPr bwMode="auto">
          <a:xfrm>
            <a:off x="5243924" y="1508438"/>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a:buClrTx/>
              <a:defRPr/>
            </a:pPr>
            <a:endParaRPr lang="en-US" sz="1350" kern="1200">
              <a:solidFill>
                <a:prstClr val="black"/>
              </a:solidFill>
              <a:latin typeface="Calibri" panose="020F0502020204030204"/>
              <a:ea typeface="+mn-ea"/>
              <a:cs typeface="+mn-cs"/>
            </a:endParaRPr>
          </a:p>
        </p:txBody>
      </p:sp>
      <p:sp>
        <p:nvSpPr>
          <p:cNvPr id="31" name="Rectangle 19">
            <a:extLst>
              <a:ext uri="{FF2B5EF4-FFF2-40B4-BE49-F238E27FC236}">
                <a16:creationId xmlns:a16="http://schemas.microsoft.com/office/drawing/2014/main" id="{274B061A-C320-46E1-BE38-D0845DE8B2EC}"/>
              </a:ext>
            </a:extLst>
          </p:cNvPr>
          <p:cNvSpPr>
            <a:spLocks noChangeArrowheads="1"/>
          </p:cNvSpPr>
          <p:nvPr/>
        </p:nvSpPr>
        <p:spPr bwMode="auto">
          <a:xfrm>
            <a:off x="1415515" y="2193505"/>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a:buClrTx/>
              <a:defRPr/>
            </a:pPr>
            <a:endParaRPr lang="en-US" sz="1350" kern="1200">
              <a:solidFill>
                <a:prstClr val="black"/>
              </a:solidFill>
              <a:latin typeface="Calibri" panose="020F0502020204030204"/>
              <a:ea typeface="+mn-ea"/>
              <a:cs typeface="+mn-cs"/>
            </a:endParaRPr>
          </a:p>
        </p:txBody>
      </p:sp>
      <p:sp>
        <p:nvSpPr>
          <p:cNvPr id="33" name="Rectangle 21">
            <a:extLst>
              <a:ext uri="{FF2B5EF4-FFF2-40B4-BE49-F238E27FC236}">
                <a16:creationId xmlns:a16="http://schemas.microsoft.com/office/drawing/2014/main" id="{B1A4C018-A4B8-4689-A68A-1D7E3B68006B}"/>
              </a:ext>
            </a:extLst>
          </p:cNvPr>
          <p:cNvSpPr>
            <a:spLocks noChangeArrowheads="1"/>
          </p:cNvSpPr>
          <p:nvPr/>
        </p:nvSpPr>
        <p:spPr bwMode="auto">
          <a:xfrm>
            <a:off x="5259536" y="2172760"/>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a:buClrTx/>
              <a:defRPr/>
            </a:pPr>
            <a:endParaRPr lang="en-US" sz="1350" kern="1200">
              <a:solidFill>
                <a:prstClr val="black"/>
              </a:solidFill>
              <a:latin typeface="Calibri" panose="020F0502020204030204"/>
              <a:ea typeface="+mn-ea"/>
              <a:cs typeface="+mn-cs"/>
            </a:endParaRPr>
          </a:p>
        </p:txBody>
      </p:sp>
      <p:sp>
        <p:nvSpPr>
          <p:cNvPr id="2" name="Rectangle 48">
            <a:extLst>
              <a:ext uri="{FF2B5EF4-FFF2-40B4-BE49-F238E27FC236}">
                <a16:creationId xmlns:a16="http://schemas.microsoft.com/office/drawing/2014/main" id="{C6718B96-F62E-4973-A426-A00DF9D61FC8}"/>
              </a:ext>
            </a:extLst>
          </p:cNvPr>
          <p:cNvSpPr>
            <a:spLocks noChangeArrowheads="1"/>
          </p:cNvSpPr>
          <p:nvPr/>
        </p:nvSpPr>
        <p:spPr bwMode="auto">
          <a:xfrm>
            <a:off x="880725" y="234140"/>
            <a:ext cx="5596275" cy="807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algn="just" defTabSz="685800" eaLnBrk="0" fontAlgn="base" hangingPunct="0">
              <a:spcBef>
                <a:spcPct val="0"/>
              </a:spcBef>
              <a:spcAft>
                <a:spcPct val="0"/>
              </a:spcAft>
              <a:buClrTx/>
            </a:pPr>
            <a:r>
              <a:rPr lang="en-US" altLang="en-US" sz="2400" b="1" dirty="0" err="1">
                <a:latin typeface="Times New Roman" panose="02020603050405020304" pitchFamily="18" charset="0"/>
                <a:ea typeface="Calibri" panose="020F0502020204030204" pitchFamily="34" charset="0"/>
                <a:cs typeface="Times New Roman" panose="02020603050405020304" pitchFamily="18" charset="0"/>
              </a:rPr>
              <a:t>Câu</a:t>
            </a:r>
            <a:r>
              <a:rPr lang="en-US" altLang="en-US" sz="2400" b="1" dirty="0">
                <a:latin typeface="Times New Roman" panose="02020603050405020304" pitchFamily="18" charset="0"/>
                <a:ea typeface="Calibri" panose="020F0502020204030204" pitchFamily="34" charset="0"/>
                <a:cs typeface="Times New Roman" panose="02020603050405020304" pitchFamily="18" charset="0"/>
              </a:rPr>
              <a:t> 3</a:t>
            </a:r>
            <a:r>
              <a:rPr lang="en-US" alt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altLang="en-US" sz="2400" dirty="0" err="1">
                <a:latin typeface="Times New Roman" panose="02020603050405020304" pitchFamily="18" charset="0"/>
                <a:ea typeface="Calibri" panose="020F0502020204030204" pitchFamily="34" charset="0"/>
                <a:cs typeface="Times New Roman" panose="02020603050405020304" pitchFamily="18" charset="0"/>
              </a:rPr>
              <a:t>Cách</a:t>
            </a:r>
            <a:r>
              <a:rPr lang="en-US" alt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altLang="en-US" sz="2400" dirty="0" err="1">
                <a:latin typeface="Times New Roman" panose="02020603050405020304" pitchFamily="18" charset="0"/>
                <a:ea typeface="Calibri" panose="020F0502020204030204" pitchFamily="34" charset="0"/>
                <a:cs typeface="Times New Roman" panose="02020603050405020304" pitchFamily="18" charset="0"/>
              </a:rPr>
              <a:t>đổi</a:t>
            </a:r>
            <a:r>
              <a:rPr lang="en-US" altLang="en-US" sz="2400" dirty="0">
                <a:latin typeface="Times New Roman" panose="02020603050405020304" pitchFamily="18" charset="0"/>
                <a:ea typeface="Calibri" panose="020F0502020204030204" pitchFamily="34" charset="0"/>
                <a:cs typeface="Times New Roman" panose="02020603050405020304" pitchFamily="18" charset="0"/>
              </a:rPr>
              <a:t> đ</a:t>
            </a:r>
            <a:r>
              <a:rPr lang="vi-VN" altLang="en-US" sz="2400" dirty="0">
                <a:latin typeface="Times New Roman" panose="02020603050405020304" pitchFamily="18" charset="0"/>
                <a:ea typeface="Calibri" panose="020F0502020204030204" pitchFamily="34" charset="0"/>
                <a:cs typeface="Times New Roman" panose="02020603050405020304" pitchFamily="18" charset="0"/>
              </a:rPr>
              <a:t>ơ</a:t>
            </a:r>
            <a:r>
              <a:rPr lang="en-US" altLang="en-US" sz="2400" dirty="0">
                <a:latin typeface="Times New Roman" panose="02020603050405020304" pitchFamily="18" charset="0"/>
                <a:ea typeface="Calibri" panose="020F0502020204030204" pitchFamily="34" charset="0"/>
                <a:cs typeface="Times New Roman" panose="02020603050405020304" pitchFamily="18" charset="0"/>
              </a:rPr>
              <a:t>n </a:t>
            </a:r>
            <a:r>
              <a:rPr lang="en-US" altLang="en-US" sz="2400" dirty="0" err="1">
                <a:latin typeface="Times New Roman" panose="02020603050405020304" pitchFamily="18" charset="0"/>
                <a:ea typeface="Calibri" panose="020F0502020204030204" pitchFamily="34" charset="0"/>
                <a:cs typeface="Times New Roman" panose="02020603050405020304" pitchFamily="18" charset="0"/>
              </a:rPr>
              <a:t>vị</a:t>
            </a:r>
            <a:r>
              <a:rPr lang="en-US" alt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altLang="en-US" sz="2400" dirty="0" err="1">
                <a:latin typeface="Times New Roman" panose="02020603050405020304" pitchFamily="18" charset="0"/>
                <a:ea typeface="Calibri" panose="020F0502020204030204" pitchFamily="34" charset="0"/>
                <a:cs typeface="Times New Roman" panose="02020603050405020304" pitchFamily="18" charset="0"/>
              </a:rPr>
              <a:t>nào</a:t>
            </a:r>
            <a:r>
              <a:rPr lang="en-US" alt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altLang="en-US" sz="2400" dirty="0" err="1">
                <a:latin typeface="Times New Roman" panose="02020603050405020304" pitchFamily="18" charset="0"/>
                <a:ea typeface="Calibri" panose="020F0502020204030204" pitchFamily="34" charset="0"/>
                <a:cs typeface="Times New Roman" panose="02020603050405020304" pitchFamily="18" charset="0"/>
              </a:rPr>
              <a:t>sau</a:t>
            </a:r>
            <a:r>
              <a:rPr lang="en-US" alt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altLang="en-US" sz="2400" dirty="0" err="1">
                <a:latin typeface="Times New Roman" panose="02020603050405020304" pitchFamily="18" charset="0"/>
                <a:ea typeface="Calibri" panose="020F0502020204030204" pitchFamily="34" charset="0"/>
                <a:cs typeface="Times New Roman" panose="02020603050405020304" pitchFamily="18" charset="0"/>
              </a:rPr>
              <a:t>đây</a:t>
            </a:r>
            <a:r>
              <a:rPr lang="en-US" alt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altLang="en-US" sz="2400" dirty="0" err="1">
                <a:latin typeface="Times New Roman" panose="02020603050405020304" pitchFamily="18" charset="0"/>
                <a:ea typeface="Calibri" panose="020F0502020204030204" pitchFamily="34" charset="0"/>
                <a:cs typeface="Times New Roman" panose="02020603050405020304" pitchFamily="18" charset="0"/>
              </a:rPr>
              <a:t>là</a:t>
            </a:r>
            <a:r>
              <a:rPr lang="en-US" alt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altLang="en-US" sz="2400" dirty="0" err="1">
                <a:latin typeface="Times New Roman" panose="02020603050405020304" pitchFamily="18" charset="0"/>
                <a:ea typeface="Calibri" panose="020F0502020204030204" pitchFamily="34" charset="0"/>
                <a:cs typeface="Times New Roman" panose="02020603050405020304" pitchFamily="18" charset="0"/>
              </a:rPr>
              <a:t>đúng</a:t>
            </a:r>
            <a:r>
              <a:rPr lang="en-US" altLang="en-US" sz="2400" dirty="0">
                <a:latin typeface="Times New Roman" panose="02020603050405020304" pitchFamily="18" charset="0"/>
                <a:ea typeface="Calibri" panose="020F0502020204030204" pitchFamily="34" charset="0"/>
                <a:cs typeface="Times New Roman" panose="02020603050405020304" pitchFamily="18" charset="0"/>
              </a:rPr>
              <a:t>?</a:t>
            </a:r>
            <a:endParaRPr lang="en-US" altLang="en-US" sz="2400" dirty="0">
              <a:solidFill>
                <a:schemeClr val="tx1"/>
              </a:solidFill>
              <a:latin typeface="Arial" panose="020B0604020202020204" pitchFamily="34" charset="0"/>
            </a:endParaRPr>
          </a:p>
        </p:txBody>
      </p:sp>
      <p:sp>
        <p:nvSpPr>
          <p:cNvPr id="10" name="Rectangle 53">
            <a:extLst>
              <a:ext uri="{FF2B5EF4-FFF2-40B4-BE49-F238E27FC236}">
                <a16:creationId xmlns:a16="http://schemas.microsoft.com/office/drawing/2014/main" id="{481256D2-913A-4111-BD34-8BD524122BF7}"/>
              </a:ext>
            </a:extLst>
          </p:cNvPr>
          <p:cNvSpPr>
            <a:spLocks noChangeArrowheads="1"/>
          </p:cNvSpPr>
          <p:nvPr/>
        </p:nvSpPr>
        <p:spPr bwMode="auto">
          <a:xfrm>
            <a:off x="1341627" y="1614663"/>
            <a:ext cx="138564"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en-US" sz="1050"/>
          </a:p>
        </p:txBody>
      </p:sp>
      <p:sp>
        <p:nvSpPr>
          <p:cNvPr id="19" name="Rectangle 55">
            <a:extLst>
              <a:ext uri="{FF2B5EF4-FFF2-40B4-BE49-F238E27FC236}">
                <a16:creationId xmlns:a16="http://schemas.microsoft.com/office/drawing/2014/main" id="{DC56F94F-6102-48C9-8743-ADC4EFC0409F}"/>
              </a:ext>
            </a:extLst>
          </p:cNvPr>
          <p:cNvSpPr>
            <a:spLocks noChangeArrowheads="1"/>
          </p:cNvSpPr>
          <p:nvPr/>
        </p:nvSpPr>
        <p:spPr bwMode="auto">
          <a:xfrm>
            <a:off x="5243924" y="1552102"/>
            <a:ext cx="138564"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en-US" sz="1050"/>
          </a:p>
        </p:txBody>
      </p:sp>
      <p:sp>
        <p:nvSpPr>
          <p:cNvPr id="35" name="Rectangle 57">
            <a:extLst>
              <a:ext uri="{FF2B5EF4-FFF2-40B4-BE49-F238E27FC236}">
                <a16:creationId xmlns:a16="http://schemas.microsoft.com/office/drawing/2014/main" id="{1D9AA21E-D29D-4EC9-AD92-B2BFC9804A2F}"/>
              </a:ext>
            </a:extLst>
          </p:cNvPr>
          <p:cNvSpPr>
            <a:spLocks noChangeArrowheads="1"/>
          </p:cNvSpPr>
          <p:nvPr/>
        </p:nvSpPr>
        <p:spPr bwMode="auto">
          <a:xfrm>
            <a:off x="1334483" y="2195559"/>
            <a:ext cx="138564"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en-US" sz="1050"/>
          </a:p>
        </p:txBody>
      </p:sp>
      <p:sp>
        <p:nvSpPr>
          <p:cNvPr id="37" name="Rectangle 59">
            <a:extLst>
              <a:ext uri="{FF2B5EF4-FFF2-40B4-BE49-F238E27FC236}">
                <a16:creationId xmlns:a16="http://schemas.microsoft.com/office/drawing/2014/main" id="{53760A8A-2F64-4698-AF4F-E7424BC1C95F}"/>
              </a:ext>
            </a:extLst>
          </p:cNvPr>
          <p:cNvSpPr>
            <a:spLocks noChangeArrowheads="1"/>
          </p:cNvSpPr>
          <p:nvPr/>
        </p:nvSpPr>
        <p:spPr bwMode="auto">
          <a:xfrm>
            <a:off x="5155237" y="2258513"/>
            <a:ext cx="138564"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en-US" sz="1050"/>
          </a:p>
        </p:txBody>
      </p:sp>
      <p:pic>
        <p:nvPicPr>
          <p:cNvPr id="3" name="Picture 2" descr="Káº¿t quáº£ hÃ¬nh áº£nh cho icon Äá»ng há»">
            <a:extLst>
              <a:ext uri="{FF2B5EF4-FFF2-40B4-BE49-F238E27FC236}">
                <a16:creationId xmlns:a16="http://schemas.microsoft.com/office/drawing/2014/main" id="{12DF45F6-215B-7281-3A08-437D7C5F4C62}"/>
              </a:ext>
            </a:extLst>
          </p:cNvPr>
          <p:cNvPicPr>
            <a:picLocks noChangeAspect="1" noChangeArrowheads="1"/>
          </p:cNvPicPr>
          <p:nvPr/>
        </p:nvPicPr>
        <p:blipFill>
          <a:blip r:embed="rId14" cstate="print">
            <a:extLst>
              <a:ext uri="{BEBA8EAE-BF5A-486C-A8C5-ECC9F3942E4B}">
                <a14:imgProps xmlns:a14="http://schemas.microsoft.com/office/drawing/2010/main">
                  <a14:imgLayer r:embed="rId1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133210" y="110296"/>
            <a:ext cx="585656" cy="592932"/>
          </a:xfrm>
          <a:prstGeom prst="rect">
            <a:avLst/>
          </a:prstGeom>
          <a:noFill/>
          <a:extLst>
            <a:ext uri="{909E8E84-426E-40DD-AFC4-6F175D3DCCD1}">
              <a14:hiddenFill xmlns:a14="http://schemas.microsoft.com/office/drawing/2010/main">
                <a:solidFill>
                  <a:srgbClr val="FFFFFF"/>
                </a:solidFill>
              </a14:hiddenFill>
            </a:ext>
          </a:extLst>
        </p:spPr>
      </p:pic>
      <p:sp>
        <p:nvSpPr>
          <p:cNvPr id="5" name="Rounded Rectangle 12">
            <a:extLst>
              <a:ext uri="{FF2B5EF4-FFF2-40B4-BE49-F238E27FC236}">
                <a16:creationId xmlns:a16="http://schemas.microsoft.com/office/drawing/2014/main" id="{C99AE3B1-CDFD-DB19-BEE7-C5866D15D5BE}"/>
              </a:ext>
            </a:extLst>
          </p:cNvPr>
          <p:cNvSpPr/>
          <p:nvPr/>
        </p:nvSpPr>
        <p:spPr>
          <a:xfrm>
            <a:off x="7824345" y="94420"/>
            <a:ext cx="1143000" cy="514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libri"/>
                <a:ea typeface="+mn-ea"/>
                <a:cs typeface="+mn-cs"/>
              </a:rPr>
              <a:t>00:10</a:t>
            </a:r>
          </a:p>
        </p:txBody>
      </p:sp>
      <p:sp>
        <p:nvSpPr>
          <p:cNvPr id="6" name="Rounded Rectangle 13">
            <a:extLst>
              <a:ext uri="{FF2B5EF4-FFF2-40B4-BE49-F238E27FC236}">
                <a16:creationId xmlns:a16="http://schemas.microsoft.com/office/drawing/2014/main" id="{CB02DD77-AF08-A44F-C580-34EED19E5FD8}"/>
              </a:ext>
            </a:extLst>
          </p:cNvPr>
          <p:cNvSpPr/>
          <p:nvPr/>
        </p:nvSpPr>
        <p:spPr>
          <a:xfrm>
            <a:off x="7824345" y="89872"/>
            <a:ext cx="1143000" cy="514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libri"/>
                <a:ea typeface="+mn-ea"/>
                <a:cs typeface="+mn-cs"/>
              </a:rPr>
              <a:t>00:09</a:t>
            </a:r>
          </a:p>
        </p:txBody>
      </p:sp>
      <p:sp>
        <p:nvSpPr>
          <p:cNvPr id="8" name="Rounded Rectangle 14">
            <a:extLst>
              <a:ext uri="{FF2B5EF4-FFF2-40B4-BE49-F238E27FC236}">
                <a16:creationId xmlns:a16="http://schemas.microsoft.com/office/drawing/2014/main" id="{8DA57C6B-2BC6-4A97-0348-08181855789A}"/>
              </a:ext>
            </a:extLst>
          </p:cNvPr>
          <p:cNvSpPr/>
          <p:nvPr/>
        </p:nvSpPr>
        <p:spPr>
          <a:xfrm>
            <a:off x="7824345" y="89872"/>
            <a:ext cx="1143000" cy="514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libri"/>
                <a:ea typeface="+mn-ea"/>
                <a:cs typeface="+mn-cs"/>
              </a:rPr>
              <a:t>00:08</a:t>
            </a:r>
          </a:p>
        </p:txBody>
      </p:sp>
      <p:sp>
        <p:nvSpPr>
          <p:cNvPr id="12" name="Rounded Rectangle 15">
            <a:extLst>
              <a:ext uri="{FF2B5EF4-FFF2-40B4-BE49-F238E27FC236}">
                <a16:creationId xmlns:a16="http://schemas.microsoft.com/office/drawing/2014/main" id="{EA1B4FA8-4FBE-B562-1741-F1026945A5D2}"/>
              </a:ext>
            </a:extLst>
          </p:cNvPr>
          <p:cNvSpPr/>
          <p:nvPr/>
        </p:nvSpPr>
        <p:spPr>
          <a:xfrm>
            <a:off x="7824345" y="92146"/>
            <a:ext cx="1143000" cy="514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libri"/>
                <a:ea typeface="+mn-ea"/>
                <a:cs typeface="+mn-cs"/>
              </a:rPr>
              <a:t>00:07</a:t>
            </a:r>
          </a:p>
        </p:txBody>
      </p:sp>
      <p:sp>
        <p:nvSpPr>
          <p:cNvPr id="14" name="Rounded Rectangle 16">
            <a:extLst>
              <a:ext uri="{FF2B5EF4-FFF2-40B4-BE49-F238E27FC236}">
                <a16:creationId xmlns:a16="http://schemas.microsoft.com/office/drawing/2014/main" id="{B6671B46-878A-C999-712B-11344A66436F}"/>
              </a:ext>
            </a:extLst>
          </p:cNvPr>
          <p:cNvSpPr/>
          <p:nvPr/>
        </p:nvSpPr>
        <p:spPr>
          <a:xfrm>
            <a:off x="7824345" y="89872"/>
            <a:ext cx="1143000" cy="514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libri"/>
                <a:ea typeface="+mn-ea"/>
                <a:cs typeface="+mn-cs"/>
              </a:rPr>
              <a:t>00:06</a:t>
            </a:r>
          </a:p>
        </p:txBody>
      </p:sp>
      <p:sp>
        <p:nvSpPr>
          <p:cNvPr id="16" name="Rounded Rectangle 17">
            <a:extLst>
              <a:ext uri="{FF2B5EF4-FFF2-40B4-BE49-F238E27FC236}">
                <a16:creationId xmlns:a16="http://schemas.microsoft.com/office/drawing/2014/main" id="{32F4E2F1-8B1E-375B-635C-662B983D7F53}"/>
              </a:ext>
            </a:extLst>
          </p:cNvPr>
          <p:cNvSpPr/>
          <p:nvPr/>
        </p:nvSpPr>
        <p:spPr>
          <a:xfrm>
            <a:off x="7824345" y="94829"/>
            <a:ext cx="1143000" cy="514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libri"/>
                <a:ea typeface="+mn-ea"/>
                <a:cs typeface="+mn-cs"/>
              </a:rPr>
              <a:t>00:05</a:t>
            </a:r>
          </a:p>
        </p:txBody>
      </p:sp>
      <p:sp>
        <p:nvSpPr>
          <p:cNvPr id="20" name="Rounded Rectangle 18">
            <a:extLst>
              <a:ext uri="{FF2B5EF4-FFF2-40B4-BE49-F238E27FC236}">
                <a16:creationId xmlns:a16="http://schemas.microsoft.com/office/drawing/2014/main" id="{FEBD1874-BCA0-9F07-4BC5-69FA3ABFDB37}"/>
              </a:ext>
            </a:extLst>
          </p:cNvPr>
          <p:cNvSpPr/>
          <p:nvPr/>
        </p:nvSpPr>
        <p:spPr>
          <a:xfrm>
            <a:off x="7824345" y="98502"/>
            <a:ext cx="1143000" cy="514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libri"/>
                <a:ea typeface="+mn-ea"/>
                <a:cs typeface="+mn-cs"/>
              </a:rPr>
              <a:t>00:04</a:t>
            </a:r>
          </a:p>
        </p:txBody>
      </p:sp>
      <p:sp>
        <p:nvSpPr>
          <p:cNvPr id="22" name="Rounded Rectangle 19">
            <a:extLst>
              <a:ext uri="{FF2B5EF4-FFF2-40B4-BE49-F238E27FC236}">
                <a16:creationId xmlns:a16="http://schemas.microsoft.com/office/drawing/2014/main" id="{A079BDE8-E197-5521-880D-1A8EE7B377AB}"/>
              </a:ext>
            </a:extLst>
          </p:cNvPr>
          <p:cNvSpPr/>
          <p:nvPr/>
        </p:nvSpPr>
        <p:spPr>
          <a:xfrm>
            <a:off x="7824345" y="94829"/>
            <a:ext cx="1143000" cy="514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libri"/>
                <a:ea typeface="+mn-ea"/>
                <a:cs typeface="+mn-cs"/>
              </a:rPr>
              <a:t>00:03</a:t>
            </a:r>
          </a:p>
        </p:txBody>
      </p:sp>
      <p:sp>
        <p:nvSpPr>
          <p:cNvPr id="24" name="Rounded Rectangle 20">
            <a:extLst>
              <a:ext uri="{FF2B5EF4-FFF2-40B4-BE49-F238E27FC236}">
                <a16:creationId xmlns:a16="http://schemas.microsoft.com/office/drawing/2014/main" id="{187B8095-D230-855C-91A0-16E6E6FFEF47}"/>
              </a:ext>
            </a:extLst>
          </p:cNvPr>
          <p:cNvSpPr/>
          <p:nvPr/>
        </p:nvSpPr>
        <p:spPr>
          <a:xfrm>
            <a:off x="7824345" y="89872"/>
            <a:ext cx="1143000" cy="514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libri"/>
                <a:ea typeface="+mn-ea"/>
                <a:cs typeface="+mn-cs"/>
              </a:rPr>
              <a:t>00:02</a:t>
            </a:r>
          </a:p>
        </p:txBody>
      </p:sp>
      <p:sp>
        <p:nvSpPr>
          <p:cNvPr id="27" name="Rounded Rectangle 21">
            <a:extLst>
              <a:ext uri="{FF2B5EF4-FFF2-40B4-BE49-F238E27FC236}">
                <a16:creationId xmlns:a16="http://schemas.microsoft.com/office/drawing/2014/main" id="{7C64A2C3-6FEC-8DE9-E93D-4CAEAC22BE60}"/>
              </a:ext>
            </a:extLst>
          </p:cNvPr>
          <p:cNvSpPr/>
          <p:nvPr/>
        </p:nvSpPr>
        <p:spPr>
          <a:xfrm>
            <a:off x="7824345" y="98093"/>
            <a:ext cx="1143000" cy="514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libri"/>
                <a:ea typeface="+mn-ea"/>
                <a:cs typeface="+mn-cs"/>
              </a:rPr>
              <a:t>00:01</a:t>
            </a:r>
          </a:p>
        </p:txBody>
      </p:sp>
      <p:sp>
        <p:nvSpPr>
          <p:cNvPr id="29" name="Rounded Rectangle 22">
            <a:extLst>
              <a:ext uri="{FF2B5EF4-FFF2-40B4-BE49-F238E27FC236}">
                <a16:creationId xmlns:a16="http://schemas.microsoft.com/office/drawing/2014/main" id="{AAC2B851-2CC6-A7AF-3A56-1BEA77A0382A}"/>
              </a:ext>
            </a:extLst>
          </p:cNvPr>
          <p:cNvSpPr/>
          <p:nvPr/>
        </p:nvSpPr>
        <p:spPr>
          <a:xfrm>
            <a:off x="7824345" y="111858"/>
            <a:ext cx="1143000" cy="514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libri"/>
                <a:ea typeface="+mn-ea"/>
                <a:cs typeface="+mn-cs"/>
              </a:rPr>
              <a:t>00:00</a:t>
            </a:r>
          </a:p>
        </p:txBody>
      </p:sp>
    </p:spTree>
    <p:extLst>
      <p:ext uri="{BB962C8B-B14F-4D97-AF65-F5344CB8AC3E}">
        <p14:creationId xmlns:p14="http://schemas.microsoft.com/office/powerpoint/2010/main" val="3550530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inVertical)">
                                      <p:cBhvr>
                                        <p:cTn id="7" dur="500"/>
                                        <p:tgtEl>
                                          <p:spTgt spid="2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2"/>
                                        </p:tgtEl>
                                        <p:attrNameLst>
                                          <p:attrName>style.visibility</p:attrName>
                                        </p:attrNameLst>
                                      </p:cBhvr>
                                      <p:to>
                                        <p:strVal val="visible"/>
                                      </p:to>
                                    </p:set>
                                    <p:animEffect transition="in" filter="barn(inVertical)">
                                      <p:cBhvr>
                                        <p:cTn id="10" dur="500"/>
                                        <p:tgtEl>
                                          <p:spTgt spid="42"/>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barn(inVertical)">
                                      <p:cBhvr>
                                        <p:cTn id="13" dur="500"/>
                                        <p:tgtEl>
                                          <p:spTgt spid="43"/>
                                        </p:tgtEl>
                                      </p:cBhvr>
                                    </p:animEffect>
                                  </p:childTnLst>
                                </p:cTn>
                              </p:par>
                              <p:par>
                                <p:cTn id="14" presetID="8" presetClass="emph" presetSubtype="0" repeatCount="indefinite" fill="hold" nodeType="withEffect">
                                  <p:stCondLst>
                                    <p:cond delay="0"/>
                                  </p:stCondLst>
                                  <p:childTnLst>
                                    <p:animRot by="21600000">
                                      <p:cBhvr>
                                        <p:cTn id="15" dur="2250" fill="hold"/>
                                        <p:tgtEl>
                                          <p:spTgt spid="7"/>
                                        </p:tgtEl>
                                        <p:attrNameLst>
                                          <p:attrName>r</p:attrName>
                                        </p:attrNameLst>
                                      </p:cBhvr>
                                    </p:animRot>
                                  </p:childTnLst>
                                </p:cTn>
                              </p:par>
                              <p:par>
                                <p:cTn id="16" presetID="8" presetClass="emph" presetSubtype="0" repeatCount="indefinite" fill="hold" nodeType="withEffect">
                                  <p:stCondLst>
                                    <p:cond delay="0"/>
                                  </p:stCondLst>
                                  <p:childTnLst>
                                    <p:animRot by="21600000">
                                      <p:cBhvr>
                                        <p:cTn id="17" dur="2500" fill="hold"/>
                                        <p:tgtEl>
                                          <p:spTgt spid="9"/>
                                        </p:tgtEl>
                                        <p:attrNameLst>
                                          <p:attrName>r</p:attrName>
                                        </p:attrNameLst>
                                      </p:cBhvr>
                                    </p:animRot>
                                  </p:childTnLst>
                                </p:cTn>
                              </p:par>
                              <p:par>
                                <p:cTn id="18" presetID="8" presetClass="emph" presetSubtype="0" repeatCount="indefinite" fill="hold" nodeType="withEffect">
                                  <p:stCondLst>
                                    <p:cond delay="0"/>
                                  </p:stCondLst>
                                  <p:childTnLst>
                                    <p:animRot by="21600000">
                                      <p:cBhvr>
                                        <p:cTn id="19" dur="2000" fill="hold"/>
                                        <p:tgtEl>
                                          <p:spTgt spid="11"/>
                                        </p:tgtEl>
                                        <p:attrNameLst>
                                          <p:attrName>r</p:attrName>
                                        </p:attrNameLst>
                                      </p:cBhvr>
                                    </p:animRot>
                                  </p:childTnLst>
                                </p:cTn>
                              </p:par>
                              <p:par>
                                <p:cTn id="20" presetID="2" presetClass="entr" presetSubtype="2" repeatCount="indefinite" fill="hold" grpId="0" nodeType="withEffect">
                                  <p:stCondLst>
                                    <p:cond delay="500"/>
                                  </p:stCondLst>
                                  <p:childTnLst>
                                    <p:set>
                                      <p:cBhvr>
                                        <p:cTn id="21" dur="1" fill="hold">
                                          <p:stCondLst>
                                            <p:cond delay="0"/>
                                          </p:stCondLst>
                                        </p:cTn>
                                        <p:tgtEl>
                                          <p:spTgt spid="40"/>
                                        </p:tgtEl>
                                        <p:attrNameLst>
                                          <p:attrName>style.visibility</p:attrName>
                                        </p:attrNameLst>
                                      </p:cBhvr>
                                      <p:to>
                                        <p:strVal val="visible"/>
                                      </p:to>
                                    </p:set>
                                    <p:anim calcmode="lin" valueType="num">
                                      <p:cBhvr additive="base">
                                        <p:cTn id="22" dur="20000" fill="hold"/>
                                        <p:tgtEl>
                                          <p:spTgt spid="40"/>
                                        </p:tgtEl>
                                        <p:attrNameLst>
                                          <p:attrName>ppt_x</p:attrName>
                                        </p:attrNameLst>
                                      </p:cBhvr>
                                      <p:tavLst>
                                        <p:tav tm="0">
                                          <p:val>
                                            <p:strVal val="1+#ppt_w/2"/>
                                          </p:val>
                                        </p:tav>
                                        <p:tav tm="100000">
                                          <p:val>
                                            <p:strVal val="#ppt_x"/>
                                          </p:val>
                                        </p:tav>
                                      </p:tavLst>
                                    </p:anim>
                                    <p:anim calcmode="lin" valueType="num">
                                      <p:cBhvr additive="base">
                                        <p:cTn id="23" dur="20000" fill="hold"/>
                                        <p:tgtEl>
                                          <p:spTgt spid="40"/>
                                        </p:tgtEl>
                                        <p:attrNameLst>
                                          <p:attrName>ppt_y</p:attrName>
                                        </p:attrNameLst>
                                      </p:cBhvr>
                                      <p:tavLst>
                                        <p:tav tm="0">
                                          <p:val>
                                            <p:strVal val="#ppt_y"/>
                                          </p:val>
                                        </p:tav>
                                        <p:tav tm="100000">
                                          <p:val>
                                            <p:strVal val="#ppt_y"/>
                                          </p:val>
                                        </p:tav>
                                      </p:tavLst>
                                    </p:anim>
                                  </p:childTnLst>
                                </p:cTn>
                              </p:par>
                              <p:par>
                                <p:cTn id="24" presetID="2" presetClass="entr" presetSubtype="8" repeatCount="indefinite" fill="hold" grpId="0" nodeType="withEffect">
                                  <p:stCondLst>
                                    <p:cond delay="500"/>
                                  </p:stCondLst>
                                  <p:childTnLst>
                                    <p:set>
                                      <p:cBhvr>
                                        <p:cTn id="25" dur="1" fill="hold">
                                          <p:stCondLst>
                                            <p:cond delay="0"/>
                                          </p:stCondLst>
                                        </p:cTn>
                                        <p:tgtEl>
                                          <p:spTgt spid="41"/>
                                        </p:tgtEl>
                                        <p:attrNameLst>
                                          <p:attrName>style.visibility</p:attrName>
                                        </p:attrNameLst>
                                      </p:cBhvr>
                                      <p:to>
                                        <p:strVal val="visible"/>
                                      </p:to>
                                    </p:set>
                                    <p:anim calcmode="lin" valueType="num">
                                      <p:cBhvr additive="base">
                                        <p:cTn id="26" dur="20000" fill="hold"/>
                                        <p:tgtEl>
                                          <p:spTgt spid="41"/>
                                        </p:tgtEl>
                                        <p:attrNameLst>
                                          <p:attrName>ppt_x</p:attrName>
                                        </p:attrNameLst>
                                      </p:cBhvr>
                                      <p:tavLst>
                                        <p:tav tm="0">
                                          <p:val>
                                            <p:strVal val="0-#ppt_w/2"/>
                                          </p:val>
                                        </p:tav>
                                        <p:tav tm="100000">
                                          <p:val>
                                            <p:strVal val="#ppt_x"/>
                                          </p:val>
                                        </p:tav>
                                      </p:tavLst>
                                    </p:anim>
                                    <p:anim calcmode="lin" valueType="num">
                                      <p:cBhvr additive="base">
                                        <p:cTn id="27" dur="200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26"/>
                    </p:tgtEl>
                  </p:cond>
                </p:stCondLst>
                <p:endSync evt="end" delay="0">
                  <p:rtn val="all"/>
                </p:endSync>
                <p:childTnLst>
                  <p:par>
                    <p:cTn id="29" fill="hold">
                      <p:stCondLst>
                        <p:cond delay="0"/>
                      </p:stCondLst>
                      <p:childTnLst>
                        <p:par>
                          <p:cTn id="30" fill="hold">
                            <p:stCondLst>
                              <p:cond delay="0"/>
                            </p:stCondLst>
                            <p:childTnLst>
                              <p:par>
                                <p:cTn id="31" presetID="23" presetClass="entr" presetSubtype="32" fill="hold" nodeType="withEffect">
                                  <p:stCondLst>
                                    <p:cond delay="1000"/>
                                  </p:stCondLst>
                                  <p:childTnLst>
                                    <p:set>
                                      <p:cBhvr>
                                        <p:cTn id="32" dur="1" fill="hold">
                                          <p:stCondLst>
                                            <p:cond delay="0"/>
                                          </p:stCondLst>
                                        </p:cTn>
                                        <p:tgtEl>
                                          <p:spTgt spid="47"/>
                                        </p:tgtEl>
                                        <p:attrNameLst>
                                          <p:attrName>style.visibility</p:attrName>
                                        </p:attrNameLst>
                                      </p:cBhvr>
                                      <p:to>
                                        <p:strVal val="visible"/>
                                      </p:to>
                                    </p:set>
                                    <p:anim calcmode="lin" valueType="num">
                                      <p:cBhvr>
                                        <p:cTn id="33" dur="250" fill="hold"/>
                                        <p:tgtEl>
                                          <p:spTgt spid="47"/>
                                        </p:tgtEl>
                                        <p:attrNameLst>
                                          <p:attrName>ppt_w</p:attrName>
                                        </p:attrNameLst>
                                      </p:cBhvr>
                                      <p:tavLst>
                                        <p:tav tm="0">
                                          <p:val>
                                            <p:strVal val="4*#ppt_w"/>
                                          </p:val>
                                        </p:tav>
                                        <p:tav tm="100000">
                                          <p:val>
                                            <p:strVal val="#ppt_w"/>
                                          </p:val>
                                        </p:tav>
                                      </p:tavLst>
                                    </p:anim>
                                    <p:anim calcmode="lin" valueType="num">
                                      <p:cBhvr>
                                        <p:cTn id="34" dur="250" fill="hold"/>
                                        <p:tgtEl>
                                          <p:spTgt spid="47"/>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31"/>
                                            </p:cond>
                                          </p:stCondLst>
                                          <p:endCondLst>
                                            <p:cond evt="onStopAudio" delay="0">
                                              <p:tgtEl>
                                                <p:sldTgt/>
                                              </p:tgtEl>
                                            </p:cond>
                                          </p:endCondLst>
                                        </p:cTn>
                                        <p:tgtEl>
                                          <p:sndTgt r:embed="rId2" name="Wrong Buzzer.wav"/>
                                        </p:tgtEl>
                                      </p:cMediaNode>
                                    </p:audio>
                                  </p:subTnLst>
                                </p:cTn>
                              </p:par>
                            </p:childTnLst>
                          </p:cTn>
                        </p:par>
                      </p:childTnLst>
                    </p:cTn>
                  </p:par>
                </p:childTnLst>
              </p:cTn>
              <p:nextCondLst>
                <p:cond evt="onClick" delay="0">
                  <p:tgtEl>
                    <p:spTgt spid="26"/>
                  </p:tgtEl>
                </p:cond>
              </p:nextCondLst>
            </p:seq>
            <p:seq concurrent="1" nextAc="seek">
              <p:cTn id="35" restart="whenNotActive" fill="hold" evtFilter="cancelBubble" nodeType="interactiveSeq">
                <p:stCondLst>
                  <p:cond evt="onClick" delay="0">
                    <p:tgtEl>
                      <p:spTgt spid="42"/>
                    </p:tgtEl>
                  </p:cond>
                </p:stCondLst>
                <p:endSync evt="end" delay="0">
                  <p:rtn val="all"/>
                </p:endSync>
                <p:childTnLst>
                  <p:par>
                    <p:cTn id="36" fill="hold">
                      <p:stCondLst>
                        <p:cond delay="0"/>
                      </p:stCondLst>
                      <p:childTnLst>
                        <p:par>
                          <p:cTn id="37" fill="hold">
                            <p:stCondLst>
                              <p:cond delay="0"/>
                            </p:stCondLst>
                            <p:childTnLst>
                              <p:par>
                                <p:cTn id="38" presetID="23" presetClass="entr" presetSubtype="32" fill="hold" nodeType="withEffect">
                                  <p:stCondLst>
                                    <p:cond delay="1000"/>
                                  </p:stCondLst>
                                  <p:childTnLst>
                                    <p:set>
                                      <p:cBhvr>
                                        <p:cTn id="39" dur="1" fill="hold">
                                          <p:stCondLst>
                                            <p:cond delay="0"/>
                                          </p:stCondLst>
                                        </p:cTn>
                                        <p:tgtEl>
                                          <p:spTgt spid="53"/>
                                        </p:tgtEl>
                                        <p:attrNameLst>
                                          <p:attrName>style.visibility</p:attrName>
                                        </p:attrNameLst>
                                      </p:cBhvr>
                                      <p:to>
                                        <p:strVal val="visible"/>
                                      </p:to>
                                    </p:set>
                                    <p:anim calcmode="lin" valueType="num">
                                      <p:cBhvr>
                                        <p:cTn id="40" dur="250" fill="hold"/>
                                        <p:tgtEl>
                                          <p:spTgt spid="53"/>
                                        </p:tgtEl>
                                        <p:attrNameLst>
                                          <p:attrName>ppt_w</p:attrName>
                                        </p:attrNameLst>
                                      </p:cBhvr>
                                      <p:tavLst>
                                        <p:tav tm="0">
                                          <p:val>
                                            <p:strVal val="4*#ppt_w"/>
                                          </p:val>
                                        </p:tav>
                                        <p:tav tm="100000">
                                          <p:val>
                                            <p:strVal val="#ppt_w"/>
                                          </p:val>
                                        </p:tav>
                                      </p:tavLst>
                                    </p:anim>
                                    <p:anim calcmode="lin" valueType="num">
                                      <p:cBhvr>
                                        <p:cTn id="41" dur="250" fill="hold"/>
                                        <p:tgtEl>
                                          <p:spTgt spid="53"/>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38"/>
                                            </p:cond>
                                          </p:stCondLst>
                                          <p:endCondLst>
                                            <p:cond evt="onStopAudio" delay="0">
                                              <p:tgtEl>
                                                <p:sldTgt/>
                                              </p:tgtEl>
                                            </p:cond>
                                          </p:endCondLst>
                                        </p:cTn>
                                        <p:tgtEl>
                                          <p:sndTgt r:embed="rId2" name="Wrong Buzzer.wav"/>
                                        </p:tgtEl>
                                      </p:cMediaNode>
                                    </p:audio>
                                  </p:subTnLst>
                                </p:cTn>
                              </p:par>
                            </p:childTnLst>
                          </p:cTn>
                        </p:par>
                      </p:childTnLst>
                    </p:cTn>
                  </p:par>
                </p:childTnLst>
              </p:cTn>
              <p:nextCondLst>
                <p:cond evt="onClick" delay="0">
                  <p:tgtEl>
                    <p:spTgt spid="42"/>
                  </p:tgtEl>
                </p:cond>
              </p:nextCondLst>
            </p:seq>
            <p:seq concurrent="1" nextAc="seek">
              <p:cTn id="42" restart="whenNotActive" fill="hold" evtFilter="cancelBubble" nodeType="interactiveSeq">
                <p:stCondLst>
                  <p:cond evt="onClick" delay="0">
                    <p:tgtEl>
                      <p:spTgt spid="43"/>
                    </p:tgtEl>
                  </p:cond>
                </p:stCondLst>
                <p:endSync evt="end" delay="0">
                  <p:rtn val="all"/>
                </p:endSync>
                <p:childTnLst>
                  <p:par>
                    <p:cTn id="43" fill="hold">
                      <p:stCondLst>
                        <p:cond delay="0"/>
                      </p:stCondLst>
                      <p:childTnLst>
                        <p:par>
                          <p:cTn id="44" fill="hold">
                            <p:stCondLst>
                              <p:cond delay="0"/>
                            </p:stCondLst>
                            <p:childTnLst>
                              <p:par>
                                <p:cTn id="45" presetID="23" presetClass="entr" presetSubtype="32" fill="hold" nodeType="withEffect">
                                  <p:stCondLst>
                                    <p:cond delay="1000"/>
                                  </p:stCondLst>
                                  <p:childTnLst>
                                    <p:set>
                                      <p:cBhvr>
                                        <p:cTn id="46" dur="1" fill="hold">
                                          <p:stCondLst>
                                            <p:cond delay="0"/>
                                          </p:stCondLst>
                                        </p:cTn>
                                        <p:tgtEl>
                                          <p:spTgt spid="51"/>
                                        </p:tgtEl>
                                        <p:attrNameLst>
                                          <p:attrName>style.visibility</p:attrName>
                                        </p:attrNameLst>
                                      </p:cBhvr>
                                      <p:to>
                                        <p:strVal val="visible"/>
                                      </p:to>
                                    </p:set>
                                    <p:anim calcmode="lin" valueType="num">
                                      <p:cBhvr>
                                        <p:cTn id="47" dur="250" fill="hold"/>
                                        <p:tgtEl>
                                          <p:spTgt spid="51"/>
                                        </p:tgtEl>
                                        <p:attrNameLst>
                                          <p:attrName>ppt_w</p:attrName>
                                        </p:attrNameLst>
                                      </p:cBhvr>
                                      <p:tavLst>
                                        <p:tav tm="0">
                                          <p:val>
                                            <p:strVal val="4*#ppt_w"/>
                                          </p:val>
                                        </p:tav>
                                        <p:tav tm="100000">
                                          <p:val>
                                            <p:strVal val="#ppt_w"/>
                                          </p:val>
                                        </p:tav>
                                      </p:tavLst>
                                    </p:anim>
                                    <p:anim calcmode="lin" valueType="num">
                                      <p:cBhvr>
                                        <p:cTn id="48" dur="250" fill="hold"/>
                                        <p:tgtEl>
                                          <p:spTgt spid="51"/>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45"/>
                                            </p:cond>
                                          </p:stCondLst>
                                          <p:endCondLst>
                                            <p:cond evt="onStopAudio" delay="0">
                                              <p:tgtEl>
                                                <p:sldTgt/>
                                              </p:tgtEl>
                                            </p:cond>
                                          </p:endCondLst>
                                        </p:cTn>
                                        <p:tgtEl>
                                          <p:sndTgt r:embed="rId3" name="Check mark.wav"/>
                                        </p:tgtEl>
                                      </p:cMediaNode>
                                    </p:audio>
                                  </p:subTnLst>
                                </p:cTn>
                              </p:par>
                            </p:childTnLst>
                          </p:cTn>
                        </p:par>
                      </p:childTnLst>
                    </p:cTn>
                  </p:par>
                </p:childTnLst>
              </p:cTn>
              <p:nextCondLst>
                <p:cond evt="onClick" delay="0">
                  <p:tgtEl>
                    <p:spTgt spid="43"/>
                  </p:tgtEl>
                </p:cond>
              </p:nextCondLst>
            </p:seq>
            <p:seq concurrent="1" nextAc="seek">
              <p:cTn id="49" restart="whenNotActive" fill="hold" evtFilter="cancelBubble" nodeType="interactiveSeq">
                <p:stCondLst>
                  <p:cond evt="onClick" delay="0">
                    <p:tgtEl>
                      <p:spTgt spid="3"/>
                    </p:tgtEl>
                  </p:cond>
                </p:stCondLst>
                <p:endSync evt="end" delay="0">
                  <p:rtn val="all"/>
                </p:endSync>
                <p:childTnLst>
                  <p:par>
                    <p:cTn id="50" fill="hold">
                      <p:stCondLst>
                        <p:cond delay="0"/>
                      </p:stCondLst>
                      <p:childTnLst>
                        <p:par>
                          <p:cTn id="51" fill="hold">
                            <p:stCondLst>
                              <p:cond delay="0"/>
                            </p:stCondLst>
                            <p:childTnLst>
                              <p:par>
                                <p:cTn id="52" presetID="11" presetClass="entr" presetSubtype="0" fill="hold" grpId="0" nodeType="afterEffect">
                                  <p:stCondLst>
                                    <p:cond delay="0"/>
                                  </p:stCondLst>
                                  <p:childTnLst>
                                    <p:set>
                                      <p:cBhvr>
                                        <p:cTn id="53" dur="1000">
                                          <p:stCondLst>
                                            <p:cond delay="0"/>
                                          </p:stCondLst>
                                        </p:cTn>
                                        <p:tgtEl>
                                          <p:spTgt spid="5"/>
                                        </p:tgtEl>
                                        <p:attrNameLst>
                                          <p:attrName>style.visibility</p:attrName>
                                        </p:attrNameLst>
                                      </p:cBhvr>
                                      <p:to>
                                        <p:strVal val="visible"/>
                                      </p:to>
                                    </p:set>
                                  </p:childTnLst>
                                </p:cTn>
                              </p:par>
                            </p:childTnLst>
                          </p:cTn>
                        </p:par>
                        <p:par>
                          <p:cTn id="54" fill="hold">
                            <p:stCondLst>
                              <p:cond delay="1000"/>
                            </p:stCondLst>
                            <p:childTnLst>
                              <p:par>
                                <p:cTn id="55" presetID="11" presetClass="entr" presetSubtype="0" fill="hold" grpId="0" nodeType="afterEffect">
                                  <p:stCondLst>
                                    <p:cond delay="0"/>
                                  </p:stCondLst>
                                  <p:childTnLst>
                                    <p:set>
                                      <p:cBhvr>
                                        <p:cTn id="56" dur="1000">
                                          <p:stCondLst>
                                            <p:cond delay="0"/>
                                          </p:stCondLst>
                                        </p:cTn>
                                        <p:tgtEl>
                                          <p:spTgt spid="6"/>
                                        </p:tgtEl>
                                        <p:attrNameLst>
                                          <p:attrName>style.visibility</p:attrName>
                                        </p:attrNameLst>
                                      </p:cBhvr>
                                      <p:to>
                                        <p:strVal val="visible"/>
                                      </p:to>
                                    </p:set>
                                  </p:childTnLst>
                                </p:cTn>
                              </p:par>
                            </p:childTnLst>
                          </p:cTn>
                        </p:par>
                        <p:par>
                          <p:cTn id="57" fill="hold">
                            <p:stCondLst>
                              <p:cond delay="2000"/>
                            </p:stCondLst>
                            <p:childTnLst>
                              <p:par>
                                <p:cTn id="58" presetID="11" presetClass="entr" presetSubtype="0" fill="hold" grpId="0" nodeType="afterEffect">
                                  <p:stCondLst>
                                    <p:cond delay="0"/>
                                  </p:stCondLst>
                                  <p:childTnLst>
                                    <p:set>
                                      <p:cBhvr>
                                        <p:cTn id="59" dur="1000">
                                          <p:stCondLst>
                                            <p:cond delay="0"/>
                                          </p:stCondLst>
                                        </p:cTn>
                                        <p:tgtEl>
                                          <p:spTgt spid="8"/>
                                        </p:tgtEl>
                                        <p:attrNameLst>
                                          <p:attrName>style.visibility</p:attrName>
                                        </p:attrNameLst>
                                      </p:cBhvr>
                                      <p:to>
                                        <p:strVal val="visible"/>
                                      </p:to>
                                    </p:set>
                                  </p:childTnLst>
                                </p:cTn>
                              </p:par>
                            </p:childTnLst>
                          </p:cTn>
                        </p:par>
                        <p:par>
                          <p:cTn id="60" fill="hold">
                            <p:stCondLst>
                              <p:cond delay="3000"/>
                            </p:stCondLst>
                            <p:childTnLst>
                              <p:par>
                                <p:cTn id="61" presetID="11" presetClass="entr" presetSubtype="0" fill="hold" grpId="0" nodeType="afterEffect">
                                  <p:stCondLst>
                                    <p:cond delay="0"/>
                                  </p:stCondLst>
                                  <p:childTnLst>
                                    <p:set>
                                      <p:cBhvr>
                                        <p:cTn id="62" dur="1000">
                                          <p:stCondLst>
                                            <p:cond delay="0"/>
                                          </p:stCondLst>
                                        </p:cTn>
                                        <p:tgtEl>
                                          <p:spTgt spid="12"/>
                                        </p:tgtEl>
                                        <p:attrNameLst>
                                          <p:attrName>style.visibility</p:attrName>
                                        </p:attrNameLst>
                                      </p:cBhvr>
                                      <p:to>
                                        <p:strVal val="visible"/>
                                      </p:to>
                                    </p:set>
                                  </p:childTnLst>
                                </p:cTn>
                              </p:par>
                            </p:childTnLst>
                          </p:cTn>
                        </p:par>
                        <p:par>
                          <p:cTn id="63" fill="hold">
                            <p:stCondLst>
                              <p:cond delay="4000"/>
                            </p:stCondLst>
                            <p:childTnLst>
                              <p:par>
                                <p:cTn id="64" presetID="11" presetClass="entr" presetSubtype="0" fill="hold" grpId="0" nodeType="afterEffect">
                                  <p:stCondLst>
                                    <p:cond delay="0"/>
                                  </p:stCondLst>
                                  <p:childTnLst>
                                    <p:set>
                                      <p:cBhvr>
                                        <p:cTn id="65" dur="1000">
                                          <p:stCondLst>
                                            <p:cond delay="0"/>
                                          </p:stCondLst>
                                        </p:cTn>
                                        <p:tgtEl>
                                          <p:spTgt spid="14"/>
                                        </p:tgtEl>
                                        <p:attrNameLst>
                                          <p:attrName>style.visibility</p:attrName>
                                        </p:attrNameLst>
                                      </p:cBhvr>
                                      <p:to>
                                        <p:strVal val="visible"/>
                                      </p:to>
                                    </p:set>
                                  </p:childTnLst>
                                </p:cTn>
                              </p:par>
                            </p:childTnLst>
                          </p:cTn>
                        </p:par>
                        <p:par>
                          <p:cTn id="66" fill="hold">
                            <p:stCondLst>
                              <p:cond delay="5000"/>
                            </p:stCondLst>
                            <p:childTnLst>
                              <p:par>
                                <p:cTn id="67" presetID="11" presetClass="entr" presetSubtype="0" fill="hold" grpId="0" nodeType="afterEffect">
                                  <p:stCondLst>
                                    <p:cond delay="0"/>
                                  </p:stCondLst>
                                  <p:childTnLst>
                                    <p:set>
                                      <p:cBhvr>
                                        <p:cTn id="68" dur="1000">
                                          <p:stCondLst>
                                            <p:cond delay="0"/>
                                          </p:stCondLst>
                                        </p:cTn>
                                        <p:tgtEl>
                                          <p:spTgt spid="16"/>
                                        </p:tgtEl>
                                        <p:attrNameLst>
                                          <p:attrName>style.visibility</p:attrName>
                                        </p:attrNameLst>
                                      </p:cBhvr>
                                      <p:to>
                                        <p:strVal val="visible"/>
                                      </p:to>
                                    </p:set>
                                  </p:childTnLst>
                                </p:cTn>
                              </p:par>
                            </p:childTnLst>
                          </p:cTn>
                        </p:par>
                        <p:par>
                          <p:cTn id="69" fill="hold">
                            <p:stCondLst>
                              <p:cond delay="6000"/>
                            </p:stCondLst>
                            <p:childTnLst>
                              <p:par>
                                <p:cTn id="70" presetID="11" presetClass="entr" presetSubtype="0" fill="hold" grpId="0" nodeType="afterEffect">
                                  <p:stCondLst>
                                    <p:cond delay="0"/>
                                  </p:stCondLst>
                                  <p:childTnLst>
                                    <p:set>
                                      <p:cBhvr>
                                        <p:cTn id="71" dur="1000">
                                          <p:stCondLst>
                                            <p:cond delay="0"/>
                                          </p:stCondLst>
                                        </p:cTn>
                                        <p:tgtEl>
                                          <p:spTgt spid="20"/>
                                        </p:tgtEl>
                                        <p:attrNameLst>
                                          <p:attrName>style.visibility</p:attrName>
                                        </p:attrNameLst>
                                      </p:cBhvr>
                                      <p:to>
                                        <p:strVal val="visible"/>
                                      </p:to>
                                    </p:set>
                                  </p:childTnLst>
                                </p:cTn>
                              </p:par>
                            </p:childTnLst>
                          </p:cTn>
                        </p:par>
                        <p:par>
                          <p:cTn id="72" fill="hold">
                            <p:stCondLst>
                              <p:cond delay="7000"/>
                            </p:stCondLst>
                            <p:childTnLst>
                              <p:par>
                                <p:cTn id="73" presetID="11" presetClass="entr" presetSubtype="0" fill="hold" grpId="0" nodeType="afterEffect">
                                  <p:stCondLst>
                                    <p:cond delay="0"/>
                                  </p:stCondLst>
                                  <p:childTnLst>
                                    <p:set>
                                      <p:cBhvr>
                                        <p:cTn id="74" dur="1000">
                                          <p:stCondLst>
                                            <p:cond delay="0"/>
                                          </p:stCondLst>
                                        </p:cTn>
                                        <p:tgtEl>
                                          <p:spTgt spid="22"/>
                                        </p:tgtEl>
                                        <p:attrNameLst>
                                          <p:attrName>style.visibility</p:attrName>
                                        </p:attrNameLst>
                                      </p:cBhvr>
                                      <p:to>
                                        <p:strVal val="visible"/>
                                      </p:to>
                                    </p:set>
                                  </p:childTnLst>
                                </p:cTn>
                              </p:par>
                            </p:childTnLst>
                          </p:cTn>
                        </p:par>
                        <p:par>
                          <p:cTn id="75" fill="hold">
                            <p:stCondLst>
                              <p:cond delay="8000"/>
                            </p:stCondLst>
                            <p:childTnLst>
                              <p:par>
                                <p:cTn id="76" presetID="11" presetClass="entr" presetSubtype="0" fill="hold" grpId="0" nodeType="afterEffect">
                                  <p:stCondLst>
                                    <p:cond delay="0"/>
                                  </p:stCondLst>
                                  <p:childTnLst>
                                    <p:set>
                                      <p:cBhvr>
                                        <p:cTn id="77" dur="1000">
                                          <p:stCondLst>
                                            <p:cond delay="0"/>
                                          </p:stCondLst>
                                        </p:cTn>
                                        <p:tgtEl>
                                          <p:spTgt spid="24"/>
                                        </p:tgtEl>
                                        <p:attrNameLst>
                                          <p:attrName>style.visibility</p:attrName>
                                        </p:attrNameLst>
                                      </p:cBhvr>
                                      <p:to>
                                        <p:strVal val="visible"/>
                                      </p:to>
                                    </p:set>
                                  </p:childTnLst>
                                </p:cTn>
                              </p:par>
                            </p:childTnLst>
                          </p:cTn>
                        </p:par>
                        <p:par>
                          <p:cTn id="78" fill="hold">
                            <p:stCondLst>
                              <p:cond delay="9000"/>
                            </p:stCondLst>
                            <p:childTnLst>
                              <p:par>
                                <p:cTn id="79" presetID="11" presetClass="entr" presetSubtype="0" fill="hold" grpId="0" nodeType="afterEffect">
                                  <p:stCondLst>
                                    <p:cond delay="0"/>
                                  </p:stCondLst>
                                  <p:childTnLst>
                                    <p:set>
                                      <p:cBhvr>
                                        <p:cTn id="80" dur="1000">
                                          <p:stCondLst>
                                            <p:cond delay="0"/>
                                          </p:stCondLst>
                                        </p:cTn>
                                        <p:tgtEl>
                                          <p:spTgt spid="27"/>
                                        </p:tgtEl>
                                        <p:attrNameLst>
                                          <p:attrName>style.visibility</p:attrName>
                                        </p:attrNameLst>
                                      </p:cBhvr>
                                      <p:to>
                                        <p:strVal val="visible"/>
                                      </p:to>
                                    </p:set>
                                  </p:childTnLst>
                                </p:cTn>
                              </p:par>
                            </p:childTnLst>
                          </p:cTn>
                        </p:par>
                        <p:par>
                          <p:cTn id="81" fill="hold">
                            <p:stCondLst>
                              <p:cond delay="10000"/>
                            </p:stCondLst>
                            <p:childTnLst>
                              <p:par>
                                <p:cTn id="82" presetID="11" presetClass="entr" presetSubtype="0" fill="hold" grpId="0" nodeType="afterEffect">
                                  <p:stCondLst>
                                    <p:cond delay="0"/>
                                  </p:stCondLst>
                                  <p:childTnLst>
                                    <p:set>
                                      <p:cBhvr>
                                        <p:cTn id="83" dur="1000">
                                          <p:stCondLst>
                                            <p:cond delay="0"/>
                                          </p:stCondLst>
                                        </p:cTn>
                                        <p:tgtEl>
                                          <p:spTgt spid="29"/>
                                        </p:tgtEl>
                                        <p:attrNameLst>
                                          <p:attrName>style.visibility</p:attrName>
                                        </p:attrNameLst>
                                      </p:cBhvr>
                                      <p:to>
                                        <p:strVal val="visible"/>
                                      </p:to>
                                    </p:set>
                                  </p:childTnLst>
                                </p:cTn>
                              </p:par>
                            </p:childTnLst>
                          </p:cTn>
                        </p:par>
                      </p:childTnLst>
                    </p:cTn>
                  </p:par>
                </p:childTnLst>
              </p:cTn>
              <p:nextCondLst>
                <p:cond evt="onClick" delay="0">
                  <p:tgtEl>
                    <p:spTgt spid="3"/>
                  </p:tgtEl>
                </p:cond>
              </p:nextCondLst>
            </p:seq>
          </p:childTnLst>
        </p:cTn>
      </p:par>
    </p:tnLst>
    <p:bldLst>
      <p:bldP spid="26" grpId="0" animBg="1"/>
      <p:bldP spid="40" grpId="0" animBg="1"/>
      <p:bldP spid="41" grpId="0" animBg="1"/>
      <p:bldP spid="42" grpId="0" animBg="1"/>
      <p:bldP spid="43" grpId="0" animBg="1"/>
      <p:bldP spid="5" grpId="0" animBg="1"/>
      <p:bldP spid="6" grpId="0" animBg="1"/>
      <p:bldP spid="8" grpId="0" animBg="1"/>
      <p:bldP spid="12" grpId="0" animBg="1"/>
      <p:bldP spid="14" grpId="0" animBg="1"/>
      <p:bldP spid="16" grpId="0" animBg="1"/>
      <p:bldP spid="20" grpId="0" animBg="1"/>
      <p:bldP spid="22" grpId="0" animBg="1"/>
      <p:bldP spid="24" grpId="0" animBg="1"/>
      <p:bldP spid="27" grpId="0" animBg="1"/>
      <p:bldP spid="2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l="-2000" r="-2000"/>
          </a:stretch>
        </a:blipFill>
        <a:effectLst/>
      </p:bgPr>
    </p:bg>
    <p:spTree>
      <p:nvGrpSpPr>
        <p:cNvPr id="1" name=""/>
        <p:cNvGrpSpPr/>
        <p:nvPr/>
      </p:nvGrpSpPr>
      <p:grpSpPr>
        <a:xfrm>
          <a:off x="0" y="0"/>
          <a:ext cx="0" cy="0"/>
          <a:chOff x="0" y="0"/>
          <a:chExt cx="0" cy="0"/>
        </a:xfrm>
      </p:grpSpPr>
      <p:pic>
        <p:nvPicPr>
          <p:cNvPr id="7" name="Picture 6" descr="OPL20U25GSXzBJYl68kk8uQGfFKzs7yb1M4KJWUiLk6ZEvGF+qCIPSnY57AbBFCvTW2023.18.109+K4lPs7H94VUqPe2XwIsfPRnrXQE//QTEXxb8/8N4CNc6FpgZahzpTjFhMzSA7T/nHJa11DE8Ng2TP3iAmRczFlmslSuUNOgUeb6yRvs0="/>
          <p:cNvPicPr>
            <a:picLocks noChangeAspect="1"/>
          </p:cNvPicPr>
          <p:nvPr/>
        </p:nvPicPr>
        <p:blipFill>
          <a:blip r:embed="rId5" cstate="print">
            <a:biLevel thresh="25000"/>
            <a:extLst>
              <a:ext uri="{BEBA8EAE-BF5A-486C-A8C5-ECC9F3942E4B}">
                <a14:imgProps xmlns:a14="http://schemas.microsoft.com/office/drawing/2010/main">
                  <a14:imgLayer r:embed="rId6">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7870622" y="2826848"/>
            <a:ext cx="814875" cy="887195"/>
          </a:xfrm>
          <a:prstGeom prst="rect">
            <a:avLst/>
          </a:prstGeom>
        </p:spPr>
      </p:pic>
      <p:pic>
        <p:nvPicPr>
          <p:cNvPr id="9" name="Picture 8" descr="OPL20U25GSXzBJYl68kk8uQGfFKzs7yb1M4KJWUiLk6ZEvGF+qCIPSnY57AbBFCvTW2023.18.109+K4lPs7H94VUqPe2XwIsfPRnrXQE//QTEXxb8/8N4CNc6FpgZahzpTjFhMzSA7T/nHJa11DE8Ng2TP3iAmRczFlmslSuUNOgUeb6yRvs0="/>
          <p:cNvPicPr>
            <a:picLocks noChangeAspect="1"/>
          </p:cNvPicPr>
          <p:nvPr/>
        </p:nvPicPr>
        <p:blipFill>
          <a:blip r:embed="rId7" cstate="print">
            <a:biLevel thresh="25000"/>
            <a:extLst>
              <a:ext uri="{BEBA8EAE-BF5A-486C-A8C5-ECC9F3942E4B}">
                <a14:imgProps xmlns:a14="http://schemas.microsoft.com/office/drawing/2010/main">
                  <a14:imgLayer r:embed="rId8">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7332703" y="3386891"/>
            <a:ext cx="609667" cy="663774"/>
          </a:xfrm>
          <a:prstGeom prst="rect">
            <a:avLst/>
          </a:prstGeom>
        </p:spPr>
      </p:pic>
      <p:pic>
        <p:nvPicPr>
          <p:cNvPr id="11" name="Picture 10" descr="OPL20U25GSXzBJYl68kk8uQGfFKzs7yb1M4KJWUiLk6ZEvGF+qCIPSnY57AbBFCvTW2023.18.109+K4lPs7H94VUqPe2XwIsfPRnrXQE//QTEXxb8/8N4CNc6FpgZahzpTjFhMzSA7T/nHJa11DE8Ng2TP3iAmRczFlmslSuUNOgUeb6yRvs0="/>
          <p:cNvPicPr>
            <a:picLocks noChangeAspect="1"/>
          </p:cNvPicPr>
          <p:nvPr/>
        </p:nvPicPr>
        <p:blipFill>
          <a:blip r:embed="rId9" cstate="print">
            <a:biLevel thresh="25000"/>
            <a:extLst>
              <a:ext uri="{BEBA8EAE-BF5A-486C-A8C5-ECC9F3942E4B}">
                <a14:imgProps xmlns:a14="http://schemas.microsoft.com/office/drawing/2010/main">
                  <a14:imgLayer r:embed="rId10">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7771484" y="3847792"/>
            <a:ext cx="390293" cy="424931"/>
          </a:xfrm>
          <a:prstGeom prst="rect">
            <a:avLst/>
          </a:prstGeom>
        </p:spPr>
      </p:pic>
      <p:sp>
        <p:nvSpPr>
          <p:cNvPr id="4" name="Snip Diagonal Corner Rectangle 3" descr="OPL20U25GSXzBJYl68kk8uQGfFKzs7yb1M4KJWUiLk6ZEvGF+qCIPSnY57AbBFCvTW2023.18.109+K4lPs7H94VUqPe2XwIsfPRnrXQE//QTEXxb8/8N4CNc6FpgZahzpTjFhMzSA7T/nHJa11DE8Ng2TP3iAmRczFlmslSuUNOgUeb6yRvs0="/>
          <p:cNvSpPr/>
          <p:nvPr/>
        </p:nvSpPr>
        <p:spPr>
          <a:xfrm>
            <a:off x="284571" y="44279"/>
            <a:ext cx="8284249" cy="1983531"/>
          </a:xfrm>
          <a:prstGeom prst="snip2Diag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buClrTx/>
              <a:defRPr/>
            </a:pPr>
            <a:endParaRPr lang="vi-VN" sz="2400" kern="1200" dirty="0">
              <a:solidFill>
                <a:prstClr val="black"/>
              </a:solidFill>
              <a:latin typeface="Arial" panose="020B0604020202020204" pitchFamily="34" charset="0"/>
            </a:endParaRPr>
          </a:p>
        </p:txBody>
      </p:sp>
      <p:sp>
        <p:nvSpPr>
          <p:cNvPr id="26" name="Rectangle 25" descr="OPL20U25GSXzBJYl68kk8uQGfFKzs7yb1M4KJWUiLk6ZEvGF+qCIPSnY57AbBFCvTW2023.18.109+K4lPs7H94VUqPe2XwIsfPRnrXQE//QTEXxb8/8N4CNc6FpgZahzpTjFhMzSA7T/nHJa11DE8Ng2TP3iAmRczFlmslSuUNOgUeb6yRvs0="/>
          <p:cNvSpPr/>
          <p:nvPr/>
        </p:nvSpPr>
        <p:spPr>
          <a:xfrm>
            <a:off x="677100" y="2255344"/>
            <a:ext cx="7743000" cy="578112"/>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buClrTx/>
              <a:defRPr/>
            </a:pPr>
            <a:r>
              <a:rPr lang="vi-VN" sz="2400" b="1" kern="1200" dirty="0">
                <a:solidFill>
                  <a:schemeClr val="tx1"/>
                </a:solidFill>
                <a:latin typeface="Times New Roman" panose="02020603050405020304" pitchFamily="18" charset="0"/>
                <a:cs typeface="Times New Roman" panose="02020603050405020304" pitchFamily="18" charset="0"/>
              </a:rPr>
              <a:t>A</a:t>
            </a:r>
            <a:r>
              <a:rPr lang="vi-VN" sz="2400" kern="1200" dirty="0">
                <a:solidFill>
                  <a:schemeClr val="tx1"/>
                </a:solidFill>
                <a:latin typeface="Times New Roman" panose="02020603050405020304" pitchFamily="18" charset="0"/>
                <a:cs typeface="Times New Roman" panose="02020603050405020304" pitchFamily="18" charset="0"/>
              </a:rPr>
              <a:t>.</a:t>
            </a:r>
            <a:r>
              <a:rPr lang="vi-VN" sz="2400" i="1" kern="12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Giới</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hạn</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đo</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là</a:t>
            </a:r>
            <a:r>
              <a:rPr lang="en-US" sz="2400" dirty="0">
                <a:solidFill>
                  <a:schemeClr val="tx1"/>
                </a:solidFill>
                <a:latin typeface="Times New Roman" panose="02020603050405020304" pitchFamily="18" charset="0"/>
                <a:cs typeface="Times New Roman" panose="02020603050405020304" pitchFamily="18" charset="0"/>
              </a:rPr>
              <a:t> 9 mm </a:t>
            </a:r>
            <a:r>
              <a:rPr lang="en-US" sz="2400" dirty="0" err="1">
                <a:solidFill>
                  <a:schemeClr val="tx1"/>
                </a:solidFill>
                <a:latin typeface="Times New Roman" panose="02020603050405020304" pitchFamily="18" charset="0"/>
                <a:cs typeface="Times New Roman" panose="02020603050405020304" pitchFamily="18" charset="0"/>
              </a:rPr>
              <a:t>và</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độ</a:t>
            </a:r>
            <a:r>
              <a:rPr lang="en-US" sz="2400" dirty="0">
                <a:solidFill>
                  <a:schemeClr val="tx1"/>
                </a:solidFill>
                <a:latin typeface="Times New Roman" panose="02020603050405020304" pitchFamily="18" charset="0"/>
                <a:cs typeface="Times New Roman" panose="02020603050405020304" pitchFamily="18" charset="0"/>
              </a:rPr>
              <a:t> chia </a:t>
            </a:r>
            <a:r>
              <a:rPr lang="en-US" sz="2400" dirty="0" err="1">
                <a:solidFill>
                  <a:schemeClr val="tx1"/>
                </a:solidFill>
                <a:latin typeface="Times New Roman" panose="02020603050405020304" pitchFamily="18" charset="0"/>
                <a:cs typeface="Times New Roman" panose="02020603050405020304" pitchFamily="18" charset="0"/>
              </a:rPr>
              <a:t>nhỏ</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nhất</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là</a:t>
            </a:r>
            <a:r>
              <a:rPr lang="en-US" sz="2400" dirty="0">
                <a:solidFill>
                  <a:schemeClr val="tx1"/>
                </a:solidFill>
                <a:latin typeface="Times New Roman" panose="02020603050405020304" pitchFamily="18" charset="0"/>
                <a:cs typeface="Times New Roman" panose="02020603050405020304" pitchFamily="18" charset="0"/>
              </a:rPr>
              <a:t> 1 mm. </a:t>
            </a:r>
            <a:endParaRPr lang="vi-VN" sz="2400" i="1" kern="1200" dirty="0">
              <a:solidFill>
                <a:schemeClr val="tx1"/>
              </a:solidFill>
              <a:latin typeface="Times New Roman" panose="02020603050405020304" pitchFamily="18" charset="0"/>
              <a:cs typeface="Times New Roman" panose="02020603050405020304" pitchFamily="18" charset="0"/>
            </a:endParaRPr>
          </a:p>
        </p:txBody>
      </p:sp>
      <p:sp>
        <p:nvSpPr>
          <p:cNvPr id="40" name="Cloud 39" descr="OPL20U25GSXzBJYl68kk8uQGfFKzs7yb1M4KJWUiLk6ZEvGF+qCIPSnY57AbBFCvTW2023.18.109+K4lPs7H94VUqPe2XwIsfPRnrXQE//QTEXxb8/8N4CNc6FpgZahzpTjFhMzSA7T/nHJa11DE8Ng2TP3iAmRczFlmslSuUNOgUeb6yRvs0="/>
          <p:cNvSpPr/>
          <p:nvPr/>
        </p:nvSpPr>
        <p:spPr>
          <a:xfrm>
            <a:off x="-512509" y="3676647"/>
            <a:ext cx="425336" cy="261908"/>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Arial" panose="020B0604020202020204" pitchFamily="34" charset="0"/>
            </a:endParaRPr>
          </a:p>
        </p:txBody>
      </p:sp>
      <p:sp>
        <p:nvSpPr>
          <p:cNvPr id="41" name="Cloud 40" descr="OPL20U25GSXzBJYl68kk8uQGfFKzs7yb1M4KJWUiLk6ZEvGF+qCIPSnY57AbBFCvTW2023.18.109+K4lPs7H94VUqPe2XwIsfPRnrXQE//QTEXxb8/8N4CNc6FpgZahzpTjFhMzSA7T/nHJa11DE8Ng2TP3iAmRczFlmslSuUNOgUeb6yRvs0="/>
          <p:cNvSpPr/>
          <p:nvPr/>
        </p:nvSpPr>
        <p:spPr>
          <a:xfrm>
            <a:off x="10224451" y="3526875"/>
            <a:ext cx="668565" cy="411680"/>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Arial" panose="020B0604020202020204" pitchFamily="34" charset="0"/>
            </a:endParaRPr>
          </a:p>
        </p:txBody>
      </p:sp>
      <p:sp>
        <p:nvSpPr>
          <p:cNvPr id="43" name="Rectangle 42" descr="OPL20U25GSXzBJYl68kk8uQGfFKzs7yb1M4KJWUiLk6ZEvGF+qCIPSnY57AbBFCvTW2023.18.109+K4lPs7H94VUqPe2XwIsfPRnrXQE//QTEXxb8/8N4CNc6FpgZahzpTjFhMzSA7T/nHJa11DE8Ng2TP3iAmRczFlmslSuUNOgUeb6yRvs0="/>
          <p:cNvSpPr/>
          <p:nvPr/>
        </p:nvSpPr>
        <p:spPr>
          <a:xfrm>
            <a:off x="677100" y="3045448"/>
            <a:ext cx="7743000" cy="578112"/>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buClrTx/>
              <a:defRPr/>
            </a:pPr>
            <a:r>
              <a:rPr lang="en-US" sz="2400" b="1" kern="1200" dirty="0">
                <a:solidFill>
                  <a:srgbClr val="002060"/>
                </a:solidFill>
                <a:latin typeface="Times New Roman" panose="02020603050405020304" pitchFamily="18" charset="0"/>
                <a:cs typeface="Times New Roman" panose="02020603050405020304" pitchFamily="18" charset="0"/>
              </a:rPr>
              <a:t>B</a:t>
            </a:r>
            <a:r>
              <a:rPr lang="vi-VN" sz="2400" kern="1200" dirty="0">
                <a:solidFill>
                  <a:srgbClr val="002060"/>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Giới</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hạn</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đo</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là</a:t>
            </a:r>
            <a:r>
              <a:rPr lang="en-US" sz="2400" dirty="0">
                <a:solidFill>
                  <a:schemeClr val="tx1"/>
                </a:solidFill>
                <a:latin typeface="Times New Roman" panose="02020603050405020304" pitchFamily="18" charset="0"/>
                <a:cs typeface="Times New Roman" panose="02020603050405020304" pitchFamily="18" charset="0"/>
              </a:rPr>
              <a:t> 9 cm </a:t>
            </a:r>
            <a:r>
              <a:rPr lang="en-US" sz="2400" dirty="0" err="1">
                <a:solidFill>
                  <a:schemeClr val="tx1"/>
                </a:solidFill>
                <a:latin typeface="Times New Roman" panose="02020603050405020304" pitchFamily="18" charset="0"/>
                <a:cs typeface="Times New Roman" panose="02020603050405020304" pitchFamily="18" charset="0"/>
              </a:rPr>
              <a:t>và</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độ</a:t>
            </a:r>
            <a:r>
              <a:rPr lang="en-US" sz="2400" dirty="0">
                <a:solidFill>
                  <a:schemeClr val="tx1"/>
                </a:solidFill>
                <a:latin typeface="Times New Roman" panose="02020603050405020304" pitchFamily="18" charset="0"/>
                <a:cs typeface="Times New Roman" panose="02020603050405020304" pitchFamily="18" charset="0"/>
              </a:rPr>
              <a:t> chia </a:t>
            </a:r>
            <a:r>
              <a:rPr lang="en-US" sz="2400" dirty="0" err="1">
                <a:solidFill>
                  <a:schemeClr val="tx1"/>
                </a:solidFill>
                <a:latin typeface="Times New Roman" panose="02020603050405020304" pitchFamily="18" charset="0"/>
                <a:cs typeface="Times New Roman" panose="02020603050405020304" pitchFamily="18" charset="0"/>
              </a:rPr>
              <a:t>nhỏ</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nhất</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là</a:t>
            </a:r>
            <a:r>
              <a:rPr lang="en-US" sz="2400" dirty="0">
                <a:solidFill>
                  <a:schemeClr val="tx1"/>
                </a:solidFill>
                <a:latin typeface="Times New Roman" panose="02020603050405020304" pitchFamily="18" charset="0"/>
                <a:cs typeface="Times New Roman" panose="02020603050405020304" pitchFamily="18" charset="0"/>
              </a:rPr>
              <a:t> 2 mm.</a:t>
            </a:r>
            <a:endParaRPr lang="vi-VN" sz="2400" i="1" kern="1200" dirty="0">
              <a:solidFill>
                <a:schemeClr val="tx1"/>
              </a:solidFill>
              <a:latin typeface="Times New Roman" panose="02020603050405020304" pitchFamily="18" charset="0"/>
              <a:cs typeface="Times New Roman" panose="02020603050405020304" pitchFamily="18" charset="0"/>
            </a:endParaRPr>
          </a:p>
        </p:txBody>
      </p:sp>
      <p:sp>
        <p:nvSpPr>
          <p:cNvPr id="44" name="Rectangle 43" descr="OPL20U25GSXzBJYl68kk8uQGfFKzs7yb1M4KJWUiLk6ZEvGF+qCIPSnY57AbBFCvTW2023.18.109+K4lPs7H94VUqPe2XwIsfPRnrXQE//QTEXxb8/8N4CNc6FpgZahzpTjFhMzSA7T/nHJa11DE8Ng2TP3iAmRczFlmslSuUNOgUeb6yRvs0="/>
          <p:cNvSpPr/>
          <p:nvPr/>
        </p:nvSpPr>
        <p:spPr>
          <a:xfrm>
            <a:off x="677100" y="3835552"/>
            <a:ext cx="7743000" cy="562754"/>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buClrTx/>
              <a:defRPr/>
            </a:pPr>
            <a:r>
              <a:rPr lang="en-US" sz="2400" b="1" kern="1200" dirty="0">
                <a:solidFill>
                  <a:schemeClr val="tx1"/>
                </a:solidFill>
                <a:latin typeface="Times New Roman" panose="02020603050405020304" pitchFamily="18" charset="0"/>
                <a:cs typeface="Times New Roman" panose="02020603050405020304" pitchFamily="18" charset="0"/>
              </a:rPr>
              <a:t>C</a:t>
            </a:r>
            <a:r>
              <a:rPr lang="en-US" sz="2400" kern="12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Giới</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hạn</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đo</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là</a:t>
            </a:r>
            <a:r>
              <a:rPr lang="en-US" sz="2400" dirty="0">
                <a:solidFill>
                  <a:schemeClr val="tx1"/>
                </a:solidFill>
                <a:latin typeface="Times New Roman" panose="02020603050405020304" pitchFamily="18" charset="0"/>
                <a:cs typeface="Times New Roman" panose="02020603050405020304" pitchFamily="18" charset="0"/>
              </a:rPr>
              <a:t> 9 cm </a:t>
            </a:r>
            <a:r>
              <a:rPr lang="en-US" sz="2400" dirty="0" err="1">
                <a:solidFill>
                  <a:schemeClr val="tx1"/>
                </a:solidFill>
                <a:latin typeface="Times New Roman" panose="02020603050405020304" pitchFamily="18" charset="0"/>
                <a:cs typeface="Times New Roman" panose="02020603050405020304" pitchFamily="18" charset="0"/>
              </a:rPr>
              <a:t>và</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độ</a:t>
            </a:r>
            <a:r>
              <a:rPr lang="en-US" sz="2400" dirty="0">
                <a:solidFill>
                  <a:schemeClr val="tx1"/>
                </a:solidFill>
                <a:latin typeface="Times New Roman" panose="02020603050405020304" pitchFamily="18" charset="0"/>
                <a:cs typeface="Times New Roman" panose="02020603050405020304" pitchFamily="18" charset="0"/>
              </a:rPr>
              <a:t> chia </a:t>
            </a:r>
            <a:r>
              <a:rPr lang="en-US" sz="2400" dirty="0" err="1">
                <a:solidFill>
                  <a:schemeClr val="tx1"/>
                </a:solidFill>
                <a:latin typeface="Times New Roman" panose="02020603050405020304" pitchFamily="18" charset="0"/>
                <a:cs typeface="Times New Roman" panose="02020603050405020304" pitchFamily="18" charset="0"/>
              </a:rPr>
              <a:t>nhỏ</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nhất</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là</a:t>
            </a:r>
            <a:r>
              <a:rPr lang="en-US" sz="2400" dirty="0">
                <a:solidFill>
                  <a:schemeClr val="tx1"/>
                </a:solidFill>
                <a:latin typeface="Times New Roman" panose="02020603050405020304" pitchFamily="18" charset="0"/>
                <a:cs typeface="Times New Roman" panose="02020603050405020304" pitchFamily="18" charset="0"/>
              </a:rPr>
              <a:t> 1 cm.</a:t>
            </a:r>
            <a:endParaRPr lang="vi-VN" sz="2400" i="1" kern="1200" dirty="0">
              <a:solidFill>
                <a:schemeClr val="tx1"/>
              </a:solidFill>
              <a:latin typeface="Times New Roman" panose="02020603050405020304" pitchFamily="18" charset="0"/>
              <a:cs typeface="Times New Roman" panose="02020603050405020304" pitchFamily="18" charset="0"/>
            </a:endParaRPr>
          </a:p>
        </p:txBody>
      </p:sp>
      <p:pic>
        <p:nvPicPr>
          <p:cNvPr id="47" name="Picture 46"/>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71484" y="2299478"/>
            <a:ext cx="563265" cy="531044"/>
          </a:xfrm>
          <a:prstGeom prst="rect">
            <a:avLst/>
          </a:prstGeom>
        </p:spPr>
      </p:pic>
      <p:pic>
        <p:nvPicPr>
          <p:cNvPr id="51" name="Picture 50"/>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714816" y="3101771"/>
            <a:ext cx="629433" cy="482721"/>
          </a:xfrm>
          <a:prstGeom prst="rect">
            <a:avLst/>
          </a:prstGeom>
        </p:spPr>
      </p:pic>
      <p:pic>
        <p:nvPicPr>
          <p:cNvPr id="49" name="Picture 4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10376" y="3859610"/>
            <a:ext cx="603557" cy="530398"/>
          </a:xfrm>
          <a:prstGeom prst="rect">
            <a:avLst/>
          </a:prstGeom>
        </p:spPr>
      </p:pic>
      <p:sp>
        <p:nvSpPr>
          <p:cNvPr id="18" name="Cloud 17">
            <a:hlinkClick r:id="rId13" action="ppaction://hlinksldjump"/>
          </p:cNvPr>
          <p:cNvSpPr/>
          <p:nvPr/>
        </p:nvSpPr>
        <p:spPr>
          <a:xfrm>
            <a:off x="7427521" y="4312210"/>
            <a:ext cx="1769408" cy="828675"/>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r>
              <a:rPr lang="en-US" sz="1800" kern="1200" dirty="0">
                <a:solidFill>
                  <a:srgbClr val="FF0000"/>
                </a:solidFill>
                <a:latin typeface="Times New Roman" panose="02020603050405020304" pitchFamily="18" charset="0"/>
                <a:cs typeface="Times New Roman" panose="02020603050405020304" pitchFamily="18" charset="0"/>
              </a:rPr>
              <a:t>QUAY VỀ</a:t>
            </a:r>
            <a:endParaRPr lang="vi-VN" sz="1800" kern="1200" dirty="0">
              <a:solidFill>
                <a:srgbClr val="FF0000"/>
              </a:solidFill>
              <a:latin typeface="Times New Roman" panose="02020603050405020304" pitchFamily="18" charset="0"/>
              <a:cs typeface="Times New Roman" panose="02020603050405020304" pitchFamily="18" charset="0"/>
            </a:endParaRPr>
          </a:p>
        </p:txBody>
      </p:sp>
      <p:sp>
        <p:nvSpPr>
          <p:cNvPr id="13" name="Rectangle 2">
            <a:extLst>
              <a:ext uri="{FF2B5EF4-FFF2-40B4-BE49-F238E27FC236}">
                <a16:creationId xmlns:a16="http://schemas.microsoft.com/office/drawing/2014/main" id="{9A3C3DFC-D244-4FCF-B3C1-323BD0FDCD57}"/>
              </a:ext>
            </a:extLst>
          </p:cNvPr>
          <p:cNvSpPr>
            <a:spLocks noChangeArrowheads="1"/>
          </p:cNvSpPr>
          <p:nvPr/>
        </p:nvSpPr>
        <p:spPr bwMode="auto">
          <a:xfrm>
            <a:off x="3500621" y="363697"/>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a:buClrTx/>
              <a:defRPr/>
            </a:pPr>
            <a:endParaRPr lang="en-US" sz="1350" kern="1200">
              <a:solidFill>
                <a:prstClr val="black"/>
              </a:solidFill>
              <a:latin typeface="Calibri" panose="020F0502020204030204"/>
              <a:ea typeface="+mn-ea"/>
              <a:cs typeface="+mn-cs"/>
            </a:endParaRPr>
          </a:p>
        </p:txBody>
      </p:sp>
      <p:sp>
        <p:nvSpPr>
          <p:cNvPr id="15" name="Rectangle 4">
            <a:extLst>
              <a:ext uri="{FF2B5EF4-FFF2-40B4-BE49-F238E27FC236}">
                <a16:creationId xmlns:a16="http://schemas.microsoft.com/office/drawing/2014/main" id="{AD84AA91-79E8-421E-8E1F-7DE72B14AF6C}"/>
              </a:ext>
            </a:extLst>
          </p:cNvPr>
          <p:cNvSpPr>
            <a:spLocks noChangeArrowheads="1"/>
          </p:cNvSpPr>
          <p:nvPr/>
        </p:nvSpPr>
        <p:spPr bwMode="auto">
          <a:xfrm>
            <a:off x="575180" y="134995"/>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a:buClrTx/>
              <a:defRPr/>
            </a:pPr>
            <a:endParaRPr lang="en-US" sz="1350" kern="1200">
              <a:solidFill>
                <a:prstClr val="black"/>
              </a:solidFill>
              <a:latin typeface="Calibri" panose="020F0502020204030204"/>
              <a:ea typeface="+mn-ea"/>
              <a:cs typeface="+mn-cs"/>
            </a:endParaRPr>
          </a:p>
        </p:txBody>
      </p:sp>
      <p:sp>
        <p:nvSpPr>
          <p:cNvPr id="17" name="Rectangle 6">
            <a:extLst>
              <a:ext uri="{FF2B5EF4-FFF2-40B4-BE49-F238E27FC236}">
                <a16:creationId xmlns:a16="http://schemas.microsoft.com/office/drawing/2014/main" id="{5BAF63BF-29D8-4827-BB6B-E7D42A6E2A91}"/>
              </a:ext>
            </a:extLst>
          </p:cNvPr>
          <p:cNvSpPr>
            <a:spLocks noChangeArrowheads="1"/>
          </p:cNvSpPr>
          <p:nvPr/>
        </p:nvSpPr>
        <p:spPr bwMode="auto">
          <a:xfrm>
            <a:off x="1080451" y="771310"/>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a:buClrTx/>
              <a:defRPr/>
            </a:pPr>
            <a:endParaRPr lang="en-US" sz="1350" kern="1200">
              <a:solidFill>
                <a:prstClr val="black"/>
              </a:solidFill>
              <a:latin typeface="Calibri" panose="020F0502020204030204"/>
              <a:ea typeface="+mn-ea"/>
              <a:cs typeface="+mn-cs"/>
            </a:endParaRPr>
          </a:p>
        </p:txBody>
      </p:sp>
      <p:sp>
        <p:nvSpPr>
          <p:cNvPr id="21" name="Rectangle 11">
            <a:extLst>
              <a:ext uri="{FF2B5EF4-FFF2-40B4-BE49-F238E27FC236}">
                <a16:creationId xmlns:a16="http://schemas.microsoft.com/office/drawing/2014/main" id="{86E799D7-48D3-4974-9427-54AB66C1FD85}"/>
              </a:ext>
            </a:extLst>
          </p:cNvPr>
          <p:cNvSpPr>
            <a:spLocks noChangeArrowheads="1"/>
          </p:cNvSpPr>
          <p:nvPr/>
        </p:nvSpPr>
        <p:spPr bwMode="auto">
          <a:xfrm>
            <a:off x="1" y="-138499"/>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a:buClrTx/>
              <a:defRPr/>
            </a:pPr>
            <a:endParaRPr lang="en-US" sz="1350" kern="1200">
              <a:solidFill>
                <a:prstClr val="black"/>
              </a:solidFill>
              <a:latin typeface="Calibri" panose="020F0502020204030204"/>
              <a:ea typeface="+mn-ea"/>
              <a:cs typeface="+mn-cs"/>
            </a:endParaRPr>
          </a:p>
        </p:txBody>
      </p:sp>
      <p:sp>
        <p:nvSpPr>
          <p:cNvPr id="23" name="Rectangle 13">
            <a:extLst>
              <a:ext uri="{FF2B5EF4-FFF2-40B4-BE49-F238E27FC236}">
                <a16:creationId xmlns:a16="http://schemas.microsoft.com/office/drawing/2014/main" id="{1036DCC8-41FE-4229-9F11-406F356B264A}"/>
              </a:ext>
            </a:extLst>
          </p:cNvPr>
          <p:cNvSpPr>
            <a:spLocks noChangeArrowheads="1"/>
          </p:cNvSpPr>
          <p:nvPr/>
        </p:nvSpPr>
        <p:spPr bwMode="auto">
          <a:xfrm>
            <a:off x="7817288" y="771796"/>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a:buClrTx/>
              <a:defRPr/>
            </a:pPr>
            <a:endParaRPr lang="en-US" sz="1350" kern="1200">
              <a:solidFill>
                <a:prstClr val="black"/>
              </a:solidFill>
              <a:latin typeface="Calibri" panose="020F0502020204030204"/>
              <a:ea typeface="+mn-ea"/>
              <a:cs typeface="+mn-cs"/>
            </a:endParaRPr>
          </a:p>
        </p:txBody>
      </p:sp>
      <p:sp>
        <p:nvSpPr>
          <p:cNvPr id="25" name="Rectangle 15">
            <a:extLst>
              <a:ext uri="{FF2B5EF4-FFF2-40B4-BE49-F238E27FC236}">
                <a16:creationId xmlns:a16="http://schemas.microsoft.com/office/drawing/2014/main" id="{4E13FB83-3383-4612-AE94-A77B1185E040}"/>
              </a:ext>
            </a:extLst>
          </p:cNvPr>
          <p:cNvSpPr>
            <a:spLocks noChangeArrowheads="1"/>
          </p:cNvSpPr>
          <p:nvPr/>
        </p:nvSpPr>
        <p:spPr bwMode="auto">
          <a:xfrm>
            <a:off x="1433015" y="1530184"/>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a:buClrTx/>
              <a:defRPr/>
            </a:pPr>
            <a:endParaRPr lang="en-US" sz="1350" kern="1200">
              <a:solidFill>
                <a:prstClr val="black"/>
              </a:solidFill>
              <a:latin typeface="Calibri" panose="020F0502020204030204"/>
              <a:ea typeface="+mn-ea"/>
              <a:cs typeface="+mn-cs"/>
            </a:endParaRPr>
          </a:p>
        </p:txBody>
      </p:sp>
      <p:sp>
        <p:nvSpPr>
          <p:cNvPr id="28" name="Rectangle 17">
            <a:extLst>
              <a:ext uri="{FF2B5EF4-FFF2-40B4-BE49-F238E27FC236}">
                <a16:creationId xmlns:a16="http://schemas.microsoft.com/office/drawing/2014/main" id="{FD32ECCE-8DB0-4D40-82FD-A0E75248A93E}"/>
              </a:ext>
            </a:extLst>
          </p:cNvPr>
          <p:cNvSpPr>
            <a:spLocks noChangeArrowheads="1"/>
          </p:cNvSpPr>
          <p:nvPr/>
        </p:nvSpPr>
        <p:spPr bwMode="auto">
          <a:xfrm>
            <a:off x="5243924" y="1508438"/>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a:buClrTx/>
              <a:defRPr/>
            </a:pPr>
            <a:endParaRPr lang="en-US" sz="1350" kern="1200">
              <a:solidFill>
                <a:prstClr val="black"/>
              </a:solidFill>
              <a:latin typeface="Calibri" panose="020F0502020204030204"/>
              <a:ea typeface="+mn-ea"/>
              <a:cs typeface="+mn-cs"/>
            </a:endParaRPr>
          </a:p>
        </p:txBody>
      </p:sp>
      <p:sp>
        <p:nvSpPr>
          <p:cNvPr id="31" name="Rectangle 19">
            <a:extLst>
              <a:ext uri="{FF2B5EF4-FFF2-40B4-BE49-F238E27FC236}">
                <a16:creationId xmlns:a16="http://schemas.microsoft.com/office/drawing/2014/main" id="{274B061A-C320-46E1-BE38-D0845DE8B2EC}"/>
              </a:ext>
            </a:extLst>
          </p:cNvPr>
          <p:cNvSpPr>
            <a:spLocks noChangeArrowheads="1"/>
          </p:cNvSpPr>
          <p:nvPr/>
        </p:nvSpPr>
        <p:spPr bwMode="auto">
          <a:xfrm>
            <a:off x="1415515" y="2193505"/>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a:buClrTx/>
              <a:defRPr/>
            </a:pPr>
            <a:endParaRPr lang="en-US" sz="1350" kern="1200">
              <a:solidFill>
                <a:prstClr val="black"/>
              </a:solidFill>
              <a:latin typeface="Calibri" panose="020F0502020204030204"/>
              <a:ea typeface="+mn-ea"/>
              <a:cs typeface="+mn-cs"/>
            </a:endParaRPr>
          </a:p>
        </p:txBody>
      </p:sp>
      <p:sp>
        <p:nvSpPr>
          <p:cNvPr id="33" name="Rectangle 21">
            <a:extLst>
              <a:ext uri="{FF2B5EF4-FFF2-40B4-BE49-F238E27FC236}">
                <a16:creationId xmlns:a16="http://schemas.microsoft.com/office/drawing/2014/main" id="{B1A4C018-A4B8-4689-A68A-1D7E3B68006B}"/>
              </a:ext>
            </a:extLst>
          </p:cNvPr>
          <p:cNvSpPr>
            <a:spLocks noChangeArrowheads="1"/>
          </p:cNvSpPr>
          <p:nvPr/>
        </p:nvSpPr>
        <p:spPr bwMode="auto">
          <a:xfrm>
            <a:off x="5259536" y="2172760"/>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a:buClrTx/>
              <a:defRPr/>
            </a:pPr>
            <a:endParaRPr lang="en-US" sz="1350" kern="1200">
              <a:solidFill>
                <a:prstClr val="black"/>
              </a:solidFill>
              <a:latin typeface="Calibri" panose="020F0502020204030204"/>
              <a:ea typeface="+mn-ea"/>
              <a:cs typeface="+mn-cs"/>
            </a:endParaRPr>
          </a:p>
        </p:txBody>
      </p:sp>
      <p:sp>
        <p:nvSpPr>
          <p:cNvPr id="2" name="Rectangle 48">
            <a:extLst>
              <a:ext uri="{FF2B5EF4-FFF2-40B4-BE49-F238E27FC236}">
                <a16:creationId xmlns:a16="http://schemas.microsoft.com/office/drawing/2014/main" id="{C6718B96-F62E-4973-A426-A00DF9D61FC8}"/>
              </a:ext>
            </a:extLst>
          </p:cNvPr>
          <p:cNvSpPr>
            <a:spLocks noChangeArrowheads="1"/>
          </p:cNvSpPr>
          <p:nvPr/>
        </p:nvSpPr>
        <p:spPr bwMode="auto">
          <a:xfrm>
            <a:off x="333522" y="88814"/>
            <a:ext cx="7299399" cy="807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algn="just" defTabSz="685800" eaLnBrk="0" fontAlgn="base" hangingPunct="0">
              <a:spcBef>
                <a:spcPct val="0"/>
              </a:spcBef>
              <a:spcAft>
                <a:spcPct val="0"/>
              </a:spcAft>
              <a:buClrTx/>
            </a:pPr>
            <a:r>
              <a:rPr lang="en-US" altLang="en-US" sz="2400" b="1" dirty="0" err="1">
                <a:latin typeface="Times New Roman" panose="02020603050405020304" pitchFamily="18" charset="0"/>
                <a:ea typeface="Calibri" panose="020F0502020204030204" pitchFamily="34" charset="0"/>
                <a:cs typeface="Times New Roman" panose="02020603050405020304" pitchFamily="18" charset="0"/>
              </a:rPr>
              <a:t>Câu</a:t>
            </a:r>
            <a:r>
              <a:rPr lang="en-US" altLang="en-US" sz="2400" b="1" dirty="0">
                <a:latin typeface="Times New Roman" panose="02020603050405020304" pitchFamily="18" charset="0"/>
                <a:ea typeface="Calibri" panose="020F0502020204030204" pitchFamily="34" charset="0"/>
                <a:cs typeface="Times New Roman" panose="02020603050405020304" pitchFamily="18" charset="0"/>
              </a:rPr>
              <a:t> 4</a:t>
            </a:r>
            <a:r>
              <a:rPr lang="en-US" altLang="en-US" sz="2400" dirty="0">
                <a:latin typeface="Times New Roman" panose="02020603050405020304" pitchFamily="18" charset="0"/>
                <a:ea typeface="Calibri" panose="020F0502020204030204" pitchFamily="34" charset="0"/>
                <a:cs typeface="Times New Roman" panose="02020603050405020304" pitchFamily="18" charset="0"/>
              </a:rPr>
              <a:t>. </a:t>
            </a:r>
            <a:r>
              <a:rPr lang="vi-VN" sz="2400" dirty="0">
                <a:latin typeface="Times New Roman" panose="02020603050405020304" pitchFamily="18" charset="0"/>
                <a:cs typeface="Times New Roman" panose="02020603050405020304" pitchFamily="18" charset="0"/>
              </a:rPr>
              <a:t>Hãy cho biết giới hạn đo và độ chia nhỏ nhất của thước kẻ trong hình sau:</a:t>
            </a:r>
            <a:endParaRPr lang="en-US" altLang="en-US" sz="2400" dirty="0">
              <a:solidFill>
                <a:schemeClr val="tx1"/>
              </a:solidFill>
              <a:latin typeface="Times New Roman" panose="02020603050405020304" pitchFamily="18" charset="0"/>
              <a:cs typeface="Times New Roman" panose="02020603050405020304" pitchFamily="18" charset="0"/>
            </a:endParaRPr>
          </a:p>
        </p:txBody>
      </p:sp>
      <p:sp>
        <p:nvSpPr>
          <p:cNvPr id="10" name="Rectangle 53">
            <a:extLst>
              <a:ext uri="{FF2B5EF4-FFF2-40B4-BE49-F238E27FC236}">
                <a16:creationId xmlns:a16="http://schemas.microsoft.com/office/drawing/2014/main" id="{481256D2-913A-4111-BD34-8BD524122BF7}"/>
              </a:ext>
            </a:extLst>
          </p:cNvPr>
          <p:cNvSpPr>
            <a:spLocks noChangeArrowheads="1"/>
          </p:cNvSpPr>
          <p:nvPr/>
        </p:nvSpPr>
        <p:spPr bwMode="auto">
          <a:xfrm>
            <a:off x="1341627" y="1614663"/>
            <a:ext cx="138564"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en-US" sz="1050"/>
          </a:p>
        </p:txBody>
      </p:sp>
      <p:sp>
        <p:nvSpPr>
          <p:cNvPr id="19" name="Rectangle 55">
            <a:extLst>
              <a:ext uri="{FF2B5EF4-FFF2-40B4-BE49-F238E27FC236}">
                <a16:creationId xmlns:a16="http://schemas.microsoft.com/office/drawing/2014/main" id="{DC56F94F-6102-48C9-8743-ADC4EFC0409F}"/>
              </a:ext>
            </a:extLst>
          </p:cNvPr>
          <p:cNvSpPr>
            <a:spLocks noChangeArrowheads="1"/>
          </p:cNvSpPr>
          <p:nvPr/>
        </p:nvSpPr>
        <p:spPr bwMode="auto">
          <a:xfrm>
            <a:off x="5243924" y="1552102"/>
            <a:ext cx="138564"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en-US" sz="1050"/>
          </a:p>
        </p:txBody>
      </p:sp>
      <p:sp>
        <p:nvSpPr>
          <p:cNvPr id="35" name="Rectangle 57">
            <a:extLst>
              <a:ext uri="{FF2B5EF4-FFF2-40B4-BE49-F238E27FC236}">
                <a16:creationId xmlns:a16="http://schemas.microsoft.com/office/drawing/2014/main" id="{1D9AA21E-D29D-4EC9-AD92-B2BFC9804A2F}"/>
              </a:ext>
            </a:extLst>
          </p:cNvPr>
          <p:cNvSpPr>
            <a:spLocks noChangeArrowheads="1"/>
          </p:cNvSpPr>
          <p:nvPr/>
        </p:nvSpPr>
        <p:spPr bwMode="auto">
          <a:xfrm>
            <a:off x="1334483" y="2195559"/>
            <a:ext cx="138564"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en-US" sz="1050"/>
          </a:p>
        </p:txBody>
      </p:sp>
      <p:sp>
        <p:nvSpPr>
          <p:cNvPr id="37" name="Rectangle 59">
            <a:extLst>
              <a:ext uri="{FF2B5EF4-FFF2-40B4-BE49-F238E27FC236}">
                <a16:creationId xmlns:a16="http://schemas.microsoft.com/office/drawing/2014/main" id="{53760A8A-2F64-4698-AF4F-E7424BC1C95F}"/>
              </a:ext>
            </a:extLst>
          </p:cNvPr>
          <p:cNvSpPr>
            <a:spLocks noChangeArrowheads="1"/>
          </p:cNvSpPr>
          <p:nvPr/>
        </p:nvSpPr>
        <p:spPr bwMode="auto">
          <a:xfrm>
            <a:off x="5155237" y="2258513"/>
            <a:ext cx="138564"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en-US" sz="1050"/>
          </a:p>
        </p:txBody>
      </p:sp>
      <p:pic>
        <p:nvPicPr>
          <p:cNvPr id="36" name="Picture 2" descr="Káº¿t quáº£ hÃ¬nh áº£nh cho icon Äá»ng há»">
            <a:extLst>
              <a:ext uri="{FF2B5EF4-FFF2-40B4-BE49-F238E27FC236}">
                <a16:creationId xmlns:a16="http://schemas.microsoft.com/office/drawing/2014/main" id="{87122145-58A9-1D5D-47A7-82B2DE8E2362}"/>
              </a:ext>
            </a:extLst>
          </p:cNvPr>
          <p:cNvPicPr>
            <a:picLocks noChangeAspect="1" noChangeArrowheads="1"/>
          </p:cNvPicPr>
          <p:nvPr/>
        </p:nvPicPr>
        <p:blipFill>
          <a:blip r:embed="rId14" cstate="print">
            <a:extLst>
              <a:ext uri="{BEBA8EAE-BF5A-486C-A8C5-ECC9F3942E4B}">
                <a14:imgProps xmlns:a14="http://schemas.microsoft.com/office/drawing/2010/main">
                  <a14:imgLayer r:embed="rId1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8517650" y="579604"/>
            <a:ext cx="585656" cy="592932"/>
          </a:xfrm>
          <a:prstGeom prst="rect">
            <a:avLst/>
          </a:prstGeom>
          <a:noFill/>
          <a:extLst>
            <a:ext uri="{909E8E84-426E-40DD-AFC4-6F175D3DCCD1}">
              <a14:hiddenFill xmlns:a14="http://schemas.microsoft.com/office/drawing/2010/main">
                <a:solidFill>
                  <a:srgbClr val="FFFFFF"/>
                </a:solidFill>
              </a14:hiddenFill>
            </a:ext>
          </a:extLst>
        </p:spPr>
      </p:pic>
      <p:sp>
        <p:nvSpPr>
          <p:cNvPr id="38" name="Rounded Rectangle 12">
            <a:extLst>
              <a:ext uri="{FF2B5EF4-FFF2-40B4-BE49-F238E27FC236}">
                <a16:creationId xmlns:a16="http://schemas.microsoft.com/office/drawing/2014/main" id="{4DC25B82-ACEE-55E7-B6DC-BEC69E7F1BC9}"/>
              </a:ext>
            </a:extLst>
          </p:cNvPr>
          <p:cNvSpPr/>
          <p:nvPr/>
        </p:nvSpPr>
        <p:spPr>
          <a:xfrm>
            <a:off x="7922767" y="61750"/>
            <a:ext cx="1143000" cy="514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libri"/>
                <a:ea typeface="+mn-ea"/>
                <a:cs typeface="+mn-cs"/>
              </a:rPr>
              <a:t>00:10</a:t>
            </a:r>
          </a:p>
        </p:txBody>
      </p:sp>
      <p:sp>
        <p:nvSpPr>
          <p:cNvPr id="39" name="Rounded Rectangle 13">
            <a:extLst>
              <a:ext uri="{FF2B5EF4-FFF2-40B4-BE49-F238E27FC236}">
                <a16:creationId xmlns:a16="http://schemas.microsoft.com/office/drawing/2014/main" id="{3B2694C5-E5A1-5994-01BB-2770F92AD88B}"/>
              </a:ext>
            </a:extLst>
          </p:cNvPr>
          <p:cNvSpPr/>
          <p:nvPr/>
        </p:nvSpPr>
        <p:spPr>
          <a:xfrm>
            <a:off x="7922767" y="57202"/>
            <a:ext cx="1143000" cy="514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libri"/>
                <a:ea typeface="+mn-ea"/>
                <a:cs typeface="+mn-cs"/>
              </a:rPr>
              <a:t>00:09</a:t>
            </a:r>
          </a:p>
        </p:txBody>
      </p:sp>
      <p:sp>
        <p:nvSpPr>
          <p:cNvPr id="45" name="Rounded Rectangle 14">
            <a:extLst>
              <a:ext uri="{FF2B5EF4-FFF2-40B4-BE49-F238E27FC236}">
                <a16:creationId xmlns:a16="http://schemas.microsoft.com/office/drawing/2014/main" id="{0BD9B221-31E5-6183-AA8A-70497DD7BB69}"/>
              </a:ext>
            </a:extLst>
          </p:cNvPr>
          <p:cNvSpPr/>
          <p:nvPr/>
        </p:nvSpPr>
        <p:spPr>
          <a:xfrm>
            <a:off x="7922767" y="57202"/>
            <a:ext cx="1143000" cy="514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libri"/>
                <a:ea typeface="+mn-ea"/>
                <a:cs typeface="+mn-cs"/>
              </a:rPr>
              <a:t>00:08</a:t>
            </a:r>
          </a:p>
        </p:txBody>
      </p:sp>
      <p:sp>
        <p:nvSpPr>
          <p:cNvPr id="46" name="Rounded Rectangle 15">
            <a:extLst>
              <a:ext uri="{FF2B5EF4-FFF2-40B4-BE49-F238E27FC236}">
                <a16:creationId xmlns:a16="http://schemas.microsoft.com/office/drawing/2014/main" id="{5A6432C6-E063-062E-56C1-067379EA37AA}"/>
              </a:ext>
            </a:extLst>
          </p:cNvPr>
          <p:cNvSpPr/>
          <p:nvPr/>
        </p:nvSpPr>
        <p:spPr>
          <a:xfrm>
            <a:off x="7922767" y="59476"/>
            <a:ext cx="1143000" cy="514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libri"/>
                <a:ea typeface="+mn-ea"/>
                <a:cs typeface="+mn-cs"/>
              </a:rPr>
              <a:t>00:07</a:t>
            </a:r>
          </a:p>
        </p:txBody>
      </p:sp>
      <p:sp>
        <p:nvSpPr>
          <p:cNvPr id="48" name="Rounded Rectangle 16">
            <a:extLst>
              <a:ext uri="{FF2B5EF4-FFF2-40B4-BE49-F238E27FC236}">
                <a16:creationId xmlns:a16="http://schemas.microsoft.com/office/drawing/2014/main" id="{F5156521-902B-A900-6E05-E56E7CF378ED}"/>
              </a:ext>
            </a:extLst>
          </p:cNvPr>
          <p:cNvSpPr/>
          <p:nvPr/>
        </p:nvSpPr>
        <p:spPr>
          <a:xfrm>
            <a:off x="7922767" y="57202"/>
            <a:ext cx="1143000" cy="514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libri"/>
                <a:ea typeface="+mn-ea"/>
                <a:cs typeface="+mn-cs"/>
              </a:rPr>
              <a:t>00:06</a:t>
            </a:r>
          </a:p>
        </p:txBody>
      </p:sp>
      <p:sp>
        <p:nvSpPr>
          <p:cNvPr id="50" name="Rounded Rectangle 17">
            <a:extLst>
              <a:ext uri="{FF2B5EF4-FFF2-40B4-BE49-F238E27FC236}">
                <a16:creationId xmlns:a16="http://schemas.microsoft.com/office/drawing/2014/main" id="{4FA6D764-D0EA-E4EB-FFED-866E10E8A46B}"/>
              </a:ext>
            </a:extLst>
          </p:cNvPr>
          <p:cNvSpPr/>
          <p:nvPr/>
        </p:nvSpPr>
        <p:spPr>
          <a:xfrm>
            <a:off x="7922767" y="62159"/>
            <a:ext cx="1143000" cy="514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libri"/>
                <a:ea typeface="+mn-ea"/>
                <a:cs typeface="+mn-cs"/>
              </a:rPr>
              <a:t>00:05</a:t>
            </a:r>
          </a:p>
        </p:txBody>
      </p:sp>
      <p:sp>
        <p:nvSpPr>
          <p:cNvPr id="52" name="Rounded Rectangle 18">
            <a:extLst>
              <a:ext uri="{FF2B5EF4-FFF2-40B4-BE49-F238E27FC236}">
                <a16:creationId xmlns:a16="http://schemas.microsoft.com/office/drawing/2014/main" id="{356AB247-E3E1-B35B-A89C-4134C36A46CD}"/>
              </a:ext>
            </a:extLst>
          </p:cNvPr>
          <p:cNvSpPr/>
          <p:nvPr/>
        </p:nvSpPr>
        <p:spPr>
          <a:xfrm>
            <a:off x="7922767" y="65832"/>
            <a:ext cx="1143000" cy="514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libri"/>
                <a:ea typeface="+mn-ea"/>
                <a:cs typeface="+mn-cs"/>
              </a:rPr>
              <a:t>00:04</a:t>
            </a:r>
          </a:p>
        </p:txBody>
      </p:sp>
      <p:sp>
        <p:nvSpPr>
          <p:cNvPr id="54" name="Rounded Rectangle 19">
            <a:extLst>
              <a:ext uri="{FF2B5EF4-FFF2-40B4-BE49-F238E27FC236}">
                <a16:creationId xmlns:a16="http://schemas.microsoft.com/office/drawing/2014/main" id="{9E4811F4-6F79-B5EC-7493-2D255B6354B0}"/>
              </a:ext>
            </a:extLst>
          </p:cNvPr>
          <p:cNvSpPr/>
          <p:nvPr/>
        </p:nvSpPr>
        <p:spPr>
          <a:xfrm>
            <a:off x="7922767" y="62159"/>
            <a:ext cx="1143000" cy="514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libri"/>
                <a:ea typeface="+mn-ea"/>
                <a:cs typeface="+mn-cs"/>
              </a:rPr>
              <a:t>00:03</a:t>
            </a:r>
          </a:p>
        </p:txBody>
      </p:sp>
      <p:sp>
        <p:nvSpPr>
          <p:cNvPr id="55" name="Rounded Rectangle 20">
            <a:extLst>
              <a:ext uri="{FF2B5EF4-FFF2-40B4-BE49-F238E27FC236}">
                <a16:creationId xmlns:a16="http://schemas.microsoft.com/office/drawing/2014/main" id="{B7901FA1-EE84-41A7-91BB-9D62AA84FF49}"/>
              </a:ext>
            </a:extLst>
          </p:cNvPr>
          <p:cNvSpPr/>
          <p:nvPr/>
        </p:nvSpPr>
        <p:spPr>
          <a:xfrm>
            <a:off x="7922767" y="57202"/>
            <a:ext cx="1143000" cy="514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libri"/>
                <a:ea typeface="+mn-ea"/>
                <a:cs typeface="+mn-cs"/>
              </a:rPr>
              <a:t>00:02</a:t>
            </a:r>
          </a:p>
        </p:txBody>
      </p:sp>
      <p:sp>
        <p:nvSpPr>
          <p:cNvPr id="56" name="Rounded Rectangle 21">
            <a:extLst>
              <a:ext uri="{FF2B5EF4-FFF2-40B4-BE49-F238E27FC236}">
                <a16:creationId xmlns:a16="http://schemas.microsoft.com/office/drawing/2014/main" id="{B6EA7CF7-C4C5-390D-4388-7CDB2A0AFD80}"/>
              </a:ext>
            </a:extLst>
          </p:cNvPr>
          <p:cNvSpPr/>
          <p:nvPr/>
        </p:nvSpPr>
        <p:spPr>
          <a:xfrm>
            <a:off x="7922767" y="65423"/>
            <a:ext cx="1143000" cy="514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libri"/>
                <a:ea typeface="+mn-ea"/>
                <a:cs typeface="+mn-cs"/>
              </a:rPr>
              <a:t>00:01</a:t>
            </a:r>
          </a:p>
        </p:txBody>
      </p:sp>
      <p:sp>
        <p:nvSpPr>
          <p:cNvPr id="57" name="Rounded Rectangle 22">
            <a:extLst>
              <a:ext uri="{FF2B5EF4-FFF2-40B4-BE49-F238E27FC236}">
                <a16:creationId xmlns:a16="http://schemas.microsoft.com/office/drawing/2014/main" id="{A891A1E3-1351-8B01-D15E-FFE7796B2D16}"/>
              </a:ext>
            </a:extLst>
          </p:cNvPr>
          <p:cNvSpPr/>
          <p:nvPr/>
        </p:nvSpPr>
        <p:spPr>
          <a:xfrm>
            <a:off x="7922767" y="79188"/>
            <a:ext cx="1143000" cy="514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libri"/>
                <a:ea typeface="+mn-ea"/>
                <a:cs typeface="+mn-cs"/>
              </a:rPr>
              <a:t>00:00</a:t>
            </a:r>
          </a:p>
        </p:txBody>
      </p:sp>
      <p:pic>
        <p:nvPicPr>
          <p:cNvPr id="1026" name="Picture 2" descr="Trắc nghiệm Khoa học tự nhiên 6 Bài 4 (có đáp án): Đo chiều dài có đáp án - Chân trời sáng tạo">
            <a:extLst>
              <a:ext uri="{FF2B5EF4-FFF2-40B4-BE49-F238E27FC236}">
                <a16:creationId xmlns:a16="http://schemas.microsoft.com/office/drawing/2014/main" id="{2E1F17E2-C083-4F81-B34F-4F9D4C17063E}"/>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13744" y="1113772"/>
            <a:ext cx="3276600" cy="752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941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inVertical)">
                                      <p:cBhvr>
                                        <p:cTn id="7" dur="500"/>
                                        <p:tgtEl>
                                          <p:spTgt spid="2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barn(inVertical)">
                                      <p:cBhvr>
                                        <p:cTn id="10" dur="500"/>
                                        <p:tgtEl>
                                          <p:spTgt spid="43"/>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barn(inVertical)">
                                      <p:cBhvr>
                                        <p:cTn id="13" dur="500"/>
                                        <p:tgtEl>
                                          <p:spTgt spid="44"/>
                                        </p:tgtEl>
                                      </p:cBhvr>
                                    </p:animEffect>
                                  </p:childTnLst>
                                </p:cTn>
                              </p:par>
                              <p:par>
                                <p:cTn id="14" presetID="8" presetClass="emph" presetSubtype="0" repeatCount="indefinite" fill="hold" nodeType="withEffect">
                                  <p:stCondLst>
                                    <p:cond delay="0"/>
                                  </p:stCondLst>
                                  <p:childTnLst>
                                    <p:animRot by="21600000">
                                      <p:cBhvr>
                                        <p:cTn id="15" dur="2250" fill="hold"/>
                                        <p:tgtEl>
                                          <p:spTgt spid="7"/>
                                        </p:tgtEl>
                                        <p:attrNameLst>
                                          <p:attrName>r</p:attrName>
                                        </p:attrNameLst>
                                      </p:cBhvr>
                                    </p:animRot>
                                  </p:childTnLst>
                                </p:cTn>
                              </p:par>
                              <p:par>
                                <p:cTn id="16" presetID="8" presetClass="emph" presetSubtype="0" repeatCount="indefinite" fill="hold" nodeType="withEffect">
                                  <p:stCondLst>
                                    <p:cond delay="0"/>
                                  </p:stCondLst>
                                  <p:childTnLst>
                                    <p:animRot by="21600000">
                                      <p:cBhvr>
                                        <p:cTn id="17" dur="2500" fill="hold"/>
                                        <p:tgtEl>
                                          <p:spTgt spid="9"/>
                                        </p:tgtEl>
                                        <p:attrNameLst>
                                          <p:attrName>r</p:attrName>
                                        </p:attrNameLst>
                                      </p:cBhvr>
                                    </p:animRot>
                                  </p:childTnLst>
                                </p:cTn>
                              </p:par>
                              <p:par>
                                <p:cTn id="18" presetID="8" presetClass="emph" presetSubtype="0" repeatCount="indefinite" fill="hold" nodeType="withEffect">
                                  <p:stCondLst>
                                    <p:cond delay="0"/>
                                  </p:stCondLst>
                                  <p:childTnLst>
                                    <p:animRot by="21600000">
                                      <p:cBhvr>
                                        <p:cTn id="19" dur="2000" fill="hold"/>
                                        <p:tgtEl>
                                          <p:spTgt spid="11"/>
                                        </p:tgtEl>
                                        <p:attrNameLst>
                                          <p:attrName>r</p:attrName>
                                        </p:attrNameLst>
                                      </p:cBhvr>
                                    </p:animRot>
                                  </p:childTnLst>
                                </p:cTn>
                              </p:par>
                              <p:par>
                                <p:cTn id="20" presetID="2" presetClass="entr" presetSubtype="2" repeatCount="indefinite" fill="hold" grpId="0" nodeType="withEffect">
                                  <p:stCondLst>
                                    <p:cond delay="500"/>
                                  </p:stCondLst>
                                  <p:childTnLst>
                                    <p:set>
                                      <p:cBhvr>
                                        <p:cTn id="21" dur="1" fill="hold">
                                          <p:stCondLst>
                                            <p:cond delay="0"/>
                                          </p:stCondLst>
                                        </p:cTn>
                                        <p:tgtEl>
                                          <p:spTgt spid="40"/>
                                        </p:tgtEl>
                                        <p:attrNameLst>
                                          <p:attrName>style.visibility</p:attrName>
                                        </p:attrNameLst>
                                      </p:cBhvr>
                                      <p:to>
                                        <p:strVal val="visible"/>
                                      </p:to>
                                    </p:set>
                                    <p:anim calcmode="lin" valueType="num">
                                      <p:cBhvr additive="base">
                                        <p:cTn id="22" dur="20000" fill="hold"/>
                                        <p:tgtEl>
                                          <p:spTgt spid="40"/>
                                        </p:tgtEl>
                                        <p:attrNameLst>
                                          <p:attrName>ppt_x</p:attrName>
                                        </p:attrNameLst>
                                      </p:cBhvr>
                                      <p:tavLst>
                                        <p:tav tm="0">
                                          <p:val>
                                            <p:strVal val="1+#ppt_w/2"/>
                                          </p:val>
                                        </p:tav>
                                        <p:tav tm="100000">
                                          <p:val>
                                            <p:strVal val="#ppt_x"/>
                                          </p:val>
                                        </p:tav>
                                      </p:tavLst>
                                    </p:anim>
                                    <p:anim calcmode="lin" valueType="num">
                                      <p:cBhvr additive="base">
                                        <p:cTn id="23" dur="20000" fill="hold"/>
                                        <p:tgtEl>
                                          <p:spTgt spid="40"/>
                                        </p:tgtEl>
                                        <p:attrNameLst>
                                          <p:attrName>ppt_y</p:attrName>
                                        </p:attrNameLst>
                                      </p:cBhvr>
                                      <p:tavLst>
                                        <p:tav tm="0">
                                          <p:val>
                                            <p:strVal val="#ppt_y"/>
                                          </p:val>
                                        </p:tav>
                                        <p:tav tm="100000">
                                          <p:val>
                                            <p:strVal val="#ppt_y"/>
                                          </p:val>
                                        </p:tav>
                                      </p:tavLst>
                                    </p:anim>
                                  </p:childTnLst>
                                </p:cTn>
                              </p:par>
                              <p:par>
                                <p:cTn id="24" presetID="2" presetClass="entr" presetSubtype="8" repeatCount="indefinite" fill="hold" grpId="0" nodeType="withEffect">
                                  <p:stCondLst>
                                    <p:cond delay="500"/>
                                  </p:stCondLst>
                                  <p:childTnLst>
                                    <p:set>
                                      <p:cBhvr>
                                        <p:cTn id="25" dur="1" fill="hold">
                                          <p:stCondLst>
                                            <p:cond delay="0"/>
                                          </p:stCondLst>
                                        </p:cTn>
                                        <p:tgtEl>
                                          <p:spTgt spid="41"/>
                                        </p:tgtEl>
                                        <p:attrNameLst>
                                          <p:attrName>style.visibility</p:attrName>
                                        </p:attrNameLst>
                                      </p:cBhvr>
                                      <p:to>
                                        <p:strVal val="visible"/>
                                      </p:to>
                                    </p:set>
                                    <p:anim calcmode="lin" valueType="num">
                                      <p:cBhvr additive="base">
                                        <p:cTn id="26" dur="20000" fill="hold"/>
                                        <p:tgtEl>
                                          <p:spTgt spid="41"/>
                                        </p:tgtEl>
                                        <p:attrNameLst>
                                          <p:attrName>ppt_x</p:attrName>
                                        </p:attrNameLst>
                                      </p:cBhvr>
                                      <p:tavLst>
                                        <p:tav tm="0">
                                          <p:val>
                                            <p:strVal val="0-#ppt_w/2"/>
                                          </p:val>
                                        </p:tav>
                                        <p:tav tm="100000">
                                          <p:val>
                                            <p:strVal val="#ppt_x"/>
                                          </p:val>
                                        </p:tav>
                                      </p:tavLst>
                                    </p:anim>
                                    <p:anim calcmode="lin" valueType="num">
                                      <p:cBhvr additive="base">
                                        <p:cTn id="27" dur="200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26"/>
                    </p:tgtEl>
                  </p:cond>
                </p:stCondLst>
                <p:endSync evt="end" delay="0">
                  <p:rtn val="all"/>
                </p:endSync>
                <p:childTnLst>
                  <p:par>
                    <p:cTn id="29" fill="hold">
                      <p:stCondLst>
                        <p:cond delay="0"/>
                      </p:stCondLst>
                      <p:childTnLst>
                        <p:par>
                          <p:cTn id="30" fill="hold">
                            <p:stCondLst>
                              <p:cond delay="0"/>
                            </p:stCondLst>
                            <p:childTnLst>
                              <p:par>
                                <p:cTn id="31" presetID="23" presetClass="entr" presetSubtype="32" fill="hold" nodeType="withEffect">
                                  <p:stCondLst>
                                    <p:cond delay="1000"/>
                                  </p:stCondLst>
                                  <p:childTnLst>
                                    <p:set>
                                      <p:cBhvr>
                                        <p:cTn id="32" dur="1" fill="hold">
                                          <p:stCondLst>
                                            <p:cond delay="0"/>
                                          </p:stCondLst>
                                        </p:cTn>
                                        <p:tgtEl>
                                          <p:spTgt spid="47"/>
                                        </p:tgtEl>
                                        <p:attrNameLst>
                                          <p:attrName>style.visibility</p:attrName>
                                        </p:attrNameLst>
                                      </p:cBhvr>
                                      <p:to>
                                        <p:strVal val="visible"/>
                                      </p:to>
                                    </p:set>
                                    <p:anim calcmode="lin" valueType="num">
                                      <p:cBhvr>
                                        <p:cTn id="33" dur="250" fill="hold"/>
                                        <p:tgtEl>
                                          <p:spTgt spid="47"/>
                                        </p:tgtEl>
                                        <p:attrNameLst>
                                          <p:attrName>ppt_w</p:attrName>
                                        </p:attrNameLst>
                                      </p:cBhvr>
                                      <p:tavLst>
                                        <p:tav tm="0">
                                          <p:val>
                                            <p:strVal val="4*#ppt_w"/>
                                          </p:val>
                                        </p:tav>
                                        <p:tav tm="100000">
                                          <p:val>
                                            <p:strVal val="#ppt_w"/>
                                          </p:val>
                                        </p:tav>
                                      </p:tavLst>
                                    </p:anim>
                                    <p:anim calcmode="lin" valueType="num">
                                      <p:cBhvr>
                                        <p:cTn id="34" dur="250" fill="hold"/>
                                        <p:tgtEl>
                                          <p:spTgt spid="47"/>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31"/>
                                            </p:cond>
                                          </p:stCondLst>
                                          <p:endCondLst>
                                            <p:cond evt="onStopAudio" delay="0">
                                              <p:tgtEl>
                                                <p:sldTgt/>
                                              </p:tgtEl>
                                            </p:cond>
                                          </p:endCondLst>
                                        </p:cTn>
                                        <p:tgtEl>
                                          <p:sndTgt r:embed="rId2" name="Wrong Buzzer.wav"/>
                                        </p:tgtEl>
                                      </p:cMediaNode>
                                    </p:audio>
                                  </p:subTnLst>
                                </p:cTn>
                              </p:par>
                            </p:childTnLst>
                          </p:cTn>
                        </p:par>
                      </p:childTnLst>
                    </p:cTn>
                  </p:par>
                </p:childTnLst>
              </p:cTn>
              <p:nextCondLst>
                <p:cond evt="onClick" delay="0">
                  <p:tgtEl>
                    <p:spTgt spid="26"/>
                  </p:tgtEl>
                </p:cond>
              </p:nextCondLst>
            </p:seq>
            <p:seq concurrent="1" nextAc="seek">
              <p:cTn id="35" restart="whenNotActive" fill="hold" evtFilter="cancelBubble" nodeType="interactiveSeq">
                <p:stCondLst>
                  <p:cond evt="onClick" delay="0">
                    <p:tgtEl>
                      <p:spTgt spid="43"/>
                    </p:tgtEl>
                  </p:cond>
                </p:stCondLst>
                <p:endSync evt="end" delay="0">
                  <p:rtn val="all"/>
                </p:endSync>
                <p:childTnLst>
                  <p:par>
                    <p:cTn id="36" fill="hold">
                      <p:stCondLst>
                        <p:cond delay="0"/>
                      </p:stCondLst>
                      <p:childTnLst>
                        <p:par>
                          <p:cTn id="37" fill="hold">
                            <p:stCondLst>
                              <p:cond delay="0"/>
                            </p:stCondLst>
                            <p:childTnLst>
                              <p:par>
                                <p:cTn id="38" presetID="23" presetClass="entr" presetSubtype="32" fill="hold" nodeType="withEffect">
                                  <p:stCondLst>
                                    <p:cond delay="1000"/>
                                  </p:stCondLst>
                                  <p:childTnLst>
                                    <p:set>
                                      <p:cBhvr>
                                        <p:cTn id="39" dur="1" fill="hold">
                                          <p:stCondLst>
                                            <p:cond delay="0"/>
                                          </p:stCondLst>
                                        </p:cTn>
                                        <p:tgtEl>
                                          <p:spTgt spid="51"/>
                                        </p:tgtEl>
                                        <p:attrNameLst>
                                          <p:attrName>style.visibility</p:attrName>
                                        </p:attrNameLst>
                                      </p:cBhvr>
                                      <p:to>
                                        <p:strVal val="visible"/>
                                      </p:to>
                                    </p:set>
                                    <p:anim calcmode="lin" valueType="num">
                                      <p:cBhvr>
                                        <p:cTn id="40" dur="250" fill="hold"/>
                                        <p:tgtEl>
                                          <p:spTgt spid="51"/>
                                        </p:tgtEl>
                                        <p:attrNameLst>
                                          <p:attrName>ppt_w</p:attrName>
                                        </p:attrNameLst>
                                      </p:cBhvr>
                                      <p:tavLst>
                                        <p:tav tm="0">
                                          <p:val>
                                            <p:strVal val="4*#ppt_w"/>
                                          </p:val>
                                        </p:tav>
                                        <p:tav tm="100000">
                                          <p:val>
                                            <p:strVal val="#ppt_w"/>
                                          </p:val>
                                        </p:tav>
                                      </p:tavLst>
                                    </p:anim>
                                    <p:anim calcmode="lin" valueType="num">
                                      <p:cBhvr>
                                        <p:cTn id="41" dur="250" fill="hold"/>
                                        <p:tgtEl>
                                          <p:spTgt spid="51"/>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38"/>
                                            </p:cond>
                                          </p:stCondLst>
                                          <p:endCondLst>
                                            <p:cond evt="onStopAudio" delay="0">
                                              <p:tgtEl>
                                                <p:sldTgt/>
                                              </p:tgtEl>
                                            </p:cond>
                                          </p:endCondLst>
                                        </p:cTn>
                                        <p:tgtEl>
                                          <p:sndTgt r:embed="rId3" name="Check mark.wav"/>
                                        </p:tgtEl>
                                      </p:cMediaNode>
                                    </p:audio>
                                  </p:subTnLst>
                                </p:cTn>
                              </p:par>
                            </p:childTnLst>
                          </p:cTn>
                        </p:par>
                      </p:childTnLst>
                    </p:cTn>
                  </p:par>
                </p:childTnLst>
              </p:cTn>
              <p:nextCondLst>
                <p:cond evt="onClick" delay="0">
                  <p:tgtEl>
                    <p:spTgt spid="43"/>
                  </p:tgtEl>
                </p:cond>
              </p:nextCondLst>
            </p:seq>
            <p:seq concurrent="1" nextAc="seek">
              <p:cTn id="42" restart="whenNotActive" fill="hold" evtFilter="cancelBubble" nodeType="interactiveSeq">
                <p:stCondLst>
                  <p:cond evt="onClick" delay="0">
                    <p:tgtEl>
                      <p:spTgt spid="44"/>
                    </p:tgtEl>
                  </p:cond>
                </p:stCondLst>
                <p:endSync evt="end" delay="0">
                  <p:rtn val="all"/>
                </p:endSync>
                <p:childTnLst>
                  <p:par>
                    <p:cTn id="43" fill="hold">
                      <p:stCondLst>
                        <p:cond delay="0"/>
                      </p:stCondLst>
                      <p:childTnLst>
                        <p:par>
                          <p:cTn id="44" fill="hold">
                            <p:stCondLst>
                              <p:cond delay="0"/>
                            </p:stCondLst>
                            <p:childTnLst>
                              <p:par>
                                <p:cTn id="45" presetID="23" presetClass="entr" presetSubtype="32" fill="hold" nodeType="withEffect">
                                  <p:stCondLst>
                                    <p:cond delay="1000"/>
                                  </p:stCondLst>
                                  <p:childTnLst>
                                    <p:set>
                                      <p:cBhvr>
                                        <p:cTn id="46" dur="1" fill="hold">
                                          <p:stCondLst>
                                            <p:cond delay="0"/>
                                          </p:stCondLst>
                                        </p:cTn>
                                        <p:tgtEl>
                                          <p:spTgt spid="49"/>
                                        </p:tgtEl>
                                        <p:attrNameLst>
                                          <p:attrName>style.visibility</p:attrName>
                                        </p:attrNameLst>
                                      </p:cBhvr>
                                      <p:to>
                                        <p:strVal val="visible"/>
                                      </p:to>
                                    </p:set>
                                    <p:anim calcmode="lin" valueType="num">
                                      <p:cBhvr>
                                        <p:cTn id="47" dur="250" fill="hold"/>
                                        <p:tgtEl>
                                          <p:spTgt spid="49"/>
                                        </p:tgtEl>
                                        <p:attrNameLst>
                                          <p:attrName>ppt_w</p:attrName>
                                        </p:attrNameLst>
                                      </p:cBhvr>
                                      <p:tavLst>
                                        <p:tav tm="0">
                                          <p:val>
                                            <p:strVal val="4*#ppt_w"/>
                                          </p:val>
                                        </p:tav>
                                        <p:tav tm="100000">
                                          <p:val>
                                            <p:strVal val="#ppt_w"/>
                                          </p:val>
                                        </p:tav>
                                      </p:tavLst>
                                    </p:anim>
                                    <p:anim calcmode="lin" valueType="num">
                                      <p:cBhvr>
                                        <p:cTn id="48" dur="250" fill="hold"/>
                                        <p:tgtEl>
                                          <p:spTgt spid="49"/>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45"/>
                                            </p:cond>
                                          </p:stCondLst>
                                          <p:endCondLst>
                                            <p:cond evt="onStopAudio" delay="0">
                                              <p:tgtEl>
                                                <p:sldTgt/>
                                              </p:tgtEl>
                                            </p:cond>
                                          </p:endCondLst>
                                        </p:cTn>
                                        <p:tgtEl>
                                          <p:sndTgt r:embed="rId2" name="Wrong Buzzer.wav"/>
                                        </p:tgtEl>
                                      </p:cMediaNode>
                                    </p:audio>
                                  </p:subTnLst>
                                </p:cTn>
                              </p:par>
                            </p:childTnLst>
                          </p:cTn>
                        </p:par>
                      </p:childTnLst>
                    </p:cTn>
                  </p:par>
                </p:childTnLst>
              </p:cTn>
              <p:nextCondLst>
                <p:cond evt="onClick" delay="0">
                  <p:tgtEl>
                    <p:spTgt spid="44"/>
                  </p:tgtEl>
                </p:cond>
              </p:nextCondLst>
            </p:seq>
            <p:seq concurrent="1" nextAc="seek">
              <p:cTn id="49" restart="whenNotActive" fill="hold" evtFilter="cancelBubble" nodeType="interactiveSeq">
                <p:stCondLst>
                  <p:cond evt="onClick" delay="0">
                    <p:tgtEl>
                      <p:spTgt spid="36"/>
                    </p:tgtEl>
                  </p:cond>
                </p:stCondLst>
                <p:endSync evt="end" delay="0">
                  <p:rtn val="all"/>
                </p:endSync>
                <p:childTnLst>
                  <p:par>
                    <p:cTn id="50" fill="hold">
                      <p:stCondLst>
                        <p:cond delay="0"/>
                      </p:stCondLst>
                      <p:childTnLst>
                        <p:par>
                          <p:cTn id="51" fill="hold">
                            <p:stCondLst>
                              <p:cond delay="0"/>
                            </p:stCondLst>
                            <p:childTnLst>
                              <p:par>
                                <p:cTn id="52" presetID="11" presetClass="entr" presetSubtype="0" fill="hold" grpId="0" nodeType="afterEffect">
                                  <p:stCondLst>
                                    <p:cond delay="0"/>
                                  </p:stCondLst>
                                  <p:childTnLst>
                                    <p:set>
                                      <p:cBhvr>
                                        <p:cTn id="53" dur="1000">
                                          <p:stCondLst>
                                            <p:cond delay="0"/>
                                          </p:stCondLst>
                                        </p:cTn>
                                        <p:tgtEl>
                                          <p:spTgt spid="38"/>
                                        </p:tgtEl>
                                        <p:attrNameLst>
                                          <p:attrName>style.visibility</p:attrName>
                                        </p:attrNameLst>
                                      </p:cBhvr>
                                      <p:to>
                                        <p:strVal val="visible"/>
                                      </p:to>
                                    </p:set>
                                  </p:childTnLst>
                                </p:cTn>
                              </p:par>
                            </p:childTnLst>
                          </p:cTn>
                        </p:par>
                        <p:par>
                          <p:cTn id="54" fill="hold">
                            <p:stCondLst>
                              <p:cond delay="1000"/>
                            </p:stCondLst>
                            <p:childTnLst>
                              <p:par>
                                <p:cTn id="55" presetID="11" presetClass="entr" presetSubtype="0" fill="hold" grpId="0" nodeType="afterEffect">
                                  <p:stCondLst>
                                    <p:cond delay="0"/>
                                  </p:stCondLst>
                                  <p:childTnLst>
                                    <p:set>
                                      <p:cBhvr>
                                        <p:cTn id="56" dur="1000">
                                          <p:stCondLst>
                                            <p:cond delay="0"/>
                                          </p:stCondLst>
                                        </p:cTn>
                                        <p:tgtEl>
                                          <p:spTgt spid="39"/>
                                        </p:tgtEl>
                                        <p:attrNameLst>
                                          <p:attrName>style.visibility</p:attrName>
                                        </p:attrNameLst>
                                      </p:cBhvr>
                                      <p:to>
                                        <p:strVal val="visible"/>
                                      </p:to>
                                    </p:set>
                                  </p:childTnLst>
                                </p:cTn>
                              </p:par>
                            </p:childTnLst>
                          </p:cTn>
                        </p:par>
                        <p:par>
                          <p:cTn id="57" fill="hold">
                            <p:stCondLst>
                              <p:cond delay="2000"/>
                            </p:stCondLst>
                            <p:childTnLst>
                              <p:par>
                                <p:cTn id="58" presetID="11" presetClass="entr" presetSubtype="0" fill="hold" grpId="0" nodeType="afterEffect">
                                  <p:stCondLst>
                                    <p:cond delay="0"/>
                                  </p:stCondLst>
                                  <p:childTnLst>
                                    <p:set>
                                      <p:cBhvr>
                                        <p:cTn id="59" dur="1000">
                                          <p:stCondLst>
                                            <p:cond delay="0"/>
                                          </p:stCondLst>
                                        </p:cTn>
                                        <p:tgtEl>
                                          <p:spTgt spid="45"/>
                                        </p:tgtEl>
                                        <p:attrNameLst>
                                          <p:attrName>style.visibility</p:attrName>
                                        </p:attrNameLst>
                                      </p:cBhvr>
                                      <p:to>
                                        <p:strVal val="visible"/>
                                      </p:to>
                                    </p:set>
                                  </p:childTnLst>
                                </p:cTn>
                              </p:par>
                            </p:childTnLst>
                          </p:cTn>
                        </p:par>
                        <p:par>
                          <p:cTn id="60" fill="hold">
                            <p:stCondLst>
                              <p:cond delay="3000"/>
                            </p:stCondLst>
                            <p:childTnLst>
                              <p:par>
                                <p:cTn id="61" presetID="11" presetClass="entr" presetSubtype="0" fill="hold" grpId="0" nodeType="afterEffect">
                                  <p:stCondLst>
                                    <p:cond delay="0"/>
                                  </p:stCondLst>
                                  <p:childTnLst>
                                    <p:set>
                                      <p:cBhvr>
                                        <p:cTn id="62" dur="1000">
                                          <p:stCondLst>
                                            <p:cond delay="0"/>
                                          </p:stCondLst>
                                        </p:cTn>
                                        <p:tgtEl>
                                          <p:spTgt spid="46"/>
                                        </p:tgtEl>
                                        <p:attrNameLst>
                                          <p:attrName>style.visibility</p:attrName>
                                        </p:attrNameLst>
                                      </p:cBhvr>
                                      <p:to>
                                        <p:strVal val="visible"/>
                                      </p:to>
                                    </p:set>
                                  </p:childTnLst>
                                </p:cTn>
                              </p:par>
                            </p:childTnLst>
                          </p:cTn>
                        </p:par>
                        <p:par>
                          <p:cTn id="63" fill="hold">
                            <p:stCondLst>
                              <p:cond delay="4000"/>
                            </p:stCondLst>
                            <p:childTnLst>
                              <p:par>
                                <p:cTn id="64" presetID="11" presetClass="entr" presetSubtype="0" fill="hold" grpId="0" nodeType="afterEffect">
                                  <p:stCondLst>
                                    <p:cond delay="0"/>
                                  </p:stCondLst>
                                  <p:childTnLst>
                                    <p:set>
                                      <p:cBhvr>
                                        <p:cTn id="65" dur="1000">
                                          <p:stCondLst>
                                            <p:cond delay="0"/>
                                          </p:stCondLst>
                                        </p:cTn>
                                        <p:tgtEl>
                                          <p:spTgt spid="48"/>
                                        </p:tgtEl>
                                        <p:attrNameLst>
                                          <p:attrName>style.visibility</p:attrName>
                                        </p:attrNameLst>
                                      </p:cBhvr>
                                      <p:to>
                                        <p:strVal val="visible"/>
                                      </p:to>
                                    </p:set>
                                  </p:childTnLst>
                                </p:cTn>
                              </p:par>
                            </p:childTnLst>
                          </p:cTn>
                        </p:par>
                        <p:par>
                          <p:cTn id="66" fill="hold">
                            <p:stCondLst>
                              <p:cond delay="5000"/>
                            </p:stCondLst>
                            <p:childTnLst>
                              <p:par>
                                <p:cTn id="67" presetID="11" presetClass="entr" presetSubtype="0" fill="hold" grpId="0" nodeType="afterEffect">
                                  <p:stCondLst>
                                    <p:cond delay="0"/>
                                  </p:stCondLst>
                                  <p:childTnLst>
                                    <p:set>
                                      <p:cBhvr>
                                        <p:cTn id="68" dur="1000">
                                          <p:stCondLst>
                                            <p:cond delay="0"/>
                                          </p:stCondLst>
                                        </p:cTn>
                                        <p:tgtEl>
                                          <p:spTgt spid="50"/>
                                        </p:tgtEl>
                                        <p:attrNameLst>
                                          <p:attrName>style.visibility</p:attrName>
                                        </p:attrNameLst>
                                      </p:cBhvr>
                                      <p:to>
                                        <p:strVal val="visible"/>
                                      </p:to>
                                    </p:set>
                                  </p:childTnLst>
                                </p:cTn>
                              </p:par>
                            </p:childTnLst>
                          </p:cTn>
                        </p:par>
                        <p:par>
                          <p:cTn id="69" fill="hold">
                            <p:stCondLst>
                              <p:cond delay="6000"/>
                            </p:stCondLst>
                            <p:childTnLst>
                              <p:par>
                                <p:cTn id="70" presetID="11" presetClass="entr" presetSubtype="0" fill="hold" grpId="0" nodeType="afterEffect">
                                  <p:stCondLst>
                                    <p:cond delay="0"/>
                                  </p:stCondLst>
                                  <p:childTnLst>
                                    <p:set>
                                      <p:cBhvr>
                                        <p:cTn id="71" dur="1000">
                                          <p:stCondLst>
                                            <p:cond delay="0"/>
                                          </p:stCondLst>
                                        </p:cTn>
                                        <p:tgtEl>
                                          <p:spTgt spid="52"/>
                                        </p:tgtEl>
                                        <p:attrNameLst>
                                          <p:attrName>style.visibility</p:attrName>
                                        </p:attrNameLst>
                                      </p:cBhvr>
                                      <p:to>
                                        <p:strVal val="visible"/>
                                      </p:to>
                                    </p:set>
                                  </p:childTnLst>
                                </p:cTn>
                              </p:par>
                            </p:childTnLst>
                          </p:cTn>
                        </p:par>
                        <p:par>
                          <p:cTn id="72" fill="hold">
                            <p:stCondLst>
                              <p:cond delay="7000"/>
                            </p:stCondLst>
                            <p:childTnLst>
                              <p:par>
                                <p:cTn id="73" presetID="11" presetClass="entr" presetSubtype="0" fill="hold" grpId="0" nodeType="afterEffect">
                                  <p:stCondLst>
                                    <p:cond delay="0"/>
                                  </p:stCondLst>
                                  <p:childTnLst>
                                    <p:set>
                                      <p:cBhvr>
                                        <p:cTn id="74" dur="1000">
                                          <p:stCondLst>
                                            <p:cond delay="0"/>
                                          </p:stCondLst>
                                        </p:cTn>
                                        <p:tgtEl>
                                          <p:spTgt spid="54"/>
                                        </p:tgtEl>
                                        <p:attrNameLst>
                                          <p:attrName>style.visibility</p:attrName>
                                        </p:attrNameLst>
                                      </p:cBhvr>
                                      <p:to>
                                        <p:strVal val="visible"/>
                                      </p:to>
                                    </p:set>
                                  </p:childTnLst>
                                </p:cTn>
                              </p:par>
                            </p:childTnLst>
                          </p:cTn>
                        </p:par>
                        <p:par>
                          <p:cTn id="75" fill="hold">
                            <p:stCondLst>
                              <p:cond delay="8000"/>
                            </p:stCondLst>
                            <p:childTnLst>
                              <p:par>
                                <p:cTn id="76" presetID="11" presetClass="entr" presetSubtype="0" fill="hold" grpId="0" nodeType="afterEffect">
                                  <p:stCondLst>
                                    <p:cond delay="0"/>
                                  </p:stCondLst>
                                  <p:childTnLst>
                                    <p:set>
                                      <p:cBhvr>
                                        <p:cTn id="77" dur="1000">
                                          <p:stCondLst>
                                            <p:cond delay="0"/>
                                          </p:stCondLst>
                                        </p:cTn>
                                        <p:tgtEl>
                                          <p:spTgt spid="55"/>
                                        </p:tgtEl>
                                        <p:attrNameLst>
                                          <p:attrName>style.visibility</p:attrName>
                                        </p:attrNameLst>
                                      </p:cBhvr>
                                      <p:to>
                                        <p:strVal val="visible"/>
                                      </p:to>
                                    </p:set>
                                  </p:childTnLst>
                                </p:cTn>
                              </p:par>
                            </p:childTnLst>
                          </p:cTn>
                        </p:par>
                        <p:par>
                          <p:cTn id="78" fill="hold">
                            <p:stCondLst>
                              <p:cond delay="9000"/>
                            </p:stCondLst>
                            <p:childTnLst>
                              <p:par>
                                <p:cTn id="79" presetID="11" presetClass="entr" presetSubtype="0" fill="hold" grpId="0" nodeType="afterEffect">
                                  <p:stCondLst>
                                    <p:cond delay="0"/>
                                  </p:stCondLst>
                                  <p:childTnLst>
                                    <p:set>
                                      <p:cBhvr>
                                        <p:cTn id="80" dur="1000">
                                          <p:stCondLst>
                                            <p:cond delay="0"/>
                                          </p:stCondLst>
                                        </p:cTn>
                                        <p:tgtEl>
                                          <p:spTgt spid="56"/>
                                        </p:tgtEl>
                                        <p:attrNameLst>
                                          <p:attrName>style.visibility</p:attrName>
                                        </p:attrNameLst>
                                      </p:cBhvr>
                                      <p:to>
                                        <p:strVal val="visible"/>
                                      </p:to>
                                    </p:set>
                                  </p:childTnLst>
                                </p:cTn>
                              </p:par>
                            </p:childTnLst>
                          </p:cTn>
                        </p:par>
                        <p:par>
                          <p:cTn id="81" fill="hold">
                            <p:stCondLst>
                              <p:cond delay="10000"/>
                            </p:stCondLst>
                            <p:childTnLst>
                              <p:par>
                                <p:cTn id="82" presetID="11" presetClass="entr" presetSubtype="0" fill="hold" grpId="0" nodeType="afterEffect">
                                  <p:stCondLst>
                                    <p:cond delay="0"/>
                                  </p:stCondLst>
                                  <p:childTnLst>
                                    <p:set>
                                      <p:cBhvr>
                                        <p:cTn id="83" dur="1000">
                                          <p:stCondLst>
                                            <p:cond delay="0"/>
                                          </p:stCondLst>
                                        </p:cTn>
                                        <p:tgtEl>
                                          <p:spTgt spid="57"/>
                                        </p:tgtEl>
                                        <p:attrNameLst>
                                          <p:attrName>style.visibility</p:attrName>
                                        </p:attrNameLst>
                                      </p:cBhvr>
                                      <p:to>
                                        <p:strVal val="visible"/>
                                      </p:to>
                                    </p:set>
                                  </p:childTnLst>
                                </p:cTn>
                              </p:par>
                            </p:childTnLst>
                          </p:cTn>
                        </p:par>
                      </p:childTnLst>
                    </p:cTn>
                  </p:par>
                </p:childTnLst>
              </p:cTn>
              <p:nextCondLst>
                <p:cond evt="onClick" delay="0">
                  <p:tgtEl>
                    <p:spTgt spid="36"/>
                  </p:tgtEl>
                </p:cond>
              </p:nextCondLst>
            </p:seq>
          </p:childTnLst>
        </p:cTn>
      </p:par>
    </p:tnLst>
    <p:bldLst>
      <p:bldP spid="26" grpId="0" animBg="1"/>
      <p:bldP spid="40" grpId="0" animBg="1"/>
      <p:bldP spid="41" grpId="0" animBg="1"/>
      <p:bldP spid="43" grpId="0" animBg="1"/>
      <p:bldP spid="44" grpId="0" animBg="1"/>
      <p:bldP spid="38" grpId="0" animBg="1"/>
      <p:bldP spid="39" grpId="0" animBg="1"/>
      <p:bldP spid="45" grpId="0" animBg="1"/>
      <p:bldP spid="46" grpId="0" animBg="1"/>
      <p:bldP spid="48" grpId="0" animBg="1"/>
      <p:bldP spid="50" grpId="0" animBg="1"/>
      <p:bldP spid="52" grpId="0" animBg="1"/>
      <p:bldP spid="54" grpId="0" animBg="1"/>
      <p:bldP spid="55" grpId="0" animBg="1"/>
      <p:bldP spid="56" grpId="0" animBg="1"/>
      <p:bldP spid="5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40"/>
        <p:cNvGrpSpPr/>
        <p:nvPr/>
      </p:nvGrpSpPr>
      <p:grpSpPr>
        <a:xfrm>
          <a:off x="0" y="0"/>
          <a:ext cx="0" cy="0"/>
          <a:chOff x="0" y="0"/>
          <a:chExt cx="0" cy="0"/>
        </a:xfrm>
      </p:grpSpPr>
      <p:sp>
        <p:nvSpPr>
          <p:cNvPr id="442" name="Google Shape;442;p7"/>
          <p:cNvSpPr/>
          <p:nvPr/>
        </p:nvSpPr>
        <p:spPr>
          <a:xfrm>
            <a:off x="1969770" y="1271211"/>
            <a:ext cx="5204460" cy="1423436"/>
          </a:xfrm>
          <a:prstGeom prst="rect">
            <a:avLst/>
          </a:prstGeom>
          <a:noFill/>
          <a:ln>
            <a:noFill/>
          </a:ln>
        </p:spPr>
        <p:txBody>
          <a:bodyPr spcFirstLastPara="1" wrap="square" lIns="68575" tIns="34275" rIns="68575" bIns="34275" anchor="t" anchorCtr="0">
            <a:spAutoFit/>
          </a:bodyPr>
          <a:lstStyle/>
          <a:p>
            <a:pPr marL="0" marR="0" lvl="0" indent="0" algn="ctr" rtl="0">
              <a:spcBef>
                <a:spcPts val="0"/>
              </a:spcBef>
              <a:spcAft>
                <a:spcPts val="0"/>
              </a:spcAft>
              <a:buNone/>
            </a:pPr>
            <a:r>
              <a:rPr lang="en-US" sz="4400" b="1" dirty="0">
                <a:solidFill>
                  <a:srgbClr val="FF0000"/>
                </a:solidFill>
                <a:latin typeface="Times New Roman"/>
                <a:cs typeface="Times New Roman"/>
                <a:sym typeface="Times New Roman"/>
              </a:rPr>
              <a:t>BÀI 5: ĐO KHỐI LƯỢNG</a:t>
            </a:r>
            <a:endParaRPr sz="4400"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42900" y="-1276350"/>
            <a:ext cx="9730928" cy="3945449"/>
          </a:xfrm>
          <a:custGeom>
            <a:avLst/>
            <a:gdLst/>
            <a:ahLst/>
            <a:cxnLst/>
            <a:rect l="l" t="t" r="r" b="b"/>
            <a:pathLst>
              <a:path w="19461855" h="7890897">
                <a:moveTo>
                  <a:pt x="0" y="0"/>
                </a:moveTo>
                <a:lnTo>
                  <a:pt x="19461855" y="0"/>
                </a:lnTo>
                <a:lnTo>
                  <a:pt x="19461855" y="7890897"/>
                </a:lnTo>
                <a:lnTo>
                  <a:pt x="0" y="7890897"/>
                </a:lnTo>
                <a:lnTo>
                  <a:pt x="0" y="0"/>
                </a:lnTo>
                <a:close/>
              </a:path>
            </a:pathLst>
          </a:custGeom>
          <a:blipFill>
            <a:blip r:embed="rId2">
              <a:alphaModFix amt="42000"/>
              <a:extLst>
                <a:ext uri="{96DAC541-7B7A-43D3-8B79-37D633B846F1}">
                  <asvg:svgBlip xmlns:asvg="http://schemas.microsoft.com/office/drawing/2016/SVG/main" r:embed="rId3"/>
                </a:ext>
              </a:extLst>
            </a:blip>
            <a:stretch>
              <a:fillRect/>
            </a:stretch>
          </a:blipFill>
        </p:spPr>
      </p:sp>
      <p:sp>
        <p:nvSpPr>
          <p:cNvPr id="3" name="Freeform 3"/>
          <p:cNvSpPr/>
          <p:nvPr/>
        </p:nvSpPr>
        <p:spPr>
          <a:xfrm>
            <a:off x="166848" y="1700214"/>
            <a:ext cx="7743847" cy="2733448"/>
          </a:xfrm>
          <a:custGeom>
            <a:avLst/>
            <a:gdLst/>
            <a:ahLst/>
            <a:cxnLst/>
            <a:rect l="l" t="t" r="r" b="b"/>
            <a:pathLst>
              <a:path w="12440720" h="5750092">
                <a:moveTo>
                  <a:pt x="0" y="0"/>
                </a:moveTo>
                <a:lnTo>
                  <a:pt x="12440721" y="0"/>
                </a:lnTo>
                <a:lnTo>
                  <a:pt x="12440721" y="5750092"/>
                </a:lnTo>
                <a:lnTo>
                  <a:pt x="0" y="575009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TextBox 7"/>
          <p:cNvSpPr txBox="1"/>
          <p:nvPr/>
        </p:nvSpPr>
        <p:spPr>
          <a:xfrm>
            <a:off x="265936" y="1875918"/>
            <a:ext cx="906066" cy="695832"/>
          </a:xfrm>
          <a:prstGeom prst="rect">
            <a:avLst/>
          </a:prstGeom>
        </p:spPr>
        <p:txBody>
          <a:bodyPr lIns="0" tIns="0" rIns="0" bIns="0" rtlCol="0" anchor="t">
            <a:spAutoFit/>
          </a:bodyPr>
          <a:lstStyle/>
          <a:p>
            <a:pPr algn="ctr" defTabSz="457200">
              <a:lnSpc>
                <a:spcPts val="6440"/>
              </a:lnSpc>
              <a:buClrTx/>
              <a:defRPr/>
            </a:pPr>
            <a:r>
              <a:rPr lang="en-US" sz="2750" b="1" kern="1200" dirty="0">
                <a:solidFill>
                  <a:schemeClr val="bg1"/>
                </a:solidFill>
                <a:latin typeface="Arial" panose="020B0604020202020204" pitchFamily="34" charset="0"/>
                <a:cs typeface="Arial" panose="020B0604020202020204" pitchFamily="34" charset="0"/>
              </a:rPr>
              <a:t>1.</a:t>
            </a:r>
          </a:p>
        </p:txBody>
      </p:sp>
      <p:sp>
        <p:nvSpPr>
          <p:cNvPr id="8" name="TextBox 8"/>
          <p:cNvSpPr txBox="1"/>
          <p:nvPr/>
        </p:nvSpPr>
        <p:spPr>
          <a:xfrm>
            <a:off x="265936" y="3407996"/>
            <a:ext cx="906066" cy="695832"/>
          </a:xfrm>
          <a:prstGeom prst="rect">
            <a:avLst/>
          </a:prstGeom>
        </p:spPr>
        <p:txBody>
          <a:bodyPr lIns="0" tIns="0" rIns="0" bIns="0" rtlCol="0" anchor="t">
            <a:spAutoFit/>
          </a:bodyPr>
          <a:lstStyle/>
          <a:p>
            <a:pPr algn="ctr" defTabSz="457200">
              <a:lnSpc>
                <a:spcPts val="6440"/>
              </a:lnSpc>
              <a:buClrTx/>
              <a:defRPr/>
            </a:pPr>
            <a:r>
              <a:rPr lang="en-US" sz="2750" b="1" kern="1200" dirty="0">
                <a:solidFill>
                  <a:schemeClr val="bg1"/>
                </a:solidFill>
                <a:latin typeface="Arial" panose="020B0604020202020204" pitchFamily="34" charset="0"/>
                <a:cs typeface="Arial" panose="020B0604020202020204" pitchFamily="34" charset="0"/>
              </a:rPr>
              <a:t>2.</a:t>
            </a:r>
          </a:p>
        </p:txBody>
      </p:sp>
      <p:pic>
        <p:nvPicPr>
          <p:cNvPr id="13" name="Picture 2"/>
          <p:cNvPicPr>
            <a:picLocks noChangeAspect="1"/>
          </p:cNvPicPr>
          <p:nvPr/>
        </p:nvPicPr>
        <p:blipFill>
          <a:blip r:embed="rId6"/>
          <a:srcRect/>
          <a:stretch>
            <a:fillRect/>
          </a:stretch>
        </p:blipFill>
        <p:spPr>
          <a:xfrm rot="19560340" flipH="1">
            <a:off x="356098" y="174039"/>
            <a:ext cx="1044641" cy="1187092"/>
          </a:xfrm>
          <a:prstGeom prst="rect">
            <a:avLst/>
          </a:prstGeom>
        </p:spPr>
      </p:pic>
      <p:grpSp>
        <p:nvGrpSpPr>
          <p:cNvPr id="14" name="Group 13"/>
          <p:cNvGrpSpPr/>
          <p:nvPr/>
        </p:nvGrpSpPr>
        <p:grpSpPr>
          <a:xfrm>
            <a:off x="2552700" y="372226"/>
            <a:ext cx="4152901" cy="1666124"/>
            <a:chOff x="4103011" y="2763753"/>
            <a:chExt cx="8305802" cy="3332248"/>
          </a:xfrm>
        </p:grpSpPr>
        <p:grpSp>
          <p:nvGrpSpPr>
            <p:cNvPr id="15" name="Group 5"/>
            <p:cNvGrpSpPr/>
            <p:nvPr/>
          </p:nvGrpSpPr>
          <p:grpSpPr>
            <a:xfrm>
              <a:off x="4103011" y="2865239"/>
              <a:ext cx="8305802" cy="3230762"/>
              <a:chOff x="-340220" y="-38100"/>
              <a:chExt cx="2858398" cy="850900"/>
            </a:xfrm>
          </p:grpSpPr>
          <p:sp>
            <p:nvSpPr>
              <p:cNvPr id="17" name="Freeform 6"/>
              <p:cNvSpPr/>
              <p:nvPr/>
            </p:nvSpPr>
            <p:spPr>
              <a:xfrm>
                <a:off x="-340220" y="-6242"/>
                <a:ext cx="2858398" cy="397804"/>
              </a:xfrm>
              <a:custGeom>
                <a:avLst/>
                <a:gdLst/>
                <a:ahLst/>
                <a:cxnLst/>
                <a:rect l="l" t="t" r="r" b="b"/>
                <a:pathLst>
                  <a:path w="2175804" h="376692">
                    <a:moveTo>
                      <a:pt x="47794" y="0"/>
                    </a:moveTo>
                    <a:lnTo>
                      <a:pt x="2128010" y="0"/>
                    </a:lnTo>
                    <a:cubicBezTo>
                      <a:pt x="2140686" y="0"/>
                      <a:pt x="2152842" y="5035"/>
                      <a:pt x="2161805" y="13999"/>
                    </a:cubicBezTo>
                    <a:cubicBezTo>
                      <a:pt x="2170768" y="22962"/>
                      <a:pt x="2175804" y="35118"/>
                      <a:pt x="2175804" y="47794"/>
                    </a:cubicBezTo>
                    <a:lnTo>
                      <a:pt x="2175804" y="328898"/>
                    </a:lnTo>
                    <a:cubicBezTo>
                      <a:pt x="2175804" y="341574"/>
                      <a:pt x="2170768" y="353730"/>
                      <a:pt x="2161805" y="362694"/>
                    </a:cubicBezTo>
                    <a:cubicBezTo>
                      <a:pt x="2152842" y="371657"/>
                      <a:pt x="2140686" y="376692"/>
                      <a:pt x="2128010" y="376692"/>
                    </a:cubicBezTo>
                    <a:lnTo>
                      <a:pt x="47794" y="376692"/>
                    </a:lnTo>
                    <a:cubicBezTo>
                      <a:pt x="35118" y="376692"/>
                      <a:pt x="22962" y="371657"/>
                      <a:pt x="13999" y="362694"/>
                    </a:cubicBezTo>
                    <a:cubicBezTo>
                      <a:pt x="5035" y="353730"/>
                      <a:pt x="0" y="341574"/>
                      <a:pt x="0" y="328898"/>
                    </a:cubicBezTo>
                    <a:lnTo>
                      <a:pt x="0" y="47794"/>
                    </a:lnTo>
                    <a:cubicBezTo>
                      <a:pt x="0" y="35118"/>
                      <a:pt x="5035" y="22962"/>
                      <a:pt x="13999" y="13999"/>
                    </a:cubicBezTo>
                    <a:cubicBezTo>
                      <a:pt x="22962" y="5035"/>
                      <a:pt x="35118" y="0"/>
                      <a:pt x="47794" y="0"/>
                    </a:cubicBezTo>
                    <a:close/>
                  </a:path>
                </a:pathLst>
              </a:custGeom>
              <a:solidFill>
                <a:srgbClr val="AD5545"/>
              </a:solidFill>
            </p:spPr>
          </p:sp>
          <p:sp>
            <p:nvSpPr>
              <p:cNvPr id="18" name="TextBox 7"/>
              <p:cNvSpPr txBox="1"/>
              <p:nvPr/>
            </p:nvSpPr>
            <p:spPr>
              <a:xfrm>
                <a:off x="0" y="-38100"/>
                <a:ext cx="812800" cy="850900"/>
              </a:xfrm>
              <a:prstGeom prst="rect">
                <a:avLst/>
              </a:prstGeom>
            </p:spPr>
            <p:txBody>
              <a:bodyPr lIns="25400" tIns="25400" rIns="25400" bIns="25400" rtlCol="0" anchor="ctr"/>
              <a:lstStyle/>
              <a:p>
                <a:pPr algn="ctr">
                  <a:lnSpc>
                    <a:spcPts val="1330"/>
                  </a:lnSpc>
                </a:pPr>
                <a:endParaRPr sz="700"/>
              </a:p>
            </p:txBody>
          </p:sp>
        </p:grpSp>
        <p:sp>
          <p:nvSpPr>
            <p:cNvPr id="16" name="Rectangle 15"/>
            <p:cNvSpPr/>
            <p:nvPr/>
          </p:nvSpPr>
          <p:spPr>
            <a:xfrm>
              <a:off x="4430435" y="2763753"/>
              <a:ext cx="7679028" cy="1590822"/>
            </a:xfrm>
            <a:prstGeom prst="rect">
              <a:avLst/>
            </a:prstGeom>
          </p:spPr>
          <p:txBody>
            <a:bodyPr wrap="none">
              <a:spAutoFit/>
            </a:bodyPr>
            <a:lstStyle/>
            <a:p>
              <a:pPr algn="ctr">
                <a:lnSpc>
                  <a:spcPts val="6440"/>
                </a:lnSpc>
              </a:pPr>
              <a:r>
                <a:rPr lang="en-US" sz="3000" b="1">
                  <a:solidFill>
                    <a:schemeClr val="bg1"/>
                  </a:solidFill>
                  <a:latin typeface="Arial" panose="020B0604020202020204" pitchFamily="34" charset="0"/>
                  <a:cs typeface="Arial" panose="020B0604020202020204" pitchFamily="34" charset="0"/>
                </a:rPr>
                <a:t>NỘI DUNG BÀI HỌC</a:t>
              </a:r>
            </a:p>
          </p:txBody>
        </p:sp>
      </p:grpSp>
      <p:sp>
        <p:nvSpPr>
          <p:cNvPr id="19" name="Rectangle 18"/>
          <p:cNvSpPr/>
          <p:nvPr/>
        </p:nvSpPr>
        <p:spPr>
          <a:xfrm>
            <a:off x="1286645" y="2034332"/>
            <a:ext cx="6570710" cy="598177"/>
          </a:xfrm>
          <a:prstGeom prst="rect">
            <a:avLst/>
          </a:prstGeom>
        </p:spPr>
        <p:txBody>
          <a:bodyPr wrap="square">
            <a:spAutoFit/>
          </a:bodyPr>
          <a:lstStyle/>
          <a:p>
            <a:pPr algn="just">
              <a:lnSpc>
                <a:spcPct val="150000"/>
              </a:lnSpc>
            </a:pPr>
            <a:r>
              <a:rPr lang="nl-NL" sz="2500" b="1" dirty="0">
                <a:latin typeface="Arial" panose="020B0604020202020204" pitchFamily="34" charset="0"/>
                <a:ea typeface="Arial" panose="020B0604020202020204" pitchFamily="34" charset="0"/>
                <a:cs typeface="Arial" panose="020B0604020202020204" pitchFamily="34" charset="0"/>
              </a:rPr>
              <a:t>ĐƠN VỊ VÀ DỤNG CỤ ĐO KHỐI LƯỢNG</a:t>
            </a:r>
            <a:endParaRPr lang="en-US" sz="2500" dirty="0">
              <a:latin typeface="Arial" panose="020B0604020202020204" pitchFamily="34" charset="0"/>
              <a:ea typeface="Arial" panose="020B0604020202020204" pitchFamily="34" charset="0"/>
              <a:cs typeface="Arial" panose="020B0604020202020204" pitchFamily="34" charset="0"/>
            </a:endParaRPr>
          </a:p>
        </p:txBody>
      </p:sp>
      <p:sp>
        <p:nvSpPr>
          <p:cNvPr id="20" name="Rectangle 19"/>
          <p:cNvSpPr/>
          <p:nvPr/>
        </p:nvSpPr>
        <p:spPr>
          <a:xfrm>
            <a:off x="1315142" y="3499060"/>
            <a:ext cx="4889480" cy="598177"/>
          </a:xfrm>
          <a:prstGeom prst="rect">
            <a:avLst/>
          </a:prstGeom>
        </p:spPr>
        <p:txBody>
          <a:bodyPr wrap="none">
            <a:spAutoFit/>
          </a:bodyPr>
          <a:lstStyle/>
          <a:p>
            <a:pPr algn="just">
              <a:lnSpc>
                <a:spcPct val="150000"/>
              </a:lnSpc>
            </a:pPr>
            <a:r>
              <a:rPr lang="nl-NL" sz="2500" b="1" dirty="0">
                <a:latin typeface="Arial" panose="020B0604020202020204" pitchFamily="34" charset="0"/>
                <a:ea typeface="Calibri" panose="020F0502020204030204" pitchFamily="34" charset="0"/>
                <a:cs typeface="Arial" panose="020B0604020202020204" pitchFamily="34" charset="0"/>
              </a:rPr>
              <a:t>THỰC HÀNH ĐO KHỐI LƯỢNG</a:t>
            </a:r>
            <a:endParaRPr lang="en-US" sz="2500" dirty="0">
              <a:latin typeface="Arial" panose="020B0604020202020204" pitchFamily="34" charset="0"/>
              <a:ea typeface="Arial" panose="020B0604020202020204" pitchFamily="34" charset="0"/>
              <a:cs typeface="Arial" panose="020B0604020202020204" pitchFamily="34" charset="0"/>
            </a:endParaRPr>
          </a:p>
        </p:txBody>
      </p:sp>
      <p:pic>
        <p:nvPicPr>
          <p:cNvPr id="21" name="Picture 20"/>
          <p:cNvPicPr>
            <a:picLocks noChangeAspect="1"/>
          </p:cNvPicPr>
          <p:nvPr/>
        </p:nvPicPr>
        <p:blipFill>
          <a:blip r:embed="rId7"/>
          <a:stretch>
            <a:fillRect/>
          </a:stretch>
        </p:blipFill>
        <p:spPr>
          <a:xfrm>
            <a:off x="7700376" y="3857418"/>
            <a:ext cx="1598285" cy="1400795"/>
          </a:xfrm>
          <a:prstGeom prst="rect">
            <a:avLst/>
          </a:prstGeom>
        </p:spPr>
      </p:pic>
    </p:spTree>
    <p:extLst>
      <p:ext uri="{BB962C8B-B14F-4D97-AF65-F5344CB8AC3E}">
        <p14:creationId xmlns:p14="http://schemas.microsoft.com/office/powerpoint/2010/main" val="434531895"/>
      </p:ext>
    </p:extLst>
  </p:cSld>
  <p:clrMapOvr>
    <a:masterClrMapping/>
  </p:clrMapOvr>
  <mc:AlternateContent xmlns:mc="http://schemas.openxmlformats.org/markup-compatibility/2006" xmlns:p14="http://schemas.microsoft.com/office/powerpoint/2010/main">
    <mc:Choice Requires="p14">
      <p:transition spd="med" p14:dur="700">
        <p:split orient="vert"/>
      </p:transition>
    </mc:Choice>
    <mc:Fallback xmlns="">
      <p:transition spd="med">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par>
                                <p:cTn id="12" presetID="14" presetClass="entr" presetSubtype="10" fill="hold" grpId="0" nodeType="with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randombar(horizontal)">
                                      <p:cBhvr>
                                        <p:cTn id="14" dur="500"/>
                                        <p:tgtEl>
                                          <p:spTgt spid="19"/>
                                        </p:tgtEl>
                                      </p:cBhvr>
                                    </p:animEffect>
                                  </p:childTnLst>
                                </p:cTn>
                              </p:par>
                              <p:par>
                                <p:cTn id="15" presetID="14" presetClass="entr" presetSubtype="1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randombar(horizontal)">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62"/>
        <p:cNvGrpSpPr/>
        <p:nvPr/>
      </p:nvGrpSpPr>
      <p:grpSpPr>
        <a:xfrm>
          <a:off x="0" y="0"/>
          <a:ext cx="0" cy="0"/>
          <a:chOff x="0" y="0"/>
          <a:chExt cx="0" cy="0"/>
        </a:xfrm>
      </p:grpSpPr>
      <p:sp>
        <p:nvSpPr>
          <p:cNvPr id="2" name="TextBox 1">
            <a:extLst>
              <a:ext uri="{FF2B5EF4-FFF2-40B4-BE49-F238E27FC236}">
                <a16:creationId xmlns:a16="http://schemas.microsoft.com/office/drawing/2014/main" id="{FAE4E2C8-3FEB-9F22-3E82-6D3BD139A469}"/>
              </a:ext>
            </a:extLst>
          </p:cNvPr>
          <p:cNvSpPr txBox="1"/>
          <p:nvPr/>
        </p:nvSpPr>
        <p:spPr>
          <a:xfrm>
            <a:off x="54403" y="143300"/>
            <a:ext cx="7055057" cy="461665"/>
          </a:xfrm>
          <a:prstGeom prst="rect">
            <a:avLst/>
          </a:prstGeom>
          <a:noFill/>
        </p:spPr>
        <p:txBody>
          <a:bodyPr wrap="square" rtlCol="0">
            <a:spAutoFit/>
          </a:bodyPr>
          <a:lstStyle/>
          <a:p>
            <a:r>
              <a:rPr lang="en-US" sz="2400" b="1" dirty="0">
                <a:latin typeface="Times New Roman" panose="02020603050405020304" pitchFamily="18" charset="0"/>
                <a:cs typeface="Times New Roman" panose="02020603050405020304" pitchFamily="18" charset="0"/>
              </a:rPr>
              <a:t>1. </a:t>
            </a:r>
            <a:r>
              <a:rPr lang="nl-NL" sz="2400" b="1" dirty="0">
                <a:latin typeface="Times New Roman" panose="02020603050405020304" pitchFamily="18" charset="0"/>
                <a:ea typeface="Arial" panose="020B0604020202020204" pitchFamily="34" charset="0"/>
                <a:cs typeface="Times New Roman" panose="02020603050405020304" pitchFamily="18" charset="0"/>
              </a:rPr>
              <a:t>ĐƠN VỊ VÀ DỤNG CỤ ĐO KHỐI LƯỢNG</a:t>
            </a:r>
            <a:endParaRPr lang="en-US" sz="2400" dirty="0">
              <a:latin typeface="Times New Roman" panose="02020603050405020304" pitchFamily="18" charset="0"/>
              <a:ea typeface="Arial" panose="020B0604020202020204" pitchFamily="34" charset="0"/>
              <a:cs typeface="Times New Roman" panose="02020603050405020304" pitchFamily="18" charset="0"/>
            </a:endParaRPr>
          </a:p>
        </p:txBody>
      </p:sp>
      <p:pic>
        <p:nvPicPr>
          <p:cNvPr id="15" name="Picture 14" descr="A picture containing toy, doll, vector graphics&#10;&#10;Description automatically generated">
            <a:extLst>
              <a:ext uri="{FF2B5EF4-FFF2-40B4-BE49-F238E27FC236}">
                <a16:creationId xmlns:a16="http://schemas.microsoft.com/office/drawing/2014/main" id="{800359BD-011D-1C39-EF12-43C078CBE6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88055" y="4262799"/>
            <a:ext cx="1555945" cy="833327"/>
          </a:xfrm>
          <a:prstGeom prst="rect">
            <a:avLst/>
          </a:prstGeom>
        </p:spPr>
      </p:pic>
      <p:sp>
        <p:nvSpPr>
          <p:cNvPr id="9" name="Rectangle: Rounded Corners 8">
            <a:extLst>
              <a:ext uri="{FF2B5EF4-FFF2-40B4-BE49-F238E27FC236}">
                <a16:creationId xmlns:a16="http://schemas.microsoft.com/office/drawing/2014/main" id="{AFAD7A3C-0847-4A01-8AD8-0F3FC9642428}"/>
              </a:ext>
            </a:extLst>
          </p:cNvPr>
          <p:cNvSpPr/>
          <p:nvPr/>
        </p:nvSpPr>
        <p:spPr>
          <a:xfrm>
            <a:off x="182880" y="741300"/>
            <a:ext cx="8382000" cy="181819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2400" b="1" i="1" dirty="0" err="1">
                <a:solidFill>
                  <a:srgbClr val="FF0000"/>
                </a:solidFill>
                <a:latin typeface="Times New Roman" panose="02020603050405020304" pitchFamily="18" charset="0"/>
                <a:cs typeface="Times New Roman" panose="02020603050405020304" pitchFamily="18" charset="0"/>
              </a:rPr>
              <a:t>Câu</a:t>
            </a:r>
            <a:r>
              <a:rPr lang="en-US" sz="2400" b="1" i="1" dirty="0">
                <a:solidFill>
                  <a:srgbClr val="FF0000"/>
                </a:solidFill>
                <a:latin typeface="Times New Roman" panose="02020603050405020304" pitchFamily="18" charset="0"/>
                <a:cs typeface="Times New Roman" panose="02020603050405020304" pitchFamily="18" charset="0"/>
              </a:rPr>
              <a:t> </a:t>
            </a:r>
            <a:r>
              <a:rPr lang="en-US" sz="2400" b="1" i="1" dirty="0" err="1">
                <a:solidFill>
                  <a:srgbClr val="FF0000"/>
                </a:solidFill>
                <a:latin typeface="Times New Roman" panose="02020603050405020304" pitchFamily="18" charset="0"/>
                <a:cs typeface="Times New Roman" panose="02020603050405020304" pitchFamily="18" charset="0"/>
              </a:rPr>
              <a:t>hỏi</a:t>
            </a:r>
            <a:r>
              <a:rPr lang="en-US" sz="2400" b="1" i="1" dirty="0">
                <a:solidFill>
                  <a:srgbClr val="FF0000"/>
                </a:solidFill>
                <a:latin typeface="Times New Roman" panose="02020603050405020304" pitchFamily="18" charset="0"/>
                <a:cs typeface="Times New Roman" panose="02020603050405020304" pitchFamily="18" charset="0"/>
              </a:rPr>
              <a:t>: </a:t>
            </a:r>
            <a:r>
              <a:rPr lang="en-US" sz="2400" b="1" i="1" dirty="0" err="1">
                <a:solidFill>
                  <a:srgbClr val="FF0000"/>
                </a:solidFill>
                <a:latin typeface="Times New Roman" panose="02020603050405020304" pitchFamily="18" charset="0"/>
                <a:cs typeface="Times New Roman" panose="02020603050405020304" pitchFamily="18" charset="0"/>
              </a:rPr>
              <a:t>Hãy</a:t>
            </a:r>
            <a:r>
              <a:rPr lang="en-US" sz="2400" b="1" i="1" dirty="0">
                <a:solidFill>
                  <a:srgbClr val="FF0000"/>
                </a:solidFill>
                <a:latin typeface="Times New Roman" panose="02020603050405020304" pitchFamily="18" charset="0"/>
                <a:cs typeface="Times New Roman" panose="02020603050405020304" pitchFamily="18" charset="0"/>
              </a:rPr>
              <a:t> </a:t>
            </a:r>
            <a:r>
              <a:rPr lang="en-US" sz="2400" b="1" i="1" dirty="0" err="1">
                <a:solidFill>
                  <a:srgbClr val="FF0000"/>
                </a:solidFill>
                <a:latin typeface="Times New Roman" panose="02020603050405020304" pitchFamily="18" charset="0"/>
                <a:cs typeface="Times New Roman" panose="02020603050405020304" pitchFamily="18" charset="0"/>
              </a:rPr>
              <a:t>kể</a:t>
            </a:r>
            <a:r>
              <a:rPr lang="en-US" sz="2400" b="1" i="1" dirty="0">
                <a:solidFill>
                  <a:srgbClr val="FF0000"/>
                </a:solidFill>
                <a:latin typeface="Times New Roman" panose="02020603050405020304" pitchFamily="18" charset="0"/>
                <a:cs typeface="Times New Roman" panose="02020603050405020304" pitchFamily="18" charset="0"/>
              </a:rPr>
              <a:t> </a:t>
            </a:r>
            <a:r>
              <a:rPr lang="en-US" sz="2400" b="1" i="1" dirty="0" err="1">
                <a:solidFill>
                  <a:srgbClr val="FF0000"/>
                </a:solidFill>
                <a:latin typeface="Times New Roman" panose="02020603050405020304" pitchFamily="18" charset="0"/>
                <a:cs typeface="Times New Roman" panose="02020603050405020304" pitchFamily="18" charset="0"/>
              </a:rPr>
              <a:t>tên</a:t>
            </a:r>
            <a:r>
              <a:rPr lang="en-US" sz="2400" b="1" i="1" dirty="0">
                <a:solidFill>
                  <a:srgbClr val="FF0000"/>
                </a:solidFill>
                <a:latin typeface="Times New Roman" panose="02020603050405020304" pitchFamily="18" charset="0"/>
                <a:cs typeface="Times New Roman" panose="02020603050405020304" pitchFamily="18" charset="0"/>
              </a:rPr>
              <a:t> </a:t>
            </a:r>
            <a:r>
              <a:rPr lang="en-US" sz="2400" b="1" i="1" dirty="0" err="1">
                <a:solidFill>
                  <a:srgbClr val="FF0000"/>
                </a:solidFill>
                <a:latin typeface="Times New Roman" panose="02020603050405020304" pitchFamily="18" charset="0"/>
                <a:cs typeface="Times New Roman" panose="02020603050405020304" pitchFamily="18" charset="0"/>
              </a:rPr>
              <a:t>những</a:t>
            </a:r>
            <a:r>
              <a:rPr lang="en-US" sz="2400" b="1" i="1" dirty="0">
                <a:solidFill>
                  <a:srgbClr val="FF0000"/>
                </a:solidFill>
                <a:latin typeface="Times New Roman" panose="02020603050405020304" pitchFamily="18" charset="0"/>
                <a:cs typeface="Times New Roman" panose="02020603050405020304" pitchFamily="18" charset="0"/>
              </a:rPr>
              <a:t> đ</a:t>
            </a:r>
            <a:r>
              <a:rPr lang="vi-VN" sz="2400" b="1" i="1" dirty="0">
                <a:solidFill>
                  <a:srgbClr val="FF0000"/>
                </a:solidFill>
                <a:latin typeface="Times New Roman" panose="02020603050405020304" pitchFamily="18" charset="0"/>
                <a:cs typeface="Times New Roman" panose="02020603050405020304" pitchFamily="18" charset="0"/>
              </a:rPr>
              <a:t>ơ</a:t>
            </a:r>
            <a:r>
              <a:rPr lang="en-US" sz="2400" b="1" i="1" dirty="0">
                <a:solidFill>
                  <a:srgbClr val="FF0000"/>
                </a:solidFill>
                <a:latin typeface="Times New Roman" panose="02020603050405020304" pitchFamily="18" charset="0"/>
                <a:cs typeface="Times New Roman" panose="02020603050405020304" pitchFamily="18" charset="0"/>
              </a:rPr>
              <a:t>n vi </a:t>
            </a:r>
            <a:r>
              <a:rPr lang="en-US" sz="2400" b="1" i="1" dirty="0" err="1">
                <a:solidFill>
                  <a:srgbClr val="FF0000"/>
                </a:solidFill>
                <a:latin typeface="Times New Roman" panose="02020603050405020304" pitchFamily="18" charset="0"/>
                <a:cs typeface="Times New Roman" panose="02020603050405020304" pitchFamily="18" charset="0"/>
              </a:rPr>
              <a:t>đo</a:t>
            </a:r>
            <a:r>
              <a:rPr lang="en-US" sz="2400" b="1" i="1" dirty="0">
                <a:solidFill>
                  <a:srgbClr val="FF0000"/>
                </a:solidFill>
                <a:latin typeface="Times New Roman" panose="02020603050405020304" pitchFamily="18" charset="0"/>
                <a:cs typeface="Times New Roman" panose="02020603050405020304" pitchFamily="18" charset="0"/>
              </a:rPr>
              <a:t> </a:t>
            </a:r>
            <a:r>
              <a:rPr lang="en-US" sz="2400" b="1" i="1" dirty="0" err="1">
                <a:solidFill>
                  <a:srgbClr val="FF0000"/>
                </a:solidFill>
                <a:latin typeface="Times New Roman" panose="02020603050405020304" pitchFamily="18" charset="0"/>
                <a:cs typeface="Times New Roman" panose="02020603050405020304" pitchFamily="18" charset="0"/>
              </a:rPr>
              <a:t>khối</a:t>
            </a:r>
            <a:r>
              <a:rPr lang="en-US" sz="2400" b="1" i="1" dirty="0">
                <a:solidFill>
                  <a:srgbClr val="FF0000"/>
                </a:solidFill>
                <a:latin typeface="Times New Roman" panose="02020603050405020304" pitchFamily="18" charset="0"/>
                <a:cs typeface="Times New Roman" panose="02020603050405020304" pitchFamily="18" charset="0"/>
              </a:rPr>
              <a:t> l</a:t>
            </a:r>
            <a:r>
              <a:rPr lang="vi-VN" sz="2400" b="1" i="1" dirty="0">
                <a:solidFill>
                  <a:srgbClr val="FF0000"/>
                </a:solidFill>
                <a:latin typeface="Times New Roman" panose="02020603050405020304" pitchFamily="18" charset="0"/>
                <a:cs typeface="Times New Roman" panose="02020603050405020304" pitchFamily="18" charset="0"/>
              </a:rPr>
              <a:t>ư</a:t>
            </a:r>
            <a:r>
              <a:rPr lang="en-US" sz="2400" b="1" i="1" dirty="0" err="1">
                <a:solidFill>
                  <a:srgbClr val="FF0000"/>
                </a:solidFill>
                <a:latin typeface="Times New Roman" panose="02020603050405020304" pitchFamily="18" charset="0"/>
                <a:cs typeface="Times New Roman" panose="02020603050405020304" pitchFamily="18" charset="0"/>
              </a:rPr>
              <a:t>ợng</a:t>
            </a:r>
            <a:r>
              <a:rPr lang="en-US" sz="2400" b="1" i="1" dirty="0">
                <a:solidFill>
                  <a:srgbClr val="FF0000"/>
                </a:solidFill>
                <a:latin typeface="Times New Roman" panose="02020603050405020304" pitchFamily="18" charset="0"/>
                <a:cs typeface="Times New Roman" panose="02020603050405020304" pitchFamily="18" charset="0"/>
              </a:rPr>
              <a:t> </a:t>
            </a:r>
            <a:r>
              <a:rPr lang="en-US" sz="2400" b="1" i="1" dirty="0" err="1">
                <a:solidFill>
                  <a:srgbClr val="FF0000"/>
                </a:solidFill>
                <a:latin typeface="Times New Roman" panose="02020603050405020304" pitchFamily="18" charset="0"/>
                <a:cs typeface="Times New Roman" panose="02020603050405020304" pitchFamily="18" charset="0"/>
              </a:rPr>
              <a:t>mà</a:t>
            </a:r>
            <a:r>
              <a:rPr lang="en-US" sz="2400" b="1" i="1" dirty="0">
                <a:solidFill>
                  <a:srgbClr val="FF0000"/>
                </a:solidFill>
                <a:latin typeface="Times New Roman" panose="02020603050405020304" pitchFamily="18" charset="0"/>
                <a:cs typeface="Times New Roman" panose="02020603050405020304" pitchFamily="18" charset="0"/>
              </a:rPr>
              <a:t> </a:t>
            </a:r>
            <a:r>
              <a:rPr lang="en-US" sz="2400" b="1" i="1" dirty="0" err="1">
                <a:solidFill>
                  <a:srgbClr val="FF0000"/>
                </a:solidFill>
                <a:latin typeface="Times New Roman" panose="02020603050405020304" pitchFamily="18" charset="0"/>
                <a:cs typeface="Times New Roman" panose="02020603050405020304" pitchFamily="18" charset="0"/>
              </a:rPr>
              <a:t>em</a:t>
            </a:r>
            <a:r>
              <a:rPr lang="en-US" sz="2400" b="1" i="1" dirty="0">
                <a:solidFill>
                  <a:srgbClr val="FF0000"/>
                </a:solidFill>
                <a:latin typeface="Times New Roman" panose="02020603050405020304" pitchFamily="18" charset="0"/>
                <a:cs typeface="Times New Roman" panose="02020603050405020304" pitchFamily="18" charset="0"/>
              </a:rPr>
              <a:t> </a:t>
            </a:r>
            <a:r>
              <a:rPr lang="en-US" sz="2400" b="1" i="1" dirty="0" err="1">
                <a:solidFill>
                  <a:srgbClr val="FF0000"/>
                </a:solidFill>
                <a:latin typeface="Times New Roman" panose="02020603050405020304" pitchFamily="18" charset="0"/>
                <a:cs typeface="Times New Roman" panose="02020603050405020304" pitchFamily="18" charset="0"/>
              </a:rPr>
              <a:t>biết</a:t>
            </a:r>
            <a:r>
              <a:rPr lang="en-US" sz="2400" b="1" i="1" dirty="0">
                <a:solidFill>
                  <a:srgbClr val="FF0000"/>
                </a:solidFill>
                <a:latin typeface="Times New Roman" panose="02020603050405020304" pitchFamily="18" charset="0"/>
                <a:cs typeface="Times New Roman" panose="02020603050405020304" pitchFamily="18" charset="0"/>
              </a:rPr>
              <a:t>?</a:t>
            </a:r>
          </a:p>
          <a:p>
            <a:r>
              <a:rPr lang="en-US" sz="2400" dirty="0" err="1">
                <a:solidFill>
                  <a:schemeClr val="tx1"/>
                </a:solidFill>
                <a:latin typeface="Times New Roman" panose="02020603050405020304" pitchFamily="18" charset="0"/>
                <a:cs typeface="Times New Roman" panose="02020603050405020304" pitchFamily="18" charset="0"/>
              </a:rPr>
              <a:t>Hoạt</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động</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nhóm</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bàn</a:t>
            </a:r>
            <a:r>
              <a:rPr lang="en-US" sz="2400" dirty="0">
                <a:solidFill>
                  <a:schemeClr val="tx1"/>
                </a:solidFill>
                <a:latin typeface="Times New Roman" panose="02020603050405020304" pitchFamily="18" charset="0"/>
                <a:cs typeface="Times New Roman" panose="02020603050405020304" pitchFamily="18" charset="0"/>
              </a:rPr>
              <a:t>: </a:t>
            </a:r>
          </a:p>
          <a:p>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Thời</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gian</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thực</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hiện</a:t>
            </a:r>
            <a:r>
              <a:rPr lang="en-US" sz="2400" dirty="0">
                <a:solidFill>
                  <a:schemeClr val="tx1"/>
                </a:solidFill>
                <a:latin typeface="Times New Roman" panose="02020603050405020304" pitchFamily="18" charset="0"/>
                <a:cs typeface="Times New Roman" panose="02020603050405020304" pitchFamily="18" charset="0"/>
              </a:rPr>
              <a:t> : 3 </a:t>
            </a:r>
            <a:r>
              <a:rPr lang="en-US" sz="2400" dirty="0" err="1">
                <a:solidFill>
                  <a:schemeClr val="tx1"/>
                </a:solidFill>
                <a:latin typeface="Times New Roman" panose="02020603050405020304" pitchFamily="18" charset="0"/>
                <a:cs typeface="Times New Roman" panose="02020603050405020304" pitchFamily="18" charset="0"/>
              </a:rPr>
              <a:t>phút</a:t>
            </a:r>
            <a:endParaRPr lang="en-US" sz="2400" dirty="0">
              <a:solidFill>
                <a:schemeClr val="tx1"/>
              </a:solidFill>
              <a:latin typeface="Times New Roman" panose="02020603050405020304" pitchFamily="18" charset="0"/>
              <a:cs typeface="Times New Roman" panose="02020603050405020304" pitchFamily="18" charset="0"/>
            </a:endParaRPr>
          </a:p>
          <a:p>
            <a:r>
              <a:rPr lang="en-US" sz="2400" dirty="0">
                <a:solidFill>
                  <a:schemeClr val="tx1"/>
                </a:solidFill>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Làm</a:t>
            </a:r>
            <a:r>
              <a:rPr lang="en-US" sz="2400" dirty="0">
                <a:solidFill>
                  <a:schemeClr val="tx1"/>
                </a:solidFill>
                <a:latin typeface="Times New Roman" panose="02020603050405020304" pitchFamily="18" charset="0"/>
                <a:cs typeface="Times New Roman" panose="02020603050405020304" pitchFamily="18" charset="0"/>
              </a:rPr>
              <a:t> ra </a:t>
            </a:r>
            <a:r>
              <a:rPr lang="en-US" sz="2400" dirty="0" err="1">
                <a:solidFill>
                  <a:schemeClr val="tx1"/>
                </a:solidFill>
                <a:latin typeface="Times New Roman" panose="02020603050405020304" pitchFamily="18" charset="0"/>
                <a:cs typeface="Times New Roman" panose="02020603050405020304" pitchFamily="18" charset="0"/>
              </a:rPr>
              <a:t>giấy</a:t>
            </a:r>
            <a:r>
              <a:rPr lang="en-US" sz="2400" dirty="0">
                <a:solidFill>
                  <a:schemeClr val="tx1"/>
                </a:solidFill>
                <a:latin typeface="Times New Roman" panose="02020603050405020304" pitchFamily="18" charset="0"/>
                <a:cs typeface="Times New Roman" panose="02020603050405020304" pitchFamily="18" charset="0"/>
              </a:rPr>
              <a:t>: A4</a:t>
            </a:r>
          </a:p>
        </p:txBody>
      </p:sp>
      <p:sp>
        <p:nvSpPr>
          <p:cNvPr id="10" name="Rectangle: Rounded Corners 9">
            <a:extLst>
              <a:ext uri="{FF2B5EF4-FFF2-40B4-BE49-F238E27FC236}">
                <a16:creationId xmlns:a16="http://schemas.microsoft.com/office/drawing/2014/main" id="{05CDFD12-8C9E-45C5-8DA0-768BDEC08A71}"/>
              </a:ext>
            </a:extLst>
          </p:cNvPr>
          <p:cNvSpPr/>
          <p:nvPr/>
        </p:nvSpPr>
        <p:spPr>
          <a:xfrm>
            <a:off x="182880" y="3070924"/>
            <a:ext cx="7993380" cy="119187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600" b="1" dirty="0" err="1">
                <a:solidFill>
                  <a:srgbClr val="FF0000"/>
                </a:solidFill>
                <a:latin typeface="Times New Roman" panose="02020603050405020304" pitchFamily="18" charset="0"/>
                <a:cs typeface="Times New Roman" panose="02020603050405020304" pitchFamily="18" charset="0"/>
              </a:rPr>
              <a:t>Trả</a:t>
            </a:r>
            <a:r>
              <a:rPr lang="en-US" sz="3600" b="1" dirty="0">
                <a:solidFill>
                  <a:srgbClr val="FF0000"/>
                </a:solidFill>
                <a:latin typeface="Times New Roman" panose="02020603050405020304" pitchFamily="18" charset="0"/>
                <a:cs typeface="Times New Roman" panose="02020603050405020304" pitchFamily="18" charset="0"/>
              </a:rPr>
              <a:t> </a:t>
            </a:r>
            <a:r>
              <a:rPr lang="en-US" sz="3600" b="1" dirty="0" err="1">
                <a:solidFill>
                  <a:srgbClr val="FF0000"/>
                </a:solidFill>
                <a:latin typeface="Times New Roman" panose="02020603050405020304" pitchFamily="18" charset="0"/>
                <a:cs typeface="Times New Roman" panose="02020603050405020304" pitchFamily="18" charset="0"/>
              </a:rPr>
              <a:t>lời</a:t>
            </a:r>
            <a:r>
              <a:rPr lang="en-US" sz="3600" b="1" dirty="0">
                <a:solidFill>
                  <a:srgbClr val="FF0000"/>
                </a:solidFill>
                <a:latin typeface="Times New Roman" panose="02020603050405020304" pitchFamily="18" charset="0"/>
                <a:cs typeface="Times New Roman" panose="02020603050405020304" pitchFamily="18" charset="0"/>
              </a:rPr>
              <a:t>: </a:t>
            </a:r>
            <a:r>
              <a:rPr lang="en-US" sz="3600" b="1" dirty="0" err="1">
                <a:solidFill>
                  <a:srgbClr val="FF0000"/>
                </a:solidFill>
                <a:latin typeface="Times New Roman" panose="02020603050405020304" pitchFamily="18" charset="0"/>
                <a:cs typeface="Times New Roman" panose="02020603050405020304" pitchFamily="18" charset="0"/>
              </a:rPr>
              <a:t>Tấn</a:t>
            </a:r>
            <a:r>
              <a:rPr lang="en-US" sz="3600" b="1" dirty="0">
                <a:solidFill>
                  <a:srgbClr val="FF0000"/>
                </a:solidFill>
                <a:latin typeface="Times New Roman" panose="02020603050405020304" pitchFamily="18" charset="0"/>
                <a:cs typeface="Times New Roman" panose="02020603050405020304" pitchFamily="18" charset="0"/>
              </a:rPr>
              <a:t> (t), </a:t>
            </a:r>
            <a:r>
              <a:rPr lang="en-US" sz="3600" b="1" dirty="0" err="1">
                <a:solidFill>
                  <a:srgbClr val="FF0000"/>
                </a:solidFill>
                <a:latin typeface="Times New Roman" panose="02020603050405020304" pitchFamily="18" charset="0"/>
                <a:cs typeface="Times New Roman" panose="02020603050405020304" pitchFamily="18" charset="0"/>
              </a:rPr>
              <a:t>tạ</a:t>
            </a:r>
            <a:r>
              <a:rPr lang="en-US" sz="3600" b="1" dirty="0">
                <a:solidFill>
                  <a:srgbClr val="FF0000"/>
                </a:solidFill>
                <a:latin typeface="Times New Roman" panose="02020603050405020304" pitchFamily="18" charset="0"/>
                <a:cs typeface="Times New Roman" panose="02020603050405020304" pitchFamily="18" charset="0"/>
              </a:rPr>
              <a:t>, </a:t>
            </a:r>
            <a:r>
              <a:rPr lang="en-US" sz="3600" b="1" dirty="0" err="1">
                <a:solidFill>
                  <a:srgbClr val="FF0000"/>
                </a:solidFill>
                <a:latin typeface="Times New Roman" panose="02020603050405020304" pitchFamily="18" charset="0"/>
                <a:cs typeface="Times New Roman" panose="02020603050405020304" pitchFamily="18" charset="0"/>
              </a:rPr>
              <a:t>yến</a:t>
            </a:r>
            <a:r>
              <a:rPr lang="en-US" sz="3600" b="1" dirty="0">
                <a:solidFill>
                  <a:srgbClr val="FF0000"/>
                </a:solidFill>
                <a:latin typeface="Times New Roman" panose="02020603050405020304" pitchFamily="18" charset="0"/>
                <a:cs typeface="Times New Roman" panose="02020603050405020304" pitchFamily="18" charset="0"/>
              </a:rPr>
              <a:t>, </a:t>
            </a:r>
            <a:r>
              <a:rPr lang="en-US" sz="3600" b="1" dirty="0" err="1">
                <a:solidFill>
                  <a:srgbClr val="FF0000"/>
                </a:solidFill>
                <a:latin typeface="Times New Roman" panose="02020603050405020304" pitchFamily="18" charset="0"/>
                <a:cs typeface="Times New Roman" panose="02020603050405020304" pitchFamily="18" charset="0"/>
              </a:rPr>
              <a:t>kilogam</a:t>
            </a:r>
            <a:r>
              <a:rPr lang="en-US" sz="3600" b="1" dirty="0">
                <a:solidFill>
                  <a:srgbClr val="FF0000"/>
                </a:solidFill>
                <a:latin typeface="Times New Roman" panose="02020603050405020304" pitchFamily="18" charset="0"/>
                <a:cs typeface="Times New Roman" panose="02020603050405020304" pitchFamily="18" charset="0"/>
              </a:rPr>
              <a:t> (kg), hectogram, </a:t>
            </a:r>
            <a:r>
              <a:rPr lang="en-US" sz="3600" b="1" dirty="0" err="1">
                <a:solidFill>
                  <a:srgbClr val="FF0000"/>
                </a:solidFill>
                <a:latin typeface="Times New Roman" panose="02020603050405020304" pitchFamily="18" charset="0"/>
                <a:cs typeface="Times New Roman" panose="02020603050405020304" pitchFamily="18" charset="0"/>
              </a:rPr>
              <a:t>decagam</a:t>
            </a:r>
            <a:r>
              <a:rPr lang="en-US" sz="3600" b="1" dirty="0">
                <a:solidFill>
                  <a:srgbClr val="FF0000"/>
                </a:solidFill>
                <a:latin typeface="Times New Roman" panose="02020603050405020304" pitchFamily="18" charset="0"/>
                <a:cs typeface="Times New Roman" panose="02020603050405020304" pitchFamily="18" charset="0"/>
              </a:rPr>
              <a:t> (</a:t>
            </a:r>
            <a:r>
              <a:rPr lang="en-US" sz="3600" b="1" dirty="0" err="1">
                <a:solidFill>
                  <a:srgbClr val="FF0000"/>
                </a:solidFill>
                <a:latin typeface="Times New Roman" panose="02020603050405020304" pitchFamily="18" charset="0"/>
                <a:cs typeface="Times New Roman" panose="02020603050405020304" pitchFamily="18" charset="0"/>
              </a:rPr>
              <a:t>dag</a:t>
            </a:r>
            <a:r>
              <a:rPr lang="en-US" sz="3600" b="1" dirty="0">
                <a:solidFill>
                  <a:srgbClr val="FF0000"/>
                </a:solidFill>
                <a:latin typeface="Times New Roman" panose="02020603050405020304" pitchFamily="18" charset="0"/>
                <a:cs typeface="Times New Roman" panose="02020603050405020304" pitchFamily="18" charset="0"/>
              </a:rPr>
              <a:t>), gam (g)</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62"/>
        <p:cNvGrpSpPr/>
        <p:nvPr/>
      </p:nvGrpSpPr>
      <p:grpSpPr>
        <a:xfrm>
          <a:off x="0" y="0"/>
          <a:ext cx="0" cy="0"/>
          <a:chOff x="0" y="0"/>
          <a:chExt cx="0" cy="0"/>
        </a:xfrm>
      </p:grpSpPr>
      <p:sp>
        <p:nvSpPr>
          <p:cNvPr id="7" name="Thought Bubble: Cloud 6">
            <a:extLst>
              <a:ext uri="{FF2B5EF4-FFF2-40B4-BE49-F238E27FC236}">
                <a16:creationId xmlns:a16="http://schemas.microsoft.com/office/drawing/2014/main" id="{C8F00939-4700-4388-9505-C4F806F9130E}"/>
              </a:ext>
            </a:extLst>
          </p:cNvPr>
          <p:cNvSpPr/>
          <p:nvPr/>
        </p:nvSpPr>
        <p:spPr>
          <a:xfrm>
            <a:off x="5783580" y="129540"/>
            <a:ext cx="3253740" cy="3947160"/>
          </a:xfrm>
          <a:prstGeom prst="cloud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en-US" sz="2400" b="1" i="1" dirty="0" err="1">
                <a:solidFill>
                  <a:srgbClr val="FF0000"/>
                </a:solidFill>
                <a:latin typeface="Times New Roman" panose="02020603050405020304" pitchFamily="18" charset="0"/>
                <a:cs typeface="Times New Roman" panose="02020603050405020304" pitchFamily="18" charset="0"/>
              </a:rPr>
              <a:t>Trong</a:t>
            </a:r>
            <a:r>
              <a:rPr lang="en-US" altLang="en-US" sz="2400" b="1" i="1" dirty="0">
                <a:solidFill>
                  <a:srgbClr val="FF0000"/>
                </a:solidFill>
                <a:latin typeface="Times New Roman" panose="02020603050405020304" pitchFamily="18" charset="0"/>
                <a:cs typeface="Times New Roman" panose="02020603050405020304" pitchFamily="18" charset="0"/>
              </a:rPr>
              <a:t> </a:t>
            </a:r>
            <a:r>
              <a:rPr lang="en-US" altLang="en-US" sz="2400" b="1" i="1" dirty="0" err="1">
                <a:solidFill>
                  <a:srgbClr val="FF0000"/>
                </a:solidFill>
                <a:latin typeface="Times New Roman" panose="02020603050405020304" pitchFamily="18" charset="0"/>
                <a:cs typeface="Times New Roman" panose="02020603050405020304" pitchFamily="18" charset="0"/>
              </a:rPr>
              <a:t>hệ</a:t>
            </a:r>
            <a:r>
              <a:rPr lang="en-US" altLang="en-US" sz="2400" b="1" i="1" dirty="0">
                <a:solidFill>
                  <a:srgbClr val="FF0000"/>
                </a:solidFill>
                <a:latin typeface="Times New Roman" panose="02020603050405020304" pitchFamily="18" charset="0"/>
                <a:cs typeface="Times New Roman" panose="02020603050405020304" pitchFamily="18" charset="0"/>
              </a:rPr>
              <a:t> </a:t>
            </a:r>
            <a:r>
              <a:rPr lang="en-US" altLang="en-US" sz="2400" b="1" i="1" dirty="0" err="1">
                <a:solidFill>
                  <a:srgbClr val="FF0000"/>
                </a:solidFill>
                <a:latin typeface="Times New Roman" panose="02020603050405020304" pitchFamily="18" charset="0"/>
                <a:cs typeface="Times New Roman" panose="02020603050405020304" pitchFamily="18" charset="0"/>
              </a:rPr>
              <a:t>thống</a:t>
            </a:r>
            <a:r>
              <a:rPr lang="en-US" altLang="en-US" sz="2400" b="1" i="1" dirty="0">
                <a:solidFill>
                  <a:srgbClr val="FF0000"/>
                </a:solidFill>
                <a:latin typeface="Times New Roman" panose="02020603050405020304" pitchFamily="18" charset="0"/>
                <a:cs typeface="Times New Roman" panose="02020603050405020304" pitchFamily="18" charset="0"/>
              </a:rPr>
              <a:t> </a:t>
            </a:r>
            <a:r>
              <a:rPr lang="en-US" altLang="en-US" sz="2400" b="1" i="1" dirty="0" err="1">
                <a:solidFill>
                  <a:srgbClr val="FF0000"/>
                </a:solidFill>
                <a:latin typeface="Times New Roman" panose="02020603050405020304" pitchFamily="18" charset="0"/>
                <a:cs typeface="Times New Roman" panose="02020603050405020304" pitchFamily="18" charset="0"/>
              </a:rPr>
              <a:t>đo</a:t>
            </a:r>
            <a:r>
              <a:rPr lang="en-US" altLang="en-US" sz="2400" b="1" i="1" dirty="0">
                <a:solidFill>
                  <a:srgbClr val="FF0000"/>
                </a:solidFill>
                <a:latin typeface="Times New Roman" panose="02020603050405020304" pitchFamily="18" charset="0"/>
                <a:cs typeface="Times New Roman" panose="02020603050405020304" pitchFamily="18" charset="0"/>
              </a:rPr>
              <a:t> </a:t>
            </a:r>
            <a:r>
              <a:rPr lang="en-US" altLang="en-US" sz="2400" b="1" i="1" dirty="0" err="1">
                <a:solidFill>
                  <a:srgbClr val="FF0000"/>
                </a:solidFill>
                <a:latin typeface="Times New Roman" panose="02020603050405020304" pitchFamily="18" charset="0"/>
                <a:cs typeface="Times New Roman" panose="02020603050405020304" pitchFamily="18" charset="0"/>
              </a:rPr>
              <a:t>lường</a:t>
            </a:r>
            <a:r>
              <a:rPr lang="en-US" altLang="en-US" sz="2400" b="1" i="1" dirty="0">
                <a:solidFill>
                  <a:srgbClr val="FF0000"/>
                </a:solidFill>
                <a:latin typeface="Times New Roman" panose="02020603050405020304" pitchFamily="18" charset="0"/>
                <a:cs typeface="Times New Roman" panose="02020603050405020304" pitchFamily="18" charset="0"/>
              </a:rPr>
              <a:t> </a:t>
            </a:r>
            <a:r>
              <a:rPr lang="en-US" altLang="en-US" sz="2400" b="1" i="1" dirty="0" err="1">
                <a:solidFill>
                  <a:srgbClr val="FF0000"/>
                </a:solidFill>
                <a:latin typeface="Times New Roman" panose="02020603050405020304" pitchFamily="18" charset="0"/>
                <a:cs typeface="Times New Roman" panose="02020603050405020304" pitchFamily="18" charset="0"/>
              </a:rPr>
              <a:t>chính</a:t>
            </a:r>
            <a:r>
              <a:rPr lang="en-US" altLang="en-US" sz="2400" b="1" i="1" dirty="0">
                <a:solidFill>
                  <a:srgbClr val="FF0000"/>
                </a:solidFill>
                <a:latin typeface="Times New Roman" panose="02020603050405020304" pitchFamily="18" charset="0"/>
                <a:cs typeface="Times New Roman" panose="02020603050405020304" pitchFamily="18" charset="0"/>
              </a:rPr>
              <a:t> </a:t>
            </a:r>
            <a:r>
              <a:rPr lang="en-US" altLang="en-US" sz="2400" b="1" i="1" dirty="0" err="1">
                <a:solidFill>
                  <a:srgbClr val="FF0000"/>
                </a:solidFill>
                <a:latin typeface="Times New Roman" panose="02020603050405020304" pitchFamily="18" charset="0"/>
                <a:cs typeface="Times New Roman" panose="02020603050405020304" pitchFamily="18" charset="0"/>
              </a:rPr>
              <a:t>thức</a:t>
            </a:r>
            <a:r>
              <a:rPr lang="en-US" altLang="en-US" sz="2400" b="1" i="1" dirty="0">
                <a:solidFill>
                  <a:srgbClr val="FF0000"/>
                </a:solidFill>
                <a:latin typeface="Times New Roman" panose="02020603050405020304" pitchFamily="18" charset="0"/>
                <a:cs typeface="Times New Roman" panose="02020603050405020304" pitchFamily="18" charset="0"/>
              </a:rPr>
              <a:t> </a:t>
            </a:r>
            <a:r>
              <a:rPr lang="en-US" altLang="en-US" sz="2400" b="1" i="1" dirty="0" err="1">
                <a:solidFill>
                  <a:srgbClr val="FF0000"/>
                </a:solidFill>
                <a:latin typeface="Times New Roman" panose="02020603050405020304" pitchFamily="18" charset="0"/>
                <a:cs typeface="Times New Roman" panose="02020603050405020304" pitchFamily="18" charset="0"/>
              </a:rPr>
              <a:t>của</a:t>
            </a:r>
            <a:r>
              <a:rPr lang="en-US" altLang="en-US" sz="2400" b="1" i="1" dirty="0">
                <a:solidFill>
                  <a:srgbClr val="FF0000"/>
                </a:solidFill>
                <a:latin typeface="Times New Roman" panose="02020603050405020304" pitchFamily="18" charset="0"/>
                <a:cs typeface="Times New Roman" panose="02020603050405020304" pitchFamily="18" charset="0"/>
              </a:rPr>
              <a:t> </a:t>
            </a:r>
            <a:r>
              <a:rPr lang="en-US" altLang="en-US" sz="2400" b="1" i="1" dirty="0" err="1">
                <a:solidFill>
                  <a:srgbClr val="FF0000"/>
                </a:solidFill>
                <a:latin typeface="Times New Roman" panose="02020603050405020304" pitchFamily="18" charset="0"/>
                <a:cs typeface="Times New Roman" panose="02020603050405020304" pitchFamily="18" charset="0"/>
              </a:rPr>
              <a:t>nước</a:t>
            </a:r>
            <a:r>
              <a:rPr lang="en-US" altLang="en-US" sz="2400" b="1" i="1" dirty="0">
                <a:solidFill>
                  <a:srgbClr val="FF0000"/>
                </a:solidFill>
                <a:latin typeface="Times New Roman" panose="02020603050405020304" pitchFamily="18" charset="0"/>
                <a:cs typeface="Times New Roman" panose="02020603050405020304" pitchFamily="18" charset="0"/>
              </a:rPr>
              <a:t> ta </a:t>
            </a:r>
            <a:r>
              <a:rPr lang="en-US" altLang="en-US" sz="2400" b="1" i="1" dirty="0" err="1">
                <a:solidFill>
                  <a:srgbClr val="FF0000"/>
                </a:solidFill>
                <a:latin typeface="Times New Roman" panose="02020603050405020304" pitchFamily="18" charset="0"/>
                <a:cs typeface="Times New Roman" panose="02020603050405020304" pitchFamily="18" charset="0"/>
              </a:rPr>
              <a:t>hiện</a:t>
            </a:r>
            <a:r>
              <a:rPr lang="en-US" altLang="en-US" sz="2400" b="1" i="1" dirty="0">
                <a:solidFill>
                  <a:srgbClr val="FF0000"/>
                </a:solidFill>
                <a:latin typeface="Times New Roman" panose="02020603050405020304" pitchFamily="18" charset="0"/>
                <a:cs typeface="Times New Roman" panose="02020603050405020304" pitchFamily="18" charset="0"/>
              </a:rPr>
              <a:t> nay </a:t>
            </a:r>
            <a:r>
              <a:rPr lang="en-US" altLang="en-US" sz="2400" b="1" i="1" dirty="0" err="1">
                <a:solidFill>
                  <a:srgbClr val="FF0000"/>
                </a:solidFill>
                <a:latin typeface="Times New Roman" panose="02020603050405020304" pitchFamily="18" charset="0"/>
                <a:cs typeface="Times New Roman" panose="02020603050405020304" pitchFamily="18" charset="0"/>
              </a:rPr>
              <a:t>đơn</a:t>
            </a:r>
            <a:r>
              <a:rPr lang="en-US" altLang="en-US" sz="2400" b="1" i="1" dirty="0">
                <a:solidFill>
                  <a:srgbClr val="FF0000"/>
                </a:solidFill>
                <a:latin typeface="Times New Roman" panose="02020603050405020304" pitchFamily="18" charset="0"/>
                <a:cs typeface="Times New Roman" panose="02020603050405020304" pitchFamily="18" charset="0"/>
              </a:rPr>
              <a:t> </a:t>
            </a:r>
            <a:r>
              <a:rPr lang="en-US" altLang="en-US" sz="2400" b="1" i="1" dirty="0" err="1">
                <a:solidFill>
                  <a:srgbClr val="FF0000"/>
                </a:solidFill>
                <a:latin typeface="Times New Roman" panose="02020603050405020304" pitchFamily="18" charset="0"/>
                <a:cs typeface="Times New Roman" panose="02020603050405020304" pitchFamily="18" charset="0"/>
              </a:rPr>
              <a:t>vị</a:t>
            </a:r>
            <a:r>
              <a:rPr lang="en-US" altLang="en-US" sz="2400" b="1" i="1" dirty="0">
                <a:solidFill>
                  <a:srgbClr val="FF0000"/>
                </a:solidFill>
                <a:latin typeface="Times New Roman" panose="02020603050405020304" pitchFamily="18" charset="0"/>
                <a:cs typeface="Times New Roman" panose="02020603050405020304" pitchFamily="18" charset="0"/>
              </a:rPr>
              <a:t> </a:t>
            </a:r>
            <a:r>
              <a:rPr lang="en-US" altLang="en-US" sz="2400" b="1" i="1" dirty="0" err="1">
                <a:solidFill>
                  <a:srgbClr val="FF0000"/>
                </a:solidFill>
                <a:latin typeface="Times New Roman" panose="02020603050405020304" pitchFamily="18" charset="0"/>
                <a:cs typeface="Times New Roman" panose="02020603050405020304" pitchFamily="18" charset="0"/>
              </a:rPr>
              <a:t>đo</a:t>
            </a:r>
            <a:r>
              <a:rPr lang="en-US" altLang="en-US" sz="2400" b="1" i="1" dirty="0">
                <a:solidFill>
                  <a:srgbClr val="FF0000"/>
                </a:solidFill>
                <a:latin typeface="Times New Roman" panose="02020603050405020304" pitchFamily="18" charset="0"/>
                <a:cs typeface="Times New Roman" panose="02020603050405020304" pitchFamily="18" charset="0"/>
              </a:rPr>
              <a:t> </a:t>
            </a:r>
            <a:r>
              <a:rPr lang="en-US" altLang="en-US" sz="2400" b="1" i="1" dirty="0" err="1">
                <a:solidFill>
                  <a:srgbClr val="FF0000"/>
                </a:solidFill>
                <a:latin typeface="Times New Roman" panose="02020603050405020304" pitchFamily="18" charset="0"/>
                <a:cs typeface="Times New Roman" panose="02020603050405020304" pitchFamily="18" charset="0"/>
              </a:rPr>
              <a:t>khối</a:t>
            </a:r>
            <a:r>
              <a:rPr lang="en-US" altLang="en-US" sz="2400" b="1" i="1" dirty="0">
                <a:solidFill>
                  <a:srgbClr val="FF0000"/>
                </a:solidFill>
                <a:latin typeface="Times New Roman" panose="02020603050405020304" pitchFamily="18" charset="0"/>
                <a:cs typeface="Times New Roman" panose="02020603050405020304" pitchFamily="18" charset="0"/>
              </a:rPr>
              <a:t> </a:t>
            </a:r>
            <a:r>
              <a:rPr lang="en-US" altLang="en-US" sz="2400" b="1" i="1" dirty="0" err="1">
                <a:solidFill>
                  <a:srgbClr val="FF0000"/>
                </a:solidFill>
                <a:latin typeface="Times New Roman" panose="02020603050405020304" pitchFamily="18" charset="0"/>
                <a:cs typeface="Times New Roman" panose="02020603050405020304" pitchFamily="18" charset="0"/>
              </a:rPr>
              <a:t>lượng</a:t>
            </a:r>
            <a:r>
              <a:rPr lang="en-US" altLang="en-US" sz="2400" b="1" i="1" dirty="0">
                <a:solidFill>
                  <a:srgbClr val="FF0000"/>
                </a:solidFill>
                <a:latin typeface="Times New Roman" panose="02020603050405020304" pitchFamily="18" charset="0"/>
                <a:cs typeface="Times New Roman" panose="02020603050405020304" pitchFamily="18" charset="0"/>
              </a:rPr>
              <a:t> </a:t>
            </a:r>
            <a:r>
              <a:rPr lang="en-US" altLang="en-US" sz="2400" b="1" i="1" dirty="0" err="1">
                <a:solidFill>
                  <a:srgbClr val="FF0000"/>
                </a:solidFill>
                <a:latin typeface="Times New Roman" panose="02020603050405020304" pitchFamily="18" charset="0"/>
                <a:cs typeface="Times New Roman" panose="02020603050405020304" pitchFamily="18" charset="0"/>
              </a:rPr>
              <a:t>là</a:t>
            </a:r>
            <a:r>
              <a:rPr lang="en-US" altLang="en-US" sz="2400" b="1" i="1" dirty="0">
                <a:solidFill>
                  <a:srgbClr val="FF0000"/>
                </a:solidFill>
                <a:latin typeface="Times New Roman" panose="02020603050405020304" pitchFamily="18" charset="0"/>
                <a:cs typeface="Times New Roman" panose="02020603050405020304" pitchFamily="18" charset="0"/>
              </a:rPr>
              <a:t> </a:t>
            </a:r>
            <a:r>
              <a:rPr lang="en-US" altLang="en-US" sz="2400" b="1" i="1" dirty="0" err="1">
                <a:solidFill>
                  <a:srgbClr val="FF0000"/>
                </a:solidFill>
                <a:latin typeface="Times New Roman" panose="02020603050405020304" pitchFamily="18" charset="0"/>
                <a:cs typeface="Times New Roman" panose="02020603050405020304" pitchFamily="18" charset="0"/>
              </a:rPr>
              <a:t>đơn</a:t>
            </a:r>
            <a:r>
              <a:rPr lang="en-US" altLang="en-US" sz="2400" b="1" i="1" dirty="0">
                <a:solidFill>
                  <a:srgbClr val="FF0000"/>
                </a:solidFill>
                <a:latin typeface="Times New Roman" panose="02020603050405020304" pitchFamily="18" charset="0"/>
                <a:cs typeface="Times New Roman" panose="02020603050405020304" pitchFamily="18" charset="0"/>
              </a:rPr>
              <a:t> </a:t>
            </a:r>
            <a:r>
              <a:rPr lang="en-US" altLang="en-US" sz="2400" b="1" i="1" dirty="0" err="1">
                <a:solidFill>
                  <a:srgbClr val="FF0000"/>
                </a:solidFill>
                <a:latin typeface="Times New Roman" panose="02020603050405020304" pitchFamily="18" charset="0"/>
                <a:cs typeface="Times New Roman" panose="02020603050405020304" pitchFamily="18" charset="0"/>
              </a:rPr>
              <a:t>vị</a:t>
            </a:r>
            <a:r>
              <a:rPr lang="en-US" altLang="en-US" sz="2400" b="1" i="1" dirty="0">
                <a:solidFill>
                  <a:srgbClr val="FF0000"/>
                </a:solidFill>
                <a:latin typeface="Times New Roman" panose="02020603050405020304" pitchFamily="18" charset="0"/>
                <a:cs typeface="Times New Roman" panose="02020603050405020304" pitchFamily="18" charset="0"/>
              </a:rPr>
              <a:t> </a:t>
            </a:r>
            <a:r>
              <a:rPr lang="en-US" altLang="en-US" sz="2400" b="1" i="1" dirty="0" err="1">
                <a:solidFill>
                  <a:srgbClr val="FF0000"/>
                </a:solidFill>
                <a:latin typeface="Times New Roman" panose="02020603050405020304" pitchFamily="18" charset="0"/>
                <a:cs typeface="Times New Roman" panose="02020603050405020304" pitchFamily="18" charset="0"/>
              </a:rPr>
              <a:t>nào</a:t>
            </a:r>
            <a:r>
              <a:rPr lang="en-US" altLang="en-US" sz="2400" b="1" i="1" dirty="0">
                <a:solidFill>
                  <a:srgbClr val="FF0000"/>
                </a:solidFill>
                <a:latin typeface="Times New Roman" panose="02020603050405020304" pitchFamily="18" charset="0"/>
                <a:cs typeface="Times New Roman" panose="02020603050405020304" pitchFamily="18" charset="0"/>
              </a:rPr>
              <a:t>?</a:t>
            </a:r>
          </a:p>
        </p:txBody>
      </p:sp>
      <p:sp>
        <p:nvSpPr>
          <p:cNvPr id="8" name="Rectangle: Rounded Corners 7">
            <a:extLst>
              <a:ext uri="{FF2B5EF4-FFF2-40B4-BE49-F238E27FC236}">
                <a16:creationId xmlns:a16="http://schemas.microsoft.com/office/drawing/2014/main" id="{D1F20BB8-FB6A-4071-83BD-DA2F20F177D5}"/>
              </a:ext>
            </a:extLst>
          </p:cNvPr>
          <p:cNvSpPr/>
          <p:nvPr/>
        </p:nvSpPr>
        <p:spPr>
          <a:xfrm>
            <a:off x="106680" y="472440"/>
            <a:ext cx="8793480" cy="142494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just"/>
            <a:r>
              <a:rPr lang="en-US" altLang="en-US" sz="2400" b="1" i="1" dirty="0" err="1">
                <a:solidFill>
                  <a:srgbClr val="FF0000"/>
                </a:solidFill>
                <a:latin typeface="Times New Roman" panose="02020603050405020304" pitchFamily="18" charset="0"/>
                <a:cs typeface="Times New Roman" panose="02020603050405020304" pitchFamily="18" charset="0"/>
              </a:rPr>
              <a:t>Đơn</a:t>
            </a:r>
            <a:r>
              <a:rPr lang="en-US" altLang="en-US" sz="2400" b="1" i="1" dirty="0">
                <a:solidFill>
                  <a:srgbClr val="FF0000"/>
                </a:solidFill>
                <a:latin typeface="Times New Roman" panose="02020603050405020304" pitchFamily="18" charset="0"/>
                <a:cs typeface="Times New Roman" panose="02020603050405020304" pitchFamily="18" charset="0"/>
              </a:rPr>
              <a:t> </a:t>
            </a:r>
            <a:r>
              <a:rPr lang="en-US" altLang="en-US" sz="2400" b="1" i="1" dirty="0" err="1">
                <a:solidFill>
                  <a:srgbClr val="FF0000"/>
                </a:solidFill>
                <a:latin typeface="Times New Roman" panose="02020603050405020304" pitchFamily="18" charset="0"/>
                <a:cs typeface="Times New Roman" panose="02020603050405020304" pitchFamily="18" charset="0"/>
              </a:rPr>
              <a:t>vị</a:t>
            </a:r>
            <a:r>
              <a:rPr lang="en-US" altLang="en-US" sz="2400" b="1" i="1" dirty="0">
                <a:solidFill>
                  <a:srgbClr val="FF0000"/>
                </a:solidFill>
                <a:latin typeface="Times New Roman" panose="02020603050405020304" pitchFamily="18" charset="0"/>
                <a:cs typeface="Times New Roman" panose="02020603050405020304" pitchFamily="18" charset="0"/>
              </a:rPr>
              <a:t> </a:t>
            </a:r>
            <a:r>
              <a:rPr lang="en-US" altLang="en-US" sz="2400" b="1" i="1" dirty="0" err="1">
                <a:solidFill>
                  <a:srgbClr val="FF0000"/>
                </a:solidFill>
                <a:latin typeface="Times New Roman" panose="02020603050405020304" pitchFamily="18" charset="0"/>
                <a:cs typeface="Times New Roman" panose="02020603050405020304" pitchFamily="18" charset="0"/>
              </a:rPr>
              <a:t>đo</a:t>
            </a:r>
            <a:r>
              <a:rPr lang="en-US" altLang="en-US" sz="2400" b="1" i="1" dirty="0">
                <a:solidFill>
                  <a:srgbClr val="FF0000"/>
                </a:solidFill>
                <a:latin typeface="Times New Roman" panose="02020603050405020304" pitchFamily="18" charset="0"/>
                <a:cs typeface="Times New Roman" panose="02020603050405020304" pitchFamily="18" charset="0"/>
              </a:rPr>
              <a:t> </a:t>
            </a:r>
            <a:r>
              <a:rPr lang="en-US" altLang="en-US" sz="2400" b="1" i="1" dirty="0" err="1">
                <a:solidFill>
                  <a:srgbClr val="FF0000"/>
                </a:solidFill>
                <a:latin typeface="Times New Roman" panose="02020603050405020304" pitchFamily="18" charset="0"/>
                <a:cs typeface="Times New Roman" panose="02020603050405020304" pitchFamily="18" charset="0"/>
              </a:rPr>
              <a:t>khối</a:t>
            </a:r>
            <a:r>
              <a:rPr lang="en-US" altLang="en-US" sz="2400" b="1" i="1" dirty="0">
                <a:solidFill>
                  <a:srgbClr val="FF0000"/>
                </a:solidFill>
                <a:latin typeface="Times New Roman" panose="02020603050405020304" pitchFamily="18" charset="0"/>
                <a:cs typeface="Times New Roman" panose="02020603050405020304" pitchFamily="18" charset="0"/>
              </a:rPr>
              <a:t> l</a:t>
            </a:r>
            <a:r>
              <a:rPr lang="vi-VN" altLang="en-US" sz="2400" b="1" i="1" dirty="0">
                <a:solidFill>
                  <a:srgbClr val="FF0000"/>
                </a:solidFill>
                <a:latin typeface="Times New Roman" panose="02020603050405020304" pitchFamily="18" charset="0"/>
                <a:cs typeface="Times New Roman" panose="02020603050405020304" pitchFamily="18" charset="0"/>
              </a:rPr>
              <a:t>ư</a:t>
            </a:r>
            <a:r>
              <a:rPr lang="en-US" altLang="en-US" sz="2400" b="1" i="1" dirty="0" err="1">
                <a:solidFill>
                  <a:srgbClr val="FF0000"/>
                </a:solidFill>
                <a:latin typeface="Times New Roman" panose="02020603050405020304" pitchFamily="18" charset="0"/>
                <a:cs typeface="Times New Roman" panose="02020603050405020304" pitchFamily="18" charset="0"/>
              </a:rPr>
              <a:t>ợng</a:t>
            </a:r>
            <a:r>
              <a:rPr lang="en-US" altLang="en-US" sz="2400" b="1" i="1" dirty="0">
                <a:solidFill>
                  <a:srgbClr val="FF0000"/>
                </a:solidFill>
                <a:latin typeface="Times New Roman" panose="02020603050405020304" pitchFamily="18" charset="0"/>
                <a:cs typeface="Times New Roman" panose="02020603050405020304" pitchFamily="18" charset="0"/>
              </a:rPr>
              <a:t> </a:t>
            </a:r>
            <a:r>
              <a:rPr lang="en-US" altLang="en-US" sz="2400" b="1" i="1" dirty="0" err="1">
                <a:solidFill>
                  <a:srgbClr val="FF0000"/>
                </a:solidFill>
                <a:latin typeface="Times New Roman" panose="02020603050405020304" pitchFamily="18" charset="0"/>
                <a:cs typeface="Times New Roman" panose="02020603050405020304" pitchFamily="18" charset="0"/>
              </a:rPr>
              <a:t>trong</a:t>
            </a:r>
            <a:r>
              <a:rPr lang="en-US" altLang="en-US" sz="2400" b="1" i="1" dirty="0">
                <a:solidFill>
                  <a:srgbClr val="FF0000"/>
                </a:solidFill>
                <a:latin typeface="Times New Roman" panose="02020603050405020304" pitchFamily="18" charset="0"/>
                <a:cs typeface="Times New Roman" panose="02020603050405020304" pitchFamily="18" charset="0"/>
              </a:rPr>
              <a:t> </a:t>
            </a:r>
            <a:r>
              <a:rPr lang="en-US" altLang="en-US" sz="2400" b="1" i="1" dirty="0" err="1">
                <a:solidFill>
                  <a:srgbClr val="FF0000"/>
                </a:solidFill>
                <a:latin typeface="Times New Roman" panose="02020603050405020304" pitchFamily="18" charset="0"/>
                <a:cs typeface="Times New Roman" panose="02020603050405020304" pitchFamily="18" charset="0"/>
              </a:rPr>
              <a:t>hệ</a:t>
            </a:r>
            <a:r>
              <a:rPr lang="en-US" altLang="en-US" sz="2400" b="1" i="1" dirty="0">
                <a:solidFill>
                  <a:srgbClr val="FF0000"/>
                </a:solidFill>
                <a:latin typeface="Times New Roman" panose="02020603050405020304" pitchFamily="18" charset="0"/>
                <a:cs typeface="Times New Roman" panose="02020603050405020304" pitchFamily="18" charset="0"/>
              </a:rPr>
              <a:t> </a:t>
            </a:r>
            <a:r>
              <a:rPr lang="en-US" altLang="en-US" sz="2400" b="1" i="1" dirty="0" err="1">
                <a:solidFill>
                  <a:srgbClr val="FF0000"/>
                </a:solidFill>
                <a:latin typeface="Times New Roman" panose="02020603050405020304" pitchFamily="18" charset="0"/>
                <a:cs typeface="Times New Roman" panose="02020603050405020304" pitchFamily="18" charset="0"/>
              </a:rPr>
              <a:t>thống</a:t>
            </a:r>
            <a:r>
              <a:rPr lang="en-US" altLang="en-US" sz="2400" b="1" i="1" dirty="0">
                <a:solidFill>
                  <a:srgbClr val="FF0000"/>
                </a:solidFill>
                <a:latin typeface="Times New Roman" panose="02020603050405020304" pitchFamily="18" charset="0"/>
                <a:cs typeface="Times New Roman" panose="02020603050405020304" pitchFamily="18" charset="0"/>
              </a:rPr>
              <a:t> </a:t>
            </a:r>
            <a:r>
              <a:rPr lang="en-US" altLang="en-US" sz="2400" b="1" i="1" dirty="0" err="1">
                <a:solidFill>
                  <a:srgbClr val="FF0000"/>
                </a:solidFill>
                <a:latin typeface="Times New Roman" panose="02020603050405020304" pitchFamily="18" charset="0"/>
                <a:cs typeface="Times New Roman" panose="02020603050405020304" pitchFamily="18" charset="0"/>
              </a:rPr>
              <a:t>đo</a:t>
            </a:r>
            <a:r>
              <a:rPr lang="en-US" altLang="en-US" sz="2400" b="1" i="1" dirty="0">
                <a:solidFill>
                  <a:srgbClr val="FF0000"/>
                </a:solidFill>
                <a:latin typeface="Times New Roman" panose="02020603050405020304" pitchFamily="18" charset="0"/>
                <a:cs typeface="Times New Roman" panose="02020603050405020304" pitchFamily="18" charset="0"/>
              </a:rPr>
              <a:t> </a:t>
            </a:r>
            <a:r>
              <a:rPr lang="en-US" altLang="en-US" sz="2400" b="1" i="1" dirty="0" err="1">
                <a:solidFill>
                  <a:srgbClr val="FF0000"/>
                </a:solidFill>
                <a:latin typeface="Times New Roman" panose="02020603050405020304" pitchFamily="18" charset="0"/>
                <a:cs typeface="Times New Roman" panose="02020603050405020304" pitchFamily="18" charset="0"/>
              </a:rPr>
              <a:t>lường</a:t>
            </a:r>
            <a:r>
              <a:rPr lang="en-US" altLang="en-US" sz="2400" b="1" i="1" dirty="0">
                <a:solidFill>
                  <a:srgbClr val="FF0000"/>
                </a:solidFill>
                <a:latin typeface="Times New Roman" panose="02020603050405020304" pitchFamily="18" charset="0"/>
                <a:cs typeface="Times New Roman" panose="02020603050405020304" pitchFamily="18" charset="0"/>
              </a:rPr>
              <a:t> </a:t>
            </a:r>
            <a:r>
              <a:rPr lang="en-US" altLang="en-US" sz="2400" b="1" i="1" dirty="0" err="1">
                <a:solidFill>
                  <a:srgbClr val="FF0000"/>
                </a:solidFill>
                <a:latin typeface="Times New Roman" panose="02020603050405020304" pitchFamily="18" charset="0"/>
                <a:cs typeface="Times New Roman" panose="02020603050405020304" pitchFamily="18" charset="0"/>
              </a:rPr>
              <a:t>chính</a:t>
            </a:r>
            <a:r>
              <a:rPr lang="en-US" altLang="en-US" sz="2400" b="1" i="1" dirty="0">
                <a:solidFill>
                  <a:srgbClr val="FF0000"/>
                </a:solidFill>
                <a:latin typeface="Times New Roman" panose="02020603050405020304" pitchFamily="18" charset="0"/>
                <a:cs typeface="Times New Roman" panose="02020603050405020304" pitchFamily="18" charset="0"/>
              </a:rPr>
              <a:t> </a:t>
            </a:r>
            <a:r>
              <a:rPr lang="en-US" altLang="en-US" sz="2400" b="1" i="1" dirty="0" err="1">
                <a:solidFill>
                  <a:srgbClr val="FF0000"/>
                </a:solidFill>
                <a:latin typeface="Times New Roman" panose="02020603050405020304" pitchFamily="18" charset="0"/>
                <a:cs typeface="Times New Roman" panose="02020603050405020304" pitchFamily="18" charset="0"/>
              </a:rPr>
              <a:t>thức</a:t>
            </a:r>
            <a:r>
              <a:rPr lang="en-US" altLang="en-US" sz="2400" b="1" i="1" dirty="0">
                <a:solidFill>
                  <a:srgbClr val="FF0000"/>
                </a:solidFill>
                <a:latin typeface="Times New Roman" panose="02020603050405020304" pitchFamily="18" charset="0"/>
                <a:cs typeface="Times New Roman" panose="02020603050405020304" pitchFamily="18" charset="0"/>
              </a:rPr>
              <a:t> </a:t>
            </a:r>
            <a:r>
              <a:rPr lang="en-US" altLang="en-US" sz="2400" b="1" i="1" dirty="0" err="1">
                <a:solidFill>
                  <a:srgbClr val="FF0000"/>
                </a:solidFill>
                <a:latin typeface="Times New Roman" panose="02020603050405020304" pitchFamily="18" charset="0"/>
                <a:cs typeface="Times New Roman" panose="02020603050405020304" pitchFamily="18" charset="0"/>
              </a:rPr>
              <a:t>của</a:t>
            </a:r>
            <a:r>
              <a:rPr lang="en-US" altLang="en-US" sz="2400" b="1" i="1" dirty="0">
                <a:solidFill>
                  <a:srgbClr val="FF0000"/>
                </a:solidFill>
                <a:latin typeface="Times New Roman" panose="02020603050405020304" pitchFamily="18" charset="0"/>
                <a:cs typeface="Times New Roman" panose="02020603050405020304" pitchFamily="18" charset="0"/>
              </a:rPr>
              <a:t> </a:t>
            </a:r>
            <a:r>
              <a:rPr lang="en-US" altLang="en-US" sz="2400" b="1" i="1" dirty="0" err="1">
                <a:solidFill>
                  <a:srgbClr val="FF0000"/>
                </a:solidFill>
                <a:latin typeface="Times New Roman" panose="02020603050405020304" pitchFamily="18" charset="0"/>
                <a:cs typeface="Times New Roman" panose="02020603050405020304" pitchFamily="18" charset="0"/>
              </a:rPr>
              <a:t>nước</a:t>
            </a:r>
            <a:r>
              <a:rPr lang="en-US" altLang="en-US" sz="2400" b="1" i="1" dirty="0">
                <a:solidFill>
                  <a:srgbClr val="FF0000"/>
                </a:solidFill>
                <a:latin typeface="Times New Roman" panose="02020603050405020304" pitchFamily="18" charset="0"/>
                <a:cs typeface="Times New Roman" panose="02020603050405020304" pitchFamily="18" charset="0"/>
              </a:rPr>
              <a:t> ta </a:t>
            </a:r>
            <a:r>
              <a:rPr lang="en-US" altLang="en-US" sz="2400" b="1" i="1" dirty="0" err="1">
                <a:solidFill>
                  <a:srgbClr val="FF0000"/>
                </a:solidFill>
                <a:latin typeface="Times New Roman" panose="02020603050405020304" pitchFamily="18" charset="0"/>
                <a:cs typeface="Times New Roman" panose="02020603050405020304" pitchFamily="18" charset="0"/>
              </a:rPr>
              <a:t>hiện</a:t>
            </a:r>
            <a:r>
              <a:rPr lang="en-US" altLang="en-US" sz="2400" b="1" i="1" dirty="0">
                <a:solidFill>
                  <a:srgbClr val="FF0000"/>
                </a:solidFill>
                <a:latin typeface="Times New Roman" panose="02020603050405020304" pitchFamily="18" charset="0"/>
                <a:cs typeface="Times New Roman" panose="02020603050405020304" pitchFamily="18" charset="0"/>
              </a:rPr>
              <a:t> nay </a:t>
            </a:r>
            <a:r>
              <a:rPr lang="en-US" altLang="en-US" sz="2400" b="1" i="1" dirty="0" err="1">
                <a:solidFill>
                  <a:srgbClr val="FF0000"/>
                </a:solidFill>
                <a:latin typeface="Times New Roman" panose="02020603050405020304" pitchFamily="18" charset="0"/>
                <a:cs typeface="Times New Roman" panose="02020603050405020304" pitchFamily="18" charset="0"/>
              </a:rPr>
              <a:t>là</a:t>
            </a:r>
            <a:r>
              <a:rPr lang="en-US" altLang="en-US" sz="2400" b="1" i="1" dirty="0">
                <a:solidFill>
                  <a:srgbClr val="FF0000"/>
                </a:solidFill>
                <a:latin typeface="Times New Roman" panose="02020603050405020304" pitchFamily="18" charset="0"/>
                <a:cs typeface="Times New Roman" panose="02020603050405020304" pitchFamily="18" charset="0"/>
              </a:rPr>
              <a:t> </a:t>
            </a:r>
            <a:r>
              <a:rPr lang="en-US" altLang="en-US" sz="2400" b="1" i="1" dirty="0" err="1">
                <a:solidFill>
                  <a:srgbClr val="FF0000"/>
                </a:solidFill>
                <a:latin typeface="Times New Roman" panose="02020603050405020304" pitchFamily="18" charset="0"/>
                <a:cs typeface="Times New Roman" panose="02020603050405020304" pitchFamily="18" charset="0"/>
              </a:rPr>
              <a:t>kilôgam</a:t>
            </a:r>
            <a:r>
              <a:rPr lang="en-US" altLang="en-US" sz="2400" b="1" i="1" dirty="0">
                <a:solidFill>
                  <a:srgbClr val="FF0000"/>
                </a:solidFill>
                <a:latin typeface="Times New Roman" panose="02020603050405020304" pitchFamily="18" charset="0"/>
                <a:cs typeface="Times New Roman" panose="02020603050405020304" pitchFamily="18" charset="0"/>
              </a:rPr>
              <a:t> (kilogram). </a:t>
            </a:r>
            <a:r>
              <a:rPr lang="en-US" altLang="en-US" sz="2400" b="1" i="1" dirty="0" err="1">
                <a:solidFill>
                  <a:srgbClr val="FF0000"/>
                </a:solidFill>
                <a:latin typeface="Times New Roman" panose="02020603050405020304" pitchFamily="18" charset="0"/>
                <a:cs typeface="Times New Roman" panose="02020603050405020304" pitchFamily="18" charset="0"/>
              </a:rPr>
              <a:t>Kí</a:t>
            </a:r>
            <a:r>
              <a:rPr lang="en-US" altLang="en-US" sz="2400" b="1" i="1" dirty="0">
                <a:solidFill>
                  <a:srgbClr val="FF0000"/>
                </a:solidFill>
                <a:latin typeface="Times New Roman" panose="02020603050405020304" pitchFamily="18" charset="0"/>
                <a:cs typeface="Times New Roman" panose="02020603050405020304" pitchFamily="18" charset="0"/>
              </a:rPr>
              <a:t> </a:t>
            </a:r>
            <a:r>
              <a:rPr lang="en-US" altLang="en-US" sz="2400" b="1" i="1" dirty="0" err="1">
                <a:solidFill>
                  <a:srgbClr val="FF0000"/>
                </a:solidFill>
                <a:latin typeface="Times New Roman" panose="02020603050405020304" pitchFamily="18" charset="0"/>
                <a:cs typeface="Times New Roman" panose="02020603050405020304" pitchFamily="18" charset="0"/>
              </a:rPr>
              <a:t>hiệu</a:t>
            </a:r>
            <a:r>
              <a:rPr lang="en-US" altLang="en-US" sz="2400" b="1" i="1" dirty="0">
                <a:solidFill>
                  <a:srgbClr val="FF0000"/>
                </a:solidFill>
                <a:latin typeface="Times New Roman" panose="02020603050405020304" pitchFamily="18" charset="0"/>
                <a:cs typeface="Times New Roman" panose="02020603050405020304" pitchFamily="18" charset="0"/>
              </a:rPr>
              <a:t> </a:t>
            </a:r>
            <a:r>
              <a:rPr lang="en-US" altLang="en-US" sz="2400" b="1" i="1" dirty="0" err="1">
                <a:solidFill>
                  <a:srgbClr val="FF0000"/>
                </a:solidFill>
                <a:latin typeface="Times New Roman" panose="02020603050405020304" pitchFamily="18" charset="0"/>
                <a:cs typeface="Times New Roman" panose="02020603050405020304" pitchFamily="18" charset="0"/>
              </a:rPr>
              <a:t>là</a:t>
            </a:r>
            <a:r>
              <a:rPr lang="en-US" altLang="en-US" sz="2400" b="1" i="1" dirty="0">
                <a:solidFill>
                  <a:srgbClr val="FF0000"/>
                </a:solidFill>
                <a:latin typeface="Times New Roman" panose="02020603050405020304" pitchFamily="18" charset="0"/>
                <a:cs typeface="Times New Roman" panose="02020603050405020304" pitchFamily="18" charset="0"/>
              </a:rPr>
              <a:t> kg</a:t>
            </a:r>
          </a:p>
        </p:txBody>
      </p:sp>
      <p:sp>
        <p:nvSpPr>
          <p:cNvPr id="11" name="Rectangle: Rounded Corners 10">
            <a:extLst>
              <a:ext uri="{FF2B5EF4-FFF2-40B4-BE49-F238E27FC236}">
                <a16:creationId xmlns:a16="http://schemas.microsoft.com/office/drawing/2014/main" id="{6CF73811-D75D-479D-B96D-B3CF2E9BFC70}"/>
              </a:ext>
            </a:extLst>
          </p:cNvPr>
          <p:cNvSpPr/>
          <p:nvPr/>
        </p:nvSpPr>
        <p:spPr>
          <a:xfrm>
            <a:off x="140970" y="3543300"/>
            <a:ext cx="8896350" cy="120396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just"/>
            <a:r>
              <a:rPr lang="vi-VN" sz="2400" b="1" i="1" dirty="0">
                <a:solidFill>
                  <a:schemeClr val="tx1"/>
                </a:solidFill>
                <a:latin typeface="Times New Roman" panose="02020603050405020304" pitchFamily="18" charset="0"/>
                <a:cs typeface="Times New Roman" panose="02020603050405020304" pitchFamily="18" charset="0"/>
              </a:rPr>
              <a:t>Khối lượng là một đại lượng vật lý cơ bản, là thước đo lượng vật chất có trong một vật thể, đồng thời đặc trưng cho mức độ quán tính của vật đó.</a:t>
            </a:r>
            <a:endParaRPr lang="en-US" sz="2400" b="1" i="1" dirty="0">
              <a:solidFill>
                <a:schemeClr val="tx1"/>
              </a:solidFill>
              <a:latin typeface="Times New Roman" panose="02020603050405020304" pitchFamily="18" charset="0"/>
              <a:cs typeface="Times New Roman" panose="02020603050405020304" pitchFamily="18" charset="0"/>
            </a:endParaRPr>
          </a:p>
        </p:txBody>
      </p:sp>
      <p:sp>
        <p:nvSpPr>
          <p:cNvPr id="12" name="Rectangle: Rounded Corners 11">
            <a:extLst>
              <a:ext uri="{FF2B5EF4-FFF2-40B4-BE49-F238E27FC236}">
                <a16:creationId xmlns:a16="http://schemas.microsoft.com/office/drawing/2014/main" id="{6D0180E7-E6AE-4E78-84D6-A4045F4A4BDC}"/>
              </a:ext>
            </a:extLst>
          </p:cNvPr>
          <p:cNvSpPr/>
          <p:nvPr/>
        </p:nvSpPr>
        <p:spPr>
          <a:xfrm>
            <a:off x="106680" y="2240280"/>
            <a:ext cx="8660130" cy="9144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just"/>
            <a:r>
              <a:rPr lang="en-US" altLang="vi-VN" sz="2400" b="1" i="1" dirty="0" err="1">
                <a:solidFill>
                  <a:schemeClr val="tx1"/>
                </a:solidFill>
                <a:latin typeface="Times New Roman" panose="02020603050405020304" pitchFamily="18" charset="0"/>
                <a:cs typeface="Times New Roman" panose="02020603050405020304" pitchFamily="18" charset="0"/>
              </a:rPr>
              <a:t>Kilôgam</a:t>
            </a:r>
            <a:r>
              <a:rPr lang="en-US" altLang="vi-VN" sz="2400" b="1" i="1" dirty="0">
                <a:solidFill>
                  <a:schemeClr val="tx1"/>
                </a:solidFill>
                <a:latin typeface="Times New Roman" panose="02020603050405020304" pitchFamily="18" charset="0"/>
                <a:cs typeface="Times New Roman" panose="02020603050405020304" pitchFamily="18" charset="0"/>
              </a:rPr>
              <a:t> </a:t>
            </a:r>
            <a:r>
              <a:rPr lang="en-US" altLang="vi-VN" sz="2400" b="1" i="1" dirty="0" err="1">
                <a:solidFill>
                  <a:schemeClr val="tx1"/>
                </a:solidFill>
                <a:latin typeface="Times New Roman" panose="02020603050405020304" pitchFamily="18" charset="0"/>
                <a:cs typeface="Times New Roman" panose="02020603050405020304" pitchFamily="18" charset="0"/>
              </a:rPr>
              <a:t>là</a:t>
            </a:r>
            <a:r>
              <a:rPr lang="en-US" altLang="vi-VN" sz="2400" b="1" i="1" dirty="0">
                <a:solidFill>
                  <a:schemeClr val="tx1"/>
                </a:solidFill>
                <a:latin typeface="Times New Roman" panose="02020603050405020304" pitchFamily="18" charset="0"/>
                <a:cs typeface="Times New Roman" panose="02020603050405020304" pitchFamily="18" charset="0"/>
              </a:rPr>
              <a:t> </a:t>
            </a:r>
            <a:r>
              <a:rPr lang="en-US" altLang="vi-VN" sz="2400" b="1" i="1" dirty="0" err="1">
                <a:solidFill>
                  <a:schemeClr val="tx1"/>
                </a:solidFill>
                <a:latin typeface="Times New Roman" panose="02020603050405020304" pitchFamily="18" charset="0"/>
                <a:cs typeface="Times New Roman" panose="02020603050405020304" pitchFamily="18" charset="0"/>
              </a:rPr>
              <a:t>khối</a:t>
            </a:r>
            <a:r>
              <a:rPr lang="en-US" altLang="vi-VN" sz="2400" b="1" i="1" dirty="0">
                <a:solidFill>
                  <a:schemeClr val="tx1"/>
                </a:solidFill>
                <a:latin typeface="Times New Roman" panose="02020603050405020304" pitchFamily="18" charset="0"/>
                <a:cs typeface="Times New Roman" panose="02020603050405020304" pitchFamily="18" charset="0"/>
              </a:rPr>
              <a:t> </a:t>
            </a:r>
            <a:r>
              <a:rPr lang="en-US" altLang="vi-VN" sz="2400" b="1" i="1" dirty="0" err="1">
                <a:solidFill>
                  <a:schemeClr val="tx1"/>
                </a:solidFill>
                <a:latin typeface="Times New Roman" panose="02020603050405020304" pitchFamily="18" charset="0"/>
                <a:cs typeface="Times New Roman" panose="02020603050405020304" pitchFamily="18" charset="0"/>
              </a:rPr>
              <a:t>lượng</a:t>
            </a:r>
            <a:r>
              <a:rPr lang="en-US" altLang="vi-VN" sz="2400" b="1" i="1" dirty="0">
                <a:solidFill>
                  <a:schemeClr val="tx1"/>
                </a:solidFill>
                <a:latin typeface="Times New Roman" panose="02020603050405020304" pitchFamily="18" charset="0"/>
                <a:cs typeface="Times New Roman" panose="02020603050405020304" pitchFamily="18" charset="0"/>
              </a:rPr>
              <a:t> </a:t>
            </a:r>
            <a:r>
              <a:rPr lang="en-US" altLang="vi-VN" sz="2400" b="1" i="1" dirty="0" err="1">
                <a:solidFill>
                  <a:schemeClr val="tx1"/>
                </a:solidFill>
                <a:latin typeface="Times New Roman" panose="02020603050405020304" pitchFamily="18" charset="0"/>
                <a:cs typeface="Times New Roman" panose="02020603050405020304" pitchFamily="18" charset="0"/>
              </a:rPr>
              <a:t>của</a:t>
            </a:r>
            <a:r>
              <a:rPr lang="en-US" altLang="vi-VN" sz="2400" b="1" i="1" dirty="0">
                <a:solidFill>
                  <a:schemeClr val="tx1"/>
                </a:solidFill>
                <a:latin typeface="Times New Roman" panose="02020603050405020304" pitchFamily="18" charset="0"/>
                <a:cs typeface="Times New Roman" panose="02020603050405020304" pitchFamily="18" charset="0"/>
              </a:rPr>
              <a:t> </a:t>
            </a:r>
            <a:r>
              <a:rPr lang="en-US" altLang="vi-VN" sz="2400" b="1" i="1" dirty="0" err="1">
                <a:solidFill>
                  <a:schemeClr val="tx1"/>
                </a:solidFill>
                <a:latin typeface="Times New Roman" panose="02020603050405020304" pitchFamily="18" charset="0"/>
                <a:cs typeface="Times New Roman" panose="02020603050405020304" pitchFamily="18" charset="0"/>
              </a:rPr>
              <a:t>một</a:t>
            </a:r>
            <a:r>
              <a:rPr lang="en-US" altLang="vi-VN" sz="2400" b="1" i="1" dirty="0">
                <a:solidFill>
                  <a:schemeClr val="tx1"/>
                </a:solidFill>
                <a:latin typeface="Times New Roman" panose="02020603050405020304" pitchFamily="18" charset="0"/>
                <a:cs typeface="Times New Roman" panose="02020603050405020304" pitchFamily="18" charset="0"/>
              </a:rPr>
              <a:t> </a:t>
            </a:r>
            <a:r>
              <a:rPr lang="en-US" altLang="vi-VN" sz="2400" b="1" i="1" dirty="0" err="1">
                <a:solidFill>
                  <a:schemeClr val="tx1"/>
                </a:solidFill>
                <a:latin typeface="Times New Roman" panose="02020603050405020304" pitchFamily="18" charset="0"/>
                <a:cs typeface="Times New Roman" panose="02020603050405020304" pitchFamily="18" charset="0"/>
              </a:rPr>
              <a:t>quả</a:t>
            </a:r>
            <a:r>
              <a:rPr lang="en-US" altLang="vi-VN" sz="2400" b="1" i="1" dirty="0">
                <a:solidFill>
                  <a:schemeClr val="tx1"/>
                </a:solidFill>
                <a:latin typeface="Times New Roman" panose="02020603050405020304" pitchFamily="18" charset="0"/>
                <a:cs typeface="Times New Roman" panose="02020603050405020304" pitchFamily="18" charset="0"/>
              </a:rPr>
              <a:t> </a:t>
            </a:r>
            <a:r>
              <a:rPr lang="en-US" altLang="vi-VN" sz="2400" b="1" i="1" dirty="0" err="1">
                <a:solidFill>
                  <a:schemeClr val="tx1"/>
                </a:solidFill>
                <a:latin typeface="Times New Roman" panose="02020603050405020304" pitchFamily="18" charset="0"/>
                <a:cs typeface="Times New Roman" panose="02020603050405020304" pitchFamily="18" charset="0"/>
              </a:rPr>
              <a:t>cân</a:t>
            </a:r>
            <a:r>
              <a:rPr lang="en-US" altLang="vi-VN" sz="2400" b="1" i="1" dirty="0">
                <a:solidFill>
                  <a:schemeClr val="tx1"/>
                </a:solidFill>
                <a:latin typeface="Times New Roman" panose="02020603050405020304" pitchFamily="18" charset="0"/>
                <a:cs typeface="Times New Roman" panose="02020603050405020304" pitchFamily="18" charset="0"/>
              </a:rPr>
              <a:t> </a:t>
            </a:r>
            <a:r>
              <a:rPr lang="en-US" altLang="vi-VN" sz="2400" b="1" i="1" dirty="0" err="1">
                <a:solidFill>
                  <a:schemeClr val="tx1"/>
                </a:solidFill>
                <a:latin typeface="Times New Roman" panose="02020603050405020304" pitchFamily="18" charset="0"/>
                <a:cs typeface="Times New Roman" panose="02020603050405020304" pitchFamily="18" charset="0"/>
              </a:rPr>
              <a:t>mẫu</a:t>
            </a:r>
            <a:r>
              <a:rPr lang="en-US" altLang="vi-VN" sz="2400" b="1" i="1" dirty="0">
                <a:solidFill>
                  <a:schemeClr val="tx1"/>
                </a:solidFill>
                <a:latin typeface="Times New Roman" panose="02020603050405020304" pitchFamily="18" charset="0"/>
                <a:cs typeface="Times New Roman" panose="02020603050405020304" pitchFamily="18" charset="0"/>
              </a:rPr>
              <a:t> (</a:t>
            </a:r>
            <a:r>
              <a:rPr lang="en-US" altLang="vi-VN" sz="2400" b="1" i="1" dirty="0" err="1">
                <a:solidFill>
                  <a:schemeClr val="tx1"/>
                </a:solidFill>
                <a:latin typeface="Times New Roman" panose="02020603050405020304" pitchFamily="18" charset="0"/>
                <a:cs typeface="Times New Roman" panose="02020603050405020304" pitchFamily="18" charset="0"/>
              </a:rPr>
              <a:t>làm</a:t>
            </a:r>
            <a:r>
              <a:rPr lang="en-US" altLang="vi-VN" sz="2400" b="1" i="1" dirty="0">
                <a:solidFill>
                  <a:schemeClr val="tx1"/>
                </a:solidFill>
                <a:latin typeface="Times New Roman" panose="02020603050405020304" pitchFamily="18" charset="0"/>
                <a:cs typeface="Times New Roman" panose="02020603050405020304" pitchFamily="18" charset="0"/>
              </a:rPr>
              <a:t> </a:t>
            </a:r>
            <a:r>
              <a:rPr lang="en-US" altLang="vi-VN" sz="2400" b="1" i="1" dirty="0" err="1">
                <a:solidFill>
                  <a:schemeClr val="tx1"/>
                </a:solidFill>
                <a:latin typeface="Times New Roman" panose="02020603050405020304" pitchFamily="18" charset="0"/>
                <a:cs typeface="Times New Roman" panose="02020603050405020304" pitchFamily="18" charset="0"/>
              </a:rPr>
              <a:t>bằng</a:t>
            </a:r>
            <a:r>
              <a:rPr lang="en-US" altLang="vi-VN" sz="2400" b="1" i="1" dirty="0">
                <a:solidFill>
                  <a:schemeClr val="tx1"/>
                </a:solidFill>
                <a:latin typeface="Times New Roman" panose="02020603050405020304" pitchFamily="18" charset="0"/>
                <a:cs typeface="Times New Roman" panose="02020603050405020304" pitchFamily="18" charset="0"/>
              </a:rPr>
              <a:t> </a:t>
            </a:r>
            <a:r>
              <a:rPr lang="en-US" altLang="vi-VN" sz="2400" b="1" i="1" dirty="0" err="1">
                <a:solidFill>
                  <a:schemeClr val="tx1"/>
                </a:solidFill>
                <a:latin typeface="Times New Roman" panose="02020603050405020304" pitchFamily="18" charset="0"/>
                <a:cs typeface="Times New Roman" panose="02020603050405020304" pitchFamily="18" charset="0"/>
              </a:rPr>
              <a:t>bạch</a:t>
            </a:r>
            <a:r>
              <a:rPr lang="en-US" altLang="vi-VN" sz="2400" b="1" i="1" dirty="0">
                <a:solidFill>
                  <a:schemeClr val="tx1"/>
                </a:solidFill>
                <a:latin typeface="Times New Roman" panose="02020603050405020304" pitchFamily="18" charset="0"/>
                <a:cs typeface="Times New Roman" panose="02020603050405020304" pitchFamily="18" charset="0"/>
              </a:rPr>
              <a:t> </a:t>
            </a:r>
            <a:r>
              <a:rPr lang="en-US" altLang="vi-VN" sz="2400" b="1" i="1" dirty="0" err="1">
                <a:solidFill>
                  <a:schemeClr val="tx1"/>
                </a:solidFill>
                <a:latin typeface="Times New Roman" panose="02020603050405020304" pitchFamily="18" charset="0"/>
                <a:cs typeface="Times New Roman" panose="02020603050405020304" pitchFamily="18" charset="0"/>
              </a:rPr>
              <a:t>kim</a:t>
            </a:r>
            <a:r>
              <a:rPr lang="en-US" altLang="vi-VN" sz="2400" b="1" i="1" dirty="0">
                <a:solidFill>
                  <a:schemeClr val="tx1"/>
                </a:solidFill>
                <a:latin typeface="Times New Roman" panose="02020603050405020304" pitchFamily="18" charset="0"/>
                <a:cs typeface="Times New Roman" panose="02020603050405020304" pitchFamily="18" charset="0"/>
              </a:rPr>
              <a:t> </a:t>
            </a:r>
            <a:r>
              <a:rPr lang="en-US" altLang="vi-VN" sz="2400" b="1" i="1" dirty="0" err="1">
                <a:solidFill>
                  <a:schemeClr val="tx1"/>
                </a:solidFill>
                <a:latin typeface="Times New Roman" panose="02020603050405020304" pitchFamily="18" charset="0"/>
                <a:cs typeface="Times New Roman" panose="02020603050405020304" pitchFamily="18" charset="0"/>
              </a:rPr>
              <a:t>pha</a:t>
            </a:r>
            <a:r>
              <a:rPr lang="en-US" altLang="vi-VN" sz="2400" b="1" i="1" dirty="0">
                <a:solidFill>
                  <a:schemeClr val="tx1"/>
                </a:solidFill>
                <a:latin typeface="Times New Roman" panose="02020603050405020304" pitchFamily="18" charset="0"/>
                <a:cs typeface="Times New Roman" panose="02020603050405020304" pitchFamily="18" charset="0"/>
              </a:rPr>
              <a:t> </a:t>
            </a:r>
            <a:r>
              <a:rPr lang="en-US" altLang="vi-VN" sz="2400" b="1" i="1" dirty="0" err="1">
                <a:solidFill>
                  <a:schemeClr val="tx1"/>
                </a:solidFill>
                <a:latin typeface="Times New Roman" panose="02020603050405020304" pitchFamily="18" charset="0"/>
                <a:cs typeface="Times New Roman" panose="02020603050405020304" pitchFamily="18" charset="0"/>
              </a:rPr>
              <a:t>Iriđi</a:t>
            </a:r>
            <a:r>
              <a:rPr lang="en-US" altLang="vi-VN" sz="2400" b="1" i="1" dirty="0">
                <a:solidFill>
                  <a:schemeClr val="tx1"/>
                </a:solidFill>
                <a:latin typeface="Times New Roman" panose="02020603050405020304" pitchFamily="18" charset="0"/>
                <a:cs typeface="Times New Roman" panose="02020603050405020304" pitchFamily="18" charset="0"/>
              </a:rPr>
              <a:t>), </a:t>
            </a:r>
            <a:r>
              <a:rPr lang="en-US" altLang="vi-VN" sz="2400" b="1" i="1" dirty="0" err="1">
                <a:solidFill>
                  <a:schemeClr val="tx1"/>
                </a:solidFill>
                <a:latin typeface="Times New Roman" panose="02020603050405020304" pitchFamily="18" charset="0"/>
                <a:cs typeface="Times New Roman" panose="02020603050405020304" pitchFamily="18" charset="0"/>
              </a:rPr>
              <a:t>đặt</a:t>
            </a:r>
            <a:r>
              <a:rPr lang="en-US" altLang="vi-VN" sz="2400" b="1" i="1" dirty="0">
                <a:solidFill>
                  <a:schemeClr val="tx1"/>
                </a:solidFill>
                <a:latin typeface="Times New Roman" panose="02020603050405020304" pitchFamily="18" charset="0"/>
                <a:cs typeface="Times New Roman" panose="02020603050405020304" pitchFamily="18" charset="0"/>
              </a:rPr>
              <a:t> ở </a:t>
            </a:r>
            <a:r>
              <a:rPr lang="en-US" altLang="vi-VN" sz="2400" b="1" i="1" dirty="0" err="1">
                <a:solidFill>
                  <a:schemeClr val="tx1"/>
                </a:solidFill>
                <a:latin typeface="Times New Roman" panose="02020603050405020304" pitchFamily="18" charset="0"/>
                <a:cs typeface="Times New Roman" panose="02020603050405020304" pitchFamily="18" charset="0"/>
              </a:rPr>
              <a:t>Viện</a:t>
            </a:r>
            <a:r>
              <a:rPr lang="en-US" altLang="vi-VN" sz="2400" b="1" i="1" dirty="0">
                <a:solidFill>
                  <a:schemeClr val="tx1"/>
                </a:solidFill>
                <a:latin typeface="Times New Roman" panose="02020603050405020304" pitchFamily="18" charset="0"/>
                <a:cs typeface="Times New Roman" panose="02020603050405020304" pitchFamily="18" charset="0"/>
              </a:rPr>
              <a:t> </a:t>
            </a:r>
            <a:r>
              <a:rPr lang="en-US" altLang="vi-VN" sz="2400" b="1" i="1" dirty="0" err="1">
                <a:solidFill>
                  <a:schemeClr val="tx1"/>
                </a:solidFill>
                <a:latin typeface="Times New Roman" panose="02020603050405020304" pitchFamily="18" charset="0"/>
                <a:cs typeface="Times New Roman" panose="02020603050405020304" pitchFamily="18" charset="0"/>
              </a:rPr>
              <a:t>Đo</a:t>
            </a:r>
            <a:r>
              <a:rPr lang="en-US" altLang="vi-VN" sz="2400" b="1" i="1" dirty="0">
                <a:solidFill>
                  <a:schemeClr val="tx1"/>
                </a:solidFill>
                <a:latin typeface="Times New Roman" panose="02020603050405020304" pitchFamily="18" charset="0"/>
                <a:cs typeface="Times New Roman" panose="02020603050405020304" pitchFamily="18" charset="0"/>
              </a:rPr>
              <a:t> </a:t>
            </a:r>
            <a:r>
              <a:rPr lang="en-US" altLang="vi-VN" sz="2400" b="1" i="1" dirty="0" err="1">
                <a:solidFill>
                  <a:schemeClr val="tx1"/>
                </a:solidFill>
                <a:latin typeface="Times New Roman" panose="02020603050405020304" pitchFamily="18" charset="0"/>
                <a:cs typeface="Times New Roman" panose="02020603050405020304" pitchFamily="18" charset="0"/>
              </a:rPr>
              <a:t>lường</a:t>
            </a:r>
            <a:r>
              <a:rPr lang="en-US" altLang="vi-VN" sz="2400" b="1" i="1" dirty="0">
                <a:solidFill>
                  <a:schemeClr val="tx1"/>
                </a:solidFill>
                <a:latin typeface="Times New Roman" panose="02020603050405020304" pitchFamily="18" charset="0"/>
                <a:cs typeface="Times New Roman" panose="02020603050405020304" pitchFamily="18" charset="0"/>
              </a:rPr>
              <a:t> </a:t>
            </a:r>
            <a:r>
              <a:rPr lang="en-US" altLang="vi-VN" sz="2400" b="1" i="1" dirty="0" err="1">
                <a:solidFill>
                  <a:schemeClr val="tx1"/>
                </a:solidFill>
                <a:latin typeface="Times New Roman" panose="02020603050405020304" pitchFamily="18" charset="0"/>
                <a:cs typeface="Times New Roman" panose="02020603050405020304" pitchFamily="18" charset="0"/>
              </a:rPr>
              <a:t>quốc</a:t>
            </a:r>
            <a:r>
              <a:rPr lang="en-US" altLang="vi-VN" sz="2400" b="1" i="1" dirty="0">
                <a:solidFill>
                  <a:schemeClr val="tx1"/>
                </a:solidFill>
                <a:latin typeface="Times New Roman" panose="02020603050405020304" pitchFamily="18" charset="0"/>
                <a:cs typeface="Times New Roman" panose="02020603050405020304" pitchFamily="18" charset="0"/>
              </a:rPr>
              <a:t> </a:t>
            </a:r>
            <a:r>
              <a:rPr lang="en-US" altLang="vi-VN" sz="2400" b="1" i="1" dirty="0" err="1">
                <a:solidFill>
                  <a:schemeClr val="tx1"/>
                </a:solidFill>
                <a:latin typeface="Times New Roman" panose="02020603050405020304" pitchFamily="18" charset="0"/>
                <a:cs typeface="Times New Roman" panose="02020603050405020304" pitchFamily="18" charset="0"/>
              </a:rPr>
              <a:t>tế</a:t>
            </a:r>
            <a:r>
              <a:rPr lang="en-US" altLang="vi-VN" sz="2400" b="1" i="1" dirty="0">
                <a:solidFill>
                  <a:schemeClr val="tx1"/>
                </a:solidFill>
                <a:latin typeface="Times New Roman" panose="02020603050405020304" pitchFamily="18" charset="0"/>
                <a:cs typeface="Times New Roman" panose="02020603050405020304" pitchFamily="18" charset="0"/>
              </a:rPr>
              <a:t> ở </a:t>
            </a:r>
            <a:r>
              <a:rPr lang="en-US" altLang="vi-VN" sz="2400" b="1" i="1" dirty="0" err="1">
                <a:solidFill>
                  <a:schemeClr val="tx1"/>
                </a:solidFill>
                <a:latin typeface="Times New Roman" panose="02020603050405020304" pitchFamily="18" charset="0"/>
                <a:cs typeface="Times New Roman" panose="02020603050405020304" pitchFamily="18" charset="0"/>
              </a:rPr>
              <a:t>Pháp</a:t>
            </a:r>
            <a:r>
              <a:rPr lang="en-US" altLang="vi-VN" sz="2400" b="1" i="1" dirty="0">
                <a:solidFill>
                  <a:schemeClr val="tx1"/>
                </a:solidFill>
                <a:latin typeface="Times New Roman" panose="02020603050405020304" pitchFamily="18" charset="0"/>
                <a:cs typeface="Times New Roman" panose="02020603050405020304" pitchFamily="18" charset="0"/>
              </a:rPr>
              <a:t>.</a:t>
            </a:r>
            <a:endParaRPr lang="en-US" sz="2400" dirty="0">
              <a:solidFill>
                <a:schemeClr val="tx1"/>
              </a:solidFill>
            </a:endParaRPr>
          </a:p>
        </p:txBody>
      </p:sp>
    </p:spTree>
    <p:extLst>
      <p:ext uri="{BB962C8B-B14F-4D97-AF65-F5344CB8AC3E}">
        <p14:creationId xmlns:p14="http://schemas.microsoft.com/office/powerpoint/2010/main" val="35854669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7"/>
                                        </p:tgtEl>
                                        <p:attrNameLst>
                                          <p:attrName>ppt_x</p:attrName>
                                        </p:attrNameLst>
                                      </p:cBhvr>
                                      <p:tavLst>
                                        <p:tav tm="0">
                                          <p:val>
                                            <p:strVal val="ppt_x"/>
                                          </p:val>
                                        </p:tav>
                                        <p:tav tm="100000">
                                          <p:val>
                                            <p:strVal val="ppt_x"/>
                                          </p:val>
                                        </p:tav>
                                      </p:tavLst>
                                    </p:anim>
                                    <p:anim calcmode="lin" valueType="num">
                                      <p:cBhvr additive="base">
                                        <p:cTn id="7" dur="500"/>
                                        <p:tgtEl>
                                          <p:spTgt spid="7"/>
                                        </p:tgtEl>
                                        <p:attrNameLst>
                                          <p:attrName>ppt_y</p:attrName>
                                        </p:attrNameLst>
                                      </p:cBhvr>
                                      <p:tavLst>
                                        <p:tav tm="0">
                                          <p:val>
                                            <p:strVal val="ppt_y"/>
                                          </p:val>
                                        </p:tav>
                                        <p:tav tm="100000">
                                          <p:val>
                                            <p:strVal val="1+ppt_h/2"/>
                                          </p:val>
                                        </p:tav>
                                      </p:tavLst>
                                    </p:anim>
                                    <p:set>
                                      <p:cBhvr>
                                        <p:cTn id="8" dur="1" fill="hold">
                                          <p:stCondLst>
                                            <p:cond delay="499"/>
                                          </p:stCondLst>
                                        </p:cTn>
                                        <p:tgtEl>
                                          <p:spTgt spid="7"/>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inVertical)">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barn(inVertical)">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barn(inVertical)">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1" grpId="0" animBg="1"/>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5">
            <a:extLst>
              <a:ext uri="{FF2B5EF4-FFF2-40B4-BE49-F238E27FC236}">
                <a16:creationId xmlns:a16="http://schemas.microsoft.com/office/drawing/2014/main" id="{31D05604-3D78-49A6-AA43-2EBBBF85BAE4}"/>
              </a:ext>
            </a:extLst>
          </p:cNvPr>
          <p:cNvSpPr txBox="1">
            <a:spLocks noChangeArrowheads="1"/>
          </p:cNvSpPr>
          <p:nvPr/>
        </p:nvSpPr>
        <p:spPr bwMode="auto">
          <a:xfrm>
            <a:off x="276412" y="540684"/>
            <a:ext cx="7488331" cy="460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9913" tIns="39956" rIns="79913" bIns="39956">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vi-VN" sz="2470" b="1" i="1" dirty="0">
                <a:solidFill>
                  <a:srgbClr val="0000FF"/>
                </a:solidFill>
                <a:latin typeface="Times New Roman" panose="02020603050405020304" pitchFamily="18" charset="0"/>
                <a:cs typeface="Times New Roman" panose="02020603050405020304" pitchFamily="18" charset="0"/>
              </a:rPr>
              <a:t>* </a:t>
            </a:r>
            <a:r>
              <a:rPr lang="vi-VN" altLang="vi-VN" sz="2470" b="1" i="1" dirty="0">
                <a:solidFill>
                  <a:srgbClr val="0000FF"/>
                </a:solidFill>
                <a:latin typeface="Times New Roman" panose="02020603050405020304" pitchFamily="18" charset="0"/>
                <a:cs typeface="Times New Roman" panose="02020603050405020304" pitchFamily="18" charset="0"/>
              </a:rPr>
              <a:t>Các đơn vị khối lượng khác thường gặp</a:t>
            </a:r>
            <a:r>
              <a:rPr lang="vi-VN" altLang="vi-VN" sz="2470" i="1" dirty="0">
                <a:solidFill>
                  <a:srgbClr val="0000FF"/>
                </a:solidFill>
                <a:latin typeface="Times New Roman" panose="02020603050405020304" pitchFamily="18" charset="0"/>
                <a:cs typeface="Times New Roman" panose="02020603050405020304" pitchFamily="18" charset="0"/>
              </a:rPr>
              <a:t>:</a:t>
            </a:r>
          </a:p>
        </p:txBody>
      </p:sp>
      <p:sp>
        <p:nvSpPr>
          <p:cNvPr id="7174" name="Text Box 6">
            <a:extLst>
              <a:ext uri="{FF2B5EF4-FFF2-40B4-BE49-F238E27FC236}">
                <a16:creationId xmlns:a16="http://schemas.microsoft.com/office/drawing/2014/main" id="{D3BA176B-819F-457F-A04C-8464A9F01290}"/>
              </a:ext>
            </a:extLst>
          </p:cNvPr>
          <p:cNvSpPr txBox="1">
            <a:spLocks noChangeArrowheads="1"/>
          </p:cNvSpPr>
          <p:nvPr/>
        </p:nvSpPr>
        <p:spPr bwMode="auto">
          <a:xfrm>
            <a:off x="285750" y="1100979"/>
            <a:ext cx="5832662" cy="460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9913" tIns="39956" rIns="79913" bIns="39956">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vi-VN" altLang="vi-VN" sz="2470" b="1" dirty="0">
                <a:latin typeface="Times New Roman" panose="02020603050405020304" pitchFamily="18" charset="0"/>
                <a:cs typeface="Times New Roman" panose="02020603050405020304" pitchFamily="18" charset="0"/>
              </a:rPr>
              <a:t>- gam (kí hiệu g): 1g = </a:t>
            </a:r>
            <a:r>
              <a:rPr lang="en-US" altLang="vi-VN" sz="2470" b="1" dirty="0">
                <a:latin typeface="Times New Roman" panose="02020603050405020304" pitchFamily="18" charset="0"/>
                <a:cs typeface="Times New Roman" panose="02020603050405020304" pitchFamily="18" charset="0"/>
              </a:rPr>
              <a:t>          </a:t>
            </a:r>
            <a:r>
              <a:rPr lang="vi-VN" altLang="vi-VN" sz="2470" b="1" dirty="0">
                <a:latin typeface="Times New Roman" panose="02020603050405020304" pitchFamily="18" charset="0"/>
                <a:cs typeface="Times New Roman" panose="02020603050405020304" pitchFamily="18" charset="0"/>
              </a:rPr>
              <a:t>kg</a:t>
            </a:r>
          </a:p>
        </p:txBody>
      </p:sp>
      <p:sp>
        <p:nvSpPr>
          <p:cNvPr id="7177" name="Text Box 9">
            <a:extLst>
              <a:ext uri="{FF2B5EF4-FFF2-40B4-BE49-F238E27FC236}">
                <a16:creationId xmlns:a16="http://schemas.microsoft.com/office/drawing/2014/main" id="{38ECCC1C-BF65-46BD-B623-D1CD43780676}"/>
              </a:ext>
            </a:extLst>
          </p:cNvPr>
          <p:cNvSpPr txBox="1">
            <a:spLocks noChangeArrowheads="1"/>
          </p:cNvSpPr>
          <p:nvPr/>
        </p:nvSpPr>
        <p:spPr bwMode="auto">
          <a:xfrm>
            <a:off x="276412" y="1815353"/>
            <a:ext cx="7748868" cy="460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9913" tIns="39956" rIns="79913" bIns="39956">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vi-VN" altLang="vi-VN" sz="2470" b="1">
                <a:latin typeface="Times New Roman" panose="02020603050405020304" pitchFamily="18" charset="0"/>
                <a:cs typeface="Times New Roman" panose="02020603050405020304" pitchFamily="18" charset="0"/>
              </a:rPr>
              <a:t>- héctôgam (còn gọi là lạng): 1 lạng =       </a:t>
            </a:r>
            <a:r>
              <a:rPr lang="en-US" altLang="vi-VN" sz="2470" b="1">
                <a:latin typeface="Times New Roman" panose="02020603050405020304" pitchFamily="18" charset="0"/>
                <a:cs typeface="Times New Roman" panose="02020603050405020304" pitchFamily="18" charset="0"/>
              </a:rPr>
              <a:t>  </a:t>
            </a:r>
            <a:r>
              <a:rPr lang="vi-VN" altLang="vi-VN" sz="2470" b="1">
                <a:latin typeface="Times New Roman" panose="02020603050405020304" pitchFamily="18" charset="0"/>
                <a:cs typeface="Times New Roman" panose="02020603050405020304" pitchFamily="18" charset="0"/>
              </a:rPr>
              <a:t> g</a:t>
            </a:r>
          </a:p>
        </p:txBody>
      </p:sp>
      <p:sp>
        <p:nvSpPr>
          <p:cNvPr id="7178" name="Text Box 10">
            <a:extLst>
              <a:ext uri="{FF2B5EF4-FFF2-40B4-BE49-F238E27FC236}">
                <a16:creationId xmlns:a16="http://schemas.microsoft.com/office/drawing/2014/main" id="{95AD9DF0-3BC8-4ABA-9B30-915505616667}"/>
              </a:ext>
            </a:extLst>
          </p:cNvPr>
          <p:cNvSpPr txBox="1">
            <a:spLocks noChangeArrowheads="1"/>
          </p:cNvSpPr>
          <p:nvPr/>
        </p:nvSpPr>
        <p:spPr bwMode="auto">
          <a:xfrm>
            <a:off x="5328397" y="1815353"/>
            <a:ext cx="863787" cy="460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9913" tIns="39956" rIns="79913" bIns="39956">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vi-VN" altLang="vi-VN" sz="2470" b="1">
                <a:solidFill>
                  <a:srgbClr val="0000CC"/>
                </a:solidFill>
                <a:latin typeface="Times New Roman" panose="02020603050405020304" pitchFamily="18" charset="0"/>
                <a:cs typeface="Times New Roman" panose="02020603050405020304" pitchFamily="18" charset="0"/>
              </a:rPr>
              <a:t>100</a:t>
            </a:r>
          </a:p>
        </p:txBody>
      </p:sp>
      <p:sp>
        <p:nvSpPr>
          <p:cNvPr id="7179" name="Text Box 11">
            <a:extLst>
              <a:ext uri="{FF2B5EF4-FFF2-40B4-BE49-F238E27FC236}">
                <a16:creationId xmlns:a16="http://schemas.microsoft.com/office/drawing/2014/main" id="{5CF1240A-CF64-49C5-80AF-28CC836BE9A8}"/>
              </a:ext>
            </a:extLst>
          </p:cNvPr>
          <p:cNvSpPr txBox="1">
            <a:spLocks noChangeArrowheads="1"/>
          </p:cNvSpPr>
          <p:nvPr/>
        </p:nvSpPr>
        <p:spPr bwMode="auto">
          <a:xfrm>
            <a:off x="285750" y="2459692"/>
            <a:ext cx="7776882" cy="460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9913" tIns="39956" rIns="79913" bIns="39956">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vi-VN" altLang="vi-VN" sz="2470" b="1">
                <a:latin typeface="Times New Roman" panose="02020603050405020304" pitchFamily="18" charset="0"/>
                <a:cs typeface="Times New Roman" panose="02020603050405020304" pitchFamily="18" charset="0"/>
              </a:rPr>
              <a:t>- tấn (kí hiệu t): 1t =          kg</a:t>
            </a:r>
          </a:p>
        </p:txBody>
      </p:sp>
      <p:sp>
        <p:nvSpPr>
          <p:cNvPr id="7180" name="Text Box 12">
            <a:extLst>
              <a:ext uri="{FF2B5EF4-FFF2-40B4-BE49-F238E27FC236}">
                <a16:creationId xmlns:a16="http://schemas.microsoft.com/office/drawing/2014/main" id="{0C74AE5C-2539-469E-924B-7712CE9390E9}"/>
              </a:ext>
            </a:extLst>
          </p:cNvPr>
          <p:cNvSpPr txBox="1">
            <a:spLocks noChangeArrowheads="1"/>
          </p:cNvSpPr>
          <p:nvPr/>
        </p:nvSpPr>
        <p:spPr bwMode="auto">
          <a:xfrm>
            <a:off x="3059206" y="2459692"/>
            <a:ext cx="1079500" cy="460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9913" tIns="39956" rIns="79913" bIns="39956">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vi-VN" altLang="vi-VN" sz="2470" b="1">
                <a:solidFill>
                  <a:srgbClr val="0000CC"/>
                </a:solidFill>
                <a:latin typeface="Times New Roman" panose="02020603050405020304" pitchFamily="18" charset="0"/>
                <a:cs typeface="Times New Roman" panose="02020603050405020304" pitchFamily="18" charset="0"/>
              </a:rPr>
              <a:t>1000</a:t>
            </a:r>
          </a:p>
        </p:txBody>
      </p:sp>
      <p:sp>
        <p:nvSpPr>
          <p:cNvPr id="7181" name="Text Box 13">
            <a:extLst>
              <a:ext uri="{FF2B5EF4-FFF2-40B4-BE49-F238E27FC236}">
                <a16:creationId xmlns:a16="http://schemas.microsoft.com/office/drawing/2014/main" id="{C0583254-13EA-419B-9263-10D4A46A3204}"/>
              </a:ext>
            </a:extLst>
          </p:cNvPr>
          <p:cNvSpPr txBox="1">
            <a:spLocks noChangeArrowheads="1"/>
          </p:cNvSpPr>
          <p:nvPr/>
        </p:nvSpPr>
        <p:spPr bwMode="auto">
          <a:xfrm>
            <a:off x="285750" y="3118971"/>
            <a:ext cx="7921625" cy="460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9913" tIns="39956" rIns="79913" bIns="39956">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vi-VN" altLang="vi-VN" sz="2470" b="1">
                <a:latin typeface="Times New Roman" panose="02020603050405020304" pitchFamily="18" charset="0"/>
                <a:cs typeface="Times New Roman" panose="02020603050405020304" pitchFamily="18" charset="0"/>
              </a:rPr>
              <a:t>- miligam (kí hiệu mg): 1mg =</a:t>
            </a:r>
            <a:r>
              <a:rPr lang="en-US" altLang="vi-VN" sz="2470" b="1">
                <a:latin typeface="Times New Roman" panose="02020603050405020304" pitchFamily="18" charset="0"/>
                <a:cs typeface="Times New Roman" panose="02020603050405020304" pitchFamily="18" charset="0"/>
              </a:rPr>
              <a:t>            g</a:t>
            </a:r>
            <a:endParaRPr lang="vi-VN" altLang="vi-VN" sz="2470" b="1">
              <a:latin typeface="Times New Roman" panose="02020603050405020304" pitchFamily="18" charset="0"/>
              <a:cs typeface="Times New Roman" panose="02020603050405020304" pitchFamily="18" charset="0"/>
            </a:endParaRPr>
          </a:p>
        </p:txBody>
      </p:sp>
      <p:sp>
        <p:nvSpPr>
          <p:cNvPr id="7194" name="Text Box 26">
            <a:extLst>
              <a:ext uri="{FF2B5EF4-FFF2-40B4-BE49-F238E27FC236}">
                <a16:creationId xmlns:a16="http://schemas.microsoft.com/office/drawing/2014/main" id="{11F58AEF-F146-4FA6-A33F-33C49409D51B}"/>
              </a:ext>
            </a:extLst>
          </p:cNvPr>
          <p:cNvSpPr txBox="1">
            <a:spLocks noChangeArrowheads="1"/>
          </p:cNvSpPr>
          <p:nvPr/>
        </p:nvSpPr>
        <p:spPr bwMode="auto">
          <a:xfrm>
            <a:off x="285751" y="3707280"/>
            <a:ext cx="6336926" cy="460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9913" tIns="39956" rIns="79913" bIns="39956">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vi-VN" altLang="vi-VN" sz="2470" b="1">
                <a:latin typeface="Times New Roman" panose="02020603050405020304" pitchFamily="18" charset="0"/>
                <a:cs typeface="Times New Roman" panose="02020603050405020304" pitchFamily="18" charset="0"/>
              </a:rPr>
              <a:t>- tạ: 1 tạ =        kg</a:t>
            </a:r>
          </a:p>
        </p:txBody>
      </p:sp>
      <p:sp>
        <p:nvSpPr>
          <p:cNvPr id="7195" name="Text Box 27">
            <a:extLst>
              <a:ext uri="{FF2B5EF4-FFF2-40B4-BE49-F238E27FC236}">
                <a16:creationId xmlns:a16="http://schemas.microsoft.com/office/drawing/2014/main" id="{12C0B007-236E-4B42-A107-072297A3E93D}"/>
              </a:ext>
            </a:extLst>
          </p:cNvPr>
          <p:cNvSpPr txBox="1">
            <a:spLocks noChangeArrowheads="1"/>
          </p:cNvSpPr>
          <p:nvPr/>
        </p:nvSpPr>
        <p:spPr bwMode="auto">
          <a:xfrm>
            <a:off x="1714500" y="3707280"/>
            <a:ext cx="863787" cy="460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9913" tIns="39956" rIns="79913" bIns="39956">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vi-VN" altLang="vi-VN" sz="2470" b="1">
                <a:solidFill>
                  <a:srgbClr val="0000CC"/>
                </a:solidFill>
                <a:latin typeface="Times New Roman" panose="02020603050405020304" pitchFamily="18" charset="0"/>
                <a:cs typeface="Times New Roman" panose="02020603050405020304" pitchFamily="18" charset="0"/>
              </a:rPr>
              <a:t>100</a:t>
            </a:r>
          </a:p>
        </p:txBody>
      </p:sp>
      <p:sp>
        <p:nvSpPr>
          <p:cNvPr id="12" name="Text Box 12">
            <a:extLst>
              <a:ext uri="{FF2B5EF4-FFF2-40B4-BE49-F238E27FC236}">
                <a16:creationId xmlns:a16="http://schemas.microsoft.com/office/drawing/2014/main" id="{6AA4D268-A358-43E2-AEE0-3C9C1943F2E7}"/>
              </a:ext>
            </a:extLst>
          </p:cNvPr>
          <p:cNvSpPr txBox="1">
            <a:spLocks noChangeArrowheads="1"/>
          </p:cNvSpPr>
          <p:nvPr/>
        </p:nvSpPr>
        <p:spPr bwMode="auto">
          <a:xfrm>
            <a:off x="3311338" y="1100979"/>
            <a:ext cx="1079500" cy="460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9913" tIns="39956" rIns="79913" bIns="39956">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vi-VN" sz="2470" b="1">
                <a:solidFill>
                  <a:srgbClr val="0000CC"/>
                </a:solidFill>
                <a:latin typeface="Times New Roman" panose="02020603050405020304" pitchFamily="18" charset="0"/>
                <a:cs typeface="Times New Roman" panose="02020603050405020304" pitchFamily="18" charset="0"/>
              </a:rPr>
              <a:t>0,001</a:t>
            </a:r>
            <a:endParaRPr lang="vi-VN" altLang="vi-VN" sz="2470" b="1">
              <a:solidFill>
                <a:srgbClr val="0000CC"/>
              </a:solidFill>
              <a:latin typeface="Times New Roman" panose="02020603050405020304" pitchFamily="18" charset="0"/>
              <a:cs typeface="Times New Roman" panose="02020603050405020304" pitchFamily="18" charset="0"/>
            </a:endParaRPr>
          </a:p>
        </p:txBody>
      </p:sp>
      <p:sp>
        <p:nvSpPr>
          <p:cNvPr id="13" name="Text Box 12">
            <a:extLst>
              <a:ext uri="{FF2B5EF4-FFF2-40B4-BE49-F238E27FC236}">
                <a16:creationId xmlns:a16="http://schemas.microsoft.com/office/drawing/2014/main" id="{EAB2FCB1-C81D-410D-8D5A-E4D17BFC0E0A}"/>
              </a:ext>
            </a:extLst>
          </p:cNvPr>
          <p:cNvSpPr txBox="1">
            <a:spLocks noChangeArrowheads="1"/>
          </p:cNvSpPr>
          <p:nvPr/>
        </p:nvSpPr>
        <p:spPr bwMode="auto">
          <a:xfrm>
            <a:off x="4403912" y="3118971"/>
            <a:ext cx="1079500" cy="460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9913" tIns="39956" rIns="79913" bIns="39956">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vi-VN" sz="2470" b="1">
                <a:solidFill>
                  <a:srgbClr val="0000CC"/>
                </a:solidFill>
                <a:latin typeface="Times New Roman" panose="02020603050405020304" pitchFamily="18" charset="0"/>
                <a:cs typeface="Times New Roman" panose="02020603050405020304" pitchFamily="18" charset="0"/>
              </a:rPr>
              <a:t>0,001</a:t>
            </a:r>
            <a:endParaRPr lang="vi-VN" altLang="vi-VN" sz="2470" b="1">
              <a:solidFill>
                <a:srgbClr val="0000CC"/>
              </a:solidFill>
              <a:latin typeface="Times New Roman" panose="02020603050405020304" pitchFamily="18" charset="0"/>
              <a:cs typeface="Times New Roman" panose="02020603050405020304" pitchFamily="18" charset="0"/>
            </a:endParaRPr>
          </a:p>
        </p:txBody>
      </p:sp>
    </p:spTree>
  </p:cSld>
  <p:clrMapOvr>
    <a:masterClrMapping/>
  </p:clrMapOvr>
  <p:transition>
    <p:spli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7174"/>
                                        </p:tgtEl>
                                        <p:attrNameLst>
                                          <p:attrName>style.visibility</p:attrName>
                                        </p:attrNameLst>
                                      </p:cBhvr>
                                      <p:to>
                                        <p:strVal val="visible"/>
                                      </p:to>
                                    </p:set>
                                    <p:anim calcmode="lin" valueType="num">
                                      <p:cBhvr>
                                        <p:cTn id="7" dur="1000" fill="hold"/>
                                        <p:tgtEl>
                                          <p:spTgt spid="7174"/>
                                        </p:tgtEl>
                                        <p:attrNameLst>
                                          <p:attrName>ppt_x</p:attrName>
                                        </p:attrNameLst>
                                      </p:cBhvr>
                                      <p:tavLst>
                                        <p:tav tm="0">
                                          <p:val>
                                            <p:strVal val="#ppt_x-.2"/>
                                          </p:val>
                                        </p:tav>
                                        <p:tav tm="100000">
                                          <p:val>
                                            <p:strVal val="#ppt_x"/>
                                          </p:val>
                                        </p:tav>
                                      </p:tavLst>
                                    </p:anim>
                                    <p:anim calcmode="lin" valueType="num">
                                      <p:cBhvr>
                                        <p:cTn id="8" dur="1000" fill="hold"/>
                                        <p:tgtEl>
                                          <p:spTgt spid="7174"/>
                                        </p:tgtEl>
                                        <p:attrNameLst>
                                          <p:attrName>ppt_y</p:attrName>
                                        </p:attrNameLst>
                                      </p:cBhvr>
                                      <p:tavLst>
                                        <p:tav tm="0">
                                          <p:val>
                                            <p:strVal val="#ppt_y"/>
                                          </p:val>
                                        </p:tav>
                                        <p:tav tm="100000">
                                          <p:val>
                                            <p:strVal val="#ppt_y"/>
                                          </p:val>
                                        </p:tav>
                                      </p:tavLst>
                                    </p:anim>
                                    <p:animEffect transition="in" filter="wipe(right)" prLst="gradientSize: 0.1">
                                      <p:cBhvr>
                                        <p:cTn id="9" dur="1000"/>
                                        <p:tgtEl>
                                          <p:spTgt spid="717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3" presetClass="entr" presetSubtype="16"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29" presetClass="entr" presetSubtype="0" fill="hold" nodeType="clickEffect">
                                  <p:stCondLst>
                                    <p:cond delay="0"/>
                                  </p:stCondLst>
                                  <p:childTnLst>
                                    <p:set>
                                      <p:cBhvr>
                                        <p:cTn id="19" dur="1" fill="hold">
                                          <p:stCondLst>
                                            <p:cond delay="0"/>
                                          </p:stCondLst>
                                        </p:cTn>
                                        <p:tgtEl>
                                          <p:spTgt spid="7177"/>
                                        </p:tgtEl>
                                        <p:attrNameLst>
                                          <p:attrName>style.visibility</p:attrName>
                                        </p:attrNameLst>
                                      </p:cBhvr>
                                      <p:to>
                                        <p:strVal val="visible"/>
                                      </p:to>
                                    </p:set>
                                    <p:anim calcmode="lin" valueType="num">
                                      <p:cBhvr>
                                        <p:cTn id="20" dur="1000" fill="hold"/>
                                        <p:tgtEl>
                                          <p:spTgt spid="7177"/>
                                        </p:tgtEl>
                                        <p:attrNameLst>
                                          <p:attrName>ppt_x</p:attrName>
                                        </p:attrNameLst>
                                      </p:cBhvr>
                                      <p:tavLst>
                                        <p:tav tm="0">
                                          <p:val>
                                            <p:strVal val="#ppt_x-.2"/>
                                          </p:val>
                                        </p:tav>
                                        <p:tav tm="100000">
                                          <p:val>
                                            <p:strVal val="#ppt_x"/>
                                          </p:val>
                                        </p:tav>
                                      </p:tavLst>
                                    </p:anim>
                                    <p:anim calcmode="lin" valueType="num">
                                      <p:cBhvr>
                                        <p:cTn id="21" dur="1000" fill="hold"/>
                                        <p:tgtEl>
                                          <p:spTgt spid="7177"/>
                                        </p:tgtEl>
                                        <p:attrNameLst>
                                          <p:attrName>ppt_y</p:attrName>
                                        </p:attrNameLst>
                                      </p:cBhvr>
                                      <p:tavLst>
                                        <p:tav tm="0">
                                          <p:val>
                                            <p:strVal val="#ppt_y"/>
                                          </p:val>
                                        </p:tav>
                                        <p:tav tm="100000">
                                          <p:val>
                                            <p:strVal val="#ppt_y"/>
                                          </p:val>
                                        </p:tav>
                                      </p:tavLst>
                                    </p:anim>
                                    <p:animEffect transition="in" filter="wipe(right)" prLst="gradientSize: 0.1">
                                      <p:cBhvr>
                                        <p:cTn id="22" dur="1000"/>
                                        <p:tgtEl>
                                          <p:spTgt spid="717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3" presetClass="entr" presetSubtype="16" fill="hold" nodeType="clickEffect">
                                  <p:stCondLst>
                                    <p:cond delay="0"/>
                                  </p:stCondLst>
                                  <p:childTnLst>
                                    <p:set>
                                      <p:cBhvr>
                                        <p:cTn id="26" dur="1" fill="hold">
                                          <p:stCondLst>
                                            <p:cond delay="0"/>
                                          </p:stCondLst>
                                        </p:cTn>
                                        <p:tgtEl>
                                          <p:spTgt spid="7178"/>
                                        </p:tgtEl>
                                        <p:attrNameLst>
                                          <p:attrName>style.visibility</p:attrName>
                                        </p:attrNameLst>
                                      </p:cBhvr>
                                      <p:to>
                                        <p:strVal val="visible"/>
                                      </p:to>
                                    </p:set>
                                    <p:anim calcmode="lin" valueType="num">
                                      <p:cBhvr>
                                        <p:cTn id="27" dur="500" fill="hold"/>
                                        <p:tgtEl>
                                          <p:spTgt spid="7178"/>
                                        </p:tgtEl>
                                        <p:attrNameLst>
                                          <p:attrName>ppt_w</p:attrName>
                                        </p:attrNameLst>
                                      </p:cBhvr>
                                      <p:tavLst>
                                        <p:tav tm="0">
                                          <p:val>
                                            <p:fltVal val="0"/>
                                          </p:val>
                                        </p:tav>
                                        <p:tav tm="100000">
                                          <p:val>
                                            <p:strVal val="#ppt_w"/>
                                          </p:val>
                                        </p:tav>
                                      </p:tavLst>
                                    </p:anim>
                                    <p:anim calcmode="lin" valueType="num">
                                      <p:cBhvr>
                                        <p:cTn id="28" dur="500" fill="hold"/>
                                        <p:tgtEl>
                                          <p:spTgt spid="7178"/>
                                        </p:tgtEl>
                                        <p:attrNameLst>
                                          <p:attrName>ppt_h</p:attrName>
                                        </p:attrNameLst>
                                      </p:cBhvr>
                                      <p:tavLst>
                                        <p:tav tm="0">
                                          <p:val>
                                            <p:fltVal val="0"/>
                                          </p:val>
                                        </p:tav>
                                        <p:tav tm="100000">
                                          <p:val>
                                            <p:strVal val="#ppt_h"/>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9" presetClass="entr" presetSubtype="0" fill="hold" nodeType="clickEffect">
                                  <p:stCondLst>
                                    <p:cond delay="0"/>
                                  </p:stCondLst>
                                  <p:childTnLst>
                                    <p:set>
                                      <p:cBhvr>
                                        <p:cTn id="32" dur="1" fill="hold">
                                          <p:stCondLst>
                                            <p:cond delay="0"/>
                                          </p:stCondLst>
                                        </p:cTn>
                                        <p:tgtEl>
                                          <p:spTgt spid="7179"/>
                                        </p:tgtEl>
                                        <p:attrNameLst>
                                          <p:attrName>style.visibility</p:attrName>
                                        </p:attrNameLst>
                                      </p:cBhvr>
                                      <p:to>
                                        <p:strVal val="visible"/>
                                      </p:to>
                                    </p:set>
                                    <p:anim calcmode="lin" valueType="num">
                                      <p:cBhvr>
                                        <p:cTn id="33" dur="1000" fill="hold"/>
                                        <p:tgtEl>
                                          <p:spTgt spid="7179"/>
                                        </p:tgtEl>
                                        <p:attrNameLst>
                                          <p:attrName>ppt_x</p:attrName>
                                        </p:attrNameLst>
                                      </p:cBhvr>
                                      <p:tavLst>
                                        <p:tav tm="0">
                                          <p:val>
                                            <p:strVal val="#ppt_x-.2"/>
                                          </p:val>
                                        </p:tav>
                                        <p:tav tm="100000">
                                          <p:val>
                                            <p:strVal val="#ppt_x"/>
                                          </p:val>
                                        </p:tav>
                                      </p:tavLst>
                                    </p:anim>
                                    <p:anim calcmode="lin" valueType="num">
                                      <p:cBhvr>
                                        <p:cTn id="34" dur="1000" fill="hold"/>
                                        <p:tgtEl>
                                          <p:spTgt spid="7179"/>
                                        </p:tgtEl>
                                        <p:attrNameLst>
                                          <p:attrName>ppt_y</p:attrName>
                                        </p:attrNameLst>
                                      </p:cBhvr>
                                      <p:tavLst>
                                        <p:tav tm="0">
                                          <p:val>
                                            <p:strVal val="#ppt_y"/>
                                          </p:val>
                                        </p:tav>
                                        <p:tav tm="100000">
                                          <p:val>
                                            <p:strVal val="#ppt_y"/>
                                          </p:val>
                                        </p:tav>
                                      </p:tavLst>
                                    </p:anim>
                                    <p:animEffect transition="in" filter="wipe(right)" prLst="gradientSize: 0.1">
                                      <p:cBhvr>
                                        <p:cTn id="35" dur="1000"/>
                                        <p:tgtEl>
                                          <p:spTgt spid="7179"/>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23" presetClass="entr" presetSubtype="16" fill="hold" nodeType="clickEffect">
                                  <p:stCondLst>
                                    <p:cond delay="0"/>
                                  </p:stCondLst>
                                  <p:childTnLst>
                                    <p:set>
                                      <p:cBhvr>
                                        <p:cTn id="39" dur="1" fill="hold">
                                          <p:stCondLst>
                                            <p:cond delay="0"/>
                                          </p:stCondLst>
                                        </p:cTn>
                                        <p:tgtEl>
                                          <p:spTgt spid="7180"/>
                                        </p:tgtEl>
                                        <p:attrNameLst>
                                          <p:attrName>style.visibility</p:attrName>
                                        </p:attrNameLst>
                                      </p:cBhvr>
                                      <p:to>
                                        <p:strVal val="visible"/>
                                      </p:to>
                                    </p:set>
                                    <p:anim calcmode="lin" valueType="num">
                                      <p:cBhvr>
                                        <p:cTn id="40" dur="500" fill="hold"/>
                                        <p:tgtEl>
                                          <p:spTgt spid="7180"/>
                                        </p:tgtEl>
                                        <p:attrNameLst>
                                          <p:attrName>ppt_w</p:attrName>
                                        </p:attrNameLst>
                                      </p:cBhvr>
                                      <p:tavLst>
                                        <p:tav tm="0">
                                          <p:val>
                                            <p:fltVal val="0"/>
                                          </p:val>
                                        </p:tav>
                                        <p:tav tm="100000">
                                          <p:val>
                                            <p:strVal val="#ppt_w"/>
                                          </p:val>
                                        </p:tav>
                                      </p:tavLst>
                                    </p:anim>
                                    <p:anim calcmode="lin" valueType="num">
                                      <p:cBhvr>
                                        <p:cTn id="41" dur="500" fill="hold"/>
                                        <p:tgtEl>
                                          <p:spTgt spid="7180"/>
                                        </p:tgtEl>
                                        <p:attrNameLst>
                                          <p:attrName>ppt_h</p:attrName>
                                        </p:attrNameLst>
                                      </p:cBhvr>
                                      <p:tavLst>
                                        <p:tav tm="0">
                                          <p:val>
                                            <p:fltVal val="0"/>
                                          </p:val>
                                        </p:tav>
                                        <p:tav tm="100000">
                                          <p:val>
                                            <p:strVal val="#ppt_h"/>
                                          </p:val>
                                        </p:tav>
                                      </p:tavLst>
                                    </p:anim>
                                  </p:childTnLst>
                                </p:cTn>
                              </p:par>
                            </p:childTnLst>
                          </p:cTn>
                        </p:par>
                      </p:childTnLst>
                    </p:cTn>
                  </p:par>
                  <p:par>
                    <p:cTn id="42" fill="hold" nodeType="clickPar">
                      <p:stCondLst>
                        <p:cond delay="indefinite"/>
                      </p:stCondLst>
                      <p:childTnLst>
                        <p:par>
                          <p:cTn id="43" fill="hold" nodeType="withGroup">
                            <p:stCondLst>
                              <p:cond delay="0"/>
                            </p:stCondLst>
                            <p:childTnLst>
                              <p:par>
                                <p:cTn id="44" presetID="29" presetClass="entr" presetSubtype="0" fill="hold" nodeType="clickEffect">
                                  <p:stCondLst>
                                    <p:cond delay="0"/>
                                  </p:stCondLst>
                                  <p:childTnLst>
                                    <p:set>
                                      <p:cBhvr>
                                        <p:cTn id="45" dur="1" fill="hold">
                                          <p:stCondLst>
                                            <p:cond delay="0"/>
                                          </p:stCondLst>
                                        </p:cTn>
                                        <p:tgtEl>
                                          <p:spTgt spid="7181"/>
                                        </p:tgtEl>
                                        <p:attrNameLst>
                                          <p:attrName>style.visibility</p:attrName>
                                        </p:attrNameLst>
                                      </p:cBhvr>
                                      <p:to>
                                        <p:strVal val="visible"/>
                                      </p:to>
                                    </p:set>
                                    <p:anim calcmode="lin" valueType="num">
                                      <p:cBhvr>
                                        <p:cTn id="46" dur="1000" fill="hold"/>
                                        <p:tgtEl>
                                          <p:spTgt spid="7181"/>
                                        </p:tgtEl>
                                        <p:attrNameLst>
                                          <p:attrName>ppt_x</p:attrName>
                                        </p:attrNameLst>
                                      </p:cBhvr>
                                      <p:tavLst>
                                        <p:tav tm="0">
                                          <p:val>
                                            <p:strVal val="#ppt_x-.2"/>
                                          </p:val>
                                        </p:tav>
                                        <p:tav tm="100000">
                                          <p:val>
                                            <p:strVal val="#ppt_x"/>
                                          </p:val>
                                        </p:tav>
                                      </p:tavLst>
                                    </p:anim>
                                    <p:anim calcmode="lin" valueType="num">
                                      <p:cBhvr>
                                        <p:cTn id="47" dur="1000" fill="hold"/>
                                        <p:tgtEl>
                                          <p:spTgt spid="7181"/>
                                        </p:tgtEl>
                                        <p:attrNameLst>
                                          <p:attrName>ppt_y</p:attrName>
                                        </p:attrNameLst>
                                      </p:cBhvr>
                                      <p:tavLst>
                                        <p:tav tm="0">
                                          <p:val>
                                            <p:strVal val="#ppt_y"/>
                                          </p:val>
                                        </p:tav>
                                        <p:tav tm="100000">
                                          <p:val>
                                            <p:strVal val="#ppt_y"/>
                                          </p:val>
                                        </p:tav>
                                      </p:tavLst>
                                    </p:anim>
                                    <p:animEffect transition="in" filter="wipe(right)" prLst="gradientSize: 0.1">
                                      <p:cBhvr>
                                        <p:cTn id="48" dur="1000"/>
                                        <p:tgtEl>
                                          <p:spTgt spid="7181"/>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23" presetClass="entr" presetSubtype="16" fill="hold" nodeType="clickEffect">
                                  <p:stCondLst>
                                    <p:cond delay="0"/>
                                  </p:stCondLst>
                                  <p:childTnLst>
                                    <p:set>
                                      <p:cBhvr>
                                        <p:cTn id="52" dur="1" fill="hold">
                                          <p:stCondLst>
                                            <p:cond delay="0"/>
                                          </p:stCondLst>
                                        </p:cTn>
                                        <p:tgtEl>
                                          <p:spTgt spid="13"/>
                                        </p:tgtEl>
                                        <p:attrNameLst>
                                          <p:attrName>style.visibility</p:attrName>
                                        </p:attrNameLst>
                                      </p:cBhvr>
                                      <p:to>
                                        <p:strVal val="visible"/>
                                      </p:to>
                                    </p:set>
                                    <p:anim calcmode="lin" valueType="num">
                                      <p:cBhvr>
                                        <p:cTn id="53" dur="500" fill="hold"/>
                                        <p:tgtEl>
                                          <p:spTgt spid="13"/>
                                        </p:tgtEl>
                                        <p:attrNameLst>
                                          <p:attrName>ppt_w</p:attrName>
                                        </p:attrNameLst>
                                      </p:cBhvr>
                                      <p:tavLst>
                                        <p:tav tm="0">
                                          <p:val>
                                            <p:fltVal val="0"/>
                                          </p:val>
                                        </p:tav>
                                        <p:tav tm="100000">
                                          <p:val>
                                            <p:strVal val="#ppt_w"/>
                                          </p:val>
                                        </p:tav>
                                      </p:tavLst>
                                    </p:anim>
                                    <p:anim calcmode="lin" valueType="num">
                                      <p:cBhvr>
                                        <p:cTn id="54" dur="500" fill="hold"/>
                                        <p:tgtEl>
                                          <p:spTgt spid="13"/>
                                        </p:tgtEl>
                                        <p:attrNameLst>
                                          <p:attrName>ppt_h</p:attrName>
                                        </p:attrNameLst>
                                      </p:cBhvr>
                                      <p:tavLst>
                                        <p:tav tm="0">
                                          <p:val>
                                            <p:fltVal val="0"/>
                                          </p:val>
                                        </p:tav>
                                        <p:tav tm="100000">
                                          <p:val>
                                            <p:strVal val="#ppt_h"/>
                                          </p:val>
                                        </p:tav>
                                      </p:tavLst>
                                    </p:anim>
                                  </p:childTnLst>
                                </p:cTn>
                              </p:par>
                            </p:childTnLst>
                          </p:cTn>
                        </p:par>
                      </p:childTnLst>
                    </p:cTn>
                  </p:par>
                  <p:par>
                    <p:cTn id="55" fill="hold" nodeType="clickPar">
                      <p:stCondLst>
                        <p:cond delay="indefinite"/>
                      </p:stCondLst>
                      <p:childTnLst>
                        <p:par>
                          <p:cTn id="56" fill="hold" nodeType="withGroup">
                            <p:stCondLst>
                              <p:cond delay="0"/>
                            </p:stCondLst>
                            <p:childTnLst>
                              <p:par>
                                <p:cTn id="57" presetID="29" presetClass="entr" presetSubtype="0" fill="hold" nodeType="clickEffect">
                                  <p:stCondLst>
                                    <p:cond delay="0"/>
                                  </p:stCondLst>
                                  <p:childTnLst>
                                    <p:set>
                                      <p:cBhvr>
                                        <p:cTn id="58" dur="1" fill="hold">
                                          <p:stCondLst>
                                            <p:cond delay="0"/>
                                          </p:stCondLst>
                                        </p:cTn>
                                        <p:tgtEl>
                                          <p:spTgt spid="7194"/>
                                        </p:tgtEl>
                                        <p:attrNameLst>
                                          <p:attrName>style.visibility</p:attrName>
                                        </p:attrNameLst>
                                      </p:cBhvr>
                                      <p:to>
                                        <p:strVal val="visible"/>
                                      </p:to>
                                    </p:set>
                                    <p:anim calcmode="lin" valueType="num">
                                      <p:cBhvr>
                                        <p:cTn id="59" dur="1000" fill="hold"/>
                                        <p:tgtEl>
                                          <p:spTgt spid="7194"/>
                                        </p:tgtEl>
                                        <p:attrNameLst>
                                          <p:attrName>ppt_x</p:attrName>
                                        </p:attrNameLst>
                                      </p:cBhvr>
                                      <p:tavLst>
                                        <p:tav tm="0">
                                          <p:val>
                                            <p:strVal val="#ppt_x-.2"/>
                                          </p:val>
                                        </p:tav>
                                        <p:tav tm="100000">
                                          <p:val>
                                            <p:strVal val="#ppt_x"/>
                                          </p:val>
                                        </p:tav>
                                      </p:tavLst>
                                    </p:anim>
                                    <p:anim calcmode="lin" valueType="num">
                                      <p:cBhvr>
                                        <p:cTn id="60" dur="1000" fill="hold"/>
                                        <p:tgtEl>
                                          <p:spTgt spid="7194"/>
                                        </p:tgtEl>
                                        <p:attrNameLst>
                                          <p:attrName>ppt_y</p:attrName>
                                        </p:attrNameLst>
                                      </p:cBhvr>
                                      <p:tavLst>
                                        <p:tav tm="0">
                                          <p:val>
                                            <p:strVal val="#ppt_y"/>
                                          </p:val>
                                        </p:tav>
                                        <p:tav tm="100000">
                                          <p:val>
                                            <p:strVal val="#ppt_y"/>
                                          </p:val>
                                        </p:tav>
                                      </p:tavLst>
                                    </p:anim>
                                    <p:animEffect transition="in" filter="wipe(right)" prLst="gradientSize: 0.1">
                                      <p:cBhvr>
                                        <p:cTn id="61" dur="1000"/>
                                        <p:tgtEl>
                                          <p:spTgt spid="7194"/>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23" presetClass="entr" presetSubtype="16" fill="hold" nodeType="clickEffect">
                                  <p:stCondLst>
                                    <p:cond delay="0"/>
                                  </p:stCondLst>
                                  <p:childTnLst>
                                    <p:set>
                                      <p:cBhvr>
                                        <p:cTn id="65" dur="1" fill="hold">
                                          <p:stCondLst>
                                            <p:cond delay="0"/>
                                          </p:stCondLst>
                                        </p:cTn>
                                        <p:tgtEl>
                                          <p:spTgt spid="7195"/>
                                        </p:tgtEl>
                                        <p:attrNameLst>
                                          <p:attrName>style.visibility</p:attrName>
                                        </p:attrNameLst>
                                      </p:cBhvr>
                                      <p:to>
                                        <p:strVal val="visible"/>
                                      </p:to>
                                    </p:set>
                                    <p:anim calcmode="lin" valueType="num">
                                      <p:cBhvr>
                                        <p:cTn id="66" dur="500" fill="hold"/>
                                        <p:tgtEl>
                                          <p:spTgt spid="7195"/>
                                        </p:tgtEl>
                                        <p:attrNameLst>
                                          <p:attrName>ppt_w</p:attrName>
                                        </p:attrNameLst>
                                      </p:cBhvr>
                                      <p:tavLst>
                                        <p:tav tm="0">
                                          <p:val>
                                            <p:fltVal val="0"/>
                                          </p:val>
                                        </p:tav>
                                        <p:tav tm="100000">
                                          <p:val>
                                            <p:strVal val="#ppt_w"/>
                                          </p:val>
                                        </p:tav>
                                      </p:tavLst>
                                    </p:anim>
                                    <p:anim calcmode="lin" valueType="num">
                                      <p:cBhvr>
                                        <p:cTn id="67" dur="500" fill="hold"/>
                                        <p:tgtEl>
                                          <p:spTgt spid="719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4" grpId="0"/>
      <p:bldP spid="7177" grpId="0"/>
      <p:bldP spid="7178" grpId="0"/>
      <p:bldP spid="7179" grpId="0"/>
      <p:bldP spid="7180" grpId="0"/>
      <p:bldP spid="7181" grpId="0"/>
      <p:bldP spid="7194" grpId="0"/>
      <p:bldP spid="7195" grpId="0"/>
      <p:bldP spid="12" grpId="0"/>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62"/>
        <p:cNvGrpSpPr/>
        <p:nvPr/>
      </p:nvGrpSpPr>
      <p:grpSpPr>
        <a:xfrm>
          <a:off x="0" y="0"/>
          <a:ext cx="0" cy="0"/>
          <a:chOff x="0" y="0"/>
          <a:chExt cx="0" cy="0"/>
        </a:xfrm>
      </p:grpSpPr>
      <p:sp>
        <p:nvSpPr>
          <p:cNvPr id="6" name="Thought Bubble: Cloud 5">
            <a:extLst>
              <a:ext uri="{FF2B5EF4-FFF2-40B4-BE49-F238E27FC236}">
                <a16:creationId xmlns:a16="http://schemas.microsoft.com/office/drawing/2014/main" id="{97BE4AD6-C0BC-4405-97EC-771DCB549DC5}"/>
              </a:ext>
            </a:extLst>
          </p:cNvPr>
          <p:cNvSpPr/>
          <p:nvPr/>
        </p:nvSpPr>
        <p:spPr>
          <a:xfrm>
            <a:off x="3512820" y="575758"/>
            <a:ext cx="4061460" cy="3683822"/>
          </a:xfrm>
          <a:prstGeom prst="cloud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600" b="1" dirty="0" err="1">
                <a:solidFill>
                  <a:srgbClr val="FF0000"/>
                </a:solidFill>
                <a:latin typeface="Times New Roman" panose="02020603050405020304" pitchFamily="18" charset="0"/>
                <a:cs typeface="Times New Roman" panose="02020603050405020304" pitchFamily="18" charset="0"/>
              </a:rPr>
              <a:t>Kể</a:t>
            </a:r>
            <a:r>
              <a:rPr lang="en-US" sz="3600" b="1" dirty="0">
                <a:solidFill>
                  <a:srgbClr val="FF0000"/>
                </a:solidFill>
                <a:latin typeface="Times New Roman" panose="02020603050405020304" pitchFamily="18" charset="0"/>
                <a:cs typeface="Times New Roman" panose="02020603050405020304" pitchFamily="18" charset="0"/>
              </a:rPr>
              <a:t> </a:t>
            </a:r>
            <a:r>
              <a:rPr lang="en-US" sz="3600" b="1" dirty="0" err="1">
                <a:solidFill>
                  <a:srgbClr val="FF0000"/>
                </a:solidFill>
                <a:latin typeface="Times New Roman" panose="02020603050405020304" pitchFamily="18" charset="0"/>
                <a:cs typeface="Times New Roman" panose="02020603050405020304" pitchFamily="18" charset="0"/>
              </a:rPr>
              <a:t>tên</a:t>
            </a:r>
            <a:r>
              <a:rPr lang="en-US" sz="3600" b="1" dirty="0">
                <a:solidFill>
                  <a:srgbClr val="FF0000"/>
                </a:solidFill>
                <a:latin typeface="Times New Roman" panose="02020603050405020304" pitchFamily="18" charset="0"/>
                <a:cs typeface="Times New Roman" panose="02020603050405020304" pitchFamily="18" charset="0"/>
              </a:rPr>
              <a:t> </a:t>
            </a:r>
            <a:r>
              <a:rPr lang="en-US" sz="3600" b="1" dirty="0" err="1">
                <a:solidFill>
                  <a:srgbClr val="FF0000"/>
                </a:solidFill>
                <a:latin typeface="Times New Roman" panose="02020603050405020304" pitchFamily="18" charset="0"/>
                <a:cs typeface="Times New Roman" panose="02020603050405020304" pitchFamily="18" charset="0"/>
              </a:rPr>
              <a:t>một</a:t>
            </a:r>
            <a:r>
              <a:rPr lang="en-US" sz="3600" b="1" dirty="0">
                <a:solidFill>
                  <a:srgbClr val="FF0000"/>
                </a:solidFill>
                <a:latin typeface="Times New Roman" panose="02020603050405020304" pitchFamily="18" charset="0"/>
                <a:cs typeface="Times New Roman" panose="02020603050405020304" pitchFamily="18" charset="0"/>
              </a:rPr>
              <a:t> </a:t>
            </a:r>
            <a:r>
              <a:rPr lang="en-US" sz="3600" b="1" dirty="0" err="1">
                <a:solidFill>
                  <a:srgbClr val="FF0000"/>
                </a:solidFill>
                <a:latin typeface="Times New Roman" panose="02020603050405020304" pitchFamily="18" charset="0"/>
                <a:cs typeface="Times New Roman" panose="02020603050405020304" pitchFamily="18" charset="0"/>
              </a:rPr>
              <a:t>số</a:t>
            </a:r>
            <a:r>
              <a:rPr lang="en-US" sz="3600" b="1" dirty="0">
                <a:solidFill>
                  <a:srgbClr val="FF0000"/>
                </a:solidFill>
                <a:latin typeface="Times New Roman" panose="02020603050405020304" pitchFamily="18" charset="0"/>
                <a:cs typeface="Times New Roman" panose="02020603050405020304" pitchFamily="18" charset="0"/>
              </a:rPr>
              <a:t> </a:t>
            </a:r>
            <a:r>
              <a:rPr lang="en-US" sz="3600" b="1" dirty="0" err="1">
                <a:solidFill>
                  <a:srgbClr val="FF0000"/>
                </a:solidFill>
                <a:latin typeface="Times New Roman" panose="02020603050405020304" pitchFamily="18" charset="0"/>
                <a:cs typeface="Times New Roman" panose="02020603050405020304" pitchFamily="18" charset="0"/>
              </a:rPr>
              <a:t>loại</a:t>
            </a:r>
            <a:r>
              <a:rPr lang="en-US" sz="3600" b="1" dirty="0">
                <a:solidFill>
                  <a:srgbClr val="FF0000"/>
                </a:solidFill>
                <a:latin typeface="Times New Roman" panose="02020603050405020304" pitchFamily="18" charset="0"/>
                <a:cs typeface="Times New Roman" panose="02020603050405020304" pitchFamily="18" charset="0"/>
              </a:rPr>
              <a:t> </a:t>
            </a:r>
            <a:r>
              <a:rPr lang="en-US" sz="3600" b="1" dirty="0" err="1">
                <a:solidFill>
                  <a:srgbClr val="FF0000"/>
                </a:solidFill>
                <a:latin typeface="Times New Roman" panose="02020603050405020304" pitchFamily="18" charset="0"/>
                <a:cs typeface="Times New Roman" panose="02020603050405020304" pitchFamily="18" charset="0"/>
              </a:rPr>
              <a:t>cân</a:t>
            </a:r>
            <a:r>
              <a:rPr lang="en-US" sz="3600" b="1" dirty="0">
                <a:solidFill>
                  <a:srgbClr val="FF0000"/>
                </a:solidFill>
                <a:latin typeface="Times New Roman" panose="02020603050405020304" pitchFamily="18" charset="0"/>
                <a:cs typeface="Times New Roman" panose="02020603050405020304" pitchFamily="18" charset="0"/>
              </a:rPr>
              <a:t> </a:t>
            </a:r>
            <a:r>
              <a:rPr lang="en-US" sz="3600" b="1" dirty="0" err="1">
                <a:solidFill>
                  <a:srgbClr val="FF0000"/>
                </a:solidFill>
                <a:latin typeface="Times New Roman" panose="02020603050405020304" pitchFamily="18" charset="0"/>
                <a:cs typeface="Times New Roman" panose="02020603050405020304" pitchFamily="18" charset="0"/>
              </a:rPr>
              <a:t>mà</a:t>
            </a:r>
            <a:r>
              <a:rPr lang="en-US" sz="3600" b="1" dirty="0">
                <a:solidFill>
                  <a:srgbClr val="FF0000"/>
                </a:solidFill>
                <a:latin typeface="Times New Roman" panose="02020603050405020304" pitchFamily="18" charset="0"/>
                <a:cs typeface="Times New Roman" panose="02020603050405020304" pitchFamily="18" charset="0"/>
              </a:rPr>
              <a:t> </a:t>
            </a:r>
            <a:r>
              <a:rPr lang="en-US" sz="3600" b="1" dirty="0" err="1">
                <a:solidFill>
                  <a:srgbClr val="FF0000"/>
                </a:solidFill>
                <a:latin typeface="Times New Roman" panose="02020603050405020304" pitchFamily="18" charset="0"/>
                <a:cs typeface="Times New Roman" panose="02020603050405020304" pitchFamily="18" charset="0"/>
              </a:rPr>
              <a:t>em</a:t>
            </a:r>
            <a:r>
              <a:rPr lang="en-US" sz="3600" b="1" dirty="0">
                <a:solidFill>
                  <a:srgbClr val="FF0000"/>
                </a:solidFill>
                <a:latin typeface="Times New Roman" panose="02020603050405020304" pitchFamily="18" charset="0"/>
                <a:cs typeface="Times New Roman" panose="02020603050405020304" pitchFamily="18" charset="0"/>
              </a:rPr>
              <a:t> </a:t>
            </a:r>
            <a:r>
              <a:rPr lang="en-US" sz="3600" b="1" dirty="0" err="1">
                <a:solidFill>
                  <a:srgbClr val="FF0000"/>
                </a:solidFill>
                <a:latin typeface="Times New Roman" panose="02020603050405020304" pitchFamily="18" charset="0"/>
                <a:cs typeface="Times New Roman" panose="02020603050405020304" pitchFamily="18" charset="0"/>
              </a:rPr>
              <a:t>biết</a:t>
            </a:r>
            <a:r>
              <a:rPr lang="en-US" sz="3600" b="1" dirty="0">
                <a:solidFill>
                  <a:srgbClr val="FF0000"/>
                </a:solidFill>
                <a:latin typeface="Times New Roman" panose="02020603050405020304" pitchFamily="18" charset="0"/>
                <a:cs typeface="Times New Roman" panose="02020603050405020304" pitchFamily="18" charset="0"/>
              </a:rPr>
              <a:t>?</a:t>
            </a:r>
          </a:p>
        </p:txBody>
      </p:sp>
      <p:pic>
        <p:nvPicPr>
          <p:cNvPr id="7" name="Picture 6">
            <a:extLst>
              <a:ext uri="{FF2B5EF4-FFF2-40B4-BE49-F238E27FC236}">
                <a16:creationId xmlns:a16="http://schemas.microsoft.com/office/drawing/2014/main" id="{5AC44669-32BD-4F69-9725-7AD1AD3F01DD}"/>
              </a:ext>
            </a:extLst>
          </p:cNvPr>
          <p:cNvPicPr>
            <a:picLocks noChangeAspect="1"/>
          </p:cNvPicPr>
          <p:nvPr/>
        </p:nvPicPr>
        <p:blipFill>
          <a:blip r:embed="rId3"/>
          <a:stretch>
            <a:fillRect/>
          </a:stretch>
        </p:blipFill>
        <p:spPr>
          <a:xfrm>
            <a:off x="0" y="1032958"/>
            <a:ext cx="9144000" cy="3793864"/>
          </a:xfrm>
          <a:prstGeom prst="rect">
            <a:avLst/>
          </a:prstGeom>
        </p:spPr>
      </p:pic>
      <p:sp>
        <p:nvSpPr>
          <p:cNvPr id="8" name="Rectangle: Rounded Corners 7">
            <a:extLst>
              <a:ext uri="{FF2B5EF4-FFF2-40B4-BE49-F238E27FC236}">
                <a16:creationId xmlns:a16="http://schemas.microsoft.com/office/drawing/2014/main" id="{4E7473C6-AA94-4475-94CB-118913C39512}"/>
              </a:ext>
            </a:extLst>
          </p:cNvPr>
          <p:cNvSpPr/>
          <p:nvPr/>
        </p:nvSpPr>
        <p:spPr>
          <a:xfrm>
            <a:off x="182881" y="92336"/>
            <a:ext cx="2720340" cy="60108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b="1" dirty="0" err="1">
                <a:solidFill>
                  <a:srgbClr val="FF0000"/>
                </a:solidFill>
                <a:latin typeface="Times New Roman" panose="02020603050405020304" pitchFamily="18" charset="0"/>
                <a:cs typeface="Times New Roman" panose="02020603050405020304" pitchFamily="18" charset="0"/>
              </a:rPr>
              <a:t>Một</a:t>
            </a:r>
            <a:r>
              <a:rPr lang="en-US" sz="2400" b="1" dirty="0">
                <a:solidFill>
                  <a:srgbClr val="FF0000"/>
                </a:solidFill>
                <a:latin typeface="Times New Roman" panose="02020603050405020304" pitchFamily="18" charset="0"/>
                <a:cs typeface="Times New Roman" panose="02020603050405020304" pitchFamily="18" charset="0"/>
              </a:rPr>
              <a:t> </a:t>
            </a:r>
            <a:r>
              <a:rPr lang="en-US" sz="2400" b="1" dirty="0" err="1">
                <a:solidFill>
                  <a:srgbClr val="FF0000"/>
                </a:solidFill>
                <a:latin typeface="Times New Roman" panose="02020603050405020304" pitchFamily="18" charset="0"/>
                <a:cs typeface="Times New Roman" panose="02020603050405020304" pitchFamily="18" charset="0"/>
              </a:rPr>
              <a:t>số</a:t>
            </a:r>
            <a:r>
              <a:rPr lang="en-US" sz="2400" b="1" dirty="0">
                <a:solidFill>
                  <a:srgbClr val="FF0000"/>
                </a:solidFill>
                <a:latin typeface="Times New Roman" panose="02020603050405020304" pitchFamily="18" charset="0"/>
                <a:cs typeface="Times New Roman" panose="02020603050405020304" pitchFamily="18" charset="0"/>
              </a:rPr>
              <a:t> </a:t>
            </a:r>
            <a:r>
              <a:rPr lang="en-US" sz="2400" b="1" dirty="0" err="1">
                <a:solidFill>
                  <a:srgbClr val="FF0000"/>
                </a:solidFill>
                <a:latin typeface="Times New Roman" panose="02020603050405020304" pitchFamily="18" charset="0"/>
                <a:cs typeface="Times New Roman" panose="02020603050405020304" pitchFamily="18" charset="0"/>
              </a:rPr>
              <a:t>loại</a:t>
            </a:r>
            <a:r>
              <a:rPr lang="en-US" sz="2400" b="1" dirty="0">
                <a:solidFill>
                  <a:srgbClr val="FF0000"/>
                </a:solidFill>
                <a:latin typeface="Times New Roman" panose="02020603050405020304" pitchFamily="18" charset="0"/>
                <a:cs typeface="Times New Roman" panose="02020603050405020304" pitchFamily="18" charset="0"/>
              </a:rPr>
              <a:t> </a:t>
            </a:r>
            <a:r>
              <a:rPr lang="en-US" sz="2400" b="1" dirty="0" err="1">
                <a:solidFill>
                  <a:srgbClr val="FF0000"/>
                </a:solidFill>
                <a:latin typeface="Times New Roman" panose="02020603050405020304" pitchFamily="18" charset="0"/>
                <a:cs typeface="Times New Roman" panose="02020603050405020304" pitchFamily="18" charset="0"/>
              </a:rPr>
              <a:t>cân</a:t>
            </a:r>
            <a:r>
              <a:rPr lang="en-US" sz="2400" b="1" dirty="0">
                <a:solidFill>
                  <a:srgbClr val="FF0000"/>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5670729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xit" presetSubtype="21" fill="hold" grpId="0" nodeType="clickEffect">
                                  <p:stCondLst>
                                    <p:cond delay="0"/>
                                  </p:stCondLst>
                                  <p:childTnLst>
                                    <p:animEffect transition="out" filter="barn(inVertical)">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5" descr="C:\Users\dell\Downloads\download (40).jfif">
            <a:extLst>
              <a:ext uri="{FF2B5EF4-FFF2-40B4-BE49-F238E27FC236}">
                <a16:creationId xmlns:a16="http://schemas.microsoft.com/office/drawing/2014/main" id="{15356A6F-1BBC-4E0F-AA3C-60756B73B8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65731" y="2002222"/>
            <a:ext cx="3178269" cy="2040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1" name="Picture 3" descr="C:\Users\dell\Downloads\download (33).jfif">
            <a:extLst>
              <a:ext uri="{FF2B5EF4-FFF2-40B4-BE49-F238E27FC236}">
                <a16:creationId xmlns:a16="http://schemas.microsoft.com/office/drawing/2014/main" id="{05BE8C53-4D91-47F3-A170-04810E637C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083" r="5000"/>
          <a:stretch>
            <a:fillRect/>
          </a:stretch>
        </p:blipFill>
        <p:spPr bwMode="auto">
          <a:xfrm>
            <a:off x="106715" y="2074289"/>
            <a:ext cx="3042203" cy="193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2" name="Picture 4" descr="C:\Users\dell\Downloads\download (41).jfif">
            <a:extLst>
              <a:ext uri="{FF2B5EF4-FFF2-40B4-BE49-F238E27FC236}">
                <a16:creationId xmlns:a16="http://schemas.microsoft.com/office/drawing/2014/main" id="{15F9E456-A290-45AC-81C0-B0F119A861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43260" y="2074290"/>
            <a:ext cx="2751824" cy="193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3" name="Text Box 10">
            <a:extLst>
              <a:ext uri="{FF2B5EF4-FFF2-40B4-BE49-F238E27FC236}">
                <a16:creationId xmlns:a16="http://schemas.microsoft.com/office/drawing/2014/main" id="{49C27929-783D-4E9B-A857-4092846C2713}"/>
              </a:ext>
            </a:extLst>
          </p:cNvPr>
          <p:cNvSpPr txBox="1">
            <a:spLocks noChangeArrowheads="1"/>
          </p:cNvSpPr>
          <p:nvPr/>
        </p:nvSpPr>
        <p:spPr bwMode="auto">
          <a:xfrm>
            <a:off x="1" y="-48500"/>
            <a:ext cx="9144000" cy="2122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9913" tIns="39956" rIns="79913" bIns="39956">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spcBef>
                <a:spcPct val="50000"/>
              </a:spcBef>
            </a:pPr>
            <a:r>
              <a:rPr lang="en-US" altLang="vi-VN" sz="2470" b="1" i="1" dirty="0" err="1">
                <a:solidFill>
                  <a:srgbClr val="FF0000"/>
                </a:solidFill>
                <a:latin typeface="Times New Roman" panose="02020603050405020304" pitchFamily="18" charset="0"/>
                <a:cs typeface="Times New Roman" panose="02020603050405020304" pitchFamily="18" charset="0"/>
              </a:rPr>
              <a:t>Câu</a:t>
            </a:r>
            <a:r>
              <a:rPr lang="en-US" altLang="vi-VN" sz="2470" b="1" i="1" dirty="0">
                <a:solidFill>
                  <a:srgbClr val="FF0000"/>
                </a:solidFill>
                <a:latin typeface="Times New Roman" panose="02020603050405020304" pitchFamily="18" charset="0"/>
                <a:cs typeface="Times New Roman" panose="02020603050405020304" pitchFamily="18" charset="0"/>
              </a:rPr>
              <a:t> </a:t>
            </a:r>
            <a:r>
              <a:rPr lang="en-US" altLang="vi-VN" sz="2470" b="1" i="1" dirty="0" err="1">
                <a:solidFill>
                  <a:srgbClr val="FF0000"/>
                </a:solidFill>
                <a:latin typeface="Times New Roman" panose="02020603050405020304" pitchFamily="18" charset="0"/>
                <a:cs typeface="Times New Roman" panose="02020603050405020304" pitchFamily="18" charset="0"/>
              </a:rPr>
              <a:t>hỏi</a:t>
            </a:r>
            <a:r>
              <a:rPr lang="en-US" altLang="vi-VN" sz="2470" b="1" i="1" dirty="0">
                <a:solidFill>
                  <a:srgbClr val="FF0000"/>
                </a:solidFill>
                <a:latin typeface="Times New Roman" panose="02020603050405020304" pitchFamily="18" charset="0"/>
                <a:cs typeface="Times New Roman" panose="02020603050405020304" pitchFamily="18" charset="0"/>
              </a:rPr>
              <a:t>: </a:t>
            </a:r>
            <a:r>
              <a:rPr lang="en-US" altLang="vi-VN" sz="2400" b="1" i="1" dirty="0" err="1">
                <a:solidFill>
                  <a:srgbClr val="FF0000"/>
                </a:solidFill>
                <a:latin typeface="Times New Roman" panose="02020603050405020304" pitchFamily="18" charset="0"/>
                <a:cs typeface="Times New Roman" panose="02020603050405020304" pitchFamily="18" charset="0"/>
              </a:rPr>
              <a:t>Xác</a:t>
            </a:r>
            <a:r>
              <a:rPr lang="en-US" altLang="vi-VN" sz="2400" b="1" i="1" dirty="0">
                <a:solidFill>
                  <a:srgbClr val="FF0000"/>
                </a:solidFill>
                <a:latin typeface="Times New Roman" panose="02020603050405020304" pitchFamily="18" charset="0"/>
                <a:cs typeface="Times New Roman" panose="02020603050405020304" pitchFamily="18" charset="0"/>
              </a:rPr>
              <a:t> </a:t>
            </a:r>
            <a:r>
              <a:rPr lang="en-US" altLang="vi-VN" sz="2400" b="1" i="1" dirty="0" err="1">
                <a:solidFill>
                  <a:srgbClr val="FF0000"/>
                </a:solidFill>
                <a:latin typeface="Times New Roman" panose="02020603050405020304" pitchFamily="18" charset="0"/>
                <a:cs typeface="Times New Roman" panose="02020603050405020304" pitchFamily="18" charset="0"/>
              </a:rPr>
              <a:t>định</a:t>
            </a:r>
            <a:r>
              <a:rPr lang="en-US" altLang="vi-VN" sz="2400" b="1" i="1" dirty="0">
                <a:solidFill>
                  <a:srgbClr val="FF0000"/>
                </a:solidFill>
                <a:latin typeface="Times New Roman" panose="02020603050405020304" pitchFamily="18" charset="0"/>
                <a:cs typeface="Times New Roman" panose="02020603050405020304" pitchFamily="18" charset="0"/>
              </a:rPr>
              <a:t> GHĐ </a:t>
            </a:r>
            <a:r>
              <a:rPr lang="en-US" altLang="vi-VN" sz="2400" b="1" i="1" dirty="0" err="1">
                <a:solidFill>
                  <a:srgbClr val="FF0000"/>
                </a:solidFill>
                <a:latin typeface="Times New Roman" panose="02020603050405020304" pitchFamily="18" charset="0"/>
                <a:cs typeface="Times New Roman" panose="02020603050405020304" pitchFamily="18" charset="0"/>
              </a:rPr>
              <a:t>và</a:t>
            </a:r>
            <a:r>
              <a:rPr lang="en-US" altLang="vi-VN" sz="2400" b="1" i="1" dirty="0">
                <a:solidFill>
                  <a:srgbClr val="FF0000"/>
                </a:solidFill>
                <a:latin typeface="Times New Roman" panose="02020603050405020304" pitchFamily="18" charset="0"/>
                <a:cs typeface="Times New Roman" panose="02020603050405020304" pitchFamily="18" charset="0"/>
              </a:rPr>
              <a:t> ĐCNN </a:t>
            </a:r>
            <a:r>
              <a:rPr lang="en-US" altLang="vi-VN" sz="2400" b="1" i="1" dirty="0" err="1">
                <a:solidFill>
                  <a:srgbClr val="FF0000"/>
                </a:solidFill>
                <a:latin typeface="Times New Roman" panose="02020603050405020304" pitchFamily="18" charset="0"/>
                <a:cs typeface="Times New Roman" panose="02020603050405020304" pitchFamily="18" charset="0"/>
              </a:rPr>
              <a:t>của</a:t>
            </a:r>
            <a:r>
              <a:rPr lang="en-US" altLang="vi-VN" sz="2400" b="1" i="1" dirty="0">
                <a:solidFill>
                  <a:srgbClr val="FF0000"/>
                </a:solidFill>
                <a:latin typeface="Times New Roman" panose="02020603050405020304" pitchFamily="18" charset="0"/>
                <a:cs typeface="Times New Roman" panose="02020603050405020304" pitchFamily="18" charset="0"/>
              </a:rPr>
              <a:t> </a:t>
            </a:r>
            <a:r>
              <a:rPr lang="en-US" altLang="vi-VN" sz="2400" b="1" i="1" dirty="0" err="1">
                <a:solidFill>
                  <a:srgbClr val="FF0000"/>
                </a:solidFill>
                <a:latin typeface="Times New Roman" panose="02020603050405020304" pitchFamily="18" charset="0"/>
                <a:cs typeface="Times New Roman" panose="02020603050405020304" pitchFamily="18" charset="0"/>
              </a:rPr>
              <a:t>cân</a:t>
            </a:r>
            <a:r>
              <a:rPr lang="en-US" altLang="vi-VN" sz="2400" b="1" i="1" dirty="0">
                <a:solidFill>
                  <a:srgbClr val="FF0000"/>
                </a:solidFill>
                <a:latin typeface="Times New Roman" panose="02020603050405020304" pitchFamily="18" charset="0"/>
                <a:cs typeface="Times New Roman" panose="02020603050405020304" pitchFamily="18" charset="0"/>
              </a:rPr>
              <a:t> </a:t>
            </a:r>
            <a:r>
              <a:rPr lang="en-US" altLang="vi-VN" sz="2400" b="1" i="1" dirty="0" err="1">
                <a:solidFill>
                  <a:srgbClr val="FF0000"/>
                </a:solidFill>
                <a:latin typeface="Times New Roman" panose="02020603050405020304" pitchFamily="18" charset="0"/>
                <a:cs typeface="Times New Roman" panose="02020603050405020304" pitchFamily="18" charset="0"/>
              </a:rPr>
              <a:t>trong</a:t>
            </a:r>
            <a:r>
              <a:rPr lang="en-US" altLang="vi-VN" sz="2400" b="1" i="1" dirty="0">
                <a:solidFill>
                  <a:srgbClr val="FF0000"/>
                </a:solidFill>
                <a:latin typeface="Times New Roman" panose="02020603050405020304" pitchFamily="18" charset="0"/>
                <a:cs typeface="Times New Roman" panose="02020603050405020304" pitchFamily="18" charset="0"/>
              </a:rPr>
              <a:t> </a:t>
            </a:r>
            <a:r>
              <a:rPr lang="en-US" altLang="vi-VN" sz="2400" b="1" i="1" dirty="0" err="1">
                <a:solidFill>
                  <a:srgbClr val="FF0000"/>
                </a:solidFill>
                <a:latin typeface="Times New Roman" panose="02020603050405020304" pitchFamily="18" charset="0"/>
                <a:cs typeface="Times New Roman" panose="02020603050405020304" pitchFamily="18" charset="0"/>
              </a:rPr>
              <a:t>các</a:t>
            </a:r>
            <a:r>
              <a:rPr lang="en-US" altLang="vi-VN" sz="2400" b="1" i="1" dirty="0">
                <a:solidFill>
                  <a:srgbClr val="FF0000"/>
                </a:solidFill>
                <a:latin typeface="Times New Roman" panose="02020603050405020304" pitchFamily="18" charset="0"/>
                <a:cs typeface="Times New Roman" panose="02020603050405020304" pitchFamily="18" charset="0"/>
              </a:rPr>
              <a:t> </a:t>
            </a:r>
            <a:r>
              <a:rPr lang="en-US" altLang="vi-VN" sz="2400" b="1" i="1" dirty="0" err="1">
                <a:solidFill>
                  <a:srgbClr val="FF0000"/>
                </a:solidFill>
                <a:latin typeface="Times New Roman" panose="02020603050405020304" pitchFamily="18" charset="0"/>
                <a:cs typeface="Times New Roman" panose="02020603050405020304" pitchFamily="18" charset="0"/>
              </a:rPr>
              <a:t>trường</a:t>
            </a:r>
            <a:r>
              <a:rPr lang="en-US" altLang="vi-VN" sz="2400" b="1" i="1" dirty="0">
                <a:solidFill>
                  <a:srgbClr val="FF0000"/>
                </a:solidFill>
                <a:latin typeface="Times New Roman" panose="02020603050405020304" pitchFamily="18" charset="0"/>
                <a:cs typeface="Times New Roman" panose="02020603050405020304" pitchFamily="18" charset="0"/>
              </a:rPr>
              <a:t> </a:t>
            </a:r>
            <a:r>
              <a:rPr lang="en-US" altLang="vi-VN" sz="2400" b="1" i="1" dirty="0" err="1">
                <a:solidFill>
                  <a:srgbClr val="FF0000"/>
                </a:solidFill>
                <a:latin typeface="Times New Roman" panose="02020603050405020304" pitchFamily="18" charset="0"/>
                <a:cs typeface="Times New Roman" panose="02020603050405020304" pitchFamily="18" charset="0"/>
              </a:rPr>
              <a:t>hợp</a:t>
            </a:r>
            <a:r>
              <a:rPr lang="en-US" altLang="vi-VN" sz="2400" b="1" i="1" dirty="0">
                <a:solidFill>
                  <a:srgbClr val="FF0000"/>
                </a:solidFill>
                <a:latin typeface="Times New Roman" panose="02020603050405020304" pitchFamily="18" charset="0"/>
                <a:cs typeface="Times New Roman" panose="02020603050405020304" pitchFamily="18" charset="0"/>
              </a:rPr>
              <a:t> </a:t>
            </a:r>
            <a:r>
              <a:rPr lang="en-US" altLang="vi-VN" sz="2400" b="1" i="1" dirty="0" err="1">
                <a:solidFill>
                  <a:srgbClr val="FF0000"/>
                </a:solidFill>
                <a:latin typeface="Times New Roman" panose="02020603050405020304" pitchFamily="18" charset="0"/>
                <a:cs typeface="Times New Roman" panose="02020603050405020304" pitchFamily="18" charset="0"/>
              </a:rPr>
              <a:t>sau</a:t>
            </a:r>
            <a:r>
              <a:rPr lang="en-US" altLang="vi-VN" sz="2400" b="1" i="1" dirty="0">
                <a:solidFill>
                  <a:srgbClr val="FF0000"/>
                </a:solidFill>
                <a:latin typeface="Times New Roman" panose="02020603050405020304" pitchFamily="18" charset="0"/>
                <a:cs typeface="Times New Roman" panose="02020603050405020304" pitchFamily="18" charset="0"/>
              </a:rPr>
              <a:t>?</a:t>
            </a:r>
          </a:p>
          <a:p>
            <a:pPr algn="just" eaLnBrk="1" hangingPunct="1">
              <a:spcBef>
                <a:spcPct val="50000"/>
              </a:spcBef>
            </a:pPr>
            <a:r>
              <a:rPr lang="en-US" altLang="vi-VN" sz="2400" dirty="0" err="1">
                <a:latin typeface="Times New Roman" panose="02020603050405020304" pitchFamily="18" charset="0"/>
                <a:cs typeface="Times New Roman" panose="02020603050405020304" pitchFamily="18" charset="0"/>
              </a:rPr>
              <a:t>Hoạt</a:t>
            </a:r>
            <a:r>
              <a:rPr lang="en-US" altLang="vi-VN" sz="2400" dirty="0">
                <a:latin typeface="Times New Roman" panose="02020603050405020304" pitchFamily="18" charset="0"/>
                <a:cs typeface="Times New Roman" panose="02020603050405020304" pitchFamily="18" charset="0"/>
              </a:rPr>
              <a:t> </a:t>
            </a:r>
            <a:r>
              <a:rPr lang="en-US" altLang="vi-VN" sz="2400" dirty="0" err="1">
                <a:latin typeface="Times New Roman" panose="02020603050405020304" pitchFamily="18" charset="0"/>
                <a:cs typeface="Times New Roman" panose="02020603050405020304" pitchFamily="18" charset="0"/>
              </a:rPr>
              <a:t>động</a:t>
            </a:r>
            <a:r>
              <a:rPr lang="en-US" altLang="vi-VN" sz="2400" dirty="0">
                <a:latin typeface="Times New Roman" panose="02020603050405020304" pitchFamily="18" charset="0"/>
                <a:cs typeface="Times New Roman" panose="02020603050405020304" pitchFamily="18" charset="0"/>
              </a:rPr>
              <a:t> </a:t>
            </a:r>
            <a:r>
              <a:rPr lang="en-US" altLang="vi-VN" sz="2400" dirty="0" err="1">
                <a:latin typeface="Times New Roman" panose="02020603050405020304" pitchFamily="18" charset="0"/>
                <a:cs typeface="Times New Roman" panose="02020603050405020304" pitchFamily="18" charset="0"/>
              </a:rPr>
              <a:t>nhóm</a:t>
            </a:r>
            <a:r>
              <a:rPr lang="en-US" altLang="vi-VN" sz="2400" dirty="0">
                <a:latin typeface="Times New Roman" panose="02020603050405020304" pitchFamily="18" charset="0"/>
                <a:cs typeface="Times New Roman" panose="02020603050405020304" pitchFamily="18" charset="0"/>
              </a:rPr>
              <a:t> </a:t>
            </a:r>
            <a:r>
              <a:rPr lang="en-US" altLang="vi-VN" sz="2400" dirty="0" err="1">
                <a:latin typeface="Times New Roman" panose="02020603050405020304" pitchFamily="18" charset="0"/>
                <a:cs typeface="Times New Roman" panose="02020603050405020304" pitchFamily="18" charset="0"/>
              </a:rPr>
              <a:t>lớn</a:t>
            </a:r>
            <a:r>
              <a:rPr lang="en-US" altLang="vi-VN" sz="2400" dirty="0">
                <a:latin typeface="Times New Roman" panose="02020603050405020304" pitchFamily="18" charset="0"/>
                <a:cs typeface="Times New Roman" panose="02020603050405020304" pitchFamily="18" charset="0"/>
              </a:rPr>
              <a:t>: 6 </a:t>
            </a:r>
            <a:r>
              <a:rPr lang="en-US" altLang="vi-VN" sz="2400" dirty="0" err="1">
                <a:latin typeface="Times New Roman" panose="02020603050405020304" pitchFamily="18" charset="0"/>
                <a:cs typeface="Times New Roman" panose="02020603050405020304" pitchFamily="18" charset="0"/>
              </a:rPr>
              <a:t>nhóm</a:t>
            </a:r>
            <a:endParaRPr lang="en-US" altLang="vi-VN" sz="2400" dirty="0">
              <a:latin typeface="Times New Roman" panose="02020603050405020304" pitchFamily="18" charset="0"/>
              <a:cs typeface="Times New Roman" panose="02020603050405020304" pitchFamily="18" charset="0"/>
            </a:endParaRPr>
          </a:p>
          <a:p>
            <a:pPr algn="just" eaLnBrk="1" hangingPunct="1">
              <a:spcBef>
                <a:spcPct val="50000"/>
              </a:spcBef>
            </a:pPr>
            <a:r>
              <a:rPr lang="en-US" altLang="vi-VN" sz="2400" dirty="0">
                <a:latin typeface="Times New Roman" panose="02020603050405020304" pitchFamily="18" charset="0"/>
                <a:cs typeface="Times New Roman" panose="02020603050405020304" pitchFamily="18" charset="0"/>
              </a:rPr>
              <a:t>+ </a:t>
            </a:r>
            <a:r>
              <a:rPr lang="en-US" altLang="vi-VN" sz="2400" dirty="0" err="1">
                <a:latin typeface="Times New Roman" panose="02020603050405020304" pitchFamily="18" charset="0"/>
                <a:cs typeface="Times New Roman" panose="02020603050405020304" pitchFamily="18" charset="0"/>
              </a:rPr>
              <a:t>Thời</a:t>
            </a:r>
            <a:r>
              <a:rPr lang="en-US" altLang="vi-VN" sz="2400" dirty="0">
                <a:latin typeface="Times New Roman" panose="02020603050405020304" pitchFamily="18" charset="0"/>
                <a:cs typeface="Times New Roman" panose="02020603050405020304" pitchFamily="18" charset="0"/>
              </a:rPr>
              <a:t> </a:t>
            </a:r>
            <a:r>
              <a:rPr lang="en-US" altLang="vi-VN" sz="2400" dirty="0" err="1">
                <a:latin typeface="Times New Roman" panose="02020603050405020304" pitchFamily="18" charset="0"/>
                <a:cs typeface="Times New Roman" panose="02020603050405020304" pitchFamily="18" charset="0"/>
              </a:rPr>
              <a:t>gian</a:t>
            </a:r>
            <a:r>
              <a:rPr lang="en-US" altLang="vi-VN" sz="2400" dirty="0">
                <a:latin typeface="Times New Roman" panose="02020603050405020304" pitchFamily="18" charset="0"/>
                <a:cs typeface="Times New Roman" panose="02020603050405020304" pitchFamily="18" charset="0"/>
              </a:rPr>
              <a:t> </a:t>
            </a:r>
            <a:r>
              <a:rPr lang="en-US" altLang="vi-VN" sz="2400" dirty="0" err="1">
                <a:latin typeface="Times New Roman" panose="02020603050405020304" pitchFamily="18" charset="0"/>
                <a:cs typeface="Times New Roman" panose="02020603050405020304" pitchFamily="18" charset="0"/>
              </a:rPr>
              <a:t>thực</a:t>
            </a:r>
            <a:r>
              <a:rPr lang="en-US" altLang="vi-VN" sz="2400" dirty="0">
                <a:latin typeface="Times New Roman" panose="02020603050405020304" pitchFamily="18" charset="0"/>
                <a:cs typeface="Times New Roman" panose="02020603050405020304" pitchFamily="18" charset="0"/>
              </a:rPr>
              <a:t> </a:t>
            </a:r>
            <a:r>
              <a:rPr lang="en-US" altLang="vi-VN" sz="2400" dirty="0" err="1">
                <a:latin typeface="Times New Roman" panose="02020603050405020304" pitchFamily="18" charset="0"/>
                <a:cs typeface="Times New Roman" panose="02020603050405020304" pitchFamily="18" charset="0"/>
              </a:rPr>
              <a:t>hiện</a:t>
            </a:r>
            <a:r>
              <a:rPr lang="en-US" altLang="vi-VN" sz="2400" dirty="0">
                <a:latin typeface="Times New Roman" panose="02020603050405020304" pitchFamily="18" charset="0"/>
                <a:cs typeface="Times New Roman" panose="02020603050405020304" pitchFamily="18" charset="0"/>
              </a:rPr>
              <a:t>: 3 </a:t>
            </a:r>
            <a:r>
              <a:rPr lang="en-US" altLang="vi-VN" sz="2400" dirty="0" err="1">
                <a:latin typeface="Times New Roman" panose="02020603050405020304" pitchFamily="18" charset="0"/>
                <a:cs typeface="Times New Roman" panose="02020603050405020304" pitchFamily="18" charset="0"/>
              </a:rPr>
              <a:t>phút</a:t>
            </a:r>
            <a:endParaRPr lang="en-US" altLang="vi-VN" sz="2400" dirty="0">
              <a:latin typeface="Times New Roman" panose="02020603050405020304" pitchFamily="18" charset="0"/>
              <a:cs typeface="Times New Roman" panose="02020603050405020304" pitchFamily="18" charset="0"/>
            </a:endParaRPr>
          </a:p>
          <a:p>
            <a:pPr algn="just" eaLnBrk="1" hangingPunct="1">
              <a:spcBef>
                <a:spcPct val="50000"/>
              </a:spcBef>
            </a:pPr>
            <a:r>
              <a:rPr lang="en-US" altLang="vi-VN" sz="2400" dirty="0">
                <a:latin typeface="Times New Roman" panose="02020603050405020304" pitchFamily="18" charset="0"/>
                <a:cs typeface="Times New Roman" panose="02020603050405020304" pitchFamily="18" charset="0"/>
              </a:rPr>
              <a:t>+ </a:t>
            </a:r>
            <a:r>
              <a:rPr lang="en-US" altLang="vi-VN" sz="2400" dirty="0" err="1">
                <a:latin typeface="Times New Roman" panose="02020603050405020304" pitchFamily="18" charset="0"/>
                <a:cs typeface="Times New Roman" panose="02020603050405020304" pitchFamily="18" charset="0"/>
              </a:rPr>
              <a:t>Làm</a:t>
            </a:r>
            <a:r>
              <a:rPr lang="en-US" altLang="vi-VN" sz="2400" dirty="0">
                <a:latin typeface="Times New Roman" panose="02020603050405020304" pitchFamily="18" charset="0"/>
                <a:cs typeface="Times New Roman" panose="02020603050405020304" pitchFamily="18" charset="0"/>
              </a:rPr>
              <a:t> </a:t>
            </a:r>
            <a:r>
              <a:rPr lang="en-US" altLang="vi-VN" sz="2400" dirty="0" err="1">
                <a:latin typeface="Times New Roman" panose="02020603050405020304" pitchFamily="18" charset="0"/>
                <a:cs typeface="Times New Roman" panose="02020603050405020304" pitchFamily="18" charset="0"/>
              </a:rPr>
              <a:t>vào</a:t>
            </a:r>
            <a:r>
              <a:rPr lang="en-US" altLang="vi-VN" sz="2400" dirty="0">
                <a:latin typeface="Times New Roman" panose="02020603050405020304" pitchFamily="18" charset="0"/>
                <a:cs typeface="Times New Roman" panose="02020603050405020304" pitchFamily="18" charset="0"/>
              </a:rPr>
              <a:t> </a:t>
            </a:r>
            <a:r>
              <a:rPr lang="en-US" altLang="vi-VN" sz="2400" dirty="0" err="1">
                <a:latin typeface="Times New Roman" panose="02020603050405020304" pitchFamily="18" charset="0"/>
                <a:cs typeface="Times New Roman" panose="02020603050405020304" pitchFamily="18" charset="0"/>
              </a:rPr>
              <a:t>phiếu</a:t>
            </a:r>
            <a:r>
              <a:rPr lang="en-US" altLang="vi-VN" sz="2400" dirty="0">
                <a:latin typeface="Times New Roman" panose="02020603050405020304" pitchFamily="18" charset="0"/>
                <a:cs typeface="Times New Roman" panose="02020603050405020304" pitchFamily="18" charset="0"/>
              </a:rPr>
              <a:t> </a:t>
            </a:r>
            <a:r>
              <a:rPr lang="en-US" altLang="vi-VN" sz="2400" dirty="0" err="1">
                <a:latin typeface="Times New Roman" panose="02020603050405020304" pitchFamily="18" charset="0"/>
                <a:cs typeface="Times New Roman" panose="02020603050405020304" pitchFamily="18" charset="0"/>
              </a:rPr>
              <a:t>bài</a:t>
            </a:r>
            <a:r>
              <a:rPr lang="en-US" altLang="vi-VN" sz="2400" dirty="0">
                <a:latin typeface="Times New Roman" panose="02020603050405020304" pitchFamily="18" charset="0"/>
                <a:cs typeface="Times New Roman" panose="02020603050405020304" pitchFamily="18" charset="0"/>
              </a:rPr>
              <a:t> </a:t>
            </a:r>
            <a:r>
              <a:rPr lang="en-US" altLang="vi-VN" sz="2400" dirty="0" err="1">
                <a:latin typeface="Times New Roman" panose="02020603050405020304" pitchFamily="18" charset="0"/>
                <a:cs typeface="Times New Roman" panose="02020603050405020304" pitchFamily="18" charset="0"/>
              </a:rPr>
              <a:t>tập</a:t>
            </a:r>
            <a:r>
              <a:rPr lang="en-US" altLang="vi-VN" sz="2400" dirty="0">
                <a:latin typeface="Times New Roman" panose="02020603050405020304" pitchFamily="18" charset="0"/>
                <a:cs typeface="Times New Roman" panose="02020603050405020304" pitchFamily="18" charset="0"/>
              </a:rPr>
              <a:t>.</a:t>
            </a:r>
            <a:endParaRPr lang="vi-VN" altLang="vi-VN" sz="2400" dirty="0">
              <a:latin typeface="Times New Roman" panose="02020603050405020304" pitchFamily="18" charset="0"/>
              <a:cs typeface="Times New Roman" panose="02020603050405020304" pitchFamily="18" charset="0"/>
            </a:endParaRPr>
          </a:p>
        </p:txBody>
      </p:sp>
      <p:sp>
        <p:nvSpPr>
          <p:cNvPr id="8" name="Rectangle 8">
            <a:extLst>
              <a:ext uri="{FF2B5EF4-FFF2-40B4-BE49-F238E27FC236}">
                <a16:creationId xmlns:a16="http://schemas.microsoft.com/office/drawing/2014/main" id="{140B43D0-D0B2-4A7D-B27A-B71DFAB64A5B}"/>
              </a:ext>
            </a:extLst>
          </p:cNvPr>
          <p:cNvSpPr/>
          <p:nvPr/>
        </p:nvSpPr>
        <p:spPr>
          <a:xfrm>
            <a:off x="32096" y="4006589"/>
            <a:ext cx="1894728" cy="5388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9913" tIns="39956" rIns="79913" bIns="39956" anchor="ctr"/>
          <a:lstStyle/>
          <a:p>
            <a:pPr algn="ctr" eaLnBrk="1" hangingPunct="1">
              <a:defRPr/>
            </a:pPr>
            <a:r>
              <a:rPr lang="en-US" sz="2118" dirty="0" err="1">
                <a:solidFill>
                  <a:srgbClr val="FF0000"/>
                </a:solidFill>
                <a:latin typeface="Times New Roman" pitchFamily="18" charset="0"/>
                <a:cs typeface="Times New Roman" pitchFamily="18" charset="0"/>
              </a:rPr>
              <a:t>Hình</a:t>
            </a:r>
            <a:r>
              <a:rPr lang="en-US" sz="2118" dirty="0">
                <a:solidFill>
                  <a:srgbClr val="FF0000"/>
                </a:solidFill>
                <a:latin typeface="Times New Roman" pitchFamily="18" charset="0"/>
                <a:cs typeface="Times New Roman" pitchFamily="18" charset="0"/>
              </a:rPr>
              <a:t> a</a:t>
            </a:r>
          </a:p>
        </p:txBody>
      </p:sp>
      <p:sp>
        <p:nvSpPr>
          <p:cNvPr id="9" name="Rectangle 8">
            <a:extLst>
              <a:ext uri="{FF2B5EF4-FFF2-40B4-BE49-F238E27FC236}">
                <a16:creationId xmlns:a16="http://schemas.microsoft.com/office/drawing/2014/main" id="{239B8336-35C4-465F-95B5-3BE54680933D}"/>
              </a:ext>
            </a:extLst>
          </p:cNvPr>
          <p:cNvSpPr/>
          <p:nvPr/>
        </p:nvSpPr>
        <p:spPr>
          <a:xfrm>
            <a:off x="6716407" y="4042937"/>
            <a:ext cx="1895662" cy="5397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9913" tIns="39956" rIns="79913" bIns="39956" anchor="ctr"/>
          <a:lstStyle/>
          <a:p>
            <a:pPr algn="ctr" eaLnBrk="1" hangingPunct="1">
              <a:defRPr/>
            </a:pPr>
            <a:r>
              <a:rPr lang="en-US" sz="2118" dirty="0" err="1">
                <a:solidFill>
                  <a:srgbClr val="FF0000"/>
                </a:solidFill>
                <a:latin typeface="Times New Roman" pitchFamily="18" charset="0"/>
                <a:cs typeface="Times New Roman" pitchFamily="18" charset="0"/>
              </a:rPr>
              <a:t>Hình</a:t>
            </a:r>
            <a:r>
              <a:rPr lang="en-US" sz="2118" dirty="0">
                <a:solidFill>
                  <a:srgbClr val="FF0000"/>
                </a:solidFill>
                <a:latin typeface="Times New Roman" pitchFamily="18" charset="0"/>
                <a:cs typeface="Times New Roman" pitchFamily="18" charset="0"/>
              </a:rPr>
              <a:t> c</a:t>
            </a:r>
          </a:p>
        </p:txBody>
      </p:sp>
      <p:sp>
        <p:nvSpPr>
          <p:cNvPr id="10" name="Rectangle 8">
            <a:extLst>
              <a:ext uri="{FF2B5EF4-FFF2-40B4-BE49-F238E27FC236}">
                <a16:creationId xmlns:a16="http://schemas.microsoft.com/office/drawing/2014/main" id="{5D6C9655-EB29-464F-833B-EE5199753491}"/>
              </a:ext>
            </a:extLst>
          </p:cNvPr>
          <p:cNvSpPr/>
          <p:nvPr/>
        </p:nvSpPr>
        <p:spPr>
          <a:xfrm>
            <a:off x="3453201" y="4078658"/>
            <a:ext cx="1895662" cy="5733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9913" tIns="39956" rIns="79913" bIns="39956" anchor="ctr"/>
          <a:lstStyle/>
          <a:p>
            <a:pPr algn="ctr" eaLnBrk="1" hangingPunct="1">
              <a:defRPr/>
            </a:pPr>
            <a:r>
              <a:rPr lang="en-US" sz="2118" dirty="0" err="1">
                <a:solidFill>
                  <a:srgbClr val="FF0000"/>
                </a:solidFill>
                <a:latin typeface="Times New Roman" pitchFamily="18" charset="0"/>
                <a:cs typeface="Times New Roman" pitchFamily="18" charset="0"/>
              </a:rPr>
              <a:t>Hình</a:t>
            </a:r>
            <a:r>
              <a:rPr lang="en-US" sz="2118" dirty="0">
                <a:solidFill>
                  <a:srgbClr val="FF0000"/>
                </a:solidFill>
                <a:latin typeface="Times New Roman" pitchFamily="18" charset="0"/>
                <a:cs typeface="Times New Roman" pitchFamily="18" charset="0"/>
              </a:rPr>
              <a:t> b</a:t>
            </a:r>
          </a:p>
        </p:txBody>
      </p:sp>
      <p:sp>
        <p:nvSpPr>
          <p:cNvPr id="11" name="Rectangle 10">
            <a:extLst>
              <a:ext uri="{FF2B5EF4-FFF2-40B4-BE49-F238E27FC236}">
                <a16:creationId xmlns:a16="http://schemas.microsoft.com/office/drawing/2014/main" id="{F39FAB10-CCB7-45E6-A140-A8960482D8B5}"/>
              </a:ext>
            </a:extLst>
          </p:cNvPr>
          <p:cNvSpPr>
            <a:spLocks noChangeArrowheads="1"/>
          </p:cNvSpPr>
          <p:nvPr/>
        </p:nvSpPr>
        <p:spPr bwMode="auto">
          <a:xfrm>
            <a:off x="345654" y="4366716"/>
            <a:ext cx="1702360" cy="81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a:lnSpc>
                <a:spcPct val="115000"/>
              </a:lnSpc>
            </a:pPr>
            <a:r>
              <a:rPr lang="vi-VN" altLang="en-US" sz="2118" b="1" dirty="0">
                <a:solidFill>
                  <a:srgbClr val="0000FF"/>
                </a:solidFill>
                <a:latin typeface="Times New Roman" panose="02020603050405020304" pitchFamily="18" charset="0"/>
                <a:cs typeface="Calibri" panose="020F0502020204030204" pitchFamily="34" charset="0"/>
              </a:rPr>
              <a:t>GHĐ: 1000 g</a:t>
            </a:r>
            <a:endParaRPr lang="en-US" altLang="en-US" sz="2118" b="1" dirty="0">
              <a:solidFill>
                <a:srgbClr val="0000FF"/>
              </a:solidFill>
              <a:latin typeface="Times New Roman" panose="02020603050405020304" pitchFamily="18" charset="0"/>
              <a:cs typeface="Calibri" panose="020F0502020204030204" pitchFamily="34" charset="0"/>
            </a:endParaRPr>
          </a:p>
          <a:p>
            <a:pPr algn="just">
              <a:lnSpc>
                <a:spcPct val="115000"/>
              </a:lnSpc>
            </a:pPr>
            <a:r>
              <a:rPr lang="vi-VN" altLang="en-US" sz="2118" b="1" dirty="0">
                <a:solidFill>
                  <a:srgbClr val="0000FF"/>
                </a:solidFill>
                <a:latin typeface="Times New Roman" panose="02020603050405020304" pitchFamily="18" charset="0"/>
                <a:cs typeface="Calibri" panose="020F0502020204030204" pitchFamily="34" charset="0"/>
              </a:rPr>
              <a:t>ĐCNN: 5 g</a:t>
            </a:r>
            <a:endParaRPr lang="vi-VN" altLang="en-US" sz="2118" b="1" dirty="0">
              <a:solidFill>
                <a:srgbClr val="0000FF"/>
              </a:solidFill>
              <a:latin typeface="Calibri" panose="020F0502020204030204" pitchFamily="34" charset="0"/>
              <a:cs typeface="Calibri" panose="020F0502020204030204" pitchFamily="34" charset="0"/>
            </a:endParaRPr>
          </a:p>
        </p:txBody>
      </p:sp>
      <p:sp>
        <p:nvSpPr>
          <p:cNvPr id="12" name="Rectangle 11">
            <a:extLst>
              <a:ext uri="{FF2B5EF4-FFF2-40B4-BE49-F238E27FC236}">
                <a16:creationId xmlns:a16="http://schemas.microsoft.com/office/drawing/2014/main" id="{2FB9CE44-AA88-4085-A0F4-17F5267E3755}"/>
              </a:ext>
            </a:extLst>
          </p:cNvPr>
          <p:cNvSpPr>
            <a:spLocks noChangeArrowheads="1"/>
          </p:cNvSpPr>
          <p:nvPr/>
        </p:nvSpPr>
        <p:spPr bwMode="auto">
          <a:xfrm>
            <a:off x="3469620" y="4365520"/>
            <a:ext cx="2496111" cy="81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a:lnSpc>
                <a:spcPct val="115000"/>
              </a:lnSpc>
            </a:pPr>
            <a:r>
              <a:rPr lang="vi-VN" altLang="en-US" sz="2118" b="1" dirty="0">
                <a:solidFill>
                  <a:srgbClr val="0000FF"/>
                </a:solidFill>
                <a:latin typeface="Times New Roman" panose="02020603050405020304" pitchFamily="18" charset="0"/>
                <a:cs typeface="Calibri" panose="020F0502020204030204" pitchFamily="34" charset="0"/>
              </a:rPr>
              <a:t>GHĐ: 15 kg</a:t>
            </a:r>
            <a:endParaRPr lang="en-US" altLang="en-US" sz="2118" b="1" dirty="0">
              <a:solidFill>
                <a:srgbClr val="0000FF"/>
              </a:solidFill>
              <a:latin typeface="Times New Roman" panose="02020603050405020304" pitchFamily="18" charset="0"/>
              <a:cs typeface="Calibri" panose="020F0502020204030204" pitchFamily="34" charset="0"/>
            </a:endParaRPr>
          </a:p>
          <a:p>
            <a:pPr algn="just">
              <a:lnSpc>
                <a:spcPct val="115000"/>
              </a:lnSpc>
            </a:pPr>
            <a:r>
              <a:rPr lang="vi-VN" altLang="en-US" sz="2118" b="1" dirty="0">
                <a:solidFill>
                  <a:srgbClr val="0000FF"/>
                </a:solidFill>
                <a:latin typeface="Times New Roman" panose="02020603050405020304" pitchFamily="18" charset="0"/>
                <a:cs typeface="Calibri" panose="020F0502020204030204" pitchFamily="34" charset="0"/>
              </a:rPr>
              <a:t>ĐCNN: 0,05 kg</a:t>
            </a:r>
            <a:endParaRPr lang="vi-VN" altLang="en-US" sz="2118" b="1" dirty="0">
              <a:solidFill>
                <a:srgbClr val="0000FF"/>
              </a:solidFill>
              <a:latin typeface="Calibri" panose="020F0502020204030204" pitchFamily="34" charset="0"/>
              <a:cs typeface="Calibri" panose="020F0502020204030204" pitchFamily="34" charset="0"/>
            </a:endParaRPr>
          </a:p>
        </p:txBody>
      </p:sp>
      <p:sp>
        <p:nvSpPr>
          <p:cNvPr id="13" name="Rectangle 12">
            <a:extLst>
              <a:ext uri="{FF2B5EF4-FFF2-40B4-BE49-F238E27FC236}">
                <a16:creationId xmlns:a16="http://schemas.microsoft.com/office/drawing/2014/main" id="{62D4432B-A893-4B46-A443-2F7C2CC3DC86}"/>
              </a:ext>
            </a:extLst>
          </p:cNvPr>
          <p:cNvSpPr>
            <a:spLocks noChangeArrowheads="1"/>
          </p:cNvSpPr>
          <p:nvPr/>
        </p:nvSpPr>
        <p:spPr bwMode="auto">
          <a:xfrm>
            <a:off x="6754050" y="4365520"/>
            <a:ext cx="2239309" cy="81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a:lnSpc>
                <a:spcPct val="115000"/>
              </a:lnSpc>
            </a:pPr>
            <a:r>
              <a:rPr lang="vi-VN" altLang="en-US" sz="2118" b="1" dirty="0">
                <a:solidFill>
                  <a:srgbClr val="0000FF"/>
                </a:solidFill>
                <a:latin typeface="Times New Roman" panose="02020603050405020304" pitchFamily="18" charset="0"/>
                <a:cs typeface="Calibri" panose="020F0502020204030204" pitchFamily="34" charset="0"/>
              </a:rPr>
              <a:t>GHĐ: 130 kg</a:t>
            </a:r>
            <a:endParaRPr lang="en-US" altLang="en-US" sz="2118" b="1" dirty="0">
              <a:solidFill>
                <a:srgbClr val="0000FF"/>
              </a:solidFill>
              <a:latin typeface="Times New Roman" panose="02020603050405020304" pitchFamily="18" charset="0"/>
              <a:cs typeface="Calibri" panose="020F0502020204030204" pitchFamily="34" charset="0"/>
            </a:endParaRPr>
          </a:p>
          <a:p>
            <a:pPr algn="just">
              <a:lnSpc>
                <a:spcPct val="115000"/>
              </a:lnSpc>
            </a:pPr>
            <a:r>
              <a:rPr lang="vi-VN" altLang="en-US" sz="2118" b="1" dirty="0">
                <a:solidFill>
                  <a:srgbClr val="0000FF"/>
                </a:solidFill>
                <a:latin typeface="Times New Roman" panose="02020603050405020304" pitchFamily="18" charset="0"/>
                <a:cs typeface="Calibri" panose="020F0502020204030204" pitchFamily="34" charset="0"/>
              </a:rPr>
              <a:t>ĐCNN: 1 kg</a:t>
            </a:r>
            <a:endParaRPr lang="vi-VN" altLang="en-US" sz="2118" b="1" dirty="0">
              <a:solidFill>
                <a:srgbClr val="0000FF"/>
              </a:solidFill>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16"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Effect transition="in" filter="fade">
                                      <p:cBhvr>
                                        <p:cTn id="16" dur="500"/>
                                        <p:tgtEl>
                                          <p:spTgt spid="12"/>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16"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ppt_w</p:attrName>
                                        </p:attrNameLst>
                                      </p:cBhvr>
                                      <p:tavLst>
                                        <p:tav tm="0">
                                          <p:val>
                                            <p:fltVal val="0"/>
                                          </p:val>
                                        </p:tav>
                                        <p:tav tm="100000">
                                          <p:val>
                                            <p:strVal val="#ppt_w"/>
                                          </p:val>
                                        </p:tav>
                                      </p:tavLst>
                                    </p:anim>
                                    <p:anim calcmode="lin" valueType="num">
                                      <p:cBhvr>
                                        <p:cTn id="22" dur="500" fill="hold"/>
                                        <p:tgtEl>
                                          <p:spTgt spid="13"/>
                                        </p:tgtEl>
                                        <p:attrNameLst>
                                          <p:attrName>ppt_h</p:attrName>
                                        </p:attrNameLst>
                                      </p:cBhvr>
                                      <p:tavLst>
                                        <p:tav tm="0">
                                          <p:val>
                                            <p:fltVal val="0"/>
                                          </p:val>
                                        </p:tav>
                                        <p:tav tm="100000">
                                          <p:val>
                                            <p:strVal val="#ppt_h"/>
                                          </p:val>
                                        </p:tav>
                                      </p:tavLst>
                                    </p:anim>
                                    <p:animEffect transition="in" filter="fade">
                                      <p:cBhvr>
                                        <p:cTn id="2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646A3C68-FC87-46AF-ADE3-7600AA0898DF}"/>
              </a:ext>
            </a:extLst>
          </p:cNvPr>
          <p:cNvSpPr/>
          <p:nvPr/>
        </p:nvSpPr>
        <p:spPr>
          <a:xfrm>
            <a:off x="1417320" y="548640"/>
            <a:ext cx="6050280" cy="7620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600" b="1" i="1" dirty="0" err="1">
                <a:solidFill>
                  <a:srgbClr val="FF0000"/>
                </a:solidFill>
                <a:latin typeface="Times New Roman" panose="02020603050405020304" pitchFamily="18" charset="0"/>
                <a:cs typeface="Times New Roman" panose="02020603050405020304" pitchFamily="18" charset="0"/>
              </a:rPr>
              <a:t>Trò</a:t>
            </a:r>
            <a:r>
              <a:rPr lang="en-US" sz="3600" b="1" i="1" dirty="0">
                <a:solidFill>
                  <a:srgbClr val="FF0000"/>
                </a:solidFill>
                <a:latin typeface="Times New Roman" panose="02020603050405020304" pitchFamily="18" charset="0"/>
                <a:cs typeface="Times New Roman" panose="02020603050405020304" pitchFamily="18" charset="0"/>
              </a:rPr>
              <a:t> </a:t>
            </a:r>
            <a:r>
              <a:rPr lang="en-US" sz="3600" b="1" i="1" dirty="0" err="1">
                <a:solidFill>
                  <a:srgbClr val="FF0000"/>
                </a:solidFill>
                <a:latin typeface="Times New Roman" panose="02020603050405020304" pitchFamily="18" charset="0"/>
                <a:cs typeface="Times New Roman" panose="02020603050405020304" pitchFamily="18" charset="0"/>
              </a:rPr>
              <a:t>ch</a:t>
            </a:r>
            <a:r>
              <a:rPr lang="vi-VN" sz="3600" b="1" i="1" dirty="0">
                <a:solidFill>
                  <a:srgbClr val="FF0000"/>
                </a:solidFill>
                <a:latin typeface="Times New Roman" panose="02020603050405020304" pitchFamily="18" charset="0"/>
                <a:cs typeface="Times New Roman" panose="02020603050405020304" pitchFamily="18" charset="0"/>
              </a:rPr>
              <a:t>ơ</a:t>
            </a:r>
            <a:r>
              <a:rPr lang="en-US" sz="3600" b="1" i="1" dirty="0" err="1">
                <a:solidFill>
                  <a:srgbClr val="FF0000"/>
                </a:solidFill>
                <a:latin typeface="Times New Roman" panose="02020603050405020304" pitchFamily="18" charset="0"/>
                <a:cs typeface="Times New Roman" panose="02020603050405020304" pitchFamily="18" charset="0"/>
              </a:rPr>
              <a:t>i</a:t>
            </a:r>
            <a:r>
              <a:rPr lang="en-US" sz="3600" b="1" i="1" dirty="0">
                <a:solidFill>
                  <a:srgbClr val="FF0000"/>
                </a:solidFill>
                <a:latin typeface="Times New Roman" panose="02020603050405020304" pitchFamily="18" charset="0"/>
                <a:cs typeface="Times New Roman" panose="02020603050405020304" pitchFamily="18" charset="0"/>
              </a:rPr>
              <a:t> “ </a:t>
            </a:r>
            <a:r>
              <a:rPr lang="en-US" sz="3600" b="1" i="1" dirty="0" err="1">
                <a:solidFill>
                  <a:srgbClr val="FF0000"/>
                </a:solidFill>
                <a:latin typeface="Times New Roman" panose="02020603050405020304" pitchFamily="18" charset="0"/>
                <a:cs typeface="Times New Roman" panose="02020603050405020304" pitchFamily="18" charset="0"/>
              </a:rPr>
              <a:t>Tiếp</a:t>
            </a:r>
            <a:r>
              <a:rPr lang="en-US" sz="3600" b="1" i="1" dirty="0">
                <a:solidFill>
                  <a:srgbClr val="FF0000"/>
                </a:solidFill>
                <a:latin typeface="Times New Roman" panose="02020603050405020304" pitchFamily="18" charset="0"/>
                <a:cs typeface="Times New Roman" panose="02020603050405020304" pitchFamily="18" charset="0"/>
              </a:rPr>
              <a:t> </a:t>
            </a:r>
            <a:r>
              <a:rPr lang="en-US" sz="3600" b="1" i="1" dirty="0" err="1">
                <a:solidFill>
                  <a:srgbClr val="FF0000"/>
                </a:solidFill>
                <a:latin typeface="Times New Roman" panose="02020603050405020304" pitchFamily="18" charset="0"/>
                <a:cs typeface="Times New Roman" panose="02020603050405020304" pitchFamily="18" charset="0"/>
              </a:rPr>
              <a:t>sức</a:t>
            </a:r>
            <a:r>
              <a:rPr lang="en-US" sz="3600" b="1" i="1" dirty="0">
                <a:solidFill>
                  <a:srgbClr val="FF0000"/>
                </a:solidFill>
                <a:latin typeface="Times New Roman" panose="02020603050405020304" pitchFamily="18" charset="0"/>
                <a:cs typeface="Times New Roman" panose="02020603050405020304" pitchFamily="18" charset="0"/>
              </a:rPr>
              <a:t>”</a:t>
            </a:r>
          </a:p>
        </p:txBody>
      </p:sp>
      <p:sp>
        <p:nvSpPr>
          <p:cNvPr id="3" name="Rectangle 2">
            <a:extLst>
              <a:ext uri="{FF2B5EF4-FFF2-40B4-BE49-F238E27FC236}">
                <a16:creationId xmlns:a16="http://schemas.microsoft.com/office/drawing/2014/main" id="{63034C9A-9B2B-4D82-A8C9-8145E8DF878F}"/>
              </a:ext>
            </a:extLst>
          </p:cNvPr>
          <p:cNvSpPr/>
          <p:nvPr/>
        </p:nvSpPr>
        <p:spPr>
          <a:xfrm>
            <a:off x="1021080" y="1715789"/>
            <a:ext cx="7414260" cy="2181944"/>
          </a:xfrm>
          <a:prstGeom prst="rect">
            <a:avLst/>
          </a:prstGeom>
        </p:spPr>
        <p:txBody>
          <a:bodyPr wrap="square">
            <a:spAutoFit/>
          </a:bodyPr>
          <a:lstStyle/>
          <a:p>
            <a:pPr algn="just">
              <a:lnSpc>
                <a:spcPct val="115000"/>
              </a:lnSpc>
            </a:pPr>
            <a:r>
              <a:rPr lang="nl-NL" sz="2400" dirty="0">
                <a:latin typeface="Times New Roman" panose="02020603050405020304" pitchFamily="18" charset="0"/>
                <a:ea typeface="Calibri" panose="020F0502020204030204" pitchFamily="34" charset="0"/>
                <a:cs typeface="Times New Roman" panose="02020603050405020304" pitchFamily="18" charset="0"/>
              </a:rPr>
              <a:t>Chia lớp thành </a:t>
            </a:r>
            <a:r>
              <a:rPr lang="en-US" sz="2400" dirty="0">
                <a:latin typeface="Times New Roman" panose="02020603050405020304" pitchFamily="18" charset="0"/>
                <a:ea typeface="Calibri" panose="020F0502020204030204" pitchFamily="34" charset="0"/>
                <a:cs typeface="Times New Roman" panose="02020603050405020304" pitchFamily="18" charset="0"/>
              </a:rPr>
              <a:t>3</a:t>
            </a:r>
            <a:r>
              <a:rPr lang="vi-VN" sz="2400" dirty="0">
                <a:latin typeface="Times New Roman" panose="02020603050405020304" pitchFamily="18" charset="0"/>
                <a:ea typeface="Calibri" panose="020F0502020204030204" pitchFamily="34" charset="0"/>
                <a:cs typeface="Times New Roman" panose="02020603050405020304" pitchFamily="18" charset="0"/>
              </a:rPr>
              <a:t> đội</a:t>
            </a:r>
            <a:r>
              <a:rPr lang="nl-NL" sz="2400" dirty="0">
                <a:latin typeface="Times New Roman" panose="02020603050405020304" pitchFamily="18" charset="0"/>
                <a:ea typeface="Calibri" panose="020F0502020204030204" pitchFamily="34" charset="0"/>
                <a:cs typeface="Times New Roman" panose="02020603050405020304" pitchFamily="18" charset="0"/>
              </a:rPr>
              <a:t>.</a:t>
            </a:r>
            <a:endParaRPr lang="en-US" sz="2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pPr>
            <a:r>
              <a:rPr lang="nl-NL" sz="2400" b="1" dirty="0">
                <a:latin typeface="Times New Roman" panose="02020603050405020304" pitchFamily="18" charset="0"/>
                <a:ea typeface="Calibri" panose="020F0502020204030204" pitchFamily="34" charset="0"/>
                <a:cs typeface="Times New Roman" panose="02020603050405020304" pitchFamily="18" charset="0"/>
              </a:rPr>
              <a:t>+ </a:t>
            </a:r>
            <a:r>
              <a:rPr lang="nl-NL" sz="2400" dirty="0">
                <a:latin typeface="Times New Roman" panose="02020603050405020304" pitchFamily="18" charset="0"/>
                <a:ea typeface="Calibri" panose="020F0502020204030204" pitchFamily="34" charset="0"/>
                <a:cs typeface="Times New Roman" panose="02020603050405020304" pitchFamily="18" charset="0"/>
              </a:rPr>
              <a:t>Thời gian thực hiện:</a:t>
            </a:r>
            <a:r>
              <a:rPr lang="fr-FR" sz="2400" dirty="0">
                <a:latin typeface="Times New Roman" panose="02020603050405020304" pitchFamily="18" charset="0"/>
                <a:ea typeface="Calibri" panose="020F0502020204030204" pitchFamily="34" charset="0"/>
                <a:cs typeface="Times New Roman" panose="02020603050405020304" pitchFamily="18" charset="0"/>
              </a:rPr>
              <a:t> 3 </a:t>
            </a:r>
            <a:r>
              <a:rPr lang="fr-FR" sz="2400" dirty="0" err="1">
                <a:latin typeface="Times New Roman" panose="02020603050405020304" pitchFamily="18" charset="0"/>
                <a:ea typeface="Calibri" panose="020F0502020204030204" pitchFamily="34" charset="0"/>
                <a:cs typeface="Times New Roman" panose="02020603050405020304" pitchFamily="18" charset="0"/>
              </a:rPr>
              <a:t>phút</a:t>
            </a:r>
            <a:r>
              <a:rPr lang="fr-FR" sz="2400" dirty="0">
                <a:latin typeface="Times New Roman" panose="02020603050405020304" pitchFamily="18" charset="0"/>
                <a:ea typeface="Calibri" panose="020F0502020204030204" pitchFamily="34" charset="0"/>
                <a:cs typeface="Times New Roman" panose="02020603050405020304" pitchFamily="18" charset="0"/>
              </a:rPr>
              <a:t>.</a:t>
            </a:r>
            <a:endParaRPr lang="en-US" sz="2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pPr>
            <a:r>
              <a:rPr lang="nl-NL" sz="2400" b="1" dirty="0">
                <a:latin typeface="Times New Roman" panose="02020603050405020304" pitchFamily="18" charset="0"/>
                <a:ea typeface="Calibri" panose="020F0502020204030204" pitchFamily="34" charset="0"/>
                <a:cs typeface="Times New Roman" panose="02020603050405020304" pitchFamily="18" charset="0"/>
              </a:rPr>
              <a:t>+ Luật chơi: </a:t>
            </a:r>
            <a:r>
              <a:rPr lang="nl-NL" sz="2400" dirty="0">
                <a:latin typeface="Times New Roman" panose="02020603050405020304" pitchFamily="18" charset="0"/>
                <a:ea typeface="Calibri" panose="020F0502020204030204" pitchFamily="34" charset="0"/>
                <a:cs typeface="Times New Roman" panose="02020603050405020304" pitchFamily="18" charset="0"/>
              </a:rPr>
              <a:t>Các nhóm ghép hình </a:t>
            </a:r>
            <a:r>
              <a:rPr lang="en-US" sz="2400" dirty="0">
                <a:latin typeface="Times New Roman" panose="02020603050405020304" pitchFamily="18" charset="0"/>
                <a:ea typeface="Calibri" panose="020F0502020204030204" pitchFamily="34" charset="0"/>
                <a:cs typeface="Times New Roman" panose="02020603050405020304" pitchFamily="18" charset="0"/>
              </a:rPr>
              <a:t>ở </a:t>
            </a:r>
            <a:r>
              <a:rPr lang="en-US" sz="2400" dirty="0" err="1">
                <a:latin typeface="Times New Roman" panose="02020603050405020304" pitchFamily="18" charset="0"/>
                <a:ea typeface="Calibri" panose="020F0502020204030204" pitchFamily="34" charset="0"/>
                <a:cs typeface="Times New Roman" panose="02020603050405020304" pitchFamily="18" charset="0"/>
              </a:rPr>
              <a:t>côt</a:t>
            </a:r>
            <a:r>
              <a:rPr lang="en-US" sz="2400" dirty="0">
                <a:latin typeface="Times New Roman" panose="02020603050405020304" pitchFamily="18" charset="0"/>
                <a:ea typeface="Calibri" panose="020F0502020204030204" pitchFamily="34" charset="0"/>
                <a:cs typeface="Times New Roman" panose="02020603050405020304" pitchFamily="18" charset="0"/>
              </a:rPr>
              <a:t> 1 </a:t>
            </a:r>
            <a:r>
              <a:rPr lang="en-US" sz="2400" dirty="0" err="1">
                <a:latin typeface="Times New Roman" panose="02020603050405020304" pitchFamily="18" charset="0"/>
                <a:ea typeface="Calibri" panose="020F0502020204030204" pitchFamily="34" charset="0"/>
                <a:cs typeface="Times New Roman" panose="02020603050405020304" pitchFamily="18" charset="0"/>
              </a:rPr>
              <a:t>sao</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cho</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phù</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hợp</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nhất</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với</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cột</a:t>
            </a:r>
            <a:r>
              <a:rPr lang="en-US" sz="2400" dirty="0">
                <a:latin typeface="Times New Roman" panose="02020603050405020304" pitchFamily="18" charset="0"/>
                <a:ea typeface="Calibri" panose="020F0502020204030204" pitchFamily="34" charset="0"/>
                <a:cs typeface="Times New Roman" panose="02020603050405020304" pitchFamily="18" charset="0"/>
              </a:rPr>
              <a:t> 2. </a:t>
            </a:r>
            <a:r>
              <a:rPr lang="en-US" sz="2400" dirty="0" err="1">
                <a:latin typeface="Times New Roman" panose="02020603050405020304" pitchFamily="18" charset="0"/>
                <a:ea typeface="Calibri" panose="020F0502020204030204" pitchFamily="34" charset="0"/>
                <a:cs typeface="Times New Roman" panose="02020603050405020304" pitchFamily="18" charset="0"/>
              </a:rPr>
              <a:t>Nhóm</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nào</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hoàn</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thành</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xong</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sớm</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nhất</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và</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đúng</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nhất</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sẽ</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giành</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chiến</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thắng</a:t>
            </a:r>
            <a:r>
              <a:rPr lang="en-US" sz="2400" dirty="0">
                <a:latin typeface="Times New Roman" panose="02020603050405020304" pitchFamily="18"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9165470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6C2D6185-9A05-4C71-8F97-B67F66F6F186}"/>
              </a:ext>
            </a:extLst>
          </p:cNvPr>
          <p:cNvGraphicFramePr>
            <a:graphicFrameLocks noGrp="1"/>
          </p:cNvGraphicFramePr>
          <p:nvPr>
            <p:extLst>
              <p:ext uri="{D42A27DB-BD31-4B8C-83A1-F6EECF244321}">
                <p14:modId xmlns:p14="http://schemas.microsoft.com/office/powerpoint/2010/main" val="3084043925"/>
              </p:ext>
            </p:extLst>
          </p:nvPr>
        </p:nvGraphicFramePr>
        <p:xfrm>
          <a:off x="0" y="0"/>
          <a:ext cx="9144000" cy="2240280"/>
        </p:xfrm>
        <a:graphic>
          <a:graphicData uri="http://schemas.openxmlformats.org/drawingml/2006/table">
            <a:tbl>
              <a:tblPr firstRow="1" bandRow="1">
                <a:tableStyleId>{5C22544A-7EE6-4342-B048-85BDC9FD1C3A}</a:tableStyleId>
              </a:tblPr>
              <a:tblGrid>
                <a:gridCol w="1074272">
                  <a:extLst>
                    <a:ext uri="{9D8B030D-6E8A-4147-A177-3AD203B41FA5}">
                      <a16:colId xmlns:a16="http://schemas.microsoft.com/office/drawing/2014/main" val="224645067"/>
                    </a:ext>
                  </a:extLst>
                </a:gridCol>
                <a:gridCol w="8069728">
                  <a:extLst>
                    <a:ext uri="{9D8B030D-6E8A-4147-A177-3AD203B41FA5}">
                      <a16:colId xmlns:a16="http://schemas.microsoft.com/office/drawing/2014/main" val="3649977715"/>
                    </a:ext>
                  </a:extLst>
                </a:gridCol>
              </a:tblGrid>
              <a:tr h="2240280">
                <a:tc>
                  <a:txBody>
                    <a:bodyPr/>
                    <a:lstStyle/>
                    <a:p>
                      <a:pPr algn="ctr"/>
                      <a:r>
                        <a:rPr lang="en-US" sz="2800" dirty="0">
                          <a:solidFill>
                            <a:srgbClr val="FF0000"/>
                          </a:solidFill>
                          <a:latin typeface="Times New Roman" panose="02020603050405020304" pitchFamily="18" charset="0"/>
                          <a:cs typeface="Times New Roman" panose="02020603050405020304" pitchFamily="18" charset="0"/>
                        </a:rPr>
                        <a:t>CỘT 1</a:t>
                      </a:r>
                    </a:p>
                  </a:txBody>
                  <a:tcPr anchor="ctr">
                    <a:noFill/>
                  </a:tcPr>
                </a:tc>
                <a:tc>
                  <a:txBody>
                    <a:bodyPr/>
                    <a:lstStyle/>
                    <a:p>
                      <a:endParaRPr lang="en-US" dirty="0"/>
                    </a:p>
                  </a:txBody>
                  <a:tcPr>
                    <a:noFill/>
                  </a:tcPr>
                </a:tc>
                <a:extLst>
                  <a:ext uri="{0D108BD9-81ED-4DB2-BD59-A6C34878D82A}">
                    <a16:rowId xmlns:a16="http://schemas.microsoft.com/office/drawing/2014/main" val="882291042"/>
                  </a:ext>
                </a:extLst>
              </a:tr>
            </a:tbl>
          </a:graphicData>
        </a:graphic>
      </p:graphicFrame>
      <p:pic>
        <p:nvPicPr>
          <p:cNvPr id="5" name="Picture 4">
            <a:extLst>
              <a:ext uri="{FF2B5EF4-FFF2-40B4-BE49-F238E27FC236}">
                <a16:creationId xmlns:a16="http://schemas.microsoft.com/office/drawing/2014/main" id="{81BB223D-7702-4C3E-A08F-46CBF224541C}"/>
              </a:ext>
            </a:extLst>
          </p:cNvPr>
          <p:cNvPicPr>
            <a:picLocks noChangeAspect="1"/>
          </p:cNvPicPr>
          <p:nvPr/>
        </p:nvPicPr>
        <p:blipFill>
          <a:blip r:embed="rId2"/>
          <a:stretch>
            <a:fillRect/>
          </a:stretch>
        </p:blipFill>
        <p:spPr>
          <a:xfrm>
            <a:off x="1105858" y="1"/>
            <a:ext cx="1959292" cy="2193636"/>
          </a:xfrm>
          <a:prstGeom prst="rect">
            <a:avLst/>
          </a:prstGeom>
        </p:spPr>
      </p:pic>
      <p:pic>
        <p:nvPicPr>
          <p:cNvPr id="7" name="Picture 6">
            <a:extLst>
              <a:ext uri="{FF2B5EF4-FFF2-40B4-BE49-F238E27FC236}">
                <a16:creationId xmlns:a16="http://schemas.microsoft.com/office/drawing/2014/main" id="{5134D474-F5EE-4F53-92E0-17E4ED6EECAD}"/>
              </a:ext>
            </a:extLst>
          </p:cNvPr>
          <p:cNvPicPr>
            <a:picLocks noChangeAspect="1"/>
          </p:cNvPicPr>
          <p:nvPr/>
        </p:nvPicPr>
        <p:blipFill>
          <a:blip r:embed="rId3"/>
          <a:stretch>
            <a:fillRect/>
          </a:stretch>
        </p:blipFill>
        <p:spPr>
          <a:xfrm>
            <a:off x="7000875" y="188451"/>
            <a:ext cx="2143125" cy="2041330"/>
          </a:xfrm>
          <a:prstGeom prst="rect">
            <a:avLst/>
          </a:prstGeom>
        </p:spPr>
      </p:pic>
      <p:pic>
        <p:nvPicPr>
          <p:cNvPr id="9" name="Picture 8">
            <a:extLst>
              <a:ext uri="{FF2B5EF4-FFF2-40B4-BE49-F238E27FC236}">
                <a16:creationId xmlns:a16="http://schemas.microsoft.com/office/drawing/2014/main" id="{FA31AD3B-DA43-43F8-A4B7-FA250F7121A7}"/>
              </a:ext>
            </a:extLst>
          </p:cNvPr>
          <p:cNvPicPr>
            <a:picLocks noChangeAspect="1"/>
          </p:cNvPicPr>
          <p:nvPr/>
        </p:nvPicPr>
        <p:blipFill>
          <a:blip r:embed="rId4"/>
          <a:stretch>
            <a:fillRect/>
          </a:stretch>
        </p:blipFill>
        <p:spPr>
          <a:xfrm>
            <a:off x="4957765" y="46645"/>
            <a:ext cx="2293620" cy="2193635"/>
          </a:xfrm>
          <a:prstGeom prst="rect">
            <a:avLst/>
          </a:prstGeom>
        </p:spPr>
      </p:pic>
      <p:pic>
        <p:nvPicPr>
          <p:cNvPr id="11" name="Picture 10">
            <a:extLst>
              <a:ext uri="{FF2B5EF4-FFF2-40B4-BE49-F238E27FC236}">
                <a16:creationId xmlns:a16="http://schemas.microsoft.com/office/drawing/2014/main" id="{CD0DE50A-5138-47A9-87C7-935DC9DA4485}"/>
              </a:ext>
            </a:extLst>
          </p:cNvPr>
          <p:cNvPicPr>
            <a:picLocks noChangeAspect="1"/>
          </p:cNvPicPr>
          <p:nvPr/>
        </p:nvPicPr>
        <p:blipFill>
          <a:blip r:embed="rId5"/>
          <a:stretch>
            <a:fillRect/>
          </a:stretch>
        </p:blipFill>
        <p:spPr>
          <a:xfrm>
            <a:off x="2994655" y="46644"/>
            <a:ext cx="2038357" cy="2041329"/>
          </a:xfrm>
          <a:prstGeom prst="rect">
            <a:avLst/>
          </a:prstGeom>
        </p:spPr>
      </p:pic>
      <p:graphicFrame>
        <p:nvGraphicFramePr>
          <p:cNvPr id="13" name="Table 12">
            <a:extLst>
              <a:ext uri="{FF2B5EF4-FFF2-40B4-BE49-F238E27FC236}">
                <a16:creationId xmlns:a16="http://schemas.microsoft.com/office/drawing/2014/main" id="{931E0EDB-E632-44F9-A440-DD20BCB784EE}"/>
              </a:ext>
            </a:extLst>
          </p:cNvPr>
          <p:cNvGraphicFramePr>
            <a:graphicFrameLocks noGrp="1"/>
          </p:cNvGraphicFramePr>
          <p:nvPr>
            <p:extLst>
              <p:ext uri="{D42A27DB-BD31-4B8C-83A1-F6EECF244321}">
                <p14:modId xmlns:p14="http://schemas.microsoft.com/office/powerpoint/2010/main" val="2310097422"/>
              </p:ext>
            </p:extLst>
          </p:nvPr>
        </p:nvGraphicFramePr>
        <p:xfrm>
          <a:off x="51435" y="2713556"/>
          <a:ext cx="9041130" cy="2383299"/>
        </p:xfrm>
        <a:graphic>
          <a:graphicData uri="http://schemas.openxmlformats.org/drawingml/2006/table">
            <a:tbl>
              <a:tblPr firstRow="1" bandRow="1">
                <a:tableStyleId>{5C22544A-7EE6-4342-B048-85BDC9FD1C3A}</a:tableStyleId>
              </a:tblPr>
              <a:tblGrid>
                <a:gridCol w="1138114">
                  <a:extLst>
                    <a:ext uri="{9D8B030D-6E8A-4147-A177-3AD203B41FA5}">
                      <a16:colId xmlns:a16="http://schemas.microsoft.com/office/drawing/2014/main" val="2717305963"/>
                    </a:ext>
                  </a:extLst>
                </a:gridCol>
                <a:gridCol w="7903016">
                  <a:extLst>
                    <a:ext uri="{9D8B030D-6E8A-4147-A177-3AD203B41FA5}">
                      <a16:colId xmlns:a16="http://schemas.microsoft.com/office/drawing/2014/main" val="2085296245"/>
                    </a:ext>
                  </a:extLst>
                </a:gridCol>
              </a:tblGrid>
              <a:tr h="2383299">
                <a:tc>
                  <a:txBody>
                    <a:bodyPr/>
                    <a:lstStyle/>
                    <a:p>
                      <a:pPr algn="ctr"/>
                      <a:r>
                        <a:rPr lang="en-US" sz="2800" dirty="0">
                          <a:solidFill>
                            <a:srgbClr val="FF0000"/>
                          </a:solidFill>
                          <a:latin typeface="Times New Roman" panose="02020603050405020304" pitchFamily="18" charset="0"/>
                          <a:cs typeface="Times New Roman" panose="02020603050405020304" pitchFamily="18" charset="0"/>
                        </a:rPr>
                        <a:t>CỘT 2</a:t>
                      </a:r>
                    </a:p>
                  </a:txBody>
                  <a:tcPr anchor="ctr">
                    <a:noFill/>
                  </a:tcPr>
                </a:tc>
                <a:tc>
                  <a:txBody>
                    <a:bodyPr/>
                    <a:lstStyle/>
                    <a:p>
                      <a:endParaRPr lang="en-US" dirty="0"/>
                    </a:p>
                  </a:txBody>
                  <a:tcPr>
                    <a:noFill/>
                  </a:tcPr>
                </a:tc>
                <a:extLst>
                  <a:ext uri="{0D108BD9-81ED-4DB2-BD59-A6C34878D82A}">
                    <a16:rowId xmlns:a16="http://schemas.microsoft.com/office/drawing/2014/main" val="60698685"/>
                  </a:ext>
                </a:extLst>
              </a:tr>
            </a:tbl>
          </a:graphicData>
        </a:graphic>
      </p:graphicFrame>
      <p:pic>
        <p:nvPicPr>
          <p:cNvPr id="15" name="Picture 14">
            <a:extLst>
              <a:ext uri="{FF2B5EF4-FFF2-40B4-BE49-F238E27FC236}">
                <a16:creationId xmlns:a16="http://schemas.microsoft.com/office/drawing/2014/main" id="{1C97A3E6-DE31-44B4-9341-BC219AA6AF28}"/>
              </a:ext>
            </a:extLst>
          </p:cNvPr>
          <p:cNvPicPr>
            <a:picLocks noChangeAspect="1"/>
          </p:cNvPicPr>
          <p:nvPr/>
        </p:nvPicPr>
        <p:blipFill>
          <a:blip r:embed="rId6"/>
          <a:stretch>
            <a:fillRect/>
          </a:stretch>
        </p:blipFill>
        <p:spPr>
          <a:xfrm>
            <a:off x="3269937" y="3032760"/>
            <a:ext cx="1965961" cy="1912620"/>
          </a:xfrm>
          <a:prstGeom prst="rect">
            <a:avLst/>
          </a:prstGeom>
        </p:spPr>
      </p:pic>
      <p:pic>
        <p:nvPicPr>
          <p:cNvPr id="17" name="Picture 16">
            <a:extLst>
              <a:ext uri="{FF2B5EF4-FFF2-40B4-BE49-F238E27FC236}">
                <a16:creationId xmlns:a16="http://schemas.microsoft.com/office/drawing/2014/main" id="{E249CE77-5926-4D5B-BD06-BD2D1BE42A90}"/>
              </a:ext>
            </a:extLst>
          </p:cNvPr>
          <p:cNvPicPr>
            <a:picLocks noChangeAspect="1"/>
          </p:cNvPicPr>
          <p:nvPr/>
        </p:nvPicPr>
        <p:blipFill>
          <a:blip r:embed="rId7"/>
          <a:stretch>
            <a:fillRect/>
          </a:stretch>
        </p:blipFill>
        <p:spPr>
          <a:xfrm>
            <a:off x="1142053" y="3032760"/>
            <a:ext cx="2020247" cy="1912620"/>
          </a:xfrm>
          <a:prstGeom prst="rect">
            <a:avLst/>
          </a:prstGeom>
        </p:spPr>
      </p:pic>
      <p:pic>
        <p:nvPicPr>
          <p:cNvPr id="19" name="Picture 18">
            <a:extLst>
              <a:ext uri="{FF2B5EF4-FFF2-40B4-BE49-F238E27FC236}">
                <a16:creationId xmlns:a16="http://schemas.microsoft.com/office/drawing/2014/main" id="{094B07D5-8097-4B08-B8C0-3CAFC07FF25E}"/>
              </a:ext>
            </a:extLst>
          </p:cNvPr>
          <p:cNvPicPr>
            <a:picLocks noChangeAspect="1"/>
          </p:cNvPicPr>
          <p:nvPr/>
        </p:nvPicPr>
        <p:blipFill>
          <a:blip r:embed="rId8"/>
          <a:stretch>
            <a:fillRect/>
          </a:stretch>
        </p:blipFill>
        <p:spPr>
          <a:xfrm>
            <a:off x="5307571" y="3032760"/>
            <a:ext cx="1784986" cy="1912620"/>
          </a:xfrm>
          <a:prstGeom prst="rect">
            <a:avLst/>
          </a:prstGeom>
        </p:spPr>
      </p:pic>
      <p:pic>
        <p:nvPicPr>
          <p:cNvPr id="21" name="Picture 20">
            <a:extLst>
              <a:ext uri="{FF2B5EF4-FFF2-40B4-BE49-F238E27FC236}">
                <a16:creationId xmlns:a16="http://schemas.microsoft.com/office/drawing/2014/main" id="{B3DC23CF-31BE-4334-B0E2-44DE6C487D6A}"/>
              </a:ext>
            </a:extLst>
          </p:cNvPr>
          <p:cNvPicPr>
            <a:picLocks noChangeAspect="1"/>
          </p:cNvPicPr>
          <p:nvPr/>
        </p:nvPicPr>
        <p:blipFill>
          <a:blip r:embed="rId9"/>
          <a:stretch>
            <a:fillRect/>
          </a:stretch>
        </p:blipFill>
        <p:spPr>
          <a:xfrm>
            <a:off x="7164231" y="3042430"/>
            <a:ext cx="1714501" cy="1912619"/>
          </a:xfrm>
          <a:prstGeom prst="rect">
            <a:avLst/>
          </a:prstGeom>
        </p:spPr>
      </p:pic>
      <p:sp>
        <p:nvSpPr>
          <p:cNvPr id="22" name="Oval 21">
            <a:extLst>
              <a:ext uri="{FF2B5EF4-FFF2-40B4-BE49-F238E27FC236}">
                <a16:creationId xmlns:a16="http://schemas.microsoft.com/office/drawing/2014/main" id="{9B4B61E9-E262-4AD2-835B-155DCA3C2DDE}"/>
              </a:ext>
            </a:extLst>
          </p:cNvPr>
          <p:cNvSpPr/>
          <p:nvPr/>
        </p:nvSpPr>
        <p:spPr>
          <a:xfrm>
            <a:off x="1258249" y="1597809"/>
            <a:ext cx="488637" cy="47880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b="1" dirty="0">
                <a:solidFill>
                  <a:schemeClr val="tx1"/>
                </a:solidFill>
                <a:latin typeface="Times New Roman" panose="02020603050405020304" pitchFamily="18" charset="0"/>
                <a:cs typeface="Times New Roman" panose="02020603050405020304" pitchFamily="18" charset="0"/>
              </a:rPr>
              <a:t>1</a:t>
            </a:r>
          </a:p>
        </p:txBody>
      </p:sp>
      <p:sp>
        <p:nvSpPr>
          <p:cNvPr id="23" name="Oval 22">
            <a:extLst>
              <a:ext uri="{FF2B5EF4-FFF2-40B4-BE49-F238E27FC236}">
                <a16:creationId xmlns:a16="http://schemas.microsoft.com/office/drawing/2014/main" id="{6F747982-B6EB-4953-BF54-5952DEA58D51}"/>
              </a:ext>
            </a:extLst>
          </p:cNvPr>
          <p:cNvSpPr/>
          <p:nvPr/>
        </p:nvSpPr>
        <p:spPr>
          <a:xfrm>
            <a:off x="3127534" y="1661999"/>
            <a:ext cx="488637" cy="47880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b="1" dirty="0">
                <a:solidFill>
                  <a:schemeClr val="tx1"/>
                </a:solidFill>
                <a:latin typeface="Times New Roman" panose="02020603050405020304" pitchFamily="18" charset="0"/>
                <a:cs typeface="Times New Roman" panose="02020603050405020304" pitchFamily="18" charset="0"/>
              </a:rPr>
              <a:t>2</a:t>
            </a:r>
          </a:p>
        </p:txBody>
      </p:sp>
      <p:sp>
        <p:nvSpPr>
          <p:cNvPr id="24" name="Oval 23">
            <a:extLst>
              <a:ext uri="{FF2B5EF4-FFF2-40B4-BE49-F238E27FC236}">
                <a16:creationId xmlns:a16="http://schemas.microsoft.com/office/drawing/2014/main" id="{28E82148-B313-488D-8BBF-A2A8D393AD64}"/>
              </a:ext>
            </a:extLst>
          </p:cNvPr>
          <p:cNvSpPr/>
          <p:nvPr/>
        </p:nvSpPr>
        <p:spPr>
          <a:xfrm>
            <a:off x="5264468" y="1639555"/>
            <a:ext cx="488637" cy="47880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b="1" dirty="0">
                <a:solidFill>
                  <a:schemeClr val="tx1"/>
                </a:solidFill>
                <a:latin typeface="Times New Roman" panose="02020603050405020304" pitchFamily="18" charset="0"/>
                <a:cs typeface="Times New Roman" panose="02020603050405020304" pitchFamily="18" charset="0"/>
              </a:rPr>
              <a:t>3</a:t>
            </a:r>
          </a:p>
        </p:txBody>
      </p:sp>
      <p:sp>
        <p:nvSpPr>
          <p:cNvPr id="25" name="Oval 24">
            <a:extLst>
              <a:ext uri="{FF2B5EF4-FFF2-40B4-BE49-F238E27FC236}">
                <a16:creationId xmlns:a16="http://schemas.microsoft.com/office/drawing/2014/main" id="{D85DB835-0F16-4660-9921-1A79832BDABC}"/>
              </a:ext>
            </a:extLst>
          </p:cNvPr>
          <p:cNvSpPr/>
          <p:nvPr/>
        </p:nvSpPr>
        <p:spPr>
          <a:xfrm>
            <a:off x="7307578" y="1654640"/>
            <a:ext cx="488637" cy="43069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b="1" dirty="0">
                <a:solidFill>
                  <a:schemeClr val="tx1"/>
                </a:solidFill>
                <a:latin typeface="Times New Roman" panose="02020603050405020304" pitchFamily="18" charset="0"/>
                <a:cs typeface="Times New Roman" panose="02020603050405020304" pitchFamily="18" charset="0"/>
              </a:rPr>
              <a:t>4</a:t>
            </a:r>
          </a:p>
        </p:txBody>
      </p:sp>
      <p:sp>
        <p:nvSpPr>
          <p:cNvPr id="27" name="Oval 26">
            <a:extLst>
              <a:ext uri="{FF2B5EF4-FFF2-40B4-BE49-F238E27FC236}">
                <a16:creationId xmlns:a16="http://schemas.microsoft.com/office/drawing/2014/main" id="{91A63876-5AE8-4683-A83C-388DDB742DB9}"/>
              </a:ext>
            </a:extLst>
          </p:cNvPr>
          <p:cNvSpPr/>
          <p:nvPr/>
        </p:nvSpPr>
        <p:spPr>
          <a:xfrm>
            <a:off x="1142053" y="4447556"/>
            <a:ext cx="488637" cy="47880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b="1" dirty="0">
                <a:solidFill>
                  <a:schemeClr val="tx1"/>
                </a:solidFill>
                <a:latin typeface="Times New Roman" panose="02020603050405020304" pitchFamily="18" charset="0"/>
                <a:cs typeface="Times New Roman" panose="02020603050405020304" pitchFamily="18" charset="0"/>
              </a:rPr>
              <a:t>A</a:t>
            </a:r>
          </a:p>
        </p:txBody>
      </p:sp>
      <p:sp>
        <p:nvSpPr>
          <p:cNvPr id="28" name="Oval 27">
            <a:extLst>
              <a:ext uri="{FF2B5EF4-FFF2-40B4-BE49-F238E27FC236}">
                <a16:creationId xmlns:a16="http://schemas.microsoft.com/office/drawing/2014/main" id="{8646EC34-020E-408F-8826-7EE8C6331CB8}"/>
              </a:ext>
            </a:extLst>
          </p:cNvPr>
          <p:cNvSpPr/>
          <p:nvPr/>
        </p:nvSpPr>
        <p:spPr>
          <a:xfrm>
            <a:off x="3269937" y="4435009"/>
            <a:ext cx="488637" cy="47880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b="1" dirty="0">
                <a:solidFill>
                  <a:schemeClr val="tx1"/>
                </a:solidFill>
                <a:latin typeface="Times New Roman" panose="02020603050405020304" pitchFamily="18" charset="0"/>
                <a:cs typeface="Times New Roman" panose="02020603050405020304" pitchFamily="18" charset="0"/>
              </a:rPr>
              <a:t>B</a:t>
            </a:r>
          </a:p>
        </p:txBody>
      </p:sp>
      <p:sp>
        <p:nvSpPr>
          <p:cNvPr id="29" name="Oval 28">
            <a:extLst>
              <a:ext uri="{FF2B5EF4-FFF2-40B4-BE49-F238E27FC236}">
                <a16:creationId xmlns:a16="http://schemas.microsoft.com/office/drawing/2014/main" id="{058DB739-9953-4721-99BE-725D786265F2}"/>
              </a:ext>
            </a:extLst>
          </p:cNvPr>
          <p:cNvSpPr/>
          <p:nvPr/>
        </p:nvSpPr>
        <p:spPr>
          <a:xfrm>
            <a:off x="5442588" y="4431827"/>
            <a:ext cx="488637" cy="47880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b="1" dirty="0">
                <a:solidFill>
                  <a:schemeClr val="tx1"/>
                </a:solidFill>
                <a:latin typeface="Times New Roman" panose="02020603050405020304" pitchFamily="18" charset="0"/>
                <a:cs typeface="Times New Roman" panose="02020603050405020304" pitchFamily="18" charset="0"/>
              </a:rPr>
              <a:t>C</a:t>
            </a:r>
          </a:p>
        </p:txBody>
      </p:sp>
      <p:sp>
        <p:nvSpPr>
          <p:cNvPr id="30" name="Oval 29">
            <a:extLst>
              <a:ext uri="{FF2B5EF4-FFF2-40B4-BE49-F238E27FC236}">
                <a16:creationId xmlns:a16="http://schemas.microsoft.com/office/drawing/2014/main" id="{F60F7B8B-5F18-4FC9-8AD9-297DD370DDB4}"/>
              </a:ext>
            </a:extLst>
          </p:cNvPr>
          <p:cNvSpPr/>
          <p:nvPr/>
        </p:nvSpPr>
        <p:spPr>
          <a:xfrm>
            <a:off x="7164230" y="4466574"/>
            <a:ext cx="488637" cy="47880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b="1" dirty="0">
                <a:solidFill>
                  <a:schemeClr val="tx1"/>
                </a:solidFill>
                <a:latin typeface="Times New Roman" panose="02020603050405020304" pitchFamily="18" charset="0"/>
                <a:cs typeface="Times New Roman" panose="02020603050405020304" pitchFamily="18" charset="0"/>
              </a:rPr>
              <a:t>D</a:t>
            </a:r>
          </a:p>
        </p:txBody>
      </p:sp>
      <p:sp>
        <p:nvSpPr>
          <p:cNvPr id="31" name="Rectangle 30">
            <a:extLst>
              <a:ext uri="{FF2B5EF4-FFF2-40B4-BE49-F238E27FC236}">
                <a16:creationId xmlns:a16="http://schemas.microsoft.com/office/drawing/2014/main" id="{C8EF95BA-1665-4324-92CE-D17F157D6216}"/>
              </a:ext>
            </a:extLst>
          </p:cNvPr>
          <p:cNvSpPr/>
          <p:nvPr/>
        </p:nvSpPr>
        <p:spPr>
          <a:xfrm>
            <a:off x="2453640" y="2250412"/>
            <a:ext cx="4030980" cy="618143"/>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b="1" dirty="0" err="1">
                <a:solidFill>
                  <a:schemeClr val="tx1"/>
                </a:solidFill>
                <a:latin typeface="Times New Roman" panose="02020603050405020304" pitchFamily="18" charset="0"/>
                <a:cs typeface="Times New Roman" panose="02020603050405020304" pitchFamily="18" charset="0"/>
              </a:rPr>
              <a:t>Cân</a:t>
            </a:r>
            <a:r>
              <a:rPr lang="en-US" sz="2400" b="1" dirty="0">
                <a:solidFill>
                  <a:schemeClr val="tx1"/>
                </a:solidFill>
                <a:latin typeface="Times New Roman" panose="02020603050405020304" pitchFamily="18" charset="0"/>
                <a:cs typeface="Times New Roman" panose="02020603050405020304" pitchFamily="18" charset="0"/>
              </a:rPr>
              <a:t> </a:t>
            </a:r>
            <a:r>
              <a:rPr lang="en-US" sz="2400" b="1" dirty="0" err="1">
                <a:solidFill>
                  <a:schemeClr val="tx1"/>
                </a:solidFill>
                <a:latin typeface="Times New Roman" panose="02020603050405020304" pitchFamily="18" charset="0"/>
                <a:cs typeface="Times New Roman" panose="02020603050405020304" pitchFamily="18" charset="0"/>
              </a:rPr>
              <a:t>gì</a:t>
            </a:r>
            <a:r>
              <a:rPr lang="en-US" sz="2400" b="1" dirty="0">
                <a:solidFill>
                  <a:schemeClr val="tx1"/>
                </a:solidFill>
                <a:latin typeface="Times New Roman" panose="02020603050405020304" pitchFamily="18" charset="0"/>
                <a:cs typeface="Times New Roman" panose="02020603050405020304" pitchFamily="18" charset="0"/>
              </a:rPr>
              <a:t>, </a:t>
            </a:r>
            <a:r>
              <a:rPr lang="en-US" sz="2400" b="1" dirty="0" err="1">
                <a:solidFill>
                  <a:schemeClr val="tx1"/>
                </a:solidFill>
                <a:latin typeface="Times New Roman" panose="02020603050405020304" pitchFamily="18" charset="0"/>
                <a:cs typeface="Times New Roman" panose="02020603050405020304" pitchFamily="18" charset="0"/>
              </a:rPr>
              <a:t>cân</a:t>
            </a:r>
            <a:r>
              <a:rPr lang="en-US" sz="2400" b="1" dirty="0">
                <a:solidFill>
                  <a:schemeClr val="tx1"/>
                </a:solidFill>
                <a:latin typeface="Times New Roman" panose="02020603050405020304" pitchFamily="18" charset="0"/>
                <a:cs typeface="Times New Roman" panose="02020603050405020304" pitchFamily="18" charset="0"/>
              </a:rPr>
              <a:t> </a:t>
            </a:r>
            <a:r>
              <a:rPr lang="en-US" sz="2400" b="1" dirty="0" err="1">
                <a:solidFill>
                  <a:schemeClr val="tx1"/>
                </a:solidFill>
                <a:latin typeface="Times New Roman" panose="02020603050405020304" pitchFamily="18" charset="0"/>
                <a:cs typeface="Times New Roman" panose="02020603050405020304" pitchFamily="18" charset="0"/>
              </a:rPr>
              <a:t>vật</a:t>
            </a:r>
            <a:r>
              <a:rPr lang="en-US" sz="2400" b="1" dirty="0">
                <a:solidFill>
                  <a:schemeClr val="tx1"/>
                </a:solidFill>
                <a:latin typeface="Times New Roman" panose="02020603050405020304" pitchFamily="18" charset="0"/>
                <a:cs typeface="Times New Roman" panose="02020603050405020304" pitchFamily="18" charset="0"/>
              </a:rPr>
              <a:t> </a:t>
            </a:r>
            <a:r>
              <a:rPr lang="en-US" sz="2400" b="1" dirty="0" err="1">
                <a:solidFill>
                  <a:schemeClr val="tx1"/>
                </a:solidFill>
                <a:latin typeface="Times New Roman" panose="02020603050405020304" pitchFamily="18" charset="0"/>
                <a:cs typeface="Times New Roman" panose="02020603050405020304" pitchFamily="18" charset="0"/>
              </a:rPr>
              <a:t>nào</a:t>
            </a:r>
            <a:r>
              <a:rPr lang="en-US" sz="2400" b="1" dirty="0">
                <a:solidFill>
                  <a:schemeClr val="tx1"/>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6888781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6C2D6185-9A05-4C71-8F97-B67F66F6F186}"/>
              </a:ext>
            </a:extLst>
          </p:cNvPr>
          <p:cNvGraphicFramePr>
            <a:graphicFrameLocks noGrp="1"/>
          </p:cNvGraphicFramePr>
          <p:nvPr/>
        </p:nvGraphicFramePr>
        <p:xfrm>
          <a:off x="0" y="0"/>
          <a:ext cx="9144000" cy="2240280"/>
        </p:xfrm>
        <a:graphic>
          <a:graphicData uri="http://schemas.openxmlformats.org/drawingml/2006/table">
            <a:tbl>
              <a:tblPr firstRow="1" bandRow="1">
                <a:tableStyleId>{5C22544A-7EE6-4342-B048-85BDC9FD1C3A}</a:tableStyleId>
              </a:tblPr>
              <a:tblGrid>
                <a:gridCol w="1074272">
                  <a:extLst>
                    <a:ext uri="{9D8B030D-6E8A-4147-A177-3AD203B41FA5}">
                      <a16:colId xmlns:a16="http://schemas.microsoft.com/office/drawing/2014/main" val="224645067"/>
                    </a:ext>
                  </a:extLst>
                </a:gridCol>
                <a:gridCol w="8069728">
                  <a:extLst>
                    <a:ext uri="{9D8B030D-6E8A-4147-A177-3AD203B41FA5}">
                      <a16:colId xmlns:a16="http://schemas.microsoft.com/office/drawing/2014/main" val="3649977715"/>
                    </a:ext>
                  </a:extLst>
                </a:gridCol>
              </a:tblGrid>
              <a:tr h="2240280">
                <a:tc>
                  <a:txBody>
                    <a:bodyPr/>
                    <a:lstStyle/>
                    <a:p>
                      <a:pPr algn="ctr"/>
                      <a:r>
                        <a:rPr lang="en-US" sz="2800" dirty="0">
                          <a:solidFill>
                            <a:srgbClr val="FF0000"/>
                          </a:solidFill>
                          <a:latin typeface="Times New Roman" panose="02020603050405020304" pitchFamily="18" charset="0"/>
                          <a:cs typeface="Times New Roman" panose="02020603050405020304" pitchFamily="18" charset="0"/>
                        </a:rPr>
                        <a:t>CỘT 1</a:t>
                      </a:r>
                    </a:p>
                  </a:txBody>
                  <a:tcPr anchor="ctr">
                    <a:noFill/>
                  </a:tcPr>
                </a:tc>
                <a:tc>
                  <a:txBody>
                    <a:bodyPr/>
                    <a:lstStyle/>
                    <a:p>
                      <a:endParaRPr lang="en-US" dirty="0"/>
                    </a:p>
                  </a:txBody>
                  <a:tcPr>
                    <a:noFill/>
                  </a:tcPr>
                </a:tc>
                <a:extLst>
                  <a:ext uri="{0D108BD9-81ED-4DB2-BD59-A6C34878D82A}">
                    <a16:rowId xmlns:a16="http://schemas.microsoft.com/office/drawing/2014/main" val="882291042"/>
                  </a:ext>
                </a:extLst>
              </a:tr>
            </a:tbl>
          </a:graphicData>
        </a:graphic>
      </p:graphicFrame>
      <p:pic>
        <p:nvPicPr>
          <p:cNvPr id="5" name="Picture 4">
            <a:extLst>
              <a:ext uri="{FF2B5EF4-FFF2-40B4-BE49-F238E27FC236}">
                <a16:creationId xmlns:a16="http://schemas.microsoft.com/office/drawing/2014/main" id="{81BB223D-7702-4C3E-A08F-46CBF224541C}"/>
              </a:ext>
            </a:extLst>
          </p:cNvPr>
          <p:cNvPicPr>
            <a:picLocks noChangeAspect="1"/>
          </p:cNvPicPr>
          <p:nvPr/>
        </p:nvPicPr>
        <p:blipFill>
          <a:blip r:embed="rId2"/>
          <a:stretch>
            <a:fillRect/>
          </a:stretch>
        </p:blipFill>
        <p:spPr>
          <a:xfrm>
            <a:off x="1105858" y="1"/>
            <a:ext cx="1959292" cy="2193636"/>
          </a:xfrm>
          <a:prstGeom prst="rect">
            <a:avLst/>
          </a:prstGeom>
        </p:spPr>
      </p:pic>
      <p:pic>
        <p:nvPicPr>
          <p:cNvPr id="7" name="Picture 6">
            <a:extLst>
              <a:ext uri="{FF2B5EF4-FFF2-40B4-BE49-F238E27FC236}">
                <a16:creationId xmlns:a16="http://schemas.microsoft.com/office/drawing/2014/main" id="{5134D474-F5EE-4F53-92E0-17E4ED6EECAD}"/>
              </a:ext>
            </a:extLst>
          </p:cNvPr>
          <p:cNvPicPr>
            <a:picLocks noChangeAspect="1"/>
          </p:cNvPicPr>
          <p:nvPr/>
        </p:nvPicPr>
        <p:blipFill>
          <a:blip r:embed="rId3"/>
          <a:stretch>
            <a:fillRect/>
          </a:stretch>
        </p:blipFill>
        <p:spPr>
          <a:xfrm>
            <a:off x="7000875" y="188451"/>
            <a:ext cx="2143125" cy="2041330"/>
          </a:xfrm>
          <a:prstGeom prst="rect">
            <a:avLst/>
          </a:prstGeom>
        </p:spPr>
      </p:pic>
      <p:pic>
        <p:nvPicPr>
          <p:cNvPr id="9" name="Picture 8">
            <a:extLst>
              <a:ext uri="{FF2B5EF4-FFF2-40B4-BE49-F238E27FC236}">
                <a16:creationId xmlns:a16="http://schemas.microsoft.com/office/drawing/2014/main" id="{FA31AD3B-DA43-43F8-A4B7-FA250F7121A7}"/>
              </a:ext>
            </a:extLst>
          </p:cNvPr>
          <p:cNvPicPr>
            <a:picLocks noChangeAspect="1"/>
          </p:cNvPicPr>
          <p:nvPr/>
        </p:nvPicPr>
        <p:blipFill>
          <a:blip r:embed="rId4"/>
          <a:stretch>
            <a:fillRect/>
          </a:stretch>
        </p:blipFill>
        <p:spPr>
          <a:xfrm>
            <a:off x="4957765" y="46645"/>
            <a:ext cx="2293620" cy="2193635"/>
          </a:xfrm>
          <a:prstGeom prst="rect">
            <a:avLst/>
          </a:prstGeom>
        </p:spPr>
      </p:pic>
      <p:pic>
        <p:nvPicPr>
          <p:cNvPr id="11" name="Picture 10">
            <a:extLst>
              <a:ext uri="{FF2B5EF4-FFF2-40B4-BE49-F238E27FC236}">
                <a16:creationId xmlns:a16="http://schemas.microsoft.com/office/drawing/2014/main" id="{CD0DE50A-5138-47A9-87C7-935DC9DA4485}"/>
              </a:ext>
            </a:extLst>
          </p:cNvPr>
          <p:cNvPicPr>
            <a:picLocks noChangeAspect="1"/>
          </p:cNvPicPr>
          <p:nvPr/>
        </p:nvPicPr>
        <p:blipFill>
          <a:blip r:embed="rId5"/>
          <a:stretch>
            <a:fillRect/>
          </a:stretch>
        </p:blipFill>
        <p:spPr>
          <a:xfrm>
            <a:off x="2994655" y="46644"/>
            <a:ext cx="2038357" cy="2041329"/>
          </a:xfrm>
          <a:prstGeom prst="rect">
            <a:avLst/>
          </a:prstGeom>
        </p:spPr>
      </p:pic>
      <p:graphicFrame>
        <p:nvGraphicFramePr>
          <p:cNvPr id="13" name="Table 12">
            <a:extLst>
              <a:ext uri="{FF2B5EF4-FFF2-40B4-BE49-F238E27FC236}">
                <a16:creationId xmlns:a16="http://schemas.microsoft.com/office/drawing/2014/main" id="{931E0EDB-E632-44F9-A440-DD20BCB784EE}"/>
              </a:ext>
            </a:extLst>
          </p:cNvPr>
          <p:cNvGraphicFramePr>
            <a:graphicFrameLocks noGrp="1"/>
          </p:cNvGraphicFramePr>
          <p:nvPr>
            <p:extLst>
              <p:ext uri="{D42A27DB-BD31-4B8C-83A1-F6EECF244321}">
                <p14:modId xmlns:p14="http://schemas.microsoft.com/office/powerpoint/2010/main" val="1165595543"/>
              </p:ext>
            </p:extLst>
          </p:nvPr>
        </p:nvGraphicFramePr>
        <p:xfrm>
          <a:off x="51435" y="2713556"/>
          <a:ext cx="9041130" cy="2383299"/>
        </p:xfrm>
        <a:graphic>
          <a:graphicData uri="http://schemas.openxmlformats.org/drawingml/2006/table">
            <a:tbl>
              <a:tblPr firstRow="1" bandRow="1">
                <a:tableStyleId>{5C22544A-7EE6-4342-B048-85BDC9FD1C3A}</a:tableStyleId>
              </a:tblPr>
              <a:tblGrid>
                <a:gridCol w="1138114">
                  <a:extLst>
                    <a:ext uri="{9D8B030D-6E8A-4147-A177-3AD203B41FA5}">
                      <a16:colId xmlns:a16="http://schemas.microsoft.com/office/drawing/2014/main" val="2717305963"/>
                    </a:ext>
                  </a:extLst>
                </a:gridCol>
                <a:gridCol w="7903016">
                  <a:extLst>
                    <a:ext uri="{9D8B030D-6E8A-4147-A177-3AD203B41FA5}">
                      <a16:colId xmlns:a16="http://schemas.microsoft.com/office/drawing/2014/main" val="2085296245"/>
                    </a:ext>
                  </a:extLst>
                </a:gridCol>
              </a:tblGrid>
              <a:tr h="2383299">
                <a:tc>
                  <a:txBody>
                    <a:bodyPr/>
                    <a:lstStyle/>
                    <a:p>
                      <a:pPr algn="ctr"/>
                      <a:r>
                        <a:rPr lang="en-US" sz="2800" dirty="0">
                          <a:solidFill>
                            <a:srgbClr val="FF0000"/>
                          </a:solidFill>
                          <a:latin typeface="Times New Roman" panose="02020603050405020304" pitchFamily="18" charset="0"/>
                          <a:cs typeface="Times New Roman" panose="02020603050405020304" pitchFamily="18" charset="0"/>
                        </a:rPr>
                        <a:t>CỘT 2</a:t>
                      </a:r>
                    </a:p>
                  </a:txBody>
                  <a:tcPr anchor="ctr">
                    <a:noFill/>
                  </a:tcPr>
                </a:tc>
                <a:tc>
                  <a:txBody>
                    <a:bodyPr/>
                    <a:lstStyle/>
                    <a:p>
                      <a:endParaRPr lang="en-US" dirty="0"/>
                    </a:p>
                  </a:txBody>
                  <a:tcPr>
                    <a:noFill/>
                  </a:tcPr>
                </a:tc>
                <a:extLst>
                  <a:ext uri="{0D108BD9-81ED-4DB2-BD59-A6C34878D82A}">
                    <a16:rowId xmlns:a16="http://schemas.microsoft.com/office/drawing/2014/main" val="60698685"/>
                  </a:ext>
                </a:extLst>
              </a:tr>
            </a:tbl>
          </a:graphicData>
        </a:graphic>
      </p:graphicFrame>
      <p:pic>
        <p:nvPicPr>
          <p:cNvPr id="15" name="Picture 14">
            <a:extLst>
              <a:ext uri="{FF2B5EF4-FFF2-40B4-BE49-F238E27FC236}">
                <a16:creationId xmlns:a16="http://schemas.microsoft.com/office/drawing/2014/main" id="{1C97A3E6-DE31-44B4-9341-BC219AA6AF28}"/>
              </a:ext>
            </a:extLst>
          </p:cNvPr>
          <p:cNvPicPr>
            <a:picLocks noChangeAspect="1"/>
          </p:cNvPicPr>
          <p:nvPr/>
        </p:nvPicPr>
        <p:blipFill>
          <a:blip r:embed="rId6"/>
          <a:stretch>
            <a:fillRect/>
          </a:stretch>
        </p:blipFill>
        <p:spPr>
          <a:xfrm>
            <a:off x="3269937" y="3032760"/>
            <a:ext cx="1965961" cy="1912620"/>
          </a:xfrm>
          <a:prstGeom prst="rect">
            <a:avLst/>
          </a:prstGeom>
        </p:spPr>
      </p:pic>
      <p:pic>
        <p:nvPicPr>
          <p:cNvPr id="17" name="Picture 16">
            <a:extLst>
              <a:ext uri="{FF2B5EF4-FFF2-40B4-BE49-F238E27FC236}">
                <a16:creationId xmlns:a16="http://schemas.microsoft.com/office/drawing/2014/main" id="{E249CE77-5926-4D5B-BD06-BD2D1BE42A90}"/>
              </a:ext>
            </a:extLst>
          </p:cNvPr>
          <p:cNvPicPr>
            <a:picLocks noChangeAspect="1"/>
          </p:cNvPicPr>
          <p:nvPr/>
        </p:nvPicPr>
        <p:blipFill>
          <a:blip r:embed="rId7"/>
          <a:stretch>
            <a:fillRect/>
          </a:stretch>
        </p:blipFill>
        <p:spPr>
          <a:xfrm>
            <a:off x="1142053" y="3032760"/>
            <a:ext cx="2020247" cy="1912620"/>
          </a:xfrm>
          <a:prstGeom prst="rect">
            <a:avLst/>
          </a:prstGeom>
        </p:spPr>
      </p:pic>
      <p:pic>
        <p:nvPicPr>
          <p:cNvPr id="19" name="Picture 18">
            <a:extLst>
              <a:ext uri="{FF2B5EF4-FFF2-40B4-BE49-F238E27FC236}">
                <a16:creationId xmlns:a16="http://schemas.microsoft.com/office/drawing/2014/main" id="{094B07D5-8097-4B08-B8C0-3CAFC07FF25E}"/>
              </a:ext>
            </a:extLst>
          </p:cNvPr>
          <p:cNvPicPr>
            <a:picLocks noChangeAspect="1"/>
          </p:cNvPicPr>
          <p:nvPr/>
        </p:nvPicPr>
        <p:blipFill>
          <a:blip r:embed="rId8"/>
          <a:stretch>
            <a:fillRect/>
          </a:stretch>
        </p:blipFill>
        <p:spPr>
          <a:xfrm>
            <a:off x="5307571" y="3032760"/>
            <a:ext cx="1784986" cy="1912620"/>
          </a:xfrm>
          <a:prstGeom prst="rect">
            <a:avLst/>
          </a:prstGeom>
        </p:spPr>
      </p:pic>
      <p:pic>
        <p:nvPicPr>
          <p:cNvPr id="21" name="Picture 20">
            <a:extLst>
              <a:ext uri="{FF2B5EF4-FFF2-40B4-BE49-F238E27FC236}">
                <a16:creationId xmlns:a16="http://schemas.microsoft.com/office/drawing/2014/main" id="{B3DC23CF-31BE-4334-B0E2-44DE6C487D6A}"/>
              </a:ext>
            </a:extLst>
          </p:cNvPr>
          <p:cNvPicPr>
            <a:picLocks noChangeAspect="1"/>
          </p:cNvPicPr>
          <p:nvPr/>
        </p:nvPicPr>
        <p:blipFill>
          <a:blip r:embed="rId9"/>
          <a:stretch>
            <a:fillRect/>
          </a:stretch>
        </p:blipFill>
        <p:spPr>
          <a:xfrm>
            <a:off x="7164231" y="3042430"/>
            <a:ext cx="1714501" cy="1912619"/>
          </a:xfrm>
          <a:prstGeom prst="rect">
            <a:avLst/>
          </a:prstGeom>
        </p:spPr>
      </p:pic>
      <p:sp>
        <p:nvSpPr>
          <p:cNvPr id="22" name="Oval 21">
            <a:extLst>
              <a:ext uri="{FF2B5EF4-FFF2-40B4-BE49-F238E27FC236}">
                <a16:creationId xmlns:a16="http://schemas.microsoft.com/office/drawing/2014/main" id="{9B4B61E9-E262-4AD2-835B-155DCA3C2DDE}"/>
              </a:ext>
            </a:extLst>
          </p:cNvPr>
          <p:cNvSpPr/>
          <p:nvPr/>
        </p:nvSpPr>
        <p:spPr>
          <a:xfrm>
            <a:off x="1336842" y="1531580"/>
            <a:ext cx="488637" cy="47880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b="1" dirty="0">
                <a:solidFill>
                  <a:schemeClr val="tx1"/>
                </a:solidFill>
                <a:latin typeface="Times New Roman" panose="02020603050405020304" pitchFamily="18" charset="0"/>
                <a:cs typeface="Times New Roman" panose="02020603050405020304" pitchFamily="18" charset="0"/>
              </a:rPr>
              <a:t>1</a:t>
            </a:r>
          </a:p>
        </p:txBody>
      </p:sp>
      <p:sp>
        <p:nvSpPr>
          <p:cNvPr id="23" name="Oval 22">
            <a:extLst>
              <a:ext uri="{FF2B5EF4-FFF2-40B4-BE49-F238E27FC236}">
                <a16:creationId xmlns:a16="http://schemas.microsoft.com/office/drawing/2014/main" id="{6F747982-B6EB-4953-BF54-5952DEA58D51}"/>
              </a:ext>
            </a:extLst>
          </p:cNvPr>
          <p:cNvSpPr/>
          <p:nvPr/>
        </p:nvSpPr>
        <p:spPr>
          <a:xfrm>
            <a:off x="3127534" y="1661999"/>
            <a:ext cx="488637" cy="47880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b="1" dirty="0">
                <a:solidFill>
                  <a:schemeClr val="tx1"/>
                </a:solidFill>
                <a:latin typeface="Times New Roman" panose="02020603050405020304" pitchFamily="18" charset="0"/>
                <a:cs typeface="Times New Roman" panose="02020603050405020304" pitchFamily="18" charset="0"/>
              </a:rPr>
              <a:t>2</a:t>
            </a:r>
          </a:p>
        </p:txBody>
      </p:sp>
      <p:sp>
        <p:nvSpPr>
          <p:cNvPr id="24" name="Oval 23">
            <a:extLst>
              <a:ext uri="{FF2B5EF4-FFF2-40B4-BE49-F238E27FC236}">
                <a16:creationId xmlns:a16="http://schemas.microsoft.com/office/drawing/2014/main" id="{28E82148-B313-488D-8BBF-A2A8D393AD64}"/>
              </a:ext>
            </a:extLst>
          </p:cNvPr>
          <p:cNvSpPr/>
          <p:nvPr/>
        </p:nvSpPr>
        <p:spPr>
          <a:xfrm>
            <a:off x="5264468" y="1639555"/>
            <a:ext cx="488637" cy="47880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b="1" dirty="0">
                <a:solidFill>
                  <a:schemeClr val="tx1"/>
                </a:solidFill>
                <a:latin typeface="Times New Roman" panose="02020603050405020304" pitchFamily="18" charset="0"/>
                <a:cs typeface="Times New Roman" panose="02020603050405020304" pitchFamily="18" charset="0"/>
              </a:rPr>
              <a:t>3</a:t>
            </a:r>
          </a:p>
        </p:txBody>
      </p:sp>
      <p:sp>
        <p:nvSpPr>
          <p:cNvPr id="25" name="Oval 24">
            <a:extLst>
              <a:ext uri="{FF2B5EF4-FFF2-40B4-BE49-F238E27FC236}">
                <a16:creationId xmlns:a16="http://schemas.microsoft.com/office/drawing/2014/main" id="{D85DB835-0F16-4660-9921-1A79832BDABC}"/>
              </a:ext>
            </a:extLst>
          </p:cNvPr>
          <p:cNvSpPr/>
          <p:nvPr/>
        </p:nvSpPr>
        <p:spPr>
          <a:xfrm>
            <a:off x="7307578" y="1654640"/>
            <a:ext cx="488637" cy="43069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b="1" dirty="0">
                <a:solidFill>
                  <a:schemeClr val="tx1"/>
                </a:solidFill>
                <a:latin typeface="Times New Roman" panose="02020603050405020304" pitchFamily="18" charset="0"/>
                <a:cs typeface="Times New Roman" panose="02020603050405020304" pitchFamily="18" charset="0"/>
              </a:rPr>
              <a:t>4</a:t>
            </a:r>
          </a:p>
        </p:txBody>
      </p:sp>
      <p:sp>
        <p:nvSpPr>
          <p:cNvPr id="27" name="Oval 26">
            <a:extLst>
              <a:ext uri="{FF2B5EF4-FFF2-40B4-BE49-F238E27FC236}">
                <a16:creationId xmlns:a16="http://schemas.microsoft.com/office/drawing/2014/main" id="{91A63876-5AE8-4683-A83C-388DDB742DB9}"/>
              </a:ext>
            </a:extLst>
          </p:cNvPr>
          <p:cNvSpPr/>
          <p:nvPr/>
        </p:nvSpPr>
        <p:spPr>
          <a:xfrm>
            <a:off x="1142053" y="4447556"/>
            <a:ext cx="488637" cy="47880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b="1" dirty="0">
                <a:solidFill>
                  <a:schemeClr val="tx1"/>
                </a:solidFill>
                <a:latin typeface="Times New Roman" panose="02020603050405020304" pitchFamily="18" charset="0"/>
                <a:cs typeface="Times New Roman" panose="02020603050405020304" pitchFamily="18" charset="0"/>
              </a:rPr>
              <a:t>A</a:t>
            </a:r>
          </a:p>
        </p:txBody>
      </p:sp>
      <p:sp>
        <p:nvSpPr>
          <p:cNvPr id="28" name="Oval 27">
            <a:extLst>
              <a:ext uri="{FF2B5EF4-FFF2-40B4-BE49-F238E27FC236}">
                <a16:creationId xmlns:a16="http://schemas.microsoft.com/office/drawing/2014/main" id="{8646EC34-020E-408F-8826-7EE8C6331CB8}"/>
              </a:ext>
            </a:extLst>
          </p:cNvPr>
          <p:cNvSpPr/>
          <p:nvPr/>
        </p:nvSpPr>
        <p:spPr>
          <a:xfrm>
            <a:off x="3269937" y="4435009"/>
            <a:ext cx="488637" cy="47880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b="1" dirty="0">
                <a:solidFill>
                  <a:schemeClr val="tx1"/>
                </a:solidFill>
                <a:latin typeface="Times New Roman" panose="02020603050405020304" pitchFamily="18" charset="0"/>
                <a:cs typeface="Times New Roman" panose="02020603050405020304" pitchFamily="18" charset="0"/>
              </a:rPr>
              <a:t>B</a:t>
            </a:r>
          </a:p>
        </p:txBody>
      </p:sp>
      <p:sp>
        <p:nvSpPr>
          <p:cNvPr id="29" name="Oval 28">
            <a:extLst>
              <a:ext uri="{FF2B5EF4-FFF2-40B4-BE49-F238E27FC236}">
                <a16:creationId xmlns:a16="http://schemas.microsoft.com/office/drawing/2014/main" id="{058DB739-9953-4721-99BE-725D786265F2}"/>
              </a:ext>
            </a:extLst>
          </p:cNvPr>
          <p:cNvSpPr/>
          <p:nvPr/>
        </p:nvSpPr>
        <p:spPr>
          <a:xfrm>
            <a:off x="5442588" y="4431827"/>
            <a:ext cx="488637" cy="47880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b="1" dirty="0">
                <a:solidFill>
                  <a:schemeClr val="tx1"/>
                </a:solidFill>
                <a:latin typeface="Times New Roman" panose="02020603050405020304" pitchFamily="18" charset="0"/>
                <a:cs typeface="Times New Roman" panose="02020603050405020304" pitchFamily="18" charset="0"/>
              </a:rPr>
              <a:t>C</a:t>
            </a:r>
          </a:p>
        </p:txBody>
      </p:sp>
      <p:sp>
        <p:nvSpPr>
          <p:cNvPr id="30" name="Oval 29">
            <a:extLst>
              <a:ext uri="{FF2B5EF4-FFF2-40B4-BE49-F238E27FC236}">
                <a16:creationId xmlns:a16="http://schemas.microsoft.com/office/drawing/2014/main" id="{F60F7B8B-5F18-4FC9-8AD9-297DD370DDB4}"/>
              </a:ext>
            </a:extLst>
          </p:cNvPr>
          <p:cNvSpPr/>
          <p:nvPr/>
        </p:nvSpPr>
        <p:spPr>
          <a:xfrm>
            <a:off x="7164230" y="4466574"/>
            <a:ext cx="488637" cy="47880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b="1" dirty="0">
                <a:solidFill>
                  <a:schemeClr val="tx1"/>
                </a:solidFill>
                <a:latin typeface="Times New Roman" panose="02020603050405020304" pitchFamily="18" charset="0"/>
                <a:cs typeface="Times New Roman" panose="02020603050405020304" pitchFamily="18" charset="0"/>
              </a:rPr>
              <a:t>D</a:t>
            </a:r>
          </a:p>
        </p:txBody>
      </p:sp>
      <p:cxnSp>
        <p:nvCxnSpPr>
          <p:cNvPr id="4" name="Straight Arrow Connector 3">
            <a:extLst>
              <a:ext uri="{FF2B5EF4-FFF2-40B4-BE49-F238E27FC236}">
                <a16:creationId xmlns:a16="http://schemas.microsoft.com/office/drawing/2014/main" id="{9C800924-DE0E-4545-B115-ADF0DA43A3CD}"/>
              </a:ext>
            </a:extLst>
          </p:cNvPr>
          <p:cNvCxnSpPr>
            <a:cxnSpLocks/>
          </p:cNvCxnSpPr>
          <p:nvPr/>
        </p:nvCxnSpPr>
        <p:spPr>
          <a:xfrm>
            <a:off x="2396731" y="2012627"/>
            <a:ext cx="5675706" cy="995056"/>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10" name="Straight Arrow Connector 9">
            <a:extLst>
              <a:ext uri="{FF2B5EF4-FFF2-40B4-BE49-F238E27FC236}">
                <a16:creationId xmlns:a16="http://schemas.microsoft.com/office/drawing/2014/main" id="{6944D175-7B9E-4803-BE74-562EC3D666C3}"/>
              </a:ext>
            </a:extLst>
          </p:cNvPr>
          <p:cNvCxnSpPr/>
          <p:nvPr/>
        </p:nvCxnSpPr>
        <p:spPr>
          <a:xfrm flipH="1">
            <a:off x="2085504" y="2085336"/>
            <a:ext cx="2167413" cy="92234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8A5A5876-3694-4D4B-9C94-355D2BDAF0A8}"/>
              </a:ext>
            </a:extLst>
          </p:cNvPr>
          <p:cNvCxnSpPr>
            <a:cxnSpLocks/>
          </p:cNvCxnSpPr>
          <p:nvPr/>
        </p:nvCxnSpPr>
        <p:spPr>
          <a:xfrm flipH="1">
            <a:off x="4148142" y="1888864"/>
            <a:ext cx="1825934" cy="1131358"/>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cxnSp>
        <p:nvCxnSpPr>
          <p:cNvPr id="18" name="Straight Arrow Connector 17">
            <a:extLst>
              <a:ext uri="{FF2B5EF4-FFF2-40B4-BE49-F238E27FC236}">
                <a16:creationId xmlns:a16="http://schemas.microsoft.com/office/drawing/2014/main" id="{503936B2-11A7-4436-9E99-F02AF6905C7B}"/>
              </a:ext>
            </a:extLst>
          </p:cNvPr>
          <p:cNvCxnSpPr/>
          <p:nvPr/>
        </p:nvCxnSpPr>
        <p:spPr>
          <a:xfrm flipH="1">
            <a:off x="6106471" y="1946142"/>
            <a:ext cx="2081694" cy="1128025"/>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794925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barn(inVertical)">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anim calcmode="lin" valueType="num">
                                      <p:cBhvr>
                                        <p:cTn id="20" dur="1000" fill="hold"/>
                                        <p:tgtEl>
                                          <p:spTgt spid="14"/>
                                        </p:tgtEl>
                                        <p:attrNameLst>
                                          <p:attrName>ppt_x</p:attrName>
                                        </p:attrNameLst>
                                      </p:cBhvr>
                                      <p:tavLst>
                                        <p:tav tm="0">
                                          <p:val>
                                            <p:strVal val="#ppt_x"/>
                                          </p:val>
                                        </p:tav>
                                        <p:tav tm="100000">
                                          <p:val>
                                            <p:strVal val="#ppt_x"/>
                                          </p:val>
                                        </p:tav>
                                      </p:tavLst>
                                    </p:anim>
                                    <p:anim calcmode="lin" valueType="num">
                                      <p:cBhvr>
                                        <p:cTn id="2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1000"/>
                                        <p:tgtEl>
                                          <p:spTgt spid="18"/>
                                        </p:tgtEl>
                                      </p:cBhvr>
                                    </p:animEffect>
                                    <p:anim calcmode="lin" valueType="num">
                                      <p:cBhvr>
                                        <p:cTn id="27" dur="1000" fill="hold"/>
                                        <p:tgtEl>
                                          <p:spTgt spid="18"/>
                                        </p:tgtEl>
                                        <p:attrNameLst>
                                          <p:attrName>ppt_x</p:attrName>
                                        </p:attrNameLst>
                                      </p:cBhvr>
                                      <p:tavLst>
                                        <p:tav tm="0">
                                          <p:val>
                                            <p:strVal val="#ppt_x"/>
                                          </p:val>
                                        </p:tav>
                                        <p:tav tm="100000">
                                          <p:val>
                                            <p:strVal val="#ppt_x"/>
                                          </p:val>
                                        </p:tav>
                                      </p:tavLst>
                                    </p:anim>
                                    <p:anim calcmode="lin" valueType="num">
                                      <p:cBhvr>
                                        <p:cTn id="28"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95"/>
        <p:cNvGrpSpPr/>
        <p:nvPr/>
      </p:nvGrpSpPr>
      <p:grpSpPr>
        <a:xfrm>
          <a:off x="0" y="0"/>
          <a:ext cx="0" cy="0"/>
          <a:chOff x="0" y="0"/>
          <a:chExt cx="0" cy="0"/>
        </a:xfrm>
      </p:grpSpPr>
      <p:pic>
        <p:nvPicPr>
          <p:cNvPr id="497" name="Google Shape;497;p15" descr="Ngôi nhà hoạt hình, phim hoạt hình png | Klipartz"/>
          <p:cNvPicPr preferRelativeResize="0"/>
          <p:nvPr/>
        </p:nvPicPr>
        <p:blipFill rotWithShape="1">
          <a:blip r:embed="rId3">
            <a:alphaModFix/>
          </a:blip>
          <a:srcRect/>
          <a:stretch/>
        </p:blipFill>
        <p:spPr>
          <a:xfrm>
            <a:off x="76200" y="1123950"/>
            <a:ext cx="3071795" cy="2438401"/>
          </a:xfrm>
          <a:prstGeom prst="rect">
            <a:avLst/>
          </a:prstGeom>
          <a:noFill/>
          <a:ln>
            <a:noFill/>
          </a:ln>
        </p:spPr>
      </p:pic>
      <p:sp>
        <p:nvSpPr>
          <p:cNvPr id="498" name="Google Shape;498;p15"/>
          <p:cNvSpPr txBox="1"/>
          <p:nvPr/>
        </p:nvSpPr>
        <p:spPr>
          <a:xfrm>
            <a:off x="2438400" y="251059"/>
            <a:ext cx="5777166" cy="561662"/>
          </a:xfrm>
          <a:prstGeom prst="rect">
            <a:avLst/>
          </a:prstGeom>
          <a:noFill/>
          <a:ln>
            <a:noFill/>
          </a:ln>
        </p:spPr>
        <p:txBody>
          <a:bodyPr spcFirstLastPara="1" wrap="square" lIns="68550" tIns="34275" rIns="68550" bIns="34275" anchor="t" anchorCtr="0">
            <a:spAutoFit/>
          </a:bodyPr>
          <a:lstStyle/>
          <a:p>
            <a:pPr marL="0" marR="0" lvl="0" indent="0" algn="l" rtl="0">
              <a:spcBef>
                <a:spcPts val="0"/>
              </a:spcBef>
              <a:spcAft>
                <a:spcPts val="0"/>
              </a:spcAft>
              <a:buNone/>
            </a:pPr>
            <a:r>
              <a:rPr lang="en-US" sz="3200" b="1">
                <a:solidFill>
                  <a:srgbClr val="FF0000"/>
                </a:solidFill>
                <a:latin typeface="Times New Roman"/>
                <a:ea typeface="Times New Roman"/>
                <a:cs typeface="Times New Roman"/>
                <a:sym typeface="Times New Roman"/>
              </a:rPr>
              <a:t>HƯỚNG DẪN HỌC Ở NHÀ</a:t>
            </a:r>
            <a:endParaRPr sz="1200">
              <a:solidFill>
                <a:srgbClr val="000000"/>
              </a:solidFill>
              <a:latin typeface="Arial"/>
              <a:ea typeface="Arial"/>
              <a:cs typeface="Arial"/>
              <a:sym typeface="Arial"/>
            </a:endParaRPr>
          </a:p>
        </p:txBody>
      </p:sp>
      <p:sp>
        <p:nvSpPr>
          <p:cNvPr id="499" name="Google Shape;499;p15"/>
          <p:cNvSpPr/>
          <p:nvPr/>
        </p:nvSpPr>
        <p:spPr>
          <a:xfrm>
            <a:off x="2983832" y="1313552"/>
            <a:ext cx="6055237" cy="1938952"/>
          </a:xfrm>
          <a:prstGeom prst="rect">
            <a:avLst/>
          </a:prstGeom>
          <a:noFill/>
          <a:ln>
            <a:noFill/>
          </a:ln>
        </p:spPr>
        <p:txBody>
          <a:bodyPr spcFirstLastPara="1" wrap="square" lIns="91425" tIns="45700" rIns="91425" bIns="45700" anchor="t" anchorCtr="0">
            <a:spAutoFit/>
          </a:bodyPr>
          <a:lstStyle/>
          <a:p>
            <a:pPr>
              <a:buFontTx/>
              <a:buChar char="-"/>
            </a:pPr>
            <a:r>
              <a:rPr lang="en-US" altLang="en-US" sz="2400" dirty="0">
                <a:latin typeface="Times New Roman" panose="02020603050405020304" pitchFamily="18" charset="0"/>
                <a:cs typeface="Times New Roman" panose="02020603050405020304" pitchFamily="18" charset="0"/>
              </a:rPr>
              <a:t> </a:t>
            </a:r>
            <a:r>
              <a:rPr lang="en-US" altLang="en-US" sz="2400" dirty="0" err="1">
                <a:latin typeface="Times New Roman" panose="02020603050405020304" pitchFamily="18" charset="0"/>
                <a:cs typeface="Times New Roman" panose="02020603050405020304" pitchFamily="18" charset="0"/>
              </a:rPr>
              <a:t>Ghi</a:t>
            </a:r>
            <a:r>
              <a:rPr lang="en-US" altLang="en-US" sz="2400" dirty="0">
                <a:latin typeface="Times New Roman" panose="02020603050405020304" pitchFamily="18" charset="0"/>
                <a:cs typeface="Times New Roman" panose="02020603050405020304" pitchFamily="18" charset="0"/>
              </a:rPr>
              <a:t> </a:t>
            </a:r>
            <a:r>
              <a:rPr lang="en-US" altLang="en-US" sz="2400" dirty="0" err="1">
                <a:latin typeface="Times New Roman" panose="02020603050405020304" pitchFamily="18" charset="0"/>
                <a:cs typeface="Times New Roman" panose="02020603050405020304" pitchFamily="18" charset="0"/>
              </a:rPr>
              <a:t>chép</a:t>
            </a:r>
            <a:r>
              <a:rPr lang="en-US" altLang="en-US" sz="2400" dirty="0">
                <a:latin typeface="Times New Roman" panose="02020603050405020304" pitchFamily="18" charset="0"/>
                <a:cs typeface="Times New Roman" panose="02020603050405020304" pitchFamily="18" charset="0"/>
              </a:rPr>
              <a:t> </a:t>
            </a:r>
            <a:r>
              <a:rPr lang="en-US" altLang="en-US" sz="2400" dirty="0" err="1">
                <a:latin typeface="Times New Roman" panose="02020603050405020304" pitchFamily="18" charset="0"/>
                <a:cs typeface="Times New Roman" panose="02020603050405020304" pitchFamily="18" charset="0"/>
              </a:rPr>
              <a:t>đầy</a:t>
            </a:r>
            <a:r>
              <a:rPr lang="en-US" altLang="en-US" sz="2400" dirty="0">
                <a:latin typeface="Times New Roman" panose="02020603050405020304" pitchFamily="18" charset="0"/>
                <a:cs typeface="Times New Roman" panose="02020603050405020304" pitchFamily="18" charset="0"/>
              </a:rPr>
              <a:t> </a:t>
            </a:r>
            <a:r>
              <a:rPr lang="en-US" altLang="en-US" sz="2400" dirty="0" err="1">
                <a:latin typeface="Times New Roman" panose="02020603050405020304" pitchFamily="18" charset="0"/>
                <a:cs typeface="Times New Roman" panose="02020603050405020304" pitchFamily="18" charset="0"/>
              </a:rPr>
              <a:t>đủ</a:t>
            </a:r>
            <a:r>
              <a:rPr lang="en-US" altLang="en-US" sz="2400" dirty="0">
                <a:latin typeface="Times New Roman" panose="02020603050405020304" pitchFamily="18" charset="0"/>
                <a:cs typeface="Times New Roman" panose="02020603050405020304" pitchFamily="18" charset="0"/>
              </a:rPr>
              <a:t> </a:t>
            </a:r>
            <a:r>
              <a:rPr lang="en-US" altLang="en-US" sz="2400" dirty="0" err="1">
                <a:latin typeface="Times New Roman" panose="02020603050405020304" pitchFamily="18" charset="0"/>
                <a:cs typeface="Times New Roman" panose="02020603050405020304" pitchFamily="18" charset="0"/>
              </a:rPr>
              <a:t>bài</a:t>
            </a:r>
            <a:r>
              <a:rPr lang="en-US" altLang="en-US" sz="2400" dirty="0">
                <a:latin typeface="Times New Roman" panose="02020603050405020304" pitchFamily="18" charset="0"/>
                <a:cs typeface="Times New Roman" panose="02020603050405020304" pitchFamily="18" charset="0"/>
              </a:rPr>
              <a:t> </a:t>
            </a:r>
            <a:r>
              <a:rPr lang="en-US" altLang="en-US" sz="2400" dirty="0" err="1">
                <a:latin typeface="Times New Roman" panose="02020603050405020304" pitchFamily="18" charset="0"/>
                <a:cs typeface="Times New Roman" panose="02020603050405020304" pitchFamily="18" charset="0"/>
              </a:rPr>
              <a:t>vào</a:t>
            </a:r>
            <a:r>
              <a:rPr lang="en-US" altLang="en-US" sz="2400" dirty="0">
                <a:latin typeface="Times New Roman" panose="02020603050405020304" pitchFamily="18" charset="0"/>
                <a:cs typeface="Times New Roman" panose="02020603050405020304" pitchFamily="18" charset="0"/>
              </a:rPr>
              <a:t> </a:t>
            </a:r>
            <a:r>
              <a:rPr lang="en-US" altLang="en-US" sz="2400" dirty="0" err="1">
                <a:latin typeface="Times New Roman" panose="02020603050405020304" pitchFamily="18" charset="0"/>
                <a:cs typeface="Times New Roman" panose="02020603050405020304" pitchFamily="18" charset="0"/>
              </a:rPr>
              <a:t>vở</a:t>
            </a:r>
            <a:endParaRPr lang="en-US" altLang="en-US" sz="2400" dirty="0">
              <a:latin typeface="Times New Roman" panose="02020603050405020304" pitchFamily="18" charset="0"/>
              <a:cs typeface="Times New Roman" panose="02020603050405020304" pitchFamily="18" charset="0"/>
            </a:endParaRPr>
          </a:p>
          <a:p>
            <a:pPr>
              <a:buFontTx/>
              <a:buChar char="-"/>
            </a:pPr>
            <a:r>
              <a:rPr lang="en-US" altLang="en-US" sz="2400" dirty="0">
                <a:latin typeface="Times New Roman" panose="02020603050405020304" pitchFamily="18" charset="0"/>
                <a:cs typeface="Times New Roman" panose="02020603050405020304" pitchFamily="18" charset="0"/>
              </a:rPr>
              <a:t> </a:t>
            </a:r>
            <a:r>
              <a:rPr lang="en-US" altLang="en-US" sz="2400" dirty="0" err="1">
                <a:latin typeface="Times New Roman" panose="02020603050405020304" pitchFamily="18" charset="0"/>
                <a:cs typeface="Times New Roman" panose="02020603050405020304" pitchFamily="18" charset="0"/>
              </a:rPr>
              <a:t>Học</a:t>
            </a:r>
            <a:r>
              <a:rPr lang="en-US" altLang="en-US" sz="2400" dirty="0">
                <a:latin typeface="Times New Roman" panose="02020603050405020304" pitchFamily="18" charset="0"/>
                <a:cs typeface="Times New Roman" panose="02020603050405020304" pitchFamily="18" charset="0"/>
              </a:rPr>
              <a:t> </a:t>
            </a:r>
            <a:r>
              <a:rPr lang="en-US" altLang="en-US" sz="2400" dirty="0" err="1">
                <a:latin typeface="Times New Roman" panose="02020603050405020304" pitchFamily="18" charset="0"/>
                <a:cs typeface="Times New Roman" panose="02020603050405020304" pitchFamily="18" charset="0"/>
              </a:rPr>
              <a:t>thuộc</a:t>
            </a:r>
            <a:r>
              <a:rPr lang="en-US" altLang="en-US" sz="2400" dirty="0">
                <a:latin typeface="Times New Roman" panose="02020603050405020304" pitchFamily="18" charset="0"/>
                <a:cs typeface="Times New Roman" panose="02020603050405020304" pitchFamily="18" charset="0"/>
              </a:rPr>
              <a:t> </a:t>
            </a:r>
            <a:r>
              <a:rPr lang="en-US" altLang="en-US" sz="2400" dirty="0" err="1">
                <a:latin typeface="Times New Roman" panose="02020603050405020304" pitchFamily="18" charset="0"/>
                <a:cs typeface="Times New Roman" panose="02020603050405020304" pitchFamily="18" charset="0"/>
              </a:rPr>
              <a:t>nội</a:t>
            </a:r>
            <a:r>
              <a:rPr lang="en-US" altLang="en-US" sz="2400" dirty="0">
                <a:latin typeface="Times New Roman" panose="02020603050405020304" pitchFamily="18" charset="0"/>
                <a:cs typeface="Times New Roman" panose="02020603050405020304" pitchFamily="18" charset="0"/>
              </a:rPr>
              <a:t> dung </a:t>
            </a:r>
            <a:r>
              <a:rPr lang="en-US" altLang="en-US" sz="2400" dirty="0" err="1">
                <a:latin typeface="Times New Roman" panose="02020603050405020304" pitchFamily="18" charset="0"/>
                <a:cs typeface="Times New Roman" panose="02020603050405020304" pitchFamily="18" charset="0"/>
              </a:rPr>
              <a:t>bài</a:t>
            </a:r>
            <a:r>
              <a:rPr lang="en-US" altLang="en-US" sz="2400" dirty="0">
                <a:latin typeface="Times New Roman" panose="02020603050405020304" pitchFamily="18" charset="0"/>
                <a:cs typeface="Times New Roman" panose="02020603050405020304" pitchFamily="18" charset="0"/>
              </a:rPr>
              <a:t> </a:t>
            </a:r>
            <a:r>
              <a:rPr lang="en-US" altLang="en-US" sz="2400" dirty="0" err="1">
                <a:latin typeface="Times New Roman" panose="02020603050405020304" pitchFamily="18" charset="0"/>
                <a:cs typeface="Times New Roman" panose="02020603050405020304" pitchFamily="18" charset="0"/>
              </a:rPr>
              <a:t>vừa</a:t>
            </a:r>
            <a:r>
              <a:rPr lang="en-US" altLang="en-US" sz="2400" dirty="0">
                <a:latin typeface="Times New Roman" panose="02020603050405020304" pitchFamily="18" charset="0"/>
                <a:cs typeface="Times New Roman" panose="02020603050405020304" pitchFamily="18" charset="0"/>
              </a:rPr>
              <a:t> </a:t>
            </a:r>
            <a:r>
              <a:rPr lang="en-US" altLang="en-US" sz="2400" dirty="0" err="1">
                <a:latin typeface="Times New Roman" panose="02020603050405020304" pitchFamily="18" charset="0"/>
                <a:cs typeface="Times New Roman" panose="02020603050405020304" pitchFamily="18" charset="0"/>
              </a:rPr>
              <a:t>học</a:t>
            </a:r>
            <a:r>
              <a:rPr lang="en-US" altLang="en-US" sz="2400" dirty="0">
                <a:latin typeface="Times New Roman" panose="02020603050405020304" pitchFamily="18" charset="0"/>
                <a:cs typeface="Times New Roman" panose="02020603050405020304" pitchFamily="18" charset="0"/>
              </a:rPr>
              <a:t> </a:t>
            </a:r>
          </a:p>
          <a:p>
            <a:pPr>
              <a:buFontTx/>
              <a:buChar char="-"/>
            </a:pPr>
            <a:r>
              <a:rPr lang="en-US" altLang="en-US" sz="2400" dirty="0">
                <a:latin typeface="Times New Roman" panose="02020603050405020304" pitchFamily="18" charset="0"/>
                <a:cs typeface="Times New Roman" panose="02020603050405020304" pitchFamily="18" charset="0"/>
              </a:rPr>
              <a:t> </a:t>
            </a:r>
            <a:r>
              <a:rPr lang="en-US" altLang="en-US" sz="2400" dirty="0" err="1">
                <a:latin typeface="Times New Roman" panose="02020603050405020304" pitchFamily="18" charset="0"/>
                <a:cs typeface="Times New Roman" panose="02020603050405020304" pitchFamily="18" charset="0"/>
              </a:rPr>
              <a:t>Đọc</a:t>
            </a:r>
            <a:r>
              <a:rPr lang="en-US" altLang="en-US" sz="2400" dirty="0">
                <a:latin typeface="Times New Roman" panose="02020603050405020304" pitchFamily="18" charset="0"/>
                <a:cs typeface="Times New Roman" panose="02020603050405020304" pitchFamily="18" charset="0"/>
              </a:rPr>
              <a:t> </a:t>
            </a:r>
            <a:r>
              <a:rPr lang="en-US" altLang="en-US" sz="2400" dirty="0" err="1">
                <a:latin typeface="Times New Roman" panose="02020603050405020304" pitchFamily="18" charset="0"/>
                <a:cs typeface="Times New Roman" panose="02020603050405020304" pitchFamily="18" charset="0"/>
              </a:rPr>
              <a:t>trước</a:t>
            </a:r>
            <a:r>
              <a:rPr lang="en-US" altLang="en-US" sz="2400" dirty="0">
                <a:latin typeface="Times New Roman" panose="02020603050405020304" pitchFamily="18" charset="0"/>
                <a:cs typeface="Times New Roman" panose="02020603050405020304" pitchFamily="18" charset="0"/>
              </a:rPr>
              <a:t> </a:t>
            </a:r>
            <a:r>
              <a:rPr lang="en-US" altLang="en-US" sz="2400" dirty="0" err="1">
                <a:latin typeface="Times New Roman" panose="02020603050405020304" pitchFamily="18" charset="0"/>
                <a:cs typeface="Times New Roman" panose="02020603050405020304" pitchFamily="18" charset="0"/>
              </a:rPr>
              <a:t>nội</a:t>
            </a:r>
            <a:r>
              <a:rPr lang="en-US" altLang="en-US" sz="2400" dirty="0">
                <a:latin typeface="Times New Roman" panose="02020603050405020304" pitchFamily="18" charset="0"/>
                <a:cs typeface="Times New Roman" panose="02020603050405020304" pitchFamily="18" charset="0"/>
              </a:rPr>
              <a:t> dung </a:t>
            </a:r>
            <a:r>
              <a:rPr lang="en-US" altLang="en-US" sz="2400" dirty="0" err="1">
                <a:latin typeface="Times New Roman" panose="02020603050405020304" pitchFamily="18" charset="0"/>
                <a:cs typeface="Times New Roman" panose="02020603050405020304" pitchFamily="18" charset="0"/>
              </a:rPr>
              <a:t>phần</a:t>
            </a:r>
            <a:r>
              <a:rPr lang="en-US" altLang="en-US" sz="2400" dirty="0">
                <a:latin typeface="Times New Roman" panose="02020603050405020304" pitchFamily="18" charset="0"/>
                <a:cs typeface="Times New Roman" panose="02020603050405020304" pitchFamily="18" charset="0"/>
              </a:rPr>
              <a:t> 2 </a:t>
            </a:r>
            <a:r>
              <a:rPr lang="en-US" altLang="en-US" sz="2400" dirty="0" err="1">
                <a:latin typeface="Times New Roman" panose="02020603050405020304" pitchFamily="18" charset="0"/>
                <a:cs typeface="Times New Roman" panose="02020603050405020304" pitchFamily="18" charset="0"/>
              </a:rPr>
              <a:t>của</a:t>
            </a:r>
            <a:r>
              <a:rPr lang="en-US" altLang="en-US" sz="2400" dirty="0">
                <a:latin typeface="Times New Roman" panose="02020603050405020304" pitchFamily="18" charset="0"/>
                <a:cs typeface="Times New Roman" panose="02020603050405020304" pitchFamily="18" charset="0"/>
              </a:rPr>
              <a:t> </a:t>
            </a:r>
            <a:r>
              <a:rPr lang="en-US" altLang="en-US" sz="2400" dirty="0" err="1">
                <a:latin typeface="Times New Roman" panose="02020603050405020304" pitchFamily="18" charset="0"/>
                <a:cs typeface="Times New Roman" panose="02020603050405020304" pitchFamily="18" charset="0"/>
              </a:rPr>
              <a:t>bài</a:t>
            </a:r>
            <a:r>
              <a:rPr lang="en-US" altLang="en-US" sz="2400" dirty="0">
                <a:latin typeface="Times New Roman" panose="02020603050405020304" pitchFamily="18" charset="0"/>
                <a:cs typeface="Times New Roman" panose="02020603050405020304" pitchFamily="18" charset="0"/>
              </a:rPr>
              <a:t> 5, </a:t>
            </a:r>
            <a:r>
              <a:rPr lang="en-US" altLang="en-US" sz="2400" dirty="0" err="1">
                <a:latin typeface="Times New Roman" panose="02020603050405020304" pitchFamily="18" charset="0"/>
                <a:cs typeface="Times New Roman" panose="02020603050405020304" pitchFamily="18" charset="0"/>
              </a:rPr>
              <a:t>tìm</a:t>
            </a:r>
            <a:r>
              <a:rPr lang="en-US" altLang="en-US" sz="2400" dirty="0">
                <a:latin typeface="Times New Roman" panose="02020603050405020304" pitchFamily="18" charset="0"/>
                <a:cs typeface="Times New Roman" panose="02020603050405020304" pitchFamily="18" charset="0"/>
              </a:rPr>
              <a:t> </a:t>
            </a:r>
            <a:r>
              <a:rPr lang="en-US" altLang="en-US" sz="2400" dirty="0" err="1">
                <a:latin typeface="Times New Roman" panose="02020603050405020304" pitchFamily="18" charset="0"/>
                <a:cs typeface="Times New Roman" panose="02020603050405020304" pitchFamily="18" charset="0"/>
              </a:rPr>
              <a:t>hiểu</a:t>
            </a:r>
            <a:r>
              <a:rPr lang="en-US" altLang="en-US" sz="2400" dirty="0">
                <a:latin typeface="Times New Roman" panose="02020603050405020304" pitchFamily="18" charset="0"/>
                <a:cs typeface="Times New Roman" panose="02020603050405020304" pitchFamily="18" charset="0"/>
              </a:rPr>
              <a:t> </a:t>
            </a:r>
            <a:r>
              <a:rPr lang="en-US" altLang="en-US" sz="2400" dirty="0" err="1">
                <a:latin typeface="Times New Roman" panose="02020603050405020304" pitchFamily="18" charset="0"/>
                <a:cs typeface="Times New Roman" panose="02020603050405020304" pitchFamily="18" charset="0"/>
              </a:rPr>
              <a:t>cách</a:t>
            </a:r>
            <a:r>
              <a:rPr lang="en-US" altLang="en-US" sz="2400" dirty="0">
                <a:latin typeface="Times New Roman" panose="02020603050405020304" pitchFamily="18" charset="0"/>
                <a:cs typeface="Times New Roman" panose="02020603050405020304" pitchFamily="18" charset="0"/>
              </a:rPr>
              <a:t> </a:t>
            </a:r>
            <a:r>
              <a:rPr lang="en-US" altLang="en-US" sz="2400" dirty="0" err="1">
                <a:latin typeface="Times New Roman" panose="02020603050405020304" pitchFamily="18" charset="0"/>
                <a:cs typeface="Times New Roman" panose="02020603050405020304" pitchFamily="18" charset="0"/>
              </a:rPr>
              <a:t>đo</a:t>
            </a:r>
            <a:r>
              <a:rPr lang="en-US" altLang="en-US" sz="2400" dirty="0">
                <a:latin typeface="Times New Roman" panose="02020603050405020304" pitchFamily="18" charset="0"/>
                <a:cs typeface="Times New Roman" panose="02020603050405020304" pitchFamily="18" charset="0"/>
              </a:rPr>
              <a:t> </a:t>
            </a:r>
            <a:r>
              <a:rPr lang="en-US" altLang="en-US" sz="2400" dirty="0" err="1">
                <a:latin typeface="Times New Roman" panose="02020603050405020304" pitchFamily="18" charset="0"/>
                <a:cs typeface="Times New Roman" panose="02020603050405020304" pitchFamily="18" charset="0"/>
              </a:rPr>
              <a:t>khối</a:t>
            </a:r>
            <a:r>
              <a:rPr lang="en-US" altLang="en-US" sz="2400" dirty="0">
                <a:latin typeface="Times New Roman" panose="02020603050405020304" pitchFamily="18" charset="0"/>
                <a:cs typeface="Times New Roman" panose="02020603050405020304" pitchFamily="18" charset="0"/>
              </a:rPr>
              <a:t> </a:t>
            </a:r>
            <a:r>
              <a:rPr lang="en-US" altLang="en-US" sz="2400" dirty="0" err="1">
                <a:latin typeface="Times New Roman" panose="02020603050405020304" pitchFamily="18" charset="0"/>
                <a:cs typeface="Times New Roman" panose="02020603050405020304" pitchFamily="18" charset="0"/>
              </a:rPr>
              <a:t>lượng</a:t>
            </a:r>
            <a:r>
              <a:rPr lang="en-US" altLang="en-US" sz="2400" dirty="0">
                <a:latin typeface="Times New Roman" panose="02020603050405020304" pitchFamily="18" charset="0"/>
                <a:cs typeface="Times New Roman" panose="02020603050405020304" pitchFamily="18" charset="0"/>
              </a:rPr>
              <a:t> </a:t>
            </a:r>
            <a:r>
              <a:rPr lang="en-US" altLang="en-US" sz="2400" dirty="0" err="1">
                <a:latin typeface="Times New Roman" panose="02020603050405020304" pitchFamily="18" charset="0"/>
                <a:cs typeface="Times New Roman" panose="02020603050405020304" pitchFamily="18" charset="0"/>
              </a:rPr>
              <a:t>bằng</a:t>
            </a:r>
            <a:r>
              <a:rPr lang="en-US" altLang="en-US" sz="2400" dirty="0">
                <a:latin typeface="Times New Roman" panose="02020603050405020304" pitchFamily="18" charset="0"/>
                <a:cs typeface="Times New Roman" panose="02020603050405020304" pitchFamily="18" charset="0"/>
              </a:rPr>
              <a:t> </a:t>
            </a:r>
            <a:r>
              <a:rPr lang="en-US" altLang="en-US" sz="2400" dirty="0" err="1">
                <a:latin typeface="Times New Roman" panose="02020603050405020304" pitchFamily="18" charset="0"/>
                <a:cs typeface="Times New Roman" panose="02020603050405020304" pitchFamily="18" charset="0"/>
              </a:rPr>
              <a:t>cân</a:t>
            </a:r>
            <a:r>
              <a:rPr lang="en-US" altLang="en-US" sz="2400" dirty="0">
                <a:latin typeface="Times New Roman" panose="02020603050405020304" pitchFamily="18" charset="0"/>
                <a:cs typeface="Times New Roman" panose="02020603050405020304" pitchFamily="18" charset="0"/>
              </a:rPr>
              <a:t> </a:t>
            </a:r>
            <a:r>
              <a:rPr lang="en-US" altLang="en-US" sz="2400" dirty="0" err="1">
                <a:latin typeface="Times New Roman" panose="02020603050405020304" pitchFamily="18" charset="0"/>
                <a:cs typeface="Times New Roman" panose="02020603050405020304" pitchFamily="18" charset="0"/>
              </a:rPr>
              <a:t>đồng</a:t>
            </a:r>
            <a:r>
              <a:rPr lang="en-US" altLang="en-US" sz="2400" dirty="0">
                <a:latin typeface="Times New Roman" panose="02020603050405020304" pitchFamily="18" charset="0"/>
                <a:cs typeface="Times New Roman" panose="02020603050405020304" pitchFamily="18" charset="0"/>
              </a:rPr>
              <a:t> </a:t>
            </a:r>
            <a:r>
              <a:rPr lang="en-US" altLang="en-US" sz="2400" dirty="0" err="1">
                <a:latin typeface="Times New Roman" panose="02020603050405020304" pitchFamily="18" charset="0"/>
                <a:cs typeface="Times New Roman" panose="02020603050405020304" pitchFamily="18" charset="0"/>
              </a:rPr>
              <a:t>hồ</a:t>
            </a:r>
            <a:r>
              <a:rPr lang="en-US" altLang="en-US" sz="2400" dirty="0">
                <a:latin typeface="Times New Roman" panose="02020603050405020304" pitchFamily="18" charset="0"/>
                <a:cs typeface="Times New Roman" panose="02020603050405020304" pitchFamily="18" charset="0"/>
              </a:rPr>
              <a:t> </a:t>
            </a:r>
            <a:r>
              <a:rPr lang="en-US" altLang="en-US" sz="2400" dirty="0" err="1">
                <a:latin typeface="Times New Roman" panose="02020603050405020304" pitchFamily="18" charset="0"/>
                <a:cs typeface="Times New Roman" panose="02020603050405020304" pitchFamily="18" charset="0"/>
              </a:rPr>
              <a:t>và</a:t>
            </a:r>
            <a:r>
              <a:rPr lang="en-US" altLang="en-US" sz="2400" dirty="0">
                <a:latin typeface="Times New Roman" panose="02020603050405020304" pitchFamily="18" charset="0"/>
                <a:cs typeface="Times New Roman" panose="02020603050405020304" pitchFamily="18" charset="0"/>
              </a:rPr>
              <a:t> </a:t>
            </a:r>
            <a:r>
              <a:rPr lang="en-US" altLang="en-US" sz="2400" dirty="0" err="1">
                <a:latin typeface="Times New Roman" panose="02020603050405020304" pitchFamily="18" charset="0"/>
                <a:cs typeface="Times New Roman" panose="02020603050405020304" pitchFamily="18" charset="0"/>
              </a:rPr>
              <a:t>cân</a:t>
            </a:r>
            <a:r>
              <a:rPr lang="en-US" altLang="en-US" sz="2400" dirty="0">
                <a:latin typeface="Times New Roman" panose="02020603050405020304" pitchFamily="18" charset="0"/>
                <a:cs typeface="Times New Roman" panose="02020603050405020304" pitchFamily="18" charset="0"/>
              </a:rPr>
              <a:t> </a:t>
            </a:r>
            <a:r>
              <a:rPr lang="en-US" altLang="en-US" sz="2400" dirty="0" err="1">
                <a:latin typeface="Times New Roman" panose="02020603050405020304" pitchFamily="18" charset="0"/>
                <a:cs typeface="Times New Roman" panose="02020603050405020304" pitchFamily="18" charset="0"/>
              </a:rPr>
              <a:t>điện</a:t>
            </a:r>
            <a:r>
              <a:rPr lang="en-US" altLang="en-US" sz="2400" dirty="0">
                <a:latin typeface="Times New Roman" panose="02020603050405020304" pitchFamily="18" charset="0"/>
                <a:cs typeface="Times New Roman" panose="02020603050405020304" pitchFamily="18" charset="0"/>
              </a:rPr>
              <a:t> </a:t>
            </a:r>
            <a:r>
              <a:rPr lang="en-US" altLang="en-US" sz="2400" dirty="0" err="1">
                <a:latin typeface="Times New Roman" panose="02020603050405020304" pitchFamily="18" charset="0"/>
                <a:cs typeface="Times New Roman" panose="02020603050405020304" pitchFamily="18" charset="0"/>
              </a:rPr>
              <a:t>tử</a:t>
            </a:r>
            <a:r>
              <a:rPr lang="en-US" altLang="en-US" sz="2400" dirty="0">
                <a:latin typeface="Times New Roman" panose="02020603050405020304" pitchFamily="18" charset="0"/>
                <a:cs typeface="Times New Roman" panose="02020603050405020304" pitchFamily="18" charset="0"/>
              </a:rPr>
              <a:t>.</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98"/>
                                        </p:tgtEl>
                                        <p:attrNameLst>
                                          <p:attrName>style.visibility</p:attrName>
                                        </p:attrNameLst>
                                      </p:cBhvr>
                                      <p:to>
                                        <p:strVal val="visible"/>
                                      </p:to>
                                    </p:set>
                                    <p:animEffect transition="in" filter="fade">
                                      <p:cBhvr>
                                        <p:cTn id="7" dur="500"/>
                                        <p:tgtEl>
                                          <p:spTgt spid="49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99"/>
                                        </p:tgtEl>
                                        <p:attrNameLst>
                                          <p:attrName>style.visibility</p:attrName>
                                        </p:attrNameLst>
                                      </p:cBhvr>
                                      <p:to>
                                        <p:strVal val="visible"/>
                                      </p:to>
                                    </p:set>
                                    <p:animEffect transition="in" filter="fade">
                                      <p:cBhvr>
                                        <p:cTn id="12" dur="2000"/>
                                        <p:tgtEl>
                                          <p:spTgt spid="4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CB9DC8D-DE73-41FD-86F9-BA80EBCB045F}"/>
              </a:ext>
            </a:extLst>
          </p:cNvPr>
          <p:cNvSpPr>
            <a:spLocks noGrp="1"/>
          </p:cNvSpPr>
          <p:nvPr>
            <p:ph type="body" idx="1"/>
          </p:nvPr>
        </p:nvSpPr>
        <p:spPr>
          <a:xfrm>
            <a:off x="457200" y="520700"/>
            <a:ext cx="8229600" cy="4073923"/>
          </a:xfrm>
        </p:spPr>
        <p:txBody>
          <a:bodyPr/>
          <a:lstStyle/>
          <a:p>
            <a:pPr marL="0" marR="0" lvl="0" indent="0" algn="l" defTabSz="914400" rtl="0" eaLnBrk="1" fontAlgn="auto" latinLnBrk="0" hangingPunct="1">
              <a:lnSpc>
                <a:spcPct val="107000"/>
              </a:lnSpc>
              <a:spcBef>
                <a:spcPts val="0"/>
              </a:spcBef>
              <a:spcAft>
                <a:spcPts val="800"/>
              </a:spcAft>
              <a:buClr>
                <a:srgbClr val="000000"/>
              </a:buClr>
              <a:buSzTx/>
              <a:buFont typeface="Arial"/>
              <a:buNone/>
              <a:tabLst/>
              <a:defRPr/>
            </a:pPr>
            <a:r>
              <a:rPr kumimoji="0" lang="en-US" sz="1400" b="0" i="0" u="none" strike="noStrike" kern="0" cap="none" spc="0" normalizeH="0" baseline="0" noProof="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rPr>
              <a:t> </a:t>
            </a:r>
            <a:endParaRPr kumimoji="0" lang="en-US" sz="1100" b="0" i="0" u="none" strike="noStrike" kern="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0" marR="0" lvl="0" indent="0" algn="l" defTabSz="914400" rtl="0" eaLnBrk="1" fontAlgn="auto" latinLnBrk="0" hangingPunct="1">
              <a:lnSpc>
                <a:spcPct val="107000"/>
              </a:lnSpc>
              <a:spcBef>
                <a:spcPts val="0"/>
              </a:spcBef>
              <a:spcAft>
                <a:spcPts val="800"/>
              </a:spcAft>
              <a:buClr>
                <a:srgbClr val="000000"/>
              </a:buClr>
              <a:buSzTx/>
              <a:buFont typeface="Arial"/>
              <a:buNone/>
              <a:tabLst/>
              <a:defRPr/>
            </a:pPr>
            <a:r>
              <a:rPr kumimoji="0" lang="en-US" sz="1400" b="0" i="0" u="none" strike="noStrike" kern="0" cap="none" spc="0" normalizeH="0" baseline="0" noProof="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rPr>
              <a:t>          PHÊ DUYỆT</a:t>
            </a:r>
            <a:r>
              <a:rPr kumimoji="0" lang="en-US" sz="1400" b="0" i="1" u="none" strike="noStrike" kern="0" cap="none" spc="0" normalizeH="0" baseline="0" noProof="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rPr>
              <a:t>                               Tịnh</a:t>
            </a:r>
            <a:r>
              <a:rPr kumimoji="0" lang="vi-VN" sz="1400" b="0" i="1" u="none" strike="noStrike" kern="0" cap="none" spc="0" normalizeH="0" baseline="0" noProof="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rPr>
              <a:t> Khê</a:t>
            </a:r>
            <a:r>
              <a:rPr kumimoji="0" lang="en-US" sz="1400" b="0" i="1" u="none" strike="noStrike" kern="0" cap="none" spc="0" normalizeH="0" baseline="0" noProof="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rPr>
              <a:t>, ngày     tháng     năm 2026</a:t>
            </a:r>
            <a:endParaRPr kumimoji="0" lang="en-US" sz="1100" b="0" i="0" u="none" strike="noStrike" kern="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0" marR="0" lvl="0" indent="0" algn="l" defTabSz="914400" rtl="0" eaLnBrk="1" fontAlgn="auto" latinLnBrk="0" hangingPunct="1">
              <a:lnSpc>
                <a:spcPct val="107000"/>
              </a:lnSpc>
              <a:spcBef>
                <a:spcPts val="0"/>
              </a:spcBef>
              <a:spcAft>
                <a:spcPts val="800"/>
              </a:spcAft>
              <a:buClr>
                <a:srgbClr val="000000"/>
              </a:buClr>
              <a:buSzTx/>
              <a:buFont typeface="Arial"/>
              <a:buNone/>
              <a:tabLst/>
              <a:defRPr/>
            </a:pPr>
            <a:r>
              <a:rPr kumimoji="0" lang="en-US" sz="1400" b="0" i="0" u="none" strike="noStrike" kern="0" cap="none" spc="0" normalizeH="0" baseline="0" noProof="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rPr>
              <a:t> CỦA TỔ CHUYÊN MÔN                                     GIÁO VIÊN BỘ MÔN  </a:t>
            </a:r>
            <a:endParaRPr kumimoji="0" lang="en-US" sz="1100" b="0" i="0" u="none" strike="noStrike" kern="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0" marR="0" lvl="0" indent="0" algn="l" defTabSz="914400" rtl="0" eaLnBrk="1" fontAlgn="auto" latinLnBrk="0" hangingPunct="1">
              <a:lnSpc>
                <a:spcPct val="107000"/>
              </a:lnSpc>
              <a:spcBef>
                <a:spcPts val="0"/>
              </a:spcBef>
              <a:spcAft>
                <a:spcPts val="800"/>
              </a:spcAft>
              <a:buClr>
                <a:srgbClr val="000000"/>
              </a:buClr>
              <a:buSzTx/>
              <a:buFont typeface="Arial"/>
              <a:buNone/>
              <a:tabLst/>
              <a:defRPr/>
            </a:pPr>
            <a:r>
              <a:rPr kumimoji="0" lang="en-US" sz="1400" b="0" i="0" u="none" strike="noStrike" kern="0" cap="none" spc="0" normalizeH="0" baseline="0" noProof="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rPr>
              <a:t>                                                                                                 </a:t>
            </a:r>
            <a:endParaRPr kumimoji="0" lang="en-US" sz="1100" b="0" i="0" u="none" strike="noStrike" kern="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0" marR="0" lvl="0" indent="0" algn="l" defTabSz="914400" rtl="0" eaLnBrk="1" fontAlgn="auto" latinLnBrk="0" hangingPunct="1">
              <a:lnSpc>
                <a:spcPct val="107000"/>
              </a:lnSpc>
              <a:spcBef>
                <a:spcPts val="0"/>
              </a:spcBef>
              <a:spcAft>
                <a:spcPts val="800"/>
              </a:spcAft>
              <a:buClr>
                <a:srgbClr val="000000"/>
              </a:buClr>
              <a:buSzTx/>
              <a:buFont typeface="Arial"/>
              <a:buNone/>
              <a:tabLst/>
              <a:defRPr/>
            </a:pPr>
            <a:r>
              <a:rPr kumimoji="0" lang="en-US" sz="1400" b="0" i="0" u="none" strike="noStrike" kern="0" cap="none" spc="0" normalizeH="0" baseline="0" noProof="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rPr>
              <a:t>                                                                                                   </a:t>
            </a:r>
            <a:endParaRPr kumimoji="0" lang="en-US" sz="1100" b="0" i="0" u="none" strike="noStrike" kern="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0" marR="0" lvl="0" indent="0" algn="l" defTabSz="914400" rtl="0" eaLnBrk="1" fontAlgn="auto" latinLnBrk="0" hangingPunct="1">
              <a:lnSpc>
                <a:spcPct val="107000"/>
              </a:lnSpc>
              <a:spcBef>
                <a:spcPts val="0"/>
              </a:spcBef>
              <a:spcAft>
                <a:spcPts val="800"/>
              </a:spcAft>
              <a:buClr>
                <a:srgbClr val="000000"/>
              </a:buClr>
              <a:buSzTx/>
              <a:buFont typeface="Arial"/>
              <a:buNone/>
              <a:tabLst/>
              <a:defRPr/>
            </a:pPr>
            <a:r>
              <a:rPr kumimoji="0" lang="en-US" sz="1400" b="0" i="0" u="none" strike="noStrike" kern="0" cap="none" spc="0" normalizeH="0" baseline="0" noProof="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rPr>
              <a:t> </a:t>
            </a:r>
            <a:endParaRPr kumimoji="0" lang="en-US" sz="1100" b="0" i="0" u="none" strike="noStrike" kern="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0" marR="0" lvl="0" indent="0" algn="l" defTabSz="914400" rtl="0" eaLnBrk="1" fontAlgn="auto" latinLnBrk="0" hangingPunct="1">
              <a:lnSpc>
                <a:spcPct val="107000"/>
              </a:lnSpc>
              <a:spcBef>
                <a:spcPts val="0"/>
              </a:spcBef>
              <a:spcAft>
                <a:spcPts val="800"/>
              </a:spcAft>
              <a:buClr>
                <a:srgbClr val="000000"/>
              </a:buClr>
              <a:buSzTx/>
              <a:buFont typeface="Arial"/>
              <a:buNone/>
              <a:tabLst/>
              <a:defRPr/>
            </a:pPr>
            <a:r>
              <a:rPr kumimoji="0" lang="en-US" sz="1400" b="0" i="0" u="none" strike="noStrike" kern="0" cap="none" spc="0" normalizeH="0" baseline="0" noProof="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rPr>
              <a:t> </a:t>
            </a:r>
            <a:endParaRPr kumimoji="0" lang="en-US" sz="1100" b="0" i="0" u="none" strike="noStrike" kern="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0" marR="0" lvl="0" indent="0" algn="l" defTabSz="914400" rtl="0" eaLnBrk="1" fontAlgn="auto" latinLnBrk="0" hangingPunct="1">
              <a:lnSpc>
                <a:spcPct val="107000"/>
              </a:lnSpc>
              <a:spcBef>
                <a:spcPts val="0"/>
              </a:spcBef>
              <a:spcAft>
                <a:spcPts val="800"/>
              </a:spcAft>
              <a:buClr>
                <a:srgbClr val="000000"/>
              </a:buClr>
              <a:buSzTx/>
              <a:buFont typeface="Arial"/>
              <a:buNone/>
              <a:tabLst/>
              <a:defRPr/>
            </a:pPr>
            <a:r>
              <a:rPr kumimoji="0" lang="en-US" sz="1400" b="0" i="0" u="none" strike="noStrike" kern="0" cap="none" spc="0" normalizeH="0" baseline="0" noProof="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rPr>
              <a:t>                                                                             PHÊ DUYỆT CỦA BGH </a:t>
            </a:r>
            <a:endParaRPr lang="en-US"/>
          </a:p>
        </p:txBody>
      </p:sp>
    </p:spTree>
    <p:extLst>
      <p:ext uri="{BB962C8B-B14F-4D97-AF65-F5344CB8AC3E}">
        <p14:creationId xmlns:p14="http://schemas.microsoft.com/office/powerpoint/2010/main" val="49819093"/>
      </p:ext>
    </p:extLst>
  </p:cSld>
  <p:clrMapOvr>
    <a:masterClrMapping/>
  </p:clrMapOvr>
</p:sld>
</file>

<file path=ppt/theme/theme1.xml><?xml version="1.0" encoding="utf-8"?>
<a:theme xmlns:a="http://schemas.openxmlformats.org/drawingml/2006/main" name="2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3_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Design">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1427</TotalTime>
  <Words>990</Words>
  <Application>Microsoft Office PowerPoint</Application>
  <PresentationFormat>On-screen Show (16:9)</PresentationFormat>
  <Paragraphs>182</Paragraphs>
  <Slides>19</Slides>
  <Notes>7</Notes>
  <HiddenSlides>0</HiddenSlides>
  <MMClips>2</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19</vt:i4>
      </vt:variant>
    </vt:vector>
  </HeadingPairs>
  <TitlesOfParts>
    <vt:vector size="28" baseType="lpstr">
      <vt:lpstr>Arial</vt:lpstr>
      <vt:lpstr>Calibri</vt:lpstr>
      <vt:lpstr>Calibri Light</vt:lpstr>
      <vt:lpstr>Tahoma</vt:lpstr>
      <vt:lpstr>Times New Roman</vt:lpstr>
      <vt:lpstr>2_Office Theme</vt:lpstr>
      <vt:lpstr>3_Office Theme</vt:lpstr>
      <vt:lpstr>Custom Design</vt:lpstr>
      <vt:lpstr>1_Custom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Thuan Nguyen Thi My</dc:creator>
  <cp:lastModifiedBy>vandodinh@gmail.com</cp:lastModifiedBy>
  <cp:revision>57</cp:revision>
  <dcterms:created xsi:type="dcterms:W3CDTF">2021-07-22T17:31:00Z</dcterms:created>
  <dcterms:modified xsi:type="dcterms:W3CDTF">2026-05-28T08:41:21Z</dcterms:modified>
</cp:coreProperties>
</file>