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403" r:id="rId2"/>
    <p:sldId id="259" r:id="rId3"/>
    <p:sldId id="260" r:id="rId4"/>
    <p:sldId id="261" r:id="rId5"/>
    <p:sldId id="262" r:id="rId6"/>
    <p:sldId id="263" r:id="rId7"/>
    <p:sldId id="266" r:id="rId8"/>
    <p:sldId id="264" r:id="rId9"/>
    <p:sldId id="265" r:id="rId10"/>
    <p:sldId id="344" r:id="rId11"/>
    <p:sldId id="345" r:id="rId12"/>
    <p:sldId id="402" r:id="rId13"/>
    <p:sldId id="341" r:id="rId14"/>
    <p:sldId id="312" r:id="rId15"/>
    <p:sldId id="311" r:id="rId16"/>
    <p:sldId id="342" r:id="rId17"/>
    <p:sldId id="343" r:id="rId18"/>
    <p:sldId id="315" r:id="rId19"/>
    <p:sldId id="316" r:id="rId20"/>
    <p:sldId id="278" r:id="rId21"/>
    <p:sldId id="270" r:id="rId22"/>
    <p:sldId id="271" r:id="rId23"/>
    <p:sldId id="313" r:id="rId24"/>
    <p:sldId id="314" r:id="rId25"/>
    <p:sldId id="321" r:id="rId26"/>
    <p:sldId id="322" r:id="rId27"/>
    <p:sldId id="323" r:id="rId28"/>
    <p:sldId id="281" r:id="rId29"/>
    <p:sldId id="319" r:id="rId30"/>
    <p:sldId id="317" r:id="rId31"/>
    <p:sldId id="324" r:id="rId32"/>
    <p:sldId id="325" r:id="rId33"/>
    <p:sldId id="326" r:id="rId34"/>
    <p:sldId id="404" r:id="rId35"/>
    <p:sldId id="406" r:id="rId36"/>
    <p:sldId id="408" r:id="rId37"/>
    <p:sldId id="410" r:id="rId38"/>
    <p:sldId id="411" r:id="rId39"/>
    <p:sldId id="309" r:id="rId40"/>
    <p:sldId id="412" r:id="rId41"/>
    <p:sldId id="348" r:id="rId42"/>
  </p:sldIdLst>
  <p:sldSz cx="12192000" cy="6858000"/>
  <p:notesSz cx="6858000" cy="9144000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C08E8-3E35-432F-AF79-7131F614D63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9E2CF-F454-4CD6-94EA-71CD2867517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447944"/>
      </p:ext>
    </p:extLst>
  </p:cSld>
  <p:clrMapOvr>
    <a:masterClrMapping/>
  </p:clrMapOvr>
  <p:transition advTm="1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63" Type="http://schemas.openxmlformats.org/officeDocument/2006/relationships/slideLayout" Target="../slideLayouts/slideLayout63.xml"/><Relationship Id="rId84" Type="http://schemas.openxmlformats.org/officeDocument/2006/relationships/slideLayout" Target="../slideLayouts/slideLayout84.xml"/><Relationship Id="rId138" Type="http://schemas.openxmlformats.org/officeDocument/2006/relationships/slideLayout" Target="../slideLayouts/slideLayout138.xml"/><Relationship Id="rId159" Type="http://schemas.openxmlformats.org/officeDocument/2006/relationships/slideLayout" Target="../slideLayouts/slideLayout159.xml"/><Relationship Id="rId170" Type="http://schemas.openxmlformats.org/officeDocument/2006/relationships/slideLayout" Target="../slideLayouts/slideLayout170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53" Type="http://schemas.openxmlformats.org/officeDocument/2006/relationships/slideLayout" Target="../slideLayouts/slideLayout53.xml"/><Relationship Id="rId74" Type="http://schemas.openxmlformats.org/officeDocument/2006/relationships/slideLayout" Target="../slideLayouts/slideLayout74.xml"/><Relationship Id="rId128" Type="http://schemas.openxmlformats.org/officeDocument/2006/relationships/slideLayout" Target="../slideLayouts/slideLayout128.xml"/><Relationship Id="rId149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5.xml"/><Relationship Id="rId95" Type="http://schemas.openxmlformats.org/officeDocument/2006/relationships/slideLayout" Target="../slideLayouts/slideLayout95.xml"/><Relationship Id="rId160" Type="http://schemas.openxmlformats.org/officeDocument/2006/relationships/slideLayout" Target="../slideLayouts/slideLayout160.xml"/><Relationship Id="rId22" Type="http://schemas.openxmlformats.org/officeDocument/2006/relationships/slideLayout" Target="../slideLayouts/slideLayout22.xml"/><Relationship Id="rId43" Type="http://schemas.openxmlformats.org/officeDocument/2006/relationships/slideLayout" Target="../slideLayouts/slideLayout43.xml"/><Relationship Id="rId64" Type="http://schemas.openxmlformats.org/officeDocument/2006/relationships/slideLayout" Target="../slideLayouts/slideLayout64.xml"/><Relationship Id="rId118" Type="http://schemas.openxmlformats.org/officeDocument/2006/relationships/slideLayout" Target="../slideLayouts/slideLayout118.xml"/><Relationship Id="rId139" Type="http://schemas.openxmlformats.org/officeDocument/2006/relationships/slideLayout" Target="../slideLayouts/slideLayout139.xml"/><Relationship Id="rId85" Type="http://schemas.openxmlformats.org/officeDocument/2006/relationships/slideLayout" Target="../slideLayouts/slideLayout85.xml"/><Relationship Id="rId150" Type="http://schemas.openxmlformats.org/officeDocument/2006/relationships/slideLayout" Target="../slideLayouts/slideLayout150.xml"/><Relationship Id="rId171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33" Type="http://schemas.openxmlformats.org/officeDocument/2006/relationships/slideLayout" Target="../slideLayouts/slideLayout33.xml"/><Relationship Id="rId108" Type="http://schemas.openxmlformats.org/officeDocument/2006/relationships/slideLayout" Target="../slideLayouts/slideLayout108.xml"/><Relationship Id="rId129" Type="http://schemas.openxmlformats.org/officeDocument/2006/relationships/slideLayout" Target="../slideLayouts/slideLayout129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40" Type="http://schemas.openxmlformats.org/officeDocument/2006/relationships/slideLayout" Target="../slideLayouts/slideLayout140.xml"/><Relationship Id="rId145" Type="http://schemas.openxmlformats.org/officeDocument/2006/relationships/slideLayout" Target="../slideLayouts/slideLayout145.xml"/><Relationship Id="rId161" Type="http://schemas.openxmlformats.org/officeDocument/2006/relationships/slideLayout" Target="../slideLayouts/slideLayout161.xml"/><Relationship Id="rId16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0" Type="http://schemas.openxmlformats.org/officeDocument/2006/relationships/slideLayout" Target="../slideLayouts/slideLayout130.xml"/><Relationship Id="rId135" Type="http://schemas.openxmlformats.org/officeDocument/2006/relationships/slideLayout" Target="../slideLayouts/slideLayout135.xml"/><Relationship Id="rId151" Type="http://schemas.openxmlformats.org/officeDocument/2006/relationships/slideLayout" Target="../slideLayouts/slideLayout151.xml"/><Relationship Id="rId156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141" Type="http://schemas.openxmlformats.org/officeDocument/2006/relationships/slideLayout" Target="../slideLayouts/slideLayout141.xml"/><Relationship Id="rId146" Type="http://schemas.openxmlformats.org/officeDocument/2006/relationships/slideLayout" Target="../slideLayouts/slideLayout146.xml"/><Relationship Id="rId167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162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slideLayout" Target="../slideLayouts/slideLayout131.xml"/><Relationship Id="rId136" Type="http://schemas.openxmlformats.org/officeDocument/2006/relationships/slideLayout" Target="../slideLayouts/slideLayout136.xml"/><Relationship Id="rId157" Type="http://schemas.openxmlformats.org/officeDocument/2006/relationships/slideLayout" Target="../slideLayouts/slideLayout15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52" Type="http://schemas.openxmlformats.org/officeDocument/2006/relationships/slideLayout" Target="../slideLayouts/slideLayout15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147" Type="http://schemas.openxmlformats.org/officeDocument/2006/relationships/slideLayout" Target="../slideLayouts/slideLayout147.xml"/><Relationship Id="rId168" Type="http://schemas.openxmlformats.org/officeDocument/2006/relationships/slideLayout" Target="../slideLayouts/slideLayout16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142" Type="http://schemas.openxmlformats.org/officeDocument/2006/relationships/slideLayout" Target="../slideLayouts/slideLayout142.xml"/><Relationship Id="rId163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137" Type="http://schemas.openxmlformats.org/officeDocument/2006/relationships/slideLayout" Target="../slideLayouts/slideLayout137.xml"/><Relationship Id="rId158" Type="http://schemas.openxmlformats.org/officeDocument/2006/relationships/slideLayout" Target="../slideLayouts/slideLayout15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3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143" Type="http://schemas.openxmlformats.org/officeDocument/2006/relationships/slideLayout" Target="../slideLayouts/slideLayout143.xml"/><Relationship Id="rId148" Type="http://schemas.openxmlformats.org/officeDocument/2006/relationships/slideLayout" Target="../slideLayouts/slideLayout148.xml"/><Relationship Id="rId164" Type="http://schemas.openxmlformats.org/officeDocument/2006/relationships/slideLayout" Target="../slideLayouts/slideLayout164.xml"/><Relationship Id="rId16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Relationship Id="rId154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.xml"/><Relationship Id="rId37" Type="http://schemas.openxmlformats.org/officeDocument/2006/relationships/slideLayout" Target="../slideLayouts/slideLayout37.xml"/><Relationship Id="rId58" Type="http://schemas.openxmlformats.org/officeDocument/2006/relationships/slideLayout" Target="../slideLayouts/slideLayout58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44" Type="http://schemas.openxmlformats.org/officeDocument/2006/relationships/slideLayout" Target="../slideLayouts/slideLayout144.xml"/><Relationship Id="rId90" Type="http://schemas.openxmlformats.org/officeDocument/2006/relationships/slideLayout" Target="../slideLayouts/slideLayout90.xml"/><Relationship Id="rId165" Type="http://schemas.openxmlformats.org/officeDocument/2006/relationships/slideLayout" Target="../slideLayouts/slideLayout165.xml"/><Relationship Id="rId27" Type="http://schemas.openxmlformats.org/officeDocument/2006/relationships/slideLayout" Target="../slideLayouts/slideLayout27.xml"/><Relationship Id="rId48" Type="http://schemas.openxmlformats.org/officeDocument/2006/relationships/slideLayout" Target="../slideLayouts/slideLayout48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34" Type="http://schemas.openxmlformats.org/officeDocument/2006/relationships/slideLayout" Target="../slideLayouts/slideLayout134.xml"/><Relationship Id="rId80" Type="http://schemas.openxmlformats.org/officeDocument/2006/relationships/slideLayout" Target="../slideLayouts/slideLayout80.xml"/><Relationship Id="rId155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7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24" Type="http://schemas.openxmlformats.org/officeDocument/2006/relationships/slideLayout" Target="../slideLayouts/slideLayout1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70599-AB9E-49E1-A8A4-B33100F1BA0B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F9A20-AFE1-43D5-800D-6841C39265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  <p:sldLayoutId id="2147483722" r:id="rId74"/>
    <p:sldLayoutId id="2147483723" r:id="rId75"/>
    <p:sldLayoutId id="2147483724" r:id="rId76"/>
    <p:sldLayoutId id="2147483725" r:id="rId77"/>
    <p:sldLayoutId id="2147483726" r:id="rId78"/>
    <p:sldLayoutId id="2147483727" r:id="rId79"/>
    <p:sldLayoutId id="2147483728" r:id="rId80"/>
    <p:sldLayoutId id="2147483729" r:id="rId81"/>
    <p:sldLayoutId id="2147483730" r:id="rId82"/>
    <p:sldLayoutId id="2147483731" r:id="rId83"/>
    <p:sldLayoutId id="2147483732" r:id="rId84"/>
    <p:sldLayoutId id="2147483733" r:id="rId85"/>
    <p:sldLayoutId id="2147483734" r:id="rId86"/>
    <p:sldLayoutId id="2147483735" r:id="rId87"/>
    <p:sldLayoutId id="2147483736" r:id="rId88"/>
    <p:sldLayoutId id="2147483737" r:id="rId89"/>
    <p:sldLayoutId id="2147483738" r:id="rId90"/>
    <p:sldLayoutId id="2147483739" r:id="rId91"/>
    <p:sldLayoutId id="2147483740" r:id="rId92"/>
    <p:sldLayoutId id="2147483741" r:id="rId93"/>
    <p:sldLayoutId id="2147483742" r:id="rId94"/>
    <p:sldLayoutId id="2147483743" r:id="rId95"/>
    <p:sldLayoutId id="2147483744" r:id="rId96"/>
    <p:sldLayoutId id="2147483745" r:id="rId97"/>
    <p:sldLayoutId id="2147483746" r:id="rId98"/>
    <p:sldLayoutId id="2147483747" r:id="rId99"/>
    <p:sldLayoutId id="2147483748" r:id="rId100"/>
    <p:sldLayoutId id="2147483749" r:id="rId101"/>
    <p:sldLayoutId id="2147483750" r:id="rId102"/>
    <p:sldLayoutId id="2147483751" r:id="rId103"/>
    <p:sldLayoutId id="2147483752" r:id="rId104"/>
    <p:sldLayoutId id="2147483753" r:id="rId105"/>
    <p:sldLayoutId id="2147483754" r:id="rId106"/>
    <p:sldLayoutId id="2147483755" r:id="rId107"/>
    <p:sldLayoutId id="2147483756" r:id="rId108"/>
    <p:sldLayoutId id="2147483757" r:id="rId109"/>
    <p:sldLayoutId id="2147483758" r:id="rId110"/>
    <p:sldLayoutId id="2147483759" r:id="rId111"/>
    <p:sldLayoutId id="2147483760" r:id="rId112"/>
    <p:sldLayoutId id="2147483761" r:id="rId113"/>
    <p:sldLayoutId id="2147483762" r:id="rId114"/>
    <p:sldLayoutId id="2147483763" r:id="rId115"/>
    <p:sldLayoutId id="2147483764" r:id="rId116"/>
    <p:sldLayoutId id="2147483765" r:id="rId117"/>
    <p:sldLayoutId id="2147483766" r:id="rId118"/>
    <p:sldLayoutId id="2147483767" r:id="rId119"/>
    <p:sldLayoutId id="2147483768" r:id="rId120"/>
    <p:sldLayoutId id="2147483769" r:id="rId121"/>
    <p:sldLayoutId id="2147483770" r:id="rId122"/>
    <p:sldLayoutId id="2147483771" r:id="rId123"/>
    <p:sldLayoutId id="2147483772" r:id="rId124"/>
    <p:sldLayoutId id="2147483773" r:id="rId125"/>
    <p:sldLayoutId id="2147483774" r:id="rId126"/>
    <p:sldLayoutId id="2147483775" r:id="rId127"/>
    <p:sldLayoutId id="2147483776" r:id="rId128"/>
    <p:sldLayoutId id="2147483777" r:id="rId129"/>
    <p:sldLayoutId id="2147483778" r:id="rId130"/>
    <p:sldLayoutId id="2147483779" r:id="rId131"/>
    <p:sldLayoutId id="2147483780" r:id="rId132"/>
    <p:sldLayoutId id="2147483781" r:id="rId133"/>
    <p:sldLayoutId id="2147483782" r:id="rId134"/>
    <p:sldLayoutId id="2147483783" r:id="rId135"/>
    <p:sldLayoutId id="2147483784" r:id="rId136"/>
    <p:sldLayoutId id="2147483785" r:id="rId137"/>
    <p:sldLayoutId id="2147483786" r:id="rId138"/>
    <p:sldLayoutId id="2147483787" r:id="rId139"/>
    <p:sldLayoutId id="2147483788" r:id="rId140"/>
    <p:sldLayoutId id="2147483789" r:id="rId141"/>
    <p:sldLayoutId id="2147483790" r:id="rId142"/>
    <p:sldLayoutId id="2147483791" r:id="rId143"/>
    <p:sldLayoutId id="2147483792" r:id="rId144"/>
    <p:sldLayoutId id="2147483793" r:id="rId145"/>
    <p:sldLayoutId id="2147483794" r:id="rId146"/>
    <p:sldLayoutId id="2147483795" r:id="rId147"/>
    <p:sldLayoutId id="2147483796" r:id="rId148"/>
    <p:sldLayoutId id="2147483797" r:id="rId149"/>
    <p:sldLayoutId id="2147483798" r:id="rId150"/>
    <p:sldLayoutId id="2147483799" r:id="rId151"/>
    <p:sldLayoutId id="2147483800" r:id="rId152"/>
    <p:sldLayoutId id="2147483801" r:id="rId153"/>
    <p:sldLayoutId id="2147483802" r:id="rId154"/>
    <p:sldLayoutId id="2147483803" r:id="rId155"/>
    <p:sldLayoutId id="2147483804" r:id="rId156"/>
    <p:sldLayoutId id="2147483805" r:id="rId157"/>
    <p:sldLayoutId id="2147483806" r:id="rId158"/>
    <p:sldLayoutId id="2147483807" r:id="rId159"/>
    <p:sldLayoutId id="2147483808" r:id="rId160"/>
    <p:sldLayoutId id="2147483809" r:id="rId161"/>
    <p:sldLayoutId id="2147483810" r:id="rId162"/>
    <p:sldLayoutId id="2147483811" r:id="rId163"/>
    <p:sldLayoutId id="2147483812" r:id="rId164"/>
    <p:sldLayoutId id="2147483813" r:id="rId165"/>
    <p:sldLayoutId id="2147483814" r:id="rId166"/>
    <p:sldLayoutId id="2147483815" r:id="rId167"/>
    <p:sldLayoutId id="2147483816" r:id="rId168"/>
    <p:sldLayoutId id="2147483817" r:id="rId169"/>
    <p:sldLayoutId id="2147483818" r:id="rId17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.xml"/><Relationship Id="rId7" Type="http://schemas.openxmlformats.org/officeDocument/2006/relationships/slide" Target="slide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audio" Target="../media/audio4.wav"/><Relationship Id="rId10" Type="http://schemas.openxmlformats.org/officeDocument/2006/relationships/image" Target="../media/image9.png"/><Relationship Id="rId4" Type="http://schemas.openxmlformats.org/officeDocument/2006/relationships/audio" Target="../media/audio3.wav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11" Type="http://schemas.openxmlformats.org/officeDocument/2006/relationships/image" Target="../media/image10.png"/><Relationship Id="rId5" Type="http://schemas.openxmlformats.org/officeDocument/2006/relationships/audio" Target="../media/audio4.wav"/><Relationship Id="rId10" Type="http://schemas.openxmlformats.org/officeDocument/2006/relationships/image" Target="../media/image9.png"/><Relationship Id="rId4" Type="http://schemas.openxmlformats.org/officeDocument/2006/relationships/audio" Target="../media/audio3.wav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11" Type="http://schemas.openxmlformats.org/officeDocument/2006/relationships/image" Target="../media/image10.png"/><Relationship Id="rId5" Type="http://schemas.openxmlformats.org/officeDocument/2006/relationships/audio" Target="../media/audio4.wav"/><Relationship Id="rId10" Type="http://schemas.openxmlformats.org/officeDocument/2006/relationships/image" Target="../media/image9.png"/><Relationship Id="rId4" Type="http://schemas.openxmlformats.org/officeDocument/2006/relationships/audio" Target="../media/audio3.wav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11" Type="http://schemas.openxmlformats.org/officeDocument/2006/relationships/image" Target="../media/image10.png"/><Relationship Id="rId5" Type="http://schemas.openxmlformats.org/officeDocument/2006/relationships/audio" Target="../media/audio4.wav"/><Relationship Id="rId10" Type="http://schemas.openxmlformats.org/officeDocument/2006/relationships/image" Target="../media/image9.png"/><Relationship Id="rId4" Type="http://schemas.openxmlformats.org/officeDocument/2006/relationships/audio" Target="../media/audio3.wav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9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9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yển chọn hình nền thiên nhiên khung cảnh bình minh đẹp rạng rỡ chào ngày mới tốt lành phần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0540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820276" y="1562986"/>
            <a:ext cx="10568763" cy="5155277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800004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701" b="1" kern="10" dirty="0">
              <a:ln w="9525">
                <a:solidFill>
                  <a:srgbClr val="9933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57674" y="3044279"/>
            <a:ext cx="8626475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kern="10" dirty="0" smtClean="0"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 KHOA HỌC TỰ </a:t>
            </a:r>
            <a:r>
              <a:rPr lang="en-US" sz="4400" kern="10" smtClean="0"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 7</a:t>
            </a:r>
            <a:r>
              <a:rPr lang="en-US" sz="4400" b="1" kern="10" smtClean="0"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3656531" y="4880682"/>
            <a:ext cx="45817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vi-VN" sz="3200" b="1" i="1">
                <a:solidFill>
                  <a:srgbClr val="FF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Giáo viên: </a:t>
            </a:r>
            <a:r>
              <a:rPr lang="en-US" altLang="vi-VN" sz="3200" b="1" i="1" smtClean="0">
                <a:solidFill>
                  <a:srgbClr val="FF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Phạm Tô Ninh</a:t>
            </a:r>
            <a:endParaRPr lang="en-US" altLang="vi-VN" sz="3200" b="1" i="1">
              <a:solidFill>
                <a:srgbClr val="FF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222" y="40086"/>
            <a:ext cx="12112869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1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</a:rPr>
              <a:t>ỦY BAN NHÂN DÂN </a:t>
            </a:r>
            <a:r>
              <a:rPr lang="vi-VN" sz="4000" b="1" kern="1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</a:rPr>
              <a:t>XÃ TỊNH KHÊ</a:t>
            </a:r>
            <a:endParaRPr lang="en-US" sz="4000" b="1" kern="10" smtClean="0">
              <a:ln w="12700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1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</a:rPr>
              <a:t>TRƯỜNG TH &amp;THCS TRẦN VĂN TRÀ</a:t>
            </a:r>
            <a:endParaRPr lang="en-US" sz="4000" b="1" kern="10" dirty="0">
              <a:ln w="12700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712" y="4140624"/>
            <a:ext cx="11299342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2400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BÀI 3. TIẾT 46- NGUYÊN TỐ HÓA HỌC </a:t>
            </a:r>
            <a:endParaRPr lang="en-US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6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mph" presetSubtype="0" repeatCount="indefinite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102" y="0"/>
            <a:ext cx="10202091" cy="6858000"/>
          </a:xfrm>
          <a:prstGeom prst="rect">
            <a:avLst/>
          </a:prstGeom>
        </p:spPr>
      </p:pic>
      <p:pic>
        <p:nvPicPr>
          <p:cNvPr id="29" name="Ghen-Co-Vy-MIN-ERI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748937" y="591051"/>
            <a:ext cx="609600" cy="609600"/>
          </a:xfrm>
          <a:prstGeom prst="rect">
            <a:avLst/>
          </a:prstGeom>
        </p:spPr>
      </p:pic>
      <p:pic>
        <p:nvPicPr>
          <p:cNvPr id="31" name="Picture 30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5" t="62197" r="38456" b="16132"/>
          <a:stretch>
            <a:fillRect/>
          </a:stretch>
        </p:blipFill>
        <p:spPr>
          <a:xfrm>
            <a:off x="4767451" y="2896461"/>
            <a:ext cx="2657098" cy="1276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24" y="0"/>
            <a:ext cx="12070976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56630" y="3246400"/>
            <a:ext cx="1732168" cy="13920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5" t="11360" r="19959" b="9562"/>
          <a:stretch>
            <a:fillRect/>
          </a:stretch>
        </p:blipFill>
        <p:spPr>
          <a:xfrm>
            <a:off x="1927228" y="3111463"/>
            <a:ext cx="1479588" cy="13920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87088" y="3625103"/>
            <a:ext cx="1732168" cy="13920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5" t="11360" r="19959" b="9562"/>
          <a:stretch>
            <a:fillRect/>
          </a:stretch>
        </p:blipFill>
        <p:spPr>
          <a:xfrm>
            <a:off x="5601380" y="3162674"/>
            <a:ext cx="1479588" cy="13920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08769" y="1774019"/>
            <a:ext cx="1732168" cy="139202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5" t="11360" r="19959" b="9562"/>
          <a:stretch>
            <a:fillRect/>
          </a:stretch>
        </p:blipFill>
        <p:spPr>
          <a:xfrm>
            <a:off x="9751023" y="1354712"/>
            <a:ext cx="1479588" cy="13920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 t="23886" r="80958" b="56887"/>
          <a:stretch>
            <a:fillRect/>
          </a:stretch>
        </p:blipFill>
        <p:spPr>
          <a:xfrm>
            <a:off x="0" y="2548327"/>
            <a:ext cx="989351" cy="9099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00" t="24520" r="2856" b="56253"/>
          <a:stretch>
            <a:fillRect/>
          </a:stretch>
        </p:blipFill>
        <p:spPr>
          <a:xfrm>
            <a:off x="11202649" y="2548327"/>
            <a:ext cx="989351" cy="90991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3" t="47270"/>
          <a:stretch>
            <a:fillRect/>
          </a:stretch>
        </p:blipFill>
        <p:spPr>
          <a:xfrm flipH="1">
            <a:off x="-132608" y="4246663"/>
            <a:ext cx="2016982" cy="2425865"/>
          </a:xfrm>
          <a:prstGeom prst="rect">
            <a:avLst/>
          </a:prstGeom>
        </p:spPr>
      </p:pic>
      <p:pic>
        <p:nvPicPr>
          <p:cNvPr id="25" name="Content Placeholder 24"/>
          <p:cNvPicPr>
            <a:picLocks noGrp="1" noChangeAspect="1"/>
          </p:cNvPicPr>
          <p:nvPr>
            <p:ph idx="1"/>
          </p:nvPr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90" t="-1403" r="84381" b="87279"/>
          <a:stretch>
            <a:fillRect/>
          </a:stretch>
        </p:blipFill>
        <p:spPr>
          <a:xfrm>
            <a:off x="4998704" y="5883942"/>
            <a:ext cx="2163451" cy="767597"/>
          </a:xfrm>
        </p:spPr>
      </p:pic>
      <p:pic>
        <p:nvPicPr>
          <p:cNvPr id="32" name="Cái bả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934" y="3920671"/>
            <a:ext cx="6008887" cy="3254014"/>
          </a:xfrm>
          <a:prstGeom prst="rect">
            <a:avLst/>
          </a:prstGeom>
        </p:spPr>
      </p:pic>
      <p:sp>
        <p:nvSpPr>
          <p:cNvPr id="34" name="Đáp án 1-LV1"/>
          <p:cNvSpPr/>
          <p:nvPr/>
        </p:nvSpPr>
        <p:spPr>
          <a:xfrm>
            <a:off x="9620734" y="5903975"/>
            <a:ext cx="1534333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904823" y="4068381"/>
            <a:ext cx="3425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1:Nguyên tử carbon có bao nhiêu proton ?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Đáp án 3-LV1"/>
          <p:cNvSpPr/>
          <p:nvPr/>
        </p:nvSpPr>
        <p:spPr>
          <a:xfrm>
            <a:off x="7904823" y="5902525"/>
            <a:ext cx="1534333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6" name="Đáp án 2-LV1"/>
          <p:cNvSpPr/>
          <p:nvPr/>
        </p:nvSpPr>
        <p:spPr>
          <a:xfrm>
            <a:off x="9562075" y="5170198"/>
            <a:ext cx="1534333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Đáp án 4-LV1"/>
          <p:cNvSpPr/>
          <p:nvPr/>
        </p:nvSpPr>
        <p:spPr>
          <a:xfrm>
            <a:off x="7857454" y="5191324"/>
            <a:ext cx="1534333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100483" y="6036907"/>
            <a:ext cx="802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6 L -0.47083 3.7037E-6 " pathEditMode="relative" rAng="0" ptsTypes="AA">
                                      <p:cBhvr>
                                        <p:cTn id="2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42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43 0.0044 L 0.36875 -0.13935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60" y="-719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ắn tan Covi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81481E-6 L 0.7125 -0.38217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625" y="-191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ắn tan Covi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81481E-6 L 0.06915 -0.13194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-65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ắn tan Covi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ếng điể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4" grpId="0" animBg="1"/>
      <p:bldP spid="33" grpId="0"/>
      <p:bldP spid="35" grpId="0" animBg="1"/>
      <p:bldP spid="36" grpId="0" animBg="1"/>
      <p:bldP spid="37" grpId="0" animBg="1"/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34868" y="4456052"/>
            <a:ext cx="1732168" cy="13920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5" t="11360" r="19959" b="9562"/>
          <a:stretch>
            <a:fillRect/>
          </a:stretch>
        </p:blipFill>
        <p:spPr>
          <a:xfrm>
            <a:off x="5105466" y="4321115"/>
            <a:ext cx="1479588" cy="13920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63948" y="1034894"/>
            <a:ext cx="1732168" cy="13920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5" t="11360" r="19959" b="9562"/>
          <a:stretch>
            <a:fillRect/>
          </a:stretch>
        </p:blipFill>
        <p:spPr>
          <a:xfrm>
            <a:off x="1878240" y="572465"/>
            <a:ext cx="1479588" cy="13920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80807" y="572465"/>
            <a:ext cx="1732168" cy="139202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5" t="11360" r="19959" b="9562"/>
          <a:stretch>
            <a:fillRect/>
          </a:stretch>
        </p:blipFill>
        <p:spPr>
          <a:xfrm>
            <a:off x="9723061" y="153158"/>
            <a:ext cx="1479588" cy="13920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 t="23886" r="80958" b="56887"/>
          <a:stretch>
            <a:fillRect/>
          </a:stretch>
        </p:blipFill>
        <p:spPr>
          <a:xfrm>
            <a:off x="0" y="2548327"/>
            <a:ext cx="989351" cy="9099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00" t="24520" r="2856" b="56253"/>
          <a:stretch>
            <a:fillRect/>
          </a:stretch>
        </p:blipFill>
        <p:spPr>
          <a:xfrm>
            <a:off x="11202649" y="2548327"/>
            <a:ext cx="989351" cy="90991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3" t="47270"/>
          <a:stretch>
            <a:fillRect/>
          </a:stretch>
        </p:blipFill>
        <p:spPr>
          <a:xfrm flipH="1">
            <a:off x="-132608" y="4246663"/>
            <a:ext cx="2016982" cy="2425865"/>
          </a:xfrm>
          <a:prstGeom prst="rect">
            <a:avLst/>
          </a:prstGeom>
        </p:spPr>
      </p:pic>
      <p:pic>
        <p:nvPicPr>
          <p:cNvPr id="25" name="Content Placeholder 24"/>
          <p:cNvPicPr>
            <a:picLocks noGrp="1" noChangeAspect="1"/>
          </p:cNvPicPr>
          <p:nvPr>
            <p:ph idx="1"/>
          </p:nvPr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90" t="-1403" r="84381" b="87279"/>
          <a:stretch>
            <a:fillRect/>
          </a:stretch>
        </p:blipFill>
        <p:spPr>
          <a:xfrm>
            <a:off x="5014275" y="6164603"/>
            <a:ext cx="2163451" cy="767597"/>
          </a:xfrm>
        </p:spPr>
      </p:pic>
      <p:pic>
        <p:nvPicPr>
          <p:cNvPr id="32" name="Cái bả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934" y="3920671"/>
            <a:ext cx="6008887" cy="3254014"/>
          </a:xfrm>
          <a:prstGeom prst="rect">
            <a:avLst/>
          </a:prstGeom>
        </p:spPr>
      </p:pic>
      <p:sp>
        <p:nvSpPr>
          <p:cNvPr id="34" name="Đáp án 1-LV1"/>
          <p:cNvSpPr/>
          <p:nvPr/>
        </p:nvSpPr>
        <p:spPr>
          <a:xfrm>
            <a:off x="7597421" y="5170198"/>
            <a:ext cx="1841735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latin typeface="Arial" panose="020B0604020202020204" pitchFamily="34" charset="0"/>
                <a:cs typeface="Arial" panose="020B0604020202020204" pitchFamily="34" charset="0"/>
              </a:rPr>
              <a:t>Nitrogen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904823" y="4068381"/>
            <a:ext cx="3425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 1: Chất khí cần cho sự hô hấp là ?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Đáp án 3-LV1"/>
          <p:cNvSpPr/>
          <p:nvPr/>
        </p:nvSpPr>
        <p:spPr>
          <a:xfrm>
            <a:off x="7665156" y="5902525"/>
            <a:ext cx="1774000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latin typeface="Arial" panose="020B0604020202020204" pitchFamily="34" charset="0"/>
                <a:cs typeface="Arial" panose="020B0604020202020204" pitchFamily="34" charset="0"/>
              </a:rPr>
              <a:t>Helium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Đáp án 2-LV1"/>
          <p:cNvSpPr/>
          <p:nvPr/>
        </p:nvSpPr>
        <p:spPr>
          <a:xfrm>
            <a:off x="9562076" y="5170198"/>
            <a:ext cx="1805836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latin typeface="Arial" panose="020B0604020202020204" pitchFamily="34" charset="0"/>
                <a:cs typeface="Arial" panose="020B0604020202020204" pitchFamily="34" charset="0"/>
              </a:rPr>
              <a:t>Hidrogen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Đáp án 4-LV1"/>
          <p:cNvSpPr/>
          <p:nvPr/>
        </p:nvSpPr>
        <p:spPr>
          <a:xfrm>
            <a:off x="9562075" y="5902525"/>
            <a:ext cx="1749392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latin typeface="Arial" panose="020B0604020202020204" pitchFamily="34" charset="0"/>
                <a:cs typeface="Arial" panose="020B0604020202020204" pitchFamily="34" charset="0"/>
              </a:rPr>
              <a:t>Oxygen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064377" y="6267741"/>
            <a:ext cx="956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6 L -0.47083 3.7037E-6 " pathEditMode="relative" rAng="0" ptsTypes="AA">
                                      <p:cBhvr>
                                        <p:cTn id="2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42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43 0.0044 L 0.075 -0.50972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2" y="-2571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ắn tan Covi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81481E-6 L 0.70248 -0.58495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17" y="-2925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ắn tan Covi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81481E-6 L 0.31849 0.02315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24" y="11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ắn tan Covi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ếng điể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4" grpId="0" animBg="1"/>
      <p:bldP spid="33" grpId="0"/>
      <p:bldP spid="35" grpId="0" animBg="1"/>
      <p:bldP spid="36" grpId="0" animBg="1"/>
      <p:bldP spid="37" grpId="0" animBg="1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66966" y="1852454"/>
            <a:ext cx="1732168" cy="13920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5" t="11360" r="19959" b="9562"/>
          <a:stretch>
            <a:fillRect/>
          </a:stretch>
        </p:blipFill>
        <p:spPr>
          <a:xfrm>
            <a:off x="2237564" y="1717517"/>
            <a:ext cx="1479588" cy="13920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5679" y="1106965"/>
            <a:ext cx="1732168" cy="13920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5" t="11360" r="19959" b="9562"/>
          <a:stretch>
            <a:fillRect/>
          </a:stretch>
        </p:blipFill>
        <p:spPr>
          <a:xfrm>
            <a:off x="6359971" y="644536"/>
            <a:ext cx="1479588" cy="13920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98740" y="5033803"/>
            <a:ext cx="1732168" cy="139202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5" t="11360" r="19959" b="9562"/>
          <a:stretch>
            <a:fillRect/>
          </a:stretch>
        </p:blipFill>
        <p:spPr>
          <a:xfrm>
            <a:off x="5540994" y="4614496"/>
            <a:ext cx="1479588" cy="13920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 t="23886" r="80958" b="56887"/>
          <a:stretch>
            <a:fillRect/>
          </a:stretch>
        </p:blipFill>
        <p:spPr>
          <a:xfrm>
            <a:off x="0" y="2548327"/>
            <a:ext cx="989351" cy="9099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00" t="24520" r="2856" b="56253"/>
          <a:stretch>
            <a:fillRect/>
          </a:stretch>
        </p:blipFill>
        <p:spPr>
          <a:xfrm>
            <a:off x="11202649" y="2548327"/>
            <a:ext cx="989351" cy="90991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3" t="47270"/>
          <a:stretch>
            <a:fillRect/>
          </a:stretch>
        </p:blipFill>
        <p:spPr>
          <a:xfrm flipH="1">
            <a:off x="-132608" y="4246663"/>
            <a:ext cx="2016982" cy="2425865"/>
          </a:xfrm>
          <a:prstGeom prst="rect">
            <a:avLst/>
          </a:prstGeom>
        </p:spPr>
      </p:pic>
      <p:pic>
        <p:nvPicPr>
          <p:cNvPr id="25" name="Content Placeholder 24"/>
          <p:cNvPicPr>
            <a:picLocks noGrp="1" noChangeAspect="1"/>
          </p:cNvPicPr>
          <p:nvPr>
            <p:ph idx="1"/>
          </p:nvPr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90" t="-1403" r="84381" b="87279"/>
          <a:stretch>
            <a:fillRect/>
          </a:stretch>
        </p:blipFill>
        <p:spPr>
          <a:xfrm>
            <a:off x="5014275" y="6164603"/>
            <a:ext cx="2163451" cy="767597"/>
          </a:xfrm>
        </p:spPr>
      </p:pic>
      <p:pic>
        <p:nvPicPr>
          <p:cNvPr id="32" name="Cái bả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934" y="3920671"/>
            <a:ext cx="6008887" cy="3254014"/>
          </a:xfrm>
          <a:prstGeom prst="rect">
            <a:avLst/>
          </a:prstGeom>
        </p:spPr>
      </p:pic>
      <p:sp>
        <p:nvSpPr>
          <p:cNvPr id="34" name="Đáp án 1-LV1"/>
          <p:cNvSpPr/>
          <p:nvPr/>
        </p:nvSpPr>
        <p:spPr>
          <a:xfrm>
            <a:off x="7904823" y="5170198"/>
            <a:ext cx="1534333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</a:rPr>
              <a:t>Carbon 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904823" y="4045803"/>
            <a:ext cx="3425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Nguyên tử có 8 proton trong hạt nhân là nguyên tử gì ? 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Đáp án 3-LV1"/>
          <p:cNvSpPr/>
          <p:nvPr/>
        </p:nvSpPr>
        <p:spPr>
          <a:xfrm>
            <a:off x="7904823" y="5902525"/>
            <a:ext cx="1534333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</a:rPr>
              <a:t>Nitrogen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Đáp án 2-LV1"/>
          <p:cNvSpPr/>
          <p:nvPr/>
        </p:nvSpPr>
        <p:spPr>
          <a:xfrm>
            <a:off x="9629808" y="5879009"/>
            <a:ext cx="1534333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>
                <a:latin typeface="Arial" panose="020B0604020202020204" pitchFamily="34" charset="0"/>
                <a:cs typeface="Arial" panose="020B0604020202020204" pitchFamily="34" charset="0"/>
              </a:rPr>
              <a:t>Neon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Đáp án 4-LV1"/>
          <p:cNvSpPr/>
          <p:nvPr/>
        </p:nvSpPr>
        <p:spPr>
          <a:xfrm>
            <a:off x="9641097" y="5191325"/>
            <a:ext cx="1534333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Oxygen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064377" y="6267741"/>
            <a:ext cx="956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1500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6 L -0.47083 3.7037E-6 " pathEditMode="relative" rAng="0" ptsTypes="AA">
                                      <p:cBhvr>
                                        <p:cTn id="2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42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43 0.0044 L 0.43073 -0.49305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59" y="-248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ắn tan Covi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81481E-6 L 0.35795 0.06459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91" y="321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ắn tan Covi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81481E-6 L 0.09714 -0.3537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-176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ắn tan Covi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ếng điể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4" grpId="0" animBg="1"/>
      <p:bldP spid="33" grpId="0"/>
      <p:bldP spid="35" grpId="0" animBg="1"/>
      <p:bldP spid="36" grpId="0" animBg="1"/>
      <p:bldP spid="37" grpId="0" animBg="1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80706" y="2212570"/>
            <a:ext cx="1732168" cy="13920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5" t="11360" r="19959" b="9562"/>
          <a:stretch>
            <a:fillRect/>
          </a:stretch>
        </p:blipFill>
        <p:spPr>
          <a:xfrm>
            <a:off x="2451304" y="2077633"/>
            <a:ext cx="1479588" cy="13920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14411" y="4689019"/>
            <a:ext cx="1732168" cy="13920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5" t="11360" r="19959" b="9562"/>
          <a:stretch>
            <a:fillRect/>
          </a:stretch>
        </p:blipFill>
        <p:spPr>
          <a:xfrm>
            <a:off x="5428703" y="4226590"/>
            <a:ext cx="1479588" cy="13920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88499" y="1463251"/>
            <a:ext cx="1732168" cy="139202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5" t="11360" r="19959" b="9562"/>
          <a:stretch>
            <a:fillRect/>
          </a:stretch>
        </p:blipFill>
        <p:spPr>
          <a:xfrm>
            <a:off x="9030753" y="1043944"/>
            <a:ext cx="1479588" cy="13920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 t="23886" r="80958" b="56887"/>
          <a:stretch>
            <a:fillRect/>
          </a:stretch>
        </p:blipFill>
        <p:spPr>
          <a:xfrm>
            <a:off x="0" y="2548327"/>
            <a:ext cx="989351" cy="9099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00" t="24520" r="2856" b="56253"/>
          <a:stretch>
            <a:fillRect/>
          </a:stretch>
        </p:blipFill>
        <p:spPr>
          <a:xfrm>
            <a:off x="11202649" y="2548327"/>
            <a:ext cx="989351" cy="90991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73" t="47270"/>
          <a:stretch>
            <a:fillRect/>
          </a:stretch>
        </p:blipFill>
        <p:spPr>
          <a:xfrm flipH="1">
            <a:off x="-132608" y="4246663"/>
            <a:ext cx="2016982" cy="2425865"/>
          </a:xfrm>
          <a:prstGeom prst="rect">
            <a:avLst/>
          </a:prstGeom>
        </p:spPr>
      </p:pic>
      <p:pic>
        <p:nvPicPr>
          <p:cNvPr id="25" name="Content Placeholder 24"/>
          <p:cNvPicPr>
            <a:picLocks noGrp="1" noChangeAspect="1"/>
          </p:cNvPicPr>
          <p:nvPr>
            <p:ph idx="1"/>
          </p:nvPr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90" t="-1403" r="84381" b="87279"/>
          <a:stretch>
            <a:fillRect/>
          </a:stretch>
        </p:blipFill>
        <p:spPr>
          <a:xfrm>
            <a:off x="5014275" y="6164603"/>
            <a:ext cx="2163451" cy="767597"/>
          </a:xfrm>
        </p:spPr>
      </p:pic>
      <p:pic>
        <p:nvPicPr>
          <p:cNvPr id="32" name="Cái bả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934" y="3920671"/>
            <a:ext cx="6008887" cy="3254014"/>
          </a:xfrm>
          <a:prstGeom prst="rect">
            <a:avLst/>
          </a:prstGeom>
        </p:spPr>
      </p:pic>
      <p:sp>
        <p:nvSpPr>
          <p:cNvPr id="34" name="Đáp án 1-LV1"/>
          <p:cNvSpPr/>
          <p:nvPr/>
        </p:nvSpPr>
        <p:spPr>
          <a:xfrm>
            <a:off x="7904823" y="5170312"/>
            <a:ext cx="1534333" cy="448300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Sắt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904823" y="3887757"/>
            <a:ext cx="34251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Câu4:Muối khoáng của kim loại nào sau đây có trong sữa giúp chắc xương ? 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Đáp án 3-LV1"/>
          <p:cNvSpPr/>
          <p:nvPr/>
        </p:nvSpPr>
        <p:spPr>
          <a:xfrm>
            <a:off x="7904823" y="5902525"/>
            <a:ext cx="1534333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Kali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Đáp án 2-LV1"/>
          <p:cNvSpPr/>
          <p:nvPr/>
        </p:nvSpPr>
        <p:spPr>
          <a:xfrm>
            <a:off x="9562075" y="5170198"/>
            <a:ext cx="1534333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Đáp án 4-LV1"/>
          <p:cNvSpPr/>
          <p:nvPr/>
        </p:nvSpPr>
        <p:spPr>
          <a:xfrm>
            <a:off x="9562075" y="5902525"/>
            <a:ext cx="1534333" cy="44841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5C2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Canxi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064377" y="6267741"/>
            <a:ext cx="956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6 L -0.47083 3.7037E-6 " pathEditMode="relative" rAng="0" ptsTypes="AA">
                                      <p:cBhvr>
                                        <p:cTn id="2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42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43 0.0044 L 0.33959 0.01274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02" y="4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ắn tan Covi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81481E-6 L 0.64792 -0.44884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96" y="-224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ắn tan Covi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81481E-6 L 0.12136 -0.29189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-146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ắn tan Covi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ếng điể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4" grpId="0" animBg="1"/>
      <p:bldP spid="33" grpId="0"/>
      <p:bldP spid="35" grpId="0" animBg="1"/>
      <p:bldP spid="36" grpId="0" animBg="1"/>
      <p:bldP spid="37" grpId="0" animBg="1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xygen, carbon, hydrogen, nitrogen, … là các nguyên tố hóa học tạo nên cơ  thể người. Vậy nguyên tố hóa học là gì? | VietJack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411" y="757509"/>
            <a:ext cx="7093130" cy="539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ài 3. Nguyên tố hóa học trang 18, 19, 20, 21 Khoa học tự nhiên 7 Chân trời  sáng tạo | SGK Khoa học tự nhiên 7 - Chân trời sáng tạ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52" y="587829"/>
            <a:ext cx="5264330" cy="556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loud Callout 3"/>
          <p:cNvSpPr/>
          <p:nvPr/>
        </p:nvSpPr>
        <p:spPr>
          <a:xfrm>
            <a:off x="7668442" y="991962"/>
            <a:ext cx="3143250" cy="1571625"/>
          </a:xfrm>
          <a:prstGeom prst="cloudCallout">
            <a:avLst>
              <a:gd name="adj1" fmla="val -57405"/>
              <a:gd name="adj2" fmla="val 8287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>
                <a:solidFill>
                  <a:srgbClr val="C00000"/>
                </a:solidFill>
              </a:rPr>
              <a:t>Kể tên các nguyên tố  hóa học tạo nên cơ thể người ? </a:t>
            </a:r>
            <a:endParaRPr lang="vi-VN" b="1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76846" y="3631223"/>
            <a:ext cx="3569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Oxygen, carbon, hydrogen, nitrogen,…là các nguyên tố tạo nên cơ thể người. </a:t>
            </a:r>
            <a:endParaRPr lang="en-US" sz="2400"/>
          </a:p>
        </p:txBody>
      </p:sp>
      <p:sp>
        <p:nvSpPr>
          <p:cNvPr id="5" name="Rectangle 4"/>
          <p:cNvSpPr/>
          <p:nvPr/>
        </p:nvSpPr>
        <p:spPr>
          <a:xfrm>
            <a:off x="8383541" y="5492078"/>
            <a:ext cx="37874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/>
              <a:t>Vậy nguyên tố hóa học là gì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ình nền powerpoint ngộ nghĩnh [NEW] - Cẩm Nang Tiếng An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2024743" y="2143126"/>
            <a:ext cx="7714571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 3: NGUYÊN 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TỐ HÓA HỌC </a:t>
            </a:r>
            <a:endParaRPr lang="vi-V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 descr="Tải +999 Hình Nền Powerpoint Ngộ Nghĩnh Đẹp Nhất Năm 2018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123" name="AutoShape 4" descr="Tải +999 Hình Nền Powerpoint Ngộ Nghĩnh Đẹp Nhất Năm 2018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5124" name="Picture 6" descr="50+ Hình nền Powerpoint ngộ nghĩnh, đáng yêu nhất - Phụ Kiện MacBook Chính  Hã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17" y="460783"/>
            <a:ext cx="101977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849632" y="1690008"/>
            <a:ext cx="6779077" cy="6429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NGUYÊN TỐ HÓA HỌC </a:t>
            </a:r>
            <a:endParaRPr lang="vi-VN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Rectangle: Rounded Corners 64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START TIMER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5" name="Rectangle: Rounded Corners 64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3 : 00</a:t>
            </a:r>
          </a:p>
        </p:txBody>
      </p:sp>
      <p:sp>
        <p:nvSpPr>
          <p:cNvPr id="986" name="Rectangle: Rounded Corners 65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59</a:t>
            </a:r>
          </a:p>
        </p:txBody>
      </p:sp>
      <p:sp>
        <p:nvSpPr>
          <p:cNvPr id="987" name="Rectangle: Rounded Corners 65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58</a:t>
            </a:r>
          </a:p>
        </p:txBody>
      </p:sp>
      <p:sp>
        <p:nvSpPr>
          <p:cNvPr id="988" name="Rectangle: Rounded Corners 65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57</a:t>
            </a:r>
          </a:p>
        </p:txBody>
      </p:sp>
      <p:sp>
        <p:nvSpPr>
          <p:cNvPr id="989" name="Rectangle: Rounded Corners 65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56</a:t>
            </a:r>
          </a:p>
        </p:txBody>
      </p:sp>
      <p:sp>
        <p:nvSpPr>
          <p:cNvPr id="990" name="Rectangle: Rounded Corners 65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55</a:t>
            </a:r>
          </a:p>
        </p:txBody>
      </p:sp>
      <p:sp>
        <p:nvSpPr>
          <p:cNvPr id="991" name="Rectangle: Rounded Corners 65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54</a:t>
            </a:r>
          </a:p>
        </p:txBody>
      </p:sp>
      <p:sp>
        <p:nvSpPr>
          <p:cNvPr id="992" name="Rectangle: Rounded Corners 65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53</a:t>
            </a:r>
          </a:p>
        </p:txBody>
      </p:sp>
      <p:sp>
        <p:nvSpPr>
          <p:cNvPr id="993" name="Rectangle: Rounded Corners 65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52</a:t>
            </a:r>
          </a:p>
        </p:txBody>
      </p:sp>
      <p:sp>
        <p:nvSpPr>
          <p:cNvPr id="994" name="Rectangle: Rounded Corners 65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51</a:t>
            </a:r>
          </a:p>
        </p:txBody>
      </p:sp>
      <p:sp>
        <p:nvSpPr>
          <p:cNvPr id="995" name="Rectangle: Rounded Corners 65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50</a:t>
            </a:r>
          </a:p>
        </p:txBody>
      </p:sp>
      <p:sp>
        <p:nvSpPr>
          <p:cNvPr id="996" name="Rectangle: Rounded Corners 66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49</a:t>
            </a:r>
          </a:p>
        </p:txBody>
      </p:sp>
      <p:sp>
        <p:nvSpPr>
          <p:cNvPr id="997" name="Rectangle: Rounded Corners 66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48</a:t>
            </a:r>
          </a:p>
        </p:txBody>
      </p:sp>
      <p:sp>
        <p:nvSpPr>
          <p:cNvPr id="998" name="Rectangle: Rounded Corners 66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47</a:t>
            </a:r>
          </a:p>
        </p:txBody>
      </p:sp>
      <p:sp>
        <p:nvSpPr>
          <p:cNvPr id="999" name="Rectangle: Rounded Corners 66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46</a:t>
            </a:r>
          </a:p>
        </p:txBody>
      </p:sp>
      <p:sp>
        <p:nvSpPr>
          <p:cNvPr id="1000" name="Rectangle: Rounded Corners 66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45</a:t>
            </a:r>
          </a:p>
        </p:txBody>
      </p:sp>
      <p:sp>
        <p:nvSpPr>
          <p:cNvPr id="1001" name="Rectangle: Rounded Corners 66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44</a:t>
            </a:r>
          </a:p>
        </p:txBody>
      </p:sp>
      <p:sp>
        <p:nvSpPr>
          <p:cNvPr id="1002" name="Rectangle: Rounded Corners 66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43</a:t>
            </a:r>
          </a:p>
        </p:txBody>
      </p:sp>
      <p:sp>
        <p:nvSpPr>
          <p:cNvPr id="1003" name="Rectangle: Rounded Corners 66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42</a:t>
            </a:r>
          </a:p>
        </p:txBody>
      </p:sp>
      <p:sp>
        <p:nvSpPr>
          <p:cNvPr id="1004" name="Rectangle: Rounded Corners 66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41</a:t>
            </a:r>
          </a:p>
        </p:txBody>
      </p:sp>
      <p:sp>
        <p:nvSpPr>
          <p:cNvPr id="1005" name="Rectangle: Rounded Corners 66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40</a:t>
            </a:r>
          </a:p>
        </p:txBody>
      </p:sp>
      <p:sp>
        <p:nvSpPr>
          <p:cNvPr id="1006" name="Rectangle: Rounded Corners 67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39</a:t>
            </a:r>
          </a:p>
        </p:txBody>
      </p:sp>
      <p:sp>
        <p:nvSpPr>
          <p:cNvPr id="1007" name="Rectangle: Rounded Corners 67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38</a:t>
            </a:r>
          </a:p>
        </p:txBody>
      </p:sp>
      <p:sp>
        <p:nvSpPr>
          <p:cNvPr id="1008" name="Rectangle: Rounded Corners 67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37</a:t>
            </a:r>
          </a:p>
        </p:txBody>
      </p:sp>
      <p:sp>
        <p:nvSpPr>
          <p:cNvPr id="1009" name="Rectangle: Rounded Corners 67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36</a:t>
            </a:r>
          </a:p>
        </p:txBody>
      </p:sp>
      <p:sp>
        <p:nvSpPr>
          <p:cNvPr id="1010" name="Rectangle: Rounded Corners 67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35</a:t>
            </a:r>
          </a:p>
        </p:txBody>
      </p:sp>
      <p:sp>
        <p:nvSpPr>
          <p:cNvPr id="1011" name="Rectangle: Rounded Corners 67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34</a:t>
            </a:r>
          </a:p>
        </p:txBody>
      </p:sp>
      <p:sp>
        <p:nvSpPr>
          <p:cNvPr id="1012" name="Rectangle: Rounded Corners 67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33</a:t>
            </a:r>
          </a:p>
        </p:txBody>
      </p:sp>
      <p:sp>
        <p:nvSpPr>
          <p:cNvPr id="1013" name="Rectangle: Rounded Corners 67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32</a:t>
            </a:r>
          </a:p>
        </p:txBody>
      </p:sp>
      <p:sp>
        <p:nvSpPr>
          <p:cNvPr id="1014" name="Rectangle: Rounded Corners 67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31</a:t>
            </a:r>
          </a:p>
        </p:txBody>
      </p:sp>
      <p:sp>
        <p:nvSpPr>
          <p:cNvPr id="1015" name="Rectangle: Rounded Corners 67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30</a:t>
            </a:r>
          </a:p>
        </p:txBody>
      </p:sp>
      <p:sp>
        <p:nvSpPr>
          <p:cNvPr id="1016" name="Rectangle: Rounded Corners 68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29</a:t>
            </a:r>
          </a:p>
        </p:txBody>
      </p:sp>
      <p:sp>
        <p:nvSpPr>
          <p:cNvPr id="1017" name="Rectangle: Rounded Corners 68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28</a:t>
            </a:r>
          </a:p>
        </p:txBody>
      </p:sp>
      <p:sp>
        <p:nvSpPr>
          <p:cNvPr id="1018" name="Rectangle: Rounded Corners 68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27</a:t>
            </a:r>
          </a:p>
        </p:txBody>
      </p:sp>
      <p:sp>
        <p:nvSpPr>
          <p:cNvPr id="1019" name="Rectangle: Rounded Corners 68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26</a:t>
            </a:r>
          </a:p>
        </p:txBody>
      </p:sp>
      <p:sp>
        <p:nvSpPr>
          <p:cNvPr id="1020" name="Rectangle: Rounded Corners 68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25</a:t>
            </a:r>
          </a:p>
        </p:txBody>
      </p:sp>
      <p:sp>
        <p:nvSpPr>
          <p:cNvPr id="1021" name="Rectangle: Rounded Corners 68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24</a:t>
            </a:r>
          </a:p>
        </p:txBody>
      </p:sp>
      <p:sp>
        <p:nvSpPr>
          <p:cNvPr id="1022" name="Rectangle: Rounded Corners 68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23</a:t>
            </a:r>
          </a:p>
        </p:txBody>
      </p:sp>
      <p:sp>
        <p:nvSpPr>
          <p:cNvPr id="1023" name="Rectangle: Rounded Corners 68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22</a:t>
            </a:r>
          </a:p>
        </p:txBody>
      </p:sp>
      <p:sp>
        <p:nvSpPr>
          <p:cNvPr id="1024" name="Rectangle: Rounded Corners 68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21</a:t>
            </a:r>
          </a:p>
        </p:txBody>
      </p:sp>
      <p:sp>
        <p:nvSpPr>
          <p:cNvPr id="1025" name="Rectangle: Rounded Corners 68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20</a:t>
            </a:r>
          </a:p>
        </p:txBody>
      </p:sp>
      <p:sp>
        <p:nvSpPr>
          <p:cNvPr id="1027" name="Rectangle: Rounded Corners 69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19</a:t>
            </a:r>
          </a:p>
        </p:txBody>
      </p:sp>
      <p:sp>
        <p:nvSpPr>
          <p:cNvPr id="1029" name="Rectangle: Rounded Corners 69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18</a:t>
            </a:r>
          </a:p>
        </p:txBody>
      </p:sp>
      <p:sp>
        <p:nvSpPr>
          <p:cNvPr id="1031" name="Rectangle: Rounded Corners 69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17</a:t>
            </a:r>
          </a:p>
        </p:txBody>
      </p:sp>
      <p:sp>
        <p:nvSpPr>
          <p:cNvPr id="1032" name="Rectangle: Rounded Corners 69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16</a:t>
            </a:r>
          </a:p>
        </p:txBody>
      </p:sp>
      <p:sp>
        <p:nvSpPr>
          <p:cNvPr id="1033" name="Rectangle: Rounded Corners 69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15</a:t>
            </a:r>
          </a:p>
        </p:txBody>
      </p:sp>
      <p:sp>
        <p:nvSpPr>
          <p:cNvPr id="1034" name="Rectangle: Rounded Corners 69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14</a:t>
            </a:r>
          </a:p>
        </p:txBody>
      </p:sp>
      <p:sp>
        <p:nvSpPr>
          <p:cNvPr id="1035" name="Rectangle: Rounded Corners 69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13</a:t>
            </a:r>
          </a:p>
        </p:txBody>
      </p:sp>
      <p:sp>
        <p:nvSpPr>
          <p:cNvPr id="1036" name="Rectangle: Rounded Corners 69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12</a:t>
            </a:r>
          </a:p>
        </p:txBody>
      </p:sp>
      <p:sp>
        <p:nvSpPr>
          <p:cNvPr id="1037" name="Rectangle: Rounded Corners 69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11</a:t>
            </a:r>
          </a:p>
        </p:txBody>
      </p:sp>
      <p:sp>
        <p:nvSpPr>
          <p:cNvPr id="1038" name="Rectangle: Rounded Corners 69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10</a:t>
            </a:r>
          </a:p>
        </p:txBody>
      </p:sp>
      <p:sp>
        <p:nvSpPr>
          <p:cNvPr id="1039" name="Rectangle: Rounded Corners 70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09</a:t>
            </a:r>
          </a:p>
        </p:txBody>
      </p:sp>
      <p:sp>
        <p:nvSpPr>
          <p:cNvPr id="1040" name="Rectangle: Rounded Corners 70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08</a:t>
            </a:r>
          </a:p>
        </p:txBody>
      </p:sp>
      <p:sp>
        <p:nvSpPr>
          <p:cNvPr id="1041" name="Rectangle: Rounded Corners 70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07</a:t>
            </a:r>
          </a:p>
        </p:txBody>
      </p:sp>
      <p:sp>
        <p:nvSpPr>
          <p:cNvPr id="1042" name="Rectangle: Rounded Corners 70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06</a:t>
            </a:r>
          </a:p>
        </p:txBody>
      </p:sp>
      <p:sp>
        <p:nvSpPr>
          <p:cNvPr id="1043" name="Rectangle: Rounded Corners 70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05</a:t>
            </a:r>
          </a:p>
        </p:txBody>
      </p:sp>
      <p:sp>
        <p:nvSpPr>
          <p:cNvPr id="1044" name="Rectangle: Rounded Corners 70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04</a:t>
            </a:r>
          </a:p>
        </p:txBody>
      </p:sp>
      <p:sp>
        <p:nvSpPr>
          <p:cNvPr id="1045" name="Rectangle: Rounded Corners 70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03</a:t>
            </a:r>
          </a:p>
        </p:txBody>
      </p:sp>
      <p:sp>
        <p:nvSpPr>
          <p:cNvPr id="1046" name="Rectangle: Rounded Corners 70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02</a:t>
            </a:r>
          </a:p>
        </p:txBody>
      </p:sp>
      <p:sp>
        <p:nvSpPr>
          <p:cNvPr id="1047" name="Rectangle: Rounded Corners 70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01</a:t>
            </a:r>
          </a:p>
        </p:txBody>
      </p:sp>
      <p:sp>
        <p:nvSpPr>
          <p:cNvPr id="1048" name="Rectangle: Rounded Corners 70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2 : 00</a:t>
            </a:r>
          </a:p>
        </p:txBody>
      </p:sp>
      <p:sp>
        <p:nvSpPr>
          <p:cNvPr id="1049" name="Rectangle: Rounded Corners 71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59</a:t>
            </a:r>
          </a:p>
        </p:txBody>
      </p:sp>
      <p:sp>
        <p:nvSpPr>
          <p:cNvPr id="1050" name="Rectangle: Rounded Corners 71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58</a:t>
            </a:r>
          </a:p>
        </p:txBody>
      </p:sp>
      <p:sp>
        <p:nvSpPr>
          <p:cNvPr id="1051" name="Rectangle: Rounded Corners 71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57</a:t>
            </a:r>
          </a:p>
        </p:txBody>
      </p:sp>
      <p:sp>
        <p:nvSpPr>
          <p:cNvPr id="1052" name="Rectangle: Rounded Corners 71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56</a:t>
            </a:r>
          </a:p>
        </p:txBody>
      </p:sp>
      <p:sp>
        <p:nvSpPr>
          <p:cNvPr id="1053" name="Rectangle: Rounded Corners 71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55</a:t>
            </a:r>
          </a:p>
        </p:txBody>
      </p:sp>
      <p:sp>
        <p:nvSpPr>
          <p:cNvPr id="1054" name="Rectangle: Rounded Corners 71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54</a:t>
            </a:r>
          </a:p>
        </p:txBody>
      </p:sp>
      <p:sp>
        <p:nvSpPr>
          <p:cNvPr id="1055" name="Rectangle: Rounded Corners 71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53</a:t>
            </a:r>
          </a:p>
        </p:txBody>
      </p:sp>
      <p:sp>
        <p:nvSpPr>
          <p:cNvPr id="1056" name="Rectangle: Rounded Corners 71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52</a:t>
            </a:r>
          </a:p>
        </p:txBody>
      </p:sp>
      <p:sp>
        <p:nvSpPr>
          <p:cNvPr id="1057" name="Rectangle: Rounded Corners 71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51</a:t>
            </a:r>
          </a:p>
        </p:txBody>
      </p:sp>
      <p:sp>
        <p:nvSpPr>
          <p:cNvPr id="1058" name="Rectangle: Rounded Corners 71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50</a:t>
            </a:r>
          </a:p>
        </p:txBody>
      </p:sp>
      <p:sp>
        <p:nvSpPr>
          <p:cNvPr id="1059" name="Rectangle: Rounded Corners 72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49</a:t>
            </a:r>
          </a:p>
        </p:txBody>
      </p:sp>
      <p:sp>
        <p:nvSpPr>
          <p:cNvPr id="1060" name="Rectangle: Rounded Corners 72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48</a:t>
            </a:r>
          </a:p>
        </p:txBody>
      </p:sp>
      <p:sp>
        <p:nvSpPr>
          <p:cNvPr id="1061" name="Rectangle: Rounded Corners 72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47</a:t>
            </a:r>
          </a:p>
        </p:txBody>
      </p:sp>
      <p:sp>
        <p:nvSpPr>
          <p:cNvPr id="1062" name="Rectangle: Rounded Corners 72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46</a:t>
            </a:r>
          </a:p>
        </p:txBody>
      </p:sp>
      <p:sp>
        <p:nvSpPr>
          <p:cNvPr id="1063" name="Rectangle: Rounded Corners 72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45</a:t>
            </a:r>
          </a:p>
        </p:txBody>
      </p:sp>
      <p:sp>
        <p:nvSpPr>
          <p:cNvPr id="1064" name="Rectangle: Rounded Corners 72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44</a:t>
            </a:r>
          </a:p>
        </p:txBody>
      </p:sp>
      <p:sp>
        <p:nvSpPr>
          <p:cNvPr id="1065" name="Rectangle: Rounded Corners 72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43</a:t>
            </a:r>
          </a:p>
        </p:txBody>
      </p:sp>
      <p:sp>
        <p:nvSpPr>
          <p:cNvPr id="1066" name="Rectangle: Rounded Corners 72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42</a:t>
            </a:r>
          </a:p>
        </p:txBody>
      </p:sp>
      <p:sp>
        <p:nvSpPr>
          <p:cNvPr id="1067" name="Rectangle: Rounded Corners 72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41</a:t>
            </a:r>
          </a:p>
        </p:txBody>
      </p:sp>
      <p:sp>
        <p:nvSpPr>
          <p:cNvPr id="1068" name="Rectangle: Rounded Corners 72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40</a:t>
            </a:r>
          </a:p>
        </p:txBody>
      </p:sp>
      <p:sp>
        <p:nvSpPr>
          <p:cNvPr id="1069" name="Rectangle: Rounded Corners 73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39</a:t>
            </a:r>
          </a:p>
        </p:txBody>
      </p:sp>
      <p:sp>
        <p:nvSpPr>
          <p:cNvPr id="1070" name="Rectangle: Rounded Corners 73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38</a:t>
            </a:r>
          </a:p>
        </p:txBody>
      </p:sp>
      <p:sp>
        <p:nvSpPr>
          <p:cNvPr id="1071" name="Rectangle: Rounded Corners 73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37</a:t>
            </a:r>
          </a:p>
        </p:txBody>
      </p:sp>
      <p:sp>
        <p:nvSpPr>
          <p:cNvPr id="1072" name="Rectangle: Rounded Corners 73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36</a:t>
            </a:r>
          </a:p>
        </p:txBody>
      </p:sp>
      <p:sp>
        <p:nvSpPr>
          <p:cNvPr id="1073" name="Rectangle: Rounded Corners 73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35</a:t>
            </a:r>
          </a:p>
        </p:txBody>
      </p:sp>
      <p:sp>
        <p:nvSpPr>
          <p:cNvPr id="1074" name="Rectangle: Rounded Corners 73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34</a:t>
            </a:r>
          </a:p>
        </p:txBody>
      </p:sp>
      <p:sp>
        <p:nvSpPr>
          <p:cNvPr id="1075" name="Rectangle: Rounded Corners 73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33</a:t>
            </a:r>
          </a:p>
        </p:txBody>
      </p:sp>
      <p:sp>
        <p:nvSpPr>
          <p:cNvPr id="1076" name="Rectangle: Rounded Corners 73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32</a:t>
            </a:r>
          </a:p>
        </p:txBody>
      </p:sp>
      <p:sp>
        <p:nvSpPr>
          <p:cNvPr id="1077" name="Rectangle: Rounded Corners 73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31</a:t>
            </a:r>
          </a:p>
        </p:txBody>
      </p:sp>
      <p:sp>
        <p:nvSpPr>
          <p:cNvPr id="1078" name="Rectangle: Rounded Corners 73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30</a:t>
            </a:r>
          </a:p>
        </p:txBody>
      </p:sp>
      <p:sp>
        <p:nvSpPr>
          <p:cNvPr id="1079" name="Rectangle: Rounded Corners 74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29</a:t>
            </a:r>
          </a:p>
        </p:txBody>
      </p:sp>
      <p:sp>
        <p:nvSpPr>
          <p:cNvPr id="1080" name="Rectangle: Rounded Corners 74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28</a:t>
            </a:r>
          </a:p>
        </p:txBody>
      </p:sp>
      <p:sp>
        <p:nvSpPr>
          <p:cNvPr id="1081" name="Rectangle: Rounded Corners 74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27</a:t>
            </a:r>
          </a:p>
        </p:txBody>
      </p:sp>
      <p:sp>
        <p:nvSpPr>
          <p:cNvPr id="1082" name="Rectangle: Rounded Corners 74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26</a:t>
            </a:r>
          </a:p>
        </p:txBody>
      </p:sp>
      <p:sp>
        <p:nvSpPr>
          <p:cNvPr id="1083" name="Rectangle: Rounded Corners 74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25</a:t>
            </a:r>
          </a:p>
        </p:txBody>
      </p:sp>
      <p:sp>
        <p:nvSpPr>
          <p:cNvPr id="1084" name="Rectangle: Rounded Corners 74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24</a:t>
            </a:r>
          </a:p>
        </p:txBody>
      </p:sp>
      <p:sp>
        <p:nvSpPr>
          <p:cNvPr id="1085" name="Rectangle: Rounded Corners 74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23</a:t>
            </a:r>
          </a:p>
        </p:txBody>
      </p:sp>
      <p:sp>
        <p:nvSpPr>
          <p:cNvPr id="1086" name="Rectangle: Rounded Corners 74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22</a:t>
            </a:r>
          </a:p>
        </p:txBody>
      </p:sp>
      <p:sp>
        <p:nvSpPr>
          <p:cNvPr id="1087" name="Rectangle: Rounded Corners 74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21</a:t>
            </a:r>
          </a:p>
        </p:txBody>
      </p:sp>
      <p:sp>
        <p:nvSpPr>
          <p:cNvPr id="1088" name="Rectangle: Rounded Corners 74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20</a:t>
            </a:r>
          </a:p>
        </p:txBody>
      </p:sp>
      <p:sp>
        <p:nvSpPr>
          <p:cNvPr id="1089" name="Rectangle: Rounded Corners 75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19</a:t>
            </a:r>
          </a:p>
        </p:txBody>
      </p:sp>
      <p:sp>
        <p:nvSpPr>
          <p:cNvPr id="1090" name="Rectangle: Rounded Corners 75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18</a:t>
            </a:r>
          </a:p>
        </p:txBody>
      </p:sp>
      <p:sp>
        <p:nvSpPr>
          <p:cNvPr id="1091" name="Rectangle: Rounded Corners 75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17</a:t>
            </a:r>
          </a:p>
        </p:txBody>
      </p:sp>
      <p:sp>
        <p:nvSpPr>
          <p:cNvPr id="1092" name="Rectangle: Rounded Corners 75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16</a:t>
            </a:r>
          </a:p>
        </p:txBody>
      </p:sp>
      <p:sp>
        <p:nvSpPr>
          <p:cNvPr id="1093" name="Rectangle: Rounded Corners 75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15</a:t>
            </a:r>
          </a:p>
        </p:txBody>
      </p:sp>
      <p:sp>
        <p:nvSpPr>
          <p:cNvPr id="1094" name="Rectangle: Rounded Corners 75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14</a:t>
            </a:r>
          </a:p>
        </p:txBody>
      </p:sp>
      <p:sp>
        <p:nvSpPr>
          <p:cNvPr id="1095" name="Rectangle: Rounded Corners 75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13</a:t>
            </a:r>
          </a:p>
        </p:txBody>
      </p:sp>
      <p:sp>
        <p:nvSpPr>
          <p:cNvPr id="1096" name="Rectangle: Rounded Corners 75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12</a:t>
            </a:r>
          </a:p>
        </p:txBody>
      </p:sp>
      <p:sp>
        <p:nvSpPr>
          <p:cNvPr id="1097" name="Rectangle: Rounded Corners 75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11</a:t>
            </a:r>
          </a:p>
        </p:txBody>
      </p:sp>
      <p:sp>
        <p:nvSpPr>
          <p:cNvPr id="1098" name="Rectangle: Rounded Corners 75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10</a:t>
            </a:r>
          </a:p>
        </p:txBody>
      </p:sp>
      <p:sp>
        <p:nvSpPr>
          <p:cNvPr id="1099" name="Rectangle: Rounded Corners 76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09</a:t>
            </a:r>
          </a:p>
        </p:txBody>
      </p:sp>
      <p:sp>
        <p:nvSpPr>
          <p:cNvPr id="1100" name="Rectangle: Rounded Corners 76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08</a:t>
            </a:r>
          </a:p>
        </p:txBody>
      </p:sp>
      <p:sp>
        <p:nvSpPr>
          <p:cNvPr id="1101" name="Rectangle: Rounded Corners 76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07</a:t>
            </a:r>
          </a:p>
        </p:txBody>
      </p:sp>
      <p:sp>
        <p:nvSpPr>
          <p:cNvPr id="1102" name="Rectangle: Rounded Corners 76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06</a:t>
            </a:r>
          </a:p>
        </p:txBody>
      </p:sp>
      <p:sp>
        <p:nvSpPr>
          <p:cNvPr id="1103" name="Rectangle: Rounded Corners 76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05</a:t>
            </a:r>
          </a:p>
        </p:txBody>
      </p:sp>
      <p:sp>
        <p:nvSpPr>
          <p:cNvPr id="1104" name="Rectangle: Rounded Corners 76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04</a:t>
            </a:r>
          </a:p>
        </p:txBody>
      </p:sp>
      <p:sp>
        <p:nvSpPr>
          <p:cNvPr id="1105" name="Rectangle: Rounded Corners 76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03</a:t>
            </a:r>
          </a:p>
        </p:txBody>
      </p:sp>
      <p:sp>
        <p:nvSpPr>
          <p:cNvPr id="1106" name="Rectangle: Rounded Corners 76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02</a:t>
            </a:r>
          </a:p>
        </p:txBody>
      </p:sp>
      <p:sp>
        <p:nvSpPr>
          <p:cNvPr id="1107" name="Rectangle: Rounded Corners 76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01</a:t>
            </a:r>
          </a:p>
        </p:txBody>
      </p:sp>
      <p:sp>
        <p:nvSpPr>
          <p:cNvPr id="1108" name="Rectangle: Rounded Corners 76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1 : 00</a:t>
            </a:r>
          </a:p>
        </p:txBody>
      </p:sp>
      <p:sp>
        <p:nvSpPr>
          <p:cNvPr id="1109" name="Rectangle: Rounded Corners 77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59</a:t>
            </a:r>
          </a:p>
        </p:txBody>
      </p:sp>
      <p:sp>
        <p:nvSpPr>
          <p:cNvPr id="1110" name="Rectangle: Rounded Corners 77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58</a:t>
            </a:r>
          </a:p>
        </p:txBody>
      </p:sp>
      <p:sp>
        <p:nvSpPr>
          <p:cNvPr id="1111" name="Rectangle: Rounded Corners 77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57</a:t>
            </a:r>
          </a:p>
        </p:txBody>
      </p:sp>
      <p:sp>
        <p:nvSpPr>
          <p:cNvPr id="1112" name="Rectangle: Rounded Corners 77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56</a:t>
            </a:r>
          </a:p>
        </p:txBody>
      </p:sp>
      <p:sp>
        <p:nvSpPr>
          <p:cNvPr id="1113" name="Rectangle: Rounded Corners 77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55</a:t>
            </a:r>
          </a:p>
        </p:txBody>
      </p:sp>
      <p:sp>
        <p:nvSpPr>
          <p:cNvPr id="1114" name="Rectangle: Rounded Corners 77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54</a:t>
            </a:r>
          </a:p>
        </p:txBody>
      </p:sp>
      <p:sp>
        <p:nvSpPr>
          <p:cNvPr id="1115" name="Rectangle: Rounded Corners 77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53</a:t>
            </a:r>
          </a:p>
        </p:txBody>
      </p:sp>
      <p:sp>
        <p:nvSpPr>
          <p:cNvPr id="1116" name="Rectangle: Rounded Corners 77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52</a:t>
            </a:r>
          </a:p>
        </p:txBody>
      </p:sp>
      <p:sp>
        <p:nvSpPr>
          <p:cNvPr id="1117" name="Rectangle: Rounded Corners 77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51</a:t>
            </a:r>
          </a:p>
        </p:txBody>
      </p:sp>
      <p:sp>
        <p:nvSpPr>
          <p:cNvPr id="1118" name="Rectangle: Rounded Corners 77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50</a:t>
            </a:r>
          </a:p>
        </p:txBody>
      </p:sp>
      <p:sp>
        <p:nvSpPr>
          <p:cNvPr id="1119" name="Rectangle: Rounded Corners 78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49</a:t>
            </a:r>
          </a:p>
        </p:txBody>
      </p:sp>
      <p:sp>
        <p:nvSpPr>
          <p:cNvPr id="1120" name="Rectangle: Rounded Corners 78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48</a:t>
            </a:r>
          </a:p>
        </p:txBody>
      </p:sp>
      <p:sp>
        <p:nvSpPr>
          <p:cNvPr id="1121" name="Rectangle: Rounded Corners 78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47</a:t>
            </a:r>
          </a:p>
        </p:txBody>
      </p:sp>
      <p:sp>
        <p:nvSpPr>
          <p:cNvPr id="1122" name="Rectangle: Rounded Corners 78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46</a:t>
            </a:r>
          </a:p>
        </p:txBody>
      </p:sp>
      <p:sp>
        <p:nvSpPr>
          <p:cNvPr id="1123" name="Rectangle: Rounded Corners 78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45</a:t>
            </a:r>
          </a:p>
        </p:txBody>
      </p:sp>
      <p:sp>
        <p:nvSpPr>
          <p:cNvPr id="1124" name="Rectangle: Rounded Corners 78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44</a:t>
            </a:r>
          </a:p>
        </p:txBody>
      </p:sp>
      <p:sp>
        <p:nvSpPr>
          <p:cNvPr id="1125" name="Rectangle: Rounded Corners 78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43</a:t>
            </a:r>
          </a:p>
        </p:txBody>
      </p:sp>
      <p:sp>
        <p:nvSpPr>
          <p:cNvPr id="1126" name="Rectangle: Rounded Corners 78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42</a:t>
            </a:r>
          </a:p>
        </p:txBody>
      </p:sp>
      <p:sp>
        <p:nvSpPr>
          <p:cNvPr id="1127" name="Rectangle: Rounded Corners 78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41</a:t>
            </a:r>
          </a:p>
        </p:txBody>
      </p:sp>
      <p:sp>
        <p:nvSpPr>
          <p:cNvPr id="1128" name="Rectangle: Rounded Corners 78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40</a:t>
            </a:r>
          </a:p>
        </p:txBody>
      </p:sp>
      <p:sp>
        <p:nvSpPr>
          <p:cNvPr id="1129" name="Rectangle: Rounded Corners 79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39</a:t>
            </a:r>
          </a:p>
        </p:txBody>
      </p:sp>
      <p:sp>
        <p:nvSpPr>
          <p:cNvPr id="1130" name="Rectangle: Rounded Corners 79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38</a:t>
            </a:r>
          </a:p>
        </p:txBody>
      </p:sp>
      <p:sp>
        <p:nvSpPr>
          <p:cNvPr id="1131" name="Rectangle: Rounded Corners 79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37</a:t>
            </a:r>
          </a:p>
        </p:txBody>
      </p:sp>
      <p:sp>
        <p:nvSpPr>
          <p:cNvPr id="1132" name="Rectangle: Rounded Corners 79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36</a:t>
            </a:r>
          </a:p>
        </p:txBody>
      </p:sp>
      <p:sp>
        <p:nvSpPr>
          <p:cNvPr id="1133" name="Rectangle: Rounded Corners 79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35</a:t>
            </a:r>
          </a:p>
        </p:txBody>
      </p:sp>
      <p:sp>
        <p:nvSpPr>
          <p:cNvPr id="1134" name="Rectangle: Rounded Corners 79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34</a:t>
            </a:r>
          </a:p>
        </p:txBody>
      </p:sp>
      <p:sp>
        <p:nvSpPr>
          <p:cNvPr id="1135" name="Rectangle: Rounded Corners 79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43</a:t>
            </a:r>
          </a:p>
        </p:txBody>
      </p:sp>
      <p:sp>
        <p:nvSpPr>
          <p:cNvPr id="1136" name="Rectangle: Rounded Corners 79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32</a:t>
            </a:r>
          </a:p>
        </p:txBody>
      </p:sp>
      <p:sp>
        <p:nvSpPr>
          <p:cNvPr id="1137" name="Rectangle: Rounded Corners 79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31</a:t>
            </a:r>
          </a:p>
        </p:txBody>
      </p:sp>
      <p:sp>
        <p:nvSpPr>
          <p:cNvPr id="1138" name="Rectangle: Rounded Corners 79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30</a:t>
            </a:r>
          </a:p>
        </p:txBody>
      </p:sp>
      <p:sp>
        <p:nvSpPr>
          <p:cNvPr id="1139" name="Rectangle: Rounded Corners 80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29</a:t>
            </a:r>
          </a:p>
        </p:txBody>
      </p:sp>
      <p:sp>
        <p:nvSpPr>
          <p:cNvPr id="1140" name="Rectangle: Rounded Corners 80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28</a:t>
            </a:r>
          </a:p>
        </p:txBody>
      </p:sp>
      <p:sp>
        <p:nvSpPr>
          <p:cNvPr id="1141" name="Rectangle: Rounded Corners 80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27</a:t>
            </a:r>
          </a:p>
        </p:txBody>
      </p:sp>
      <p:sp>
        <p:nvSpPr>
          <p:cNvPr id="1142" name="Rectangle: Rounded Corners 80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26</a:t>
            </a:r>
          </a:p>
        </p:txBody>
      </p:sp>
      <p:sp>
        <p:nvSpPr>
          <p:cNvPr id="1143" name="Rectangle: Rounded Corners 80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25</a:t>
            </a:r>
          </a:p>
        </p:txBody>
      </p:sp>
      <p:sp>
        <p:nvSpPr>
          <p:cNvPr id="1144" name="Rectangle: Rounded Corners 80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24</a:t>
            </a:r>
          </a:p>
        </p:txBody>
      </p:sp>
      <p:sp>
        <p:nvSpPr>
          <p:cNvPr id="1145" name="Rectangle: Rounded Corners 80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23</a:t>
            </a:r>
          </a:p>
        </p:txBody>
      </p:sp>
      <p:sp>
        <p:nvSpPr>
          <p:cNvPr id="1146" name="Rectangle: Rounded Corners 80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22</a:t>
            </a:r>
          </a:p>
        </p:txBody>
      </p:sp>
      <p:sp>
        <p:nvSpPr>
          <p:cNvPr id="1147" name="Rectangle: Rounded Corners 80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21</a:t>
            </a:r>
          </a:p>
        </p:txBody>
      </p:sp>
      <p:sp>
        <p:nvSpPr>
          <p:cNvPr id="1148" name="Rectangle: Rounded Corners 80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20</a:t>
            </a:r>
          </a:p>
        </p:txBody>
      </p:sp>
      <p:sp>
        <p:nvSpPr>
          <p:cNvPr id="1149" name="Rectangle: Rounded Corners 81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19</a:t>
            </a:r>
          </a:p>
        </p:txBody>
      </p:sp>
      <p:sp>
        <p:nvSpPr>
          <p:cNvPr id="1150" name="Rectangle: Rounded Corners 81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18</a:t>
            </a:r>
          </a:p>
        </p:txBody>
      </p:sp>
      <p:sp>
        <p:nvSpPr>
          <p:cNvPr id="1151" name="Rectangle: Rounded Corners 81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17</a:t>
            </a:r>
          </a:p>
        </p:txBody>
      </p:sp>
      <p:sp>
        <p:nvSpPr>
          <p:cNvPr id="1152" name="Rectangle: Rounded Corners 81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16</a:t>
            </a:r>
          </a:p>
        </p:txBody>
      </p:sp>
      <p:sp>
        <p:nvSpPr>
          <p:cNvPr id="1153" name="Rectangle: Rounded Corners 81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15</a:t>
            </a:r>
          </a:p>
        </p:txBody>
      </p:sp>
      <p:sp>
        <p:nvSpPr>
          <p:cNvPr id="1154" name="Rectangle: Rounded Corners 81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14</a:t>
            </a:r>
          </a:p>
        </p:txBody>
      </p:sp>
      <p:sp>
        <p:nvSpPr>
          <p:cNvPr id="1155" name="Rectangle: Rounded Corners 81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13</a:t>
            </a:r>
          </a:p>
        </p:txBody>
      </p:sp>
      <p:sp>
        <p:nvSpPr>
          <p:cNvPr id="1156" name="Rectangle: Rounded Corners 81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12</a:t>
            </a:r>
          </a:p>
        </p:txBody>
      </p:sp>
      <p:sp>
        <p:nvSpPr>
          <p:cNvPr id="1157" name="Rectangle: Rounded Corners 81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11</a:t>
            </a:r>
          </a:p>
        </p:txBody>
      </p:sp>
      <p:sp>
        <p:nvSpPr>
          <p:cNvPr id="1158" name="Rectangle: Rounded Corners 81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10</a:t>
            </a:r>
          </a:p>
        </p:txBody>
      </p:sp>
      <p:sp>
        <p:nvSpPr>
          <p:cNvPr id="1159" name="Rectangle: Rounded Corners 82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09</a:t>
            </a:r>
          </a:p>
        </p:txBody>
      </p:sp>
      <p:sp>
        <p:nvSpPr>
          <p:cNvPr id="1160" name="Rectangle: Rounded Corners 821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08</a:t>
            </a:r>
          </a:p>
        </p:txBody>
      </p:sp>
      <p:sp>
        <p:nvSpPr>
          <p:cNvPr id="1161" name="Rectangle: Rounded Corners 822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07</a:t>
            </a:r>
          </a:p>
        </p:txBody>
      </p:sp>
      <p:sp>
        <p:nvSpPr>
          <p:cNvPr id="1162" name="Rectangle: Rounded Corners 823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06</a:t>
            </a:r>
          </a:p>
        </p:txBody>
      </p:sp>
      <p:sp>
        <p:nvSpPr>
          <p:cNvPr id="1163" name="Rectangle: Rounded Corners 824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05</a:t>
            </a:r>
          </a:p>
        </p:txBody>
      </p:sp>
      <p:sp>
        <p:nvSpPr>
          <p:cNvPr id="1164" name="Rectangle: Rounded Corners 825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0 : 04</a:t>
            </a:r>
          </a:p>
        </p:txBody>
      </p:sp>
      <p:sp>
        <p:nvSpPr>
          <p:cNvPr id="1165" name="Rectangle: Rounded Corners 826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: 03</a:t>
            </a:r>
          </a:p>
        </p:txBody>
      </p:sp>
      <p:sp>
        <p:nvSpPr>
          <p:cNvPr id="1166" name="Rectangle: Rounded Corners 827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: 02</a:t>
            </a:r>
          </a:p>
        </p:txBody>
      </p:sp>
      <p:sp>
        <p:nvSpPr>
          <p:cNvPr id="1167" name="Rectangle: Rounded Corners 828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: 01</a:t>
            </a:r>
          </a:p>
        </p:txBody>
      </p:sp>
      <p:sp>
        <p:nvSpPr>
          <p:cNvPr id="1168" name="Rectangle: Rounded Corners 829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: 00</a:t>
            </a:r>
          </a:p>
        </p:txBody>
      </p:sp>
      <p:sp>
        <p:nvSpPr>
          <p:cNvPr id="1169" name="Rectangle: Rounded Corners 830"/>
          <p:cNvSpPr/>
          <p:nvPr/>
        </p:nvSpPr>
        <p:spPr>
          <a:xfrm>
            <a:off x="2527628" y="4796839"/>
            <a:ext cx="2292627" cy="1103243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>
                <a:latin typeface="Arial" panose="020B0604020202020204" pitchFamily="34" charset="0"/>
                <a:cs typeface="Arial" panose="020B0604020202020204" pitchFamily="34" charset="0"/>
              </a:rPr>
              <a:t>TIME’S UP!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9" name="图片 5" descr="OPL20U25GSXzBJYl68kk8uQGfFKzs7yb1M4KJWUiLk6ZEvGF+qCIPSnY57AbBFCvTW$21.2022.70$70+K4lPs7H94VUqPe2XwIsfPRnrXQE//QTEXxb8/8N4CNc6FpgZahzpTjFhMzSA7T/nHJa11DE8Ng2TP3iAmRczFlmslSuUNOgUeb6yRvs0=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218" y="809542"/>
            <a:ext cx="799624" cy="920115"/>
          </a:xfrm>
          <a:prstGeom prst="rect">
            <a:avLst/>
          </a:prstGeom>
        </p:spPr>
      </p:pic>
      <p:sp>
        <p:nvSpPr>
          <p:cNvPr id="190" name="矩形 1" descr="OPL20U25GSXzBJYl68kk8uQGfFKzs7yb1M4KJWUiLk6ZEvGF+qCIPSnY57AbBFCvTW$21.2022.70$70+K4lPs7H94VUqPe2XwIsfPRnrXQE//QTEXxb8/8N4CNc6FpgZahzpTjFhMzSA7T/nHJa11DE8Ng2TP3iAmRczFlmslSuUNOgUeb6yRvs0="/>
          <p:cNvSpPr/>
          <p:nvPr/>
        </p:nvSpPr>
        <p:spPr>
          <a:xfrm>
            <a:off x="3304903" y="952162"/>
            <a:ext cx="8203474" cy="3844677"/>
          </a:xfrm>
          <a:prstGeom prst="rect">
            <a:avLst/>
          </a:prstGeom>
          <a:noFill/>
          <a:ln w="57150">
            <a:solidFill>
              <a:srgbClr val="FF79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1" name="图片 7" descr="OPL20U25GSXzBJYl68kk8uQGfFKzs7yb1M4KJWUiLk6ZEvGF+qCIPSnY57AbBFCvTW$21.2022.70$70+K4lPs7H94VUqPe2XwIsfPRnrXQE//QTEXxb8/8N4CNc6FpgZahzpTjFhMzSA7T/nHJa11DE8Ng2TP3iAmRczFlmslSuUNOgUeb6yRvs0=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9734" y="3758910"/>
            <a:ext cx="2514123" cy="3352164"/>
          </a:xfrm>
          <a:prstGeom prst="rect">
            <a:avLst/>
          </a:prstGeom>
        </p:spPr>
      </p:pic>
      <p:sp>
        <p:nvSpPr>
          <p:cNvPr id="192" name="Hộp Văn bản 11" descr="OPL20U25GSXzBJYl68kk8uQGfFKzs7yb1M4KJWUiLk6ZEvGF+qCIPSnY57AbBFCvTW$21.2022.70$70+K4lPs7H94VUqPe2XwIsfPRnrXQE//QTEXxb8/8N4CNc6FpgZahzpTjFhMzSA7T/nHJa11DE8Ng2TP3iAmRczFlmslSuUNOgUeb6yRvs0="/>
          <p:cNvSpPr txBox="1"/>
          <p:nvPr/>
        </p:nvSpPr>
        <p:spPr>
          <a:xfrm>
            <a:off x="2418699" y="279784"/>
            <a:ext cx="6703529" cy="58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Thảo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luận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nhóm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trả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lời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câu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hỏi</a:t>
            </a:r>
            <a:endParaRPr lang="vi-VN" sz="20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3" name="Rectangle 192" descr="OPL20U25GSXzBJYl68kk8uQGfFKzs7yb1M4KJWUiLk6ZEvGF+qCIPSnY57AbBFCvTW$21.2022.70$70+K4lPs7H94VUqPe2XwIsfPRnrXQE//QTEXxb8/8N4CNc6FpgZahzpTjFhMzSA7T/nHJa11DE8Ng2TP3iAmRczFlmslSuUNOgUeb6yRvs0="/>
          <p:cNvSpPr/>
          <p:nvPr/>
        </p:nvSpPr>
        <p:spPr>
          <a:xfrm>
            <a:off x="3415560" y="1163964"/>
            <a:ext cx="800137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</a:t>
            </a:r>
          </a:p>
          <a:p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</a:t>
            </a:r>
          </a:p>
          <a:p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</a:t>
            </a:r>
          </a:p>
          <a:p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proton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8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9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5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5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2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3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45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5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65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75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85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95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5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15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25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35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45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55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65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75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85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95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0500"/>
                            </p:stCondLst>
                            <p:childTnLst>
                              <p:par>
                                <p:cTn id="1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15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2500"/>
                            </p:stCondLst>
                            <p:childTnLst>
                              <p:par>
                                <p:cTn id="1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35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4500"/>
                            </p:stCondLst>
                            <p:childTnLst>
                              <p:par>
                                <p:cTn id="1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55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65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47500"/>
                            </p:stCondLst>
                            <p:childTnLst>
                              <p:par>
                                <p:cTn id="1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48500"/>
                            </p:stCondLst>
                            <p:childTnLst>
                              <p:par>
                                <p:cTn id="1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49500"/>
                            </p:stCondLst>
                            <p:childTnLst>
                              <p:par>
                                <p:cTn id="1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500"/>
                            </p:stCondLst>
                            <p:childTnLst>
                              <p:par>
                                <p:cTn id="1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15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2500"/>
                            </p:stCondLst>
                            <p:childTnLst>
                              <p:par>
                                <p:cTn id="1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3500"/>
                            </p:stCondLst>
                            <p:childTnLst>
                              <p:par>
                                <p:cTn id="1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4500"/>
                            </p:stCondLst>
                            <p:childTnLst>
                              <p:par>
                                <p:cTn id="1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5500"/>
                            </p:stCondLst>
                            <p:childTnLst>
                              <p:par>
                                <p:cTn id="1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6500"/>
                            </p:stCondLst>
                            <p:childTnLst>
                              <p:par>
                                <p:cTn id="1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7500"/>
                            </p:stCondLst>
                            <p:childTnLst>
                              <p:par>
                                <p:cTn id="1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8500"/>
                            </p:stCondLst>
                            <p:childTnLst>
                              <p:par>
                                <p:cTn id="1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9500"/>
                            </p:stCondLst>
                            <p:childTnLst>
                              <p:par>
                                <p:cTn id="1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60500"/>
                            </p:stCondLst>
                            <p:childTnLst>
                              <p:par>
                                <p:cTn id="1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61500"/>
                            </p:stCondLst>
                            <p:childTnLst>
                              <p:par>
                                <p:cTn id="1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62500"/>
                            </p:stCondLst>
                            <p:childTnLst>
                              <p:par>
                                <p:cTn id="1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63500"/>
                            </p:stCondLst>
                            <p:childTnLst>
                              <p:par>
                                <p:cTn id="1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64500"/>
                            </p:stCondLst>
                            <p:childTnLst>
                              <p:par>
                                <p:cTn id="2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65500"/>
                            </p:stCondLst>
                            <p:childTnLst>
                              <p:par>
                                <p:cTn id="20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66500"/>
                            </p:stCondLst>
                            <p:childTnLst>
                              <p:par>
                                <p:cTn id="2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67500"/>
                            </p:stCondLst>
                            <p:childTnLst>
                              <p:par>
                                <p:cTn id="2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68500"/>
                            </p:stCondLst>
                            <p:childTnLst>
                              <p:par>
                                <p:cTn id="2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69500"/>
                            </p:stCondLst>
                            <p:childTnLst>
                              <p:par>
                                <p:cTn id="2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70500"/>
                            </p:stCondLst>
                            <p:childTnLst>
                              <p:par>
                                <p:cTn id="2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71500"/>
                            </p:stCondLst>
                            <p:childTnLst>
                              <p:par>
                                <p:cTn id="2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72500"/>
                            </p:stCondLst>
                            <p:childTnLst>
                              <p:par>
                                <p:cTn id="2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73500"/>
                            </p:stCondLst>
                            <p:childTnLst>
                              <p:par>
                                <p:cTn id="2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74500"/>
                            </p:stCondLst>
                            <p:childTnLst>
                              <p:par>
                                <p:cTn id="2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75500"/>
                            </p:stCondLst>
                            <p:childTnLst>
                              <p:par>
                                <p:cTn id="2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76500"/>
                            </p:stCondLst>
                            <p:childTnLst>
                              <p:par>
                                <p:cTn id="2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77500"/>
                            </p:stCondLst>
                            <p:childTnLst>
                              <p:par>
                                <p:cTn id="2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78500"/>
                            </p:stCondLst>
                            <p:childTnLst>
                              <p:par>
                                <p:cTn id="2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79500"/>
                            </p:stCondLst>
                            <p:childTnLst>
                              <p:par>
                                <p:cTn id="2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80500"/>
                            </p:stCondLst>
                            <p:childTnLst>
                              <p:par>
                                <p:cTn id="2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81500"/>
                            </p:stCondLst>
                            <p:childTnLst>
                              <p:par>
                                <p:cTn id="2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82500"/>
                            </p:stCondLst>
                            <p:childTnLst>
                              <p:par>
                                <p:cTn id="2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83500"/>
                            </p:stCondLst>
                            <p:childTnLst>
                              <p:par>
                                <p:cTn id="2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84500"/>
                            </p:stCondLst>
                            <p:childTnLst>
                              <p:par>
                                <p:cTn id="2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85500"/>
                            </p:stCondLst>
                            <p:childTnLst>
                              <p:par>
                                <p:cTn id="2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86500"/>
                            </p:stCondLst>
                            <p:childTnLst>
                              <p:par>
                                <p:cTn id="2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87500"/>
                            </p:stCondLst>
                            <p:childTnLst>
                              <p:par>
                                <p:cTn id="2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88500"/>
                            </p:stCondLst>
                            <p:childTnLst>
                              <p:par>
                                <p:cTn id="2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89500"/>
                            </p:stCondLst>
                            <p:childTnLst>
                              <p:par>
                                <p:cTn id="2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90500"/>
                            </p:stCondLst>
                            <p:childTnLst>
                              <p:par>
                                <p:cTn id="2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91500"/>
                            </p:stCondLst>
                            <p:childTnLst>
                              <p:par>
                                <p:cTn id="2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92500"/>
                            </p:stCondLst>
                            <p:childTnLst>
                              <p:par>
                                <p:cTn id="2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93500"/>
                            </p:stCondLst>
                            <p:childTnLst>
                              <p:par>
                                <p:cTn id="2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94500"/>
                            </p:stCondLst>
                            <p:childTnLst>
                              <p:par>
                                <p:cTn id="2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95500"/>
                            </p:stCondLst>
                            <p:childTnLst>
                              <p:par>
                                <p:cTn id="2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96500"/>
                            </p:stCondLst>
                            <p:childTnLst>
                              <p:par>
                                <p:cTn id="2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97500"/>
                            </p:stCondLst>
                            <p:childTnLst>
                              <p:par>
                                <p:cTn id="3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98500"/>
                            </p:stCondLst>
                            <p:childTnLst>
                              <p:par>
                                <p:cTn id="3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99500"/>
                            </p:stCondLst>
                            <p:childTnLst>
                              <p:par>
                                <p:cTn id="3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00500"/>
                            </p:stCondLst>
                            <p:childTnLst>
                              <p:par>
                                <p:cTn id="3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01500"/>
                            </p:stCondLst>
                            <p:childTnLst>
                              <p:par>
                                <p:cTn id="3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102500"/>
                            </p:stCondLst>
                            <p:childTnLst>
                              <p:par>
                                <p:cTn id="3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103500"/>
                            </p:stCondLst>
                            <p:childTnLst>
                              <p:par>
                                <p:cTn id="3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104500"/>
                            </p:stCondLst>
                            <p:childTnLst>
                              <p:par>
                                <p:cTn id="3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105500"/>
                            </p:stCondLst>
                            <p:childTnLst>
                              <p:par>
                                <p:cTn id="3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06500"/>
                            </p:stCondLst>
                            <p:childTnLst>
                              <p:par>
                                <p:cTn id="3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107500"/>
                            </p:stCondLst>
                            <p:childTnLst>
                              <p:par>
                                <p:cTn id="3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08500"/>
                            </p:stCondLst>
                            <p:childTnLst>
                              <p:par>
                                <p:cTn id="3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109500"/>
                            </p:stCondLst>
                            <p:childTnLst>
                              <p:par>
                                <p:cTn id="3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10500"/>
                            </p:stCondLst>
                            <p:childTnLst>
                              <p:par>
                                <p:cTn id="3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1" fill="hold">
                            <p:stCondLst>
                              <p:cond delay="111500"/>
                            </p:stCondLst>
                            <p:childTnLst>
                              <p:par>
                                <p:cTn id="3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12500"/>
                            </p:stCondLst>
                            <p:childTnLst>
                              <p:par>
                                <p:cTn id="3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113500"/>
                            </p:stCondLst>
                            <p:childTnLst>
                              <p:par>
                                <p:cTn id="3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114500"/>
                            </p:stCondLst>
                            <p:childTnLst>
                              <p:par>
                                <p:cTn id="3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3" fill="hold">
                            <p:stCondLst>
                              <p:cond delay="115500"/>
                            </p:stCondLst>
                            <p:childTnLst>
                              <p:par>
                                <p:cTn id="3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116500"/>
                            </p:stCondLst>
                            <p:childTnLst>
                              <p:par>
                                <p:cTn id="3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117500"/>
                            </p:stCondLst>
                            <p:childTnLst>
                              <p:par>
                                <p:cTn id="3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118500"/>
                            </p:stCondLst>
                            <p:childTnLst>
                              <p:par>
                                <p:cTn id="3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119500"/>
                            </p:stCondLst>
                            <p:childTnLst>
                              <p:par>
                                <p:cTn id="3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120500"/>
                            </p:stCondLst>
                            <p:childTnLst>
                              <p:par>
                                <p:cTn id="3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>
                            <p:stCondLst>
                              <p:cond delay="121500"/>
                            </p:stCondLst>
                            <p:childTnLst>
                              <p:par>
                                <p:cTn id="3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22500"/>
                            </p:stCondLst>
                            <p:childTnLst>
                              <p:par>
                                <p:cTn id="3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7" fill="hold">
                            <p:stCondLst>
                              <p:cond delay="123500"/>
                            </p:stCondLst>
                            <p:childTnLst>
                              <p:par>
                                <p:cTn id="3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24500"/>
                            </p:stCondLst>
                            <p:childTnLst>
                              <p:par>
                                <p:cTn id="3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3" fill="hold">
                            <p:stCondLst>
                              <p:cond delay="125500"/>
                            </p:stCondLst>
                            <p:childTnLst>
                              <p:par>
                                <p:cTn id="3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126500"/>
                            </p:stCondLst>
                            <p:childTnLst>
                              <p:par>
                                <p:cTn id="3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9" fill="hold">
                            <p:stCondLst>
                              <p:cond delay="127500"/>
                            </p:stCondLst>
                            <p:childTnLst>
                              <p:par>
                                <p:cTn id="3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128500"/>
                            </p:stCondLst>
                            <p:childTnLst>
                              <p:par>
                                <p:cTn id="3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5" fill="hold">
                            <p:stCondLst>
                              <p:cond delay="129500"/>
                            </p:stCondLst>
                            <p:childTnLst>
                              <p:par>
                                <p:cTn id="39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130500"/>
                            </p:stCondLst>
                            <p:childTnLst>
                              <p:par>
                                <p:cTn id="3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1" fill="hold">
                            <p:stCondLst>
                              <p:cond delay="131500"/>
                            </p:stCondLst>
                            <p:childTnLst>
                              <p:par>
                                <p:cTn id="4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132500"/>
                            </p:stCondLst>
                            <p:childTnLst>
                              <p:par>
                                <p:cTn id="4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7" fill="hold">
                            <p:stCondLst>
                              <p:cond delay="133500"/>
                            </p:stCondLst>
                            <p:childTnLst>
                              <p:par>
                                <p:cTn id="4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134500"/>
                            </p:stCondLst>
                            <p:childTnLst>
                              <p:par>
                                <p:cTn id="4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3" fill="hold">
                            <p:stCondLst>
                              <p:cond delay="135500"/>
                            </p:stCondLst>
                            <p:childTnLst>
                              <p:par>
                                <p:cTn id="4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136500"/>
                            </p:stCondLst>
                            <p:childTnLst>
                              <p:par>
                                <p:cTn id="4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137500"/>
                            </p:stCondLst>
                            <p:childTnLst>
                              <p:par>
                                <p:cTn id="4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138500"/>
                            </p:stCondLst>
                            <p:childTnLst>
                              <p:par>
                                <p:cTn id="4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5" fill="hold">
                            <p:stCondLst>
                              <p:cond delay="139500"/>
                            </p:stCondLst>
                            <p:childTnLst>
                              <p:par>
                                <p:cTn id="4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140500"/>
                            </p:stCondLst>
                            <p:childTnLst>
                              <p:par>
                                <p:cTn id="4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1" fill="hold">
                            <p:stCondLst>
                              <p:cond delay="141500"/>
                            </p:stCondLst>
                            <p:childTnLst>
                              <p:par>
                                <p:cTn id="4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42500"/>
                            </p:stCondLst>
                            <p:childTnLst>
                              <p:par>
                                <p:cTn id="4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7" fill="hold">
                            <p:stCondLst>
                              <p:cond delay="143500"/>
                            </p:stCondLst>
                            <p:childTnLst>
                              <p:par>
                                <p:cTn id="4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144500"/>
                            </p:stCondLst>
                            <p:childTnLst>
                              <p:par>
                                <p:cTn id="4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145500"/>
                            </p:stCondLst>
                            <p:childTnLst>
                              <p:par>
                                <p:cTn id="4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146500"/>
                            </p:stCondLst>
                            <p:childTnLst>
                              <p:par>
                                <p:cTn id="4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9" fill="hold">
                            <p:stCondLst>
                              <p:cond delay="147500"/>
                            </p:stCondLst>
                            <p:childTnLst>
                              <p:par>
                                <p:cTn id="4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148500"/>
                            </p:stCondLst>
                            <p:childTnLst>
                              <p:par>
                                <p:cTn id="4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5" fill="hold">
                            <p:stCondLst>
                              <p:cond delay="149500"/>
                            </p:stCondLst>
                            <p:childTnLst>
                              <p:par>
                                <p:cTn id="4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150500"/>
                            </p:stCondLst>
                            <p:childTnLst>
                              <p:par>
                                <p:cTn id="4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1" fill="hold">
                            <p:stCondLst>
                              <p:cond delay="151500"/>
                            </p:stCondLst>
                            <p:childTnLst>
                              <p:par>
                                <p:cTn id="4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152500"/>
                            </p:stCondLst>
                            <p:childTnLst>
                              <p:par>
                                <p:cTn id="4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7" fill="hold">
                            <p:stCondLst>
                              <p:cond delay="153500"/>
                            </p:stCondLst>
                            <p:childTnLst>
                              <p:par>
                                <p:cTn id="4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154500"/>
                            </p:stCondLst>
                            <p:childTnLst>
                              <p:par>
                                <p:cTn id="4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3" fill="hold">
                            <p:stCondLst>
                              <p:cond delay="155500"/>
                            </p:stCondLst>
                            <p:childTnLst>
                              <p:par>
                                <p:cTn id="4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156500"/>
                            </p:stCondLst>
                            <p:childTnLst>
                              <p:par>
                                <p:cTn id="4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9" fill="hold">
                            <p:stCondLst>
                              <p:cond delay="157500"/>
                            </p:stCondLst>
                            <p:childTnLst>
                              <p:par>
                                <p:cTn id="4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2" fill="hold">
                            <p:stCondLst>
                              <p:cond delay="158500"/>
                            </p:stCondLst>
                            <p:childTnLst>
                              <p:par>
                                <p:cTn id="4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5" fill="hold">
                            <p:stCondLst>
                              <p:cond delay="159500"/>
                            </p:stCondLst>
                            <p:childTnLst>
                              <p:par>
                                <p:cTn id="4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>
                            <p:stCondLst>
                              <p:cond delay="160500"/>
                            </p:stCondLst>
                            <p:childTnLst>
                              <p:par>
                                <p:cTn id="4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1" fill="hold">
                            <p:stCondLst>
                              <p:cond delay="161500"/>
                            </p:stCondLst>
                            <p:childTnLst>
                              <p:par>
                                <p:cTn id="4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4" fill="hold">
                            <p:stCondLst>
                              <p:cond delay="162500"/>
                            </p:stCondLst>
                            <p:childTnLst>
                              <p:par>
                                <p:cTn id="4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7" fill="hold">
                            <p:stCondLst>
                              <p:cond delay="163500"/>
                            </p:stCondLst>
                            <p:childTnLst>
                              <p:par>
                                <p:cTn id="4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164500"/>
                            </p:stCondLst>
                            <p:childTnLst>
                              <p:par>
                                <p:cTn id="5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3" fill="hold">
                            <p:stCondLst>
                              <p:cond delay="165500"/>
                            </p:stCondLst>
                            <p:childTnLst>
                              <p:par>
                                <p:cTn id="50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>
                            <p:stCondLst>
                              <p:cond delay="166500"/>
                            </p:stCondLst>
                            <p:childTnLst>
                              <p:par>
                                <p:cTn id="5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9" fill="hold">
                            <p:stCondLst>
                              <p:cond delay="167500"/>
                            </p:stCondLst>
                            <p:childTnLst>
                              <p:par>
                                <p:cTn id="5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168500"/>
                            </p:stCondLst>
                            <p:childTnLst>
                              <p:par>
                                <p:cTn id="5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5" fill="hold">
                            <p:stCondLst>
                              <p:cond delay="169500"/>
                            </p:stCondLst>
                            <p:childTnLst>
                              <p:par>
                                <p:cTn id="5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8" fill="hold">
                            <p:stCondLst>
                              <p:cond delay="170500"/>
                            </p:stCondLst>
                            <p:childTnLst>
                              <p:par>
                                <p:cTn id="5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1" fill="hold">
                            <p:stCondLst>
                              <p:cond delay="171500"/>
                            </p:stCondLst>
                            <p:childTnLst>
                              <p:par>
                                <p:cTn id="5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4" fill="hold">
                            <p:stCondLst>
                              <p:cond delay="172500"/>
                            </p:stCondLst>
                            <p:childTnLst>
                              <p:par>
                                <p:cTn id="5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173500"/>
                            </p:stCondLst>
                            <p:childTnLst>
                              <p:par>
                                <p:cTn id="5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>
                            <p:stCondLst>
                              <p:cond delay="174500"/>
                            </p:stCondLst>
                            <p:childTnLst>
                              <p:par>
                                <p:cTn id="5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3" fill="hold">
                            <p:stCondLst>
                              <p:cond delay="175500"/>
                            </p:stCondLst>
                            <p:childTnLst>
                              <p:par>
                                <p:cTn id="5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6" fill="hold">
                            <p:stCondLst>
                              <p:cond delay="176500"/>
                            </p:stCondLst>
                            <p:childTnLst>
                              <p:par>
                                <p:cTn id="5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177500"/>
                            </p:stCondLst>
                            <p:childTnLst>
                              <p:par>
                                <p:cTn id="5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2" fill="hold">
                            <p:stCondLst>
                              <p:cond delay="178500"/>
                            </p:stCondLst>
                            <p:childTnLst>
                              <p:par>
                                <p:cTn id="5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5" fill="hold">
                            <p:stCondLst>
                              <p:cond delay="179500"/>
                            </p:stCondLst>
                            <p:childTnLst>
                              <p:par>
                                <p:cTn id="5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8" fill="hold">
                            <p:stCondLst>
                              <p:cond delay="180500"/>
                            </p:stCondLst>
                            <p:childTnLst>
                              <p:par>
                                <p:cTn id="5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181500"/>
                            </p:stCondLst>
                            <p:childTnLst>
                              <p:par>
                                <p:cTn id="5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larm clo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4"/>
                  </p:tgtEl>
                </p:cond>
              </p:nextCondLst>
            </p:seq>
          </p:childTnLst>
        </p:cTn>
      </p:par>
    </p:tnLst>
    <p:bldLst>
      <p:bldP spid="984" grpId="0" animBg="1"/>
      <p:bldP spid="985" grpId="0" animBg="1"/>
      <p:bldP spid="986" grpId="0" animBg="1"/>
      <p:bldP spid="987" grpId="0" animBg="1"/>
      <p:bldP spid="988" grpId="0" animBg="1"/>
      <p:bldP spid="989" grpId="0" animBg="1"/>
      <p:bldP spid="990" grpId="0" animBg="1"/>
      <p:bldP spid="991" grpId="0" animBg="1"/>
      <p:bldP spid="992" grpId="0" animBg="1"/>
      <p:bldP spid="993" grpId="0" animBg="1"/>
      <p:bldP spid="994" grpId="0" animBg="1"/>
      <p:bldP spid="995" grpId="0" animBg="1"/>
      <p:bldP spid="996" grpId="0" animBg="1"/>
      <p:bldP spid="997" grpId="0" animBg="1"/>
      <p:bldP spid="998" grpId="0" animBg="1"/>
      <p:bldP spid="999" grpId="0" animBg="1"/>
      <p:bldP spid="1000" grpId="0" animBg="1"/>
      <p:bldP spid="1001" grpId="0" animBg="1"/>
      <p:bldP spid="1002" grpId="0" animBg="1"/>
      <p:bldP spid="1003" grpId="0" animBg="1"/>
      <p:bldP spid="1004" grpId="0" animBg="1"/>
      <p:bldP spid="1005" grpId="0" animBg="1"/>
      <p:bldP spid="1006" grpId="0" animBg="1"/>
      <p:bldP spid="1007" grpId="0" animBg="1"/>
      <p:bldP spid="1008" grpId="0" animBg="1"/>
      <p:bldP spid="1009" grpId="0" animBg="1"/>
      <p:bldP spid="1010" grpId="0" animBg="1"/>
      <p:bldP spid="1011" grpId="0" animBg="1"/>
      <p:bldP spid="1012" grpId="0" animBg="1"/>
      <p:bldP spid="1013" grpId="0" animBg="1"/>
      <p:bldP spid="1014" grpId="0" animBg="1"/>
      <p:bldP spid="1015" grpId="0" animBg="1"/>
      <p:bldP spid="1016" grpId="0" animBg="1"/>
      <p:bldP spid="1017" grpId="0" animBg="1"/>
      <p:bldP spid="1018" grpId="0" animBg="1"/>
      <p:bldP spid="1019" grpId="0" animBg="1"/>
      <p:bldP spid="1020" grpId="0" animBg="1"/>
      <p:bldP spid="1021" grpId="0" animBg="1"/>
      <p:bldP spid="1022" grpId="0" animBg="1"/>
      <p:bldP spid="1023" grpId="0" animBg="1"/>
      <p:bldP spid="1024" grpId="0" animBg="1"/>
      <p:bldP spid="1025" grpId="0" animBg="1"/>
      <p:bldP spid="1027" grpId="0" animBg="1"/>
      <p:bldP spid="1029" grpId="0" animBg="1"/>
      <p:bldP spid="1031" grpId="0" animBg="1"/>
      <p:bldP spid="1032" grpId="0" animBg="1"/>
      <p:bldP spid="1033" grpId="0" animBg="1"/>
      <p:bldP spid="1034" grpId="0" animBg="1"/>
      <p:bldP spid="1035" grpId="0" animBg="1"/>
      <p:bldP spid="1036" grpId="0" animBg="1"/>
      <p:bldP spid="1037" grpId="0" animBg="1"/>
      <p:bldP spid="1038" grpId="0" animBg="1"/>
      <p:bldP spid="1039" grpId="0" animBg="1"/>
      <p:bldP spid="1040" grpId="0" animBg="1"/>
      <p:bldP spid="1041" grpId="0" animBg="1"/>
      <p:bldP spid="1042" grpId="0" animBg="1"/>
      <p:bldP spid="1043" grpId="0" animBg="1"/>
      <p:bldP spid="1044" grpId="0" animBg="1"/>
      <p:bldP spid="1045" grpId="0" animBg="1"/>
      <p:bldP spid="1046" grpId="0" animBg="1"/>
      <p:bldP spid="1047" grpId="0" animBg="1"/>
      <p:bldP spid="1048" grpId="0" animBg="1"/>
      <p:bldP spid="1049" grpId="0" animBg="1"/>
      <p:bldP spid="1050" grpId="0" animBg="1"/>
      <p:bldP spid="1051" grpId="0" animBg="1"/>
      <p:bldP spid="1052" grpId="0" animBg="1"/>
      <p:bldP spid="1053" grpId="0" animBg="1"/>
      <p:bldP spid="1054" grpId="0" animBg="1"/>
      <p:bldP spid="1055" grpId="0" animBg="1"/>
      <p:bldP spid="1056" grpId="0" animBg="1"/>
      <p:bldP spid="1057" grpId="0" animBg="1"/>
      <p:bldP spid="1058" grpId="0" animBg="1"/>
      <p:bldP spid="1059" grpId="0" animBg="1"/>
      <p:bldP spid="1060" grpId="0" animBg="1"/>
      <p:bldP spid="1061" grpId="0" animBg="1"/>
      <p:bldP spid="1062" grpId="0" animBg="1"/>
      <p:bldP spid="1063" grpId="0" animBg="1"/>
      <p:bldP spid="1064" grpId="0" animBg="1"/>
      <p:bldP spid="1065" grpId="0" animBg="1"/>
      <p:bldP spid="1066" grpId="0" animBg="1"/>
      <p:bldP spid="1067" grpId="0" animBg="1"/>
      <p:bldP spid="1068" grpId="0" animBg="1"/>
      <p:bldP spid="1069" grpId="0" animBg="1"/>
      <p:bldP spid="1070" grpId="0" animBg="1"/>
      <p:bldP spid="1071" grpId="0" animBg="1"/>
      <p:bldP spid="1072" grpId="0" animBg="1"/>
      <p:bldP spid="1073" grpId="0" animBg="1"/>
      <p:bldP spid="1074" grpId="0" animBg="1"/>
      <p:bldP spid="1075" grpId="0" animBg="1"/>
      <p:bldP spid="1076" grpId="0" animBg="1"/>
      <p:bldP spid="1077" grpId="0" animBg="1"/>
      <p:bldP spid="1078" grpId="0" animBg="1"/>
      <p:bldP spid="1079" grpId="0" animBg="1"/>
      <p:bldP spid="1080" grpId="0" animBg="1"/>
      <p:bldP spid="1081" grpId="0" animBg="1"/>
      <p:bldP spid="1082" grpId="0" animBg="1"/>
      <p:bldP spid="1083" grpId="0" animBg="1"/>
      <p:bldP spid="1084" grpId="0" animBg="1"/>
      <p:bldP spid="1085" grpId="0" animBg="1"/>
      <p:bldP spid="1086" grpId="0" animBg="1"/>
      <p:bldP spid="1087" grpId="0" animBg="1"/>
      <p:bldP spid="1088" grpId="0" animBg="1"/>
      <p:bldP spid="1089" grpId="0" animBg="1"/>
      <p:bldP spid="1090" grpId="0" animBg="1"/>
      <p:bldP spid="1091" grpId="0" animBg="1"/>
      <p:bldP spid="1092" grpId="0" animBg="1"/>
      <p:bldP spid="1093" grpId="0" animBg="1"/>
      <p:bldP spid="1094" grpId="0" animBg="1"/>
      <p:bldP spid="1095" grpId="0" animBg="1"/>
      <p:bldP spid="1096" grpId="0" animBg="1"/>
      <p:bldP spid="1097" grpId="0" animBg="1"/>
      <p:bldP spid="1098" grpId="0" animBg="1"/>
      <p:bldP spid="1099" grpId="0" animBg="1"/>
      <p:bldP spid="1100" grpId="0" animBg="1"/>
      <p:bldP spid="1101" grpId="0" animBg="1"/>
      <p:bldP spid="1102" grpId="0" animBg="1"/>
      <p:bldP spid="1103" grpId="0" animBg="1"/>
      <p:bldP spid="1104" grpId="0" animBg="1"/>
      <p:bldP spid="1105" grpId="0" animBg="1"/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  <p:bldP spid="1112" grpId="0" animBg="1"/>
      <p:bldP spid="1113" grpId="0" animBg="1"/>
      <p:bldP spid="1114" grpId="0" animBg="1"/>
      <p:bldP spid="1115" grpId="0" animBg="1"/>
      <p:bldP spid="1116" grpId="0" animBg="1"/>
      <p:bldP spid="1117" grpId="0" animBg="1"/>
      <p:bldP spid="1118" grpId="0" animBg="1"/>
      <p:bldP spid="1119" grpId="0" animBg="1"/>
      <p:bldP spid="1120" grpId="0" animBg="1"/>
      <p:bldP spid="1121" grpId="0" animBg="1"/>
      <p:bldP spid="1122" grpId="0" animBg="1"/>
      <p:bldP spid="1123" grpId="0" animBg="1"/>
      <p:bldP spid="1124" grpId="0" animBg="1"/>
      <p:bldP spid="1125" grpId="0" animBg="1"/>
      <p:bldP spid="1126" grpId="0" animBg="1"/>
      <p:bldP spid="1127" grpId="0" animBg="1"/>
      <p:bldP spid="1128" grpId="0" animBg="1"/>
      <p:bldP spid="1129" grpId="0" animBg="1"/>
      <p:bldP spid="1130" grpId="0" animBg="1"/>
      <p:bldP spid="1131" grpId="0" animBg="1"/>
      <p:bldP spid="1132" grpId="0" animBg="1"/>
      <p:bldP spid="1133" grpId="0" animBg="1"/>
      <p:bldP spid="1134" grpId="0" animBg="1"/>
      <p:bldP spid="1135" grpId="0" animBg="1"/>
      <p:bldP spid="1136" grpId="0" animBg="1"/>
      <p:bldP spid="1137" grpId="0" animBg="1"/>
      <p:bldP spid="1138" grpId="0" animBg="1"/>
      <p:bldP spid="1139" grpId="0" animBg="1"/>
      <p:bldP spid="1140" grpId="0" animBg="1"/>
      <p:bldP spid="1141" grpId="0" animBg="1"/>
      <p:bldP spid="1142" grpId="0" animBg="1"/>
      <p:bldP spid="1143" grpId="0" animBg="1"/>
      <p:bldP spid="1144" grpId="0" animBg="1"/>
      <p:bldP spid="1145" grpId="0" animBg="1"/>
      <p:bldP spid="1146" grpId="0" animBg="1"/>
      <p:bldP spid="1147" grpId="0" animBg="1"/>
      <p:bldP spid="1148" grpId="0" animBg="1"/>
      <p:bldP spid="1149" grpId="0" animBg="1"/>
      <p:bldP spid="1150" grpId="0" animBg="1"/>
      <p:bldP spid="1151" grpId="0" animBg="1"/>
      <p:bldP spid="1152" grpId="0" animBg="1"/>
      <p:bldP spid="1153" grpId="0" animBg="1"/>
      <p:bldP spid="1154" grpId="0" animBg="1"/>
      <p:bldP spid="1155" grpId="0" animBg="1"/>
      <p:bldP spid="1156" grpId="0" animBg="1"/>
      <p:bldP spid="1157" grpId="0" animBg="1"/>
      <p:bldP spid="1158" grpId="0" animBg="1"/>
      <p:bldP spid="1159" grpId="0" animBg="1"/>
      <p:bldP spid="1160" grpId="0" animBg="1"/>
      <p:bldP spid="1161" grpId="0" animBg="1"/>
      <p:bldP spid="1162" grpId="0" animBg="1"/>
      <p:bldP spid="1163" grpId="0" animBg="1"/>
      <p:bldP spid="1164" grpId="0" animBg="1"/>
      <p:bldP spid="1165" grpId="0" animBg="1"/>
      <p:bldP spid="1166" grpId="0" animBg="1"/>
      <p:bldP spid="1167" grpId="0" animBg="1"/>
      <p:bldP spid="1168" grpId="0" animBg="1"/>
      <p:bldP spid="116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Public\Pictures\Sample Pictures\Capture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908" y="522867"/>
            <a:ext cx="8216537" cy="4741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PL20U25GSXzBJYl68kk8uQGfFKzs7yb1M4KJWUiLk6ZEvGF+qCIPSnY57AbBFCvTW$21.2022.70$70+K4lPs7H94VUqPe2XwIsfPRnrXQE//QTEXxb8/8N4CNc6FpgZahzpTjFhMzSA7T/nHJa11DE8Ng2TP3iAmRczFlmslSuUNOgUeb6yRvs0=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"/>
            <a:ext cx="12192000" cy="7563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 descr="OPL20U25GSXzBJYl68kk8uQGfFKzs7yb1M4KJWUiLk6ZEvGF+qCIPSnY57AbBFCvTW$21.2022.70$70+K4lPs7H94VUqPe2XwIsfPRnrXQE//QTEXxb8/8N4CNc6FpgZahzpTjFhMzSA7T/nHJa11DE8Ng2TP3iAmRczFlmslSuUNOgUeb6yRvs0="/>
          <p:cNvSpPr txBox="1"/>
          <p:nvPr/>
        </p:nvSpPr>
        <p:spPr>
          <a:xfrm>
            <a:off x="1004416" y="428906"/>
            <a:ext cx="96635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Rectangle 6" descr="OPL20U25GSXzBJYl68kk8uQGfFKzs7yb1M4KJWUiLk6ZEvGF+qCIPSnY57AbBFCvTW$21.2022.70$70+K4lPs7H94VUqPe2XwIsfPRnrXQE//QTEXxb8/8N4CNc6FpgZahzpTjFhMzSA7T/nHJa11DE8Ng2TP3iAmRczFlmslSuUNOgUeb6yRvs0="/>
          <p:cNvSpPr/>
          <p:nvPr/>
        </p:nvSpPr>
        <p:spPr>
          <a:xfrm>
            <a:off x="822960" y="1066801"/>
            <a:ext cx="984504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proton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OPL20U25GSXzBJYl68kk8uQGfFKzs7yb1M4KJWUiLk6ZEvGF+qCIPSnY57AbBFCvTW$21.2022.70$70+K4lPs7H94VUqPe2XwIsfPRnrXQE//QTEXxb8/8N4CNc6FpgZahzpTjFhMzSA7T/nHJa11DE8Ng2TP3iAmRczFlmslSuUNOgUeb6yRvs0=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618" y="2458749"/>
            <a:ext cx="3588833" cy="2886020"/>
          </a:xfrm>
          <a:prstGeom prst="rect">
            <a:avLst/>
          </a:prstGeom>
        </p:spPr>
      </p:pic>
      <p:pic>
        <p:nvPicPr>
          <p:cNvPr id="8" name="Picture 7" descr="OPL20U25GSXzBJYl68kk8uQGfFKzs7yb1M4KJWUiLk6ZEvGF+qCIPSnY57AbBFCvTW$21.2022.70$70+K4lPs7H94VUqPe2XwIsfPRnrXQE//QTEXxb8/8N4CNc6FpgZahzpTjFhMzSA7T/nHJa11DE8Ng2TP3iAmRczFlmslSuUNOgUeb6yRvs0=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918" y="2458749"/>
            <a:ext cx="3588833" cy="2886020"/>
          </a:xfrm>
          <a:prstGeom prst="rect">
            <a:avLst/>
          </a:prstGeom>
        </p:spPr>
      </p:pic>
      <p:sp>
        <p:nvSpPr>
          <p:cNvPr id="10" name="Line Callout 1 9" descr="OPL20U25GSXzBJYl68kk8uQGfFKzs7yb1M4KJWUiLk6ZEvGF+qCIPSnY57AbBFCvTW$21.2022.70$70+K4lPs7H94VUqPe2XwIsfPRnrXQE//QTEXxb8/8N4CNc6FpgZahzpTjFhMzSA7T/nHJa11DE8Ng2TP3iAmRczFlmslSuUNOgUeb6yRvs0="/>
          <p:cNvSpPr/>
          <p:nvPr/>
        </p:nvSpPr>
        <p:spPr>
          <a:xfrm>
            <a:off x="3895673" y="5502122"/>
            <a:ext cx="981127" cy="612648"/>
          </a:xfrm>
          <a:prstGeom prst="borderCallout1">
            <a:avLst>
              <a:gd name="adj1" fmla="val 43976"/>
              <a:gd name="adj2" fmla="val 118"/>
              <a:gd name="adj3" fmla="val -30447"/>
              <a:gd name="adj4" fmla="val -34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Chì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ine Callout 1 10" descr="OPL20U25GSXzBJYl68kk8uQGfFKzs7yb1M4KJWUiLk6ZEvGF+qCIPSnY57AbBFCvTW$21.2022.70$70+K4lPs7H94VUqPe2XwIsfPRnrXQE//QTEXxb8/8N4CNc6FpgZahzpTjFhMzSA7T/nHJa11DE8Ng2TP3iAmRczFlmslSuUNOgUeb6yRvs0="/>
          <p:cNvSpPr/>
          <p:nvPr/>
        </p:nvSpPr>
        <p:spPr>
          <a:xfrm>
            <a:off x="8024611" y="5502122"/>
            <a:ext cx="1347989" cy="612648"/>
          </a:xfrm>
          <a:prstGeom prst="borderCallout1">
            <a:avLst>
              <a:gd name="adj1" fmla="val 43976"/>
              <a:gd name="adj2" fmla="val 118"/>
              <a:gd name="adj3" fmla="val -28345"/>
              <a:gd name="adj4" fmla="val -665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iá vàng vẫn ở mức thấp: Có nên &quot;nắm dao rơi&quot;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85" y="653848"/>
            <a:ext cx="5715000" cy="406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0307" y="5082988"/>
            <a:ext cx="114425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mẩu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80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79 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proton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ublic\Pictures\Sample Pictures\Captur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010" y="967061"/>
            <a:ext cx="8786812" cy="4344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752010" y="413685"/>
            <a:ext cx="4214812" cy="729554"/>
          </a:xfrm>
          <a:prstGeom prst="roundRect">
            <a:avLst/>
          </a:prstGeom>
          <a:solidFill>
            <a:schemeClr val="bg1"/>
          </a:solidFill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 err="1">
                <a:solidFill>
                  <a:schemeClr val="tx2"/>
                </a:solidFill>
              </a:rPr>
              <a:t>Nguyên</a:t>
            </a:r>
            <a:r>
              <a:rPr lang="en-US" sz="4000" b="1" dirty="0">
                <a:solidFill>
                  <a:schemeClr val="tx2"/>
                </a:solidFill>
              </a:rPr>
              <a:t> </a:t>
            </a:r>
            <a:r>
              <a:rPr lang="en-US" sz="4000" b="1" dirty="0" err="1" smtClean="0">
                <a:solidFill>
                  <a:schemeClr val="tx2"/>
                </a:solidFill>
              </a:rPr>
              <a:t>tử</a:t>
            </a:r>
            <a:r>
              <a:rPr lang="en-US" sz="4000" b="1" dirty="0" smtClean="0">
                <a:solidFill>
                  <a:schemeClr val="tx2"/>
                </a:solidFill>
              </a:rPr>
              <a:t> </a:t>
            </a:r>
            <a:r>
              <a:rPr lang="en-US" sz="4000" b="1" dirty="0" err="1" smtClean="0">
                <a:solidFill>
                  <a:schemeClr val="tx2"/>
                </a:solidFill>
              </a:rPr>
              <a:t>chì</a:t>
            </a:r>
            <a:endParaRPr lang="vi-VN" sz="4000" b="1" dirty="0">
              <a:solidFill>
                <a:schemeClr val="tx2"/>
              </a:solidFill>
            </a:endParaRP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542493" y="5474639"/>
            <a:ext cx="11201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mẩu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chì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chì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chì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82 proton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endParaRPr lang="vi-VN" alt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hì – Wikipedia tiếng Việ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906" y="1545611"/>
            <a:ext cx="3025588" cy="329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2560320" y="352698"/>
            <a:ext cx="7859486" cy="49377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71006" y="5163233"/>
            <a:ext cx="99756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0"/>
              </a:spcBef>
              <a:buFontTx/>
              <a:buChar char="-"/>
            </a:pP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proton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hoá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 descr="OPL20U25GSXzBJYl68kk8uQGfFKzs7yb1M4KJWUiLk6ZEvGF+qCIPSnY57AbBFCvTW$21.2022.70$70+K4lPs7H94VUqPe2XwIsfPRnrXQE//QTEXxb8/8N4CNc6FpgZahzpTjFhMzSA7T/nHJa11DE8Ng2TP3iAmRczFlmslSuUNOgUeb6yRvs0="/>
          <p:cNvSpPr txBox="1"/>
          <p:nvPr/>
        </p:nvSpPr>
        <p:spPr>
          <a:xfrm>
            <a:off x="6683450" y="115353"/>
            <a:ext cx="318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 descr="OPL20U25GSXzBJYl68kk8uQGfFKzs7yb1M4KJWUiLk6ZEvGF+qCIPSnY57AbBFCvTW$21.2022.70$70+K4lPs7H94VUqPe2XwIsfPRnrXQE//QTEXxb8/8N4CNc6FpgZahzpTjFhMzSA7T/nHJa11DE8Ng2TP3iAmRczFlmslSuUNOgUeb6yRvs0="/>
          <p:cNvSpPr/>
          <p:nvPr/>
        </p:nvSpPr>
        <p:spPr>
          <a:xfrm>
            <a:off x="553492" y="216869"/>
            <a:ext cx="71321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proton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0" name="Picture 9" descr="OPL20U25GSXzBJYl68kk8uQGfFKzs7yb1M4KJWUiLk6ZEvGF+qCIPSnY57AbBFCvTW$21.2022.70$70+K4lPs7H94VUqPe2XwIsfPRnrXQE//QTEXxb8/8N4CNc6FpgZahzpTjFhMzSA7T/nHJa11DE8Ng2TP3iAmRczFlmslSuUNOgUeb6yRvs0=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228" y="1777286"/>
            <a:ext cx="7620000" cy="4340627"/>
          </a:xfrm>
          <a:prstGeom prst="rect">
            <a:avLst/>
          </a:prstGeom>
        </p:spPr>
      </p:pic>
      <p:sp>
        <p:nvSpPr>
          <p:cNvPr id="8" name="TextBox 7" descr="OPL20U25GSXzBJYl68kk8uQGfFKzs7yb1M4KJWUiLk6ZEvGF+qCIPSnY57AbBFCvTW$21.2022.70$70+K4lPs7H94VUqPe2XwIsfPRnrXQE//QTEXxb8/8N4CNc6FpgZahzpTjFhMzSA7T/nHJa11DE8Ng2TP3iAmRczFlmslSuUNOgUeb6yRvs0="/>
          <p:cNvSpPr txBox="1"/>
          <p:nvPr/>
        </p:nvSpPr>
        <p:spPr>
          <a:xfrm>
            <a:off x="2421228" y="924695"/>
            <a:ext cx="94394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là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defTabSz="457200">
              <a:defRPr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▷Bảng tuần hoàn nguyên tố hoá học ĐẦY ĐỦ nhất LỚP 8,9,10,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23" y="1561963"/>
            <a:ext cx="571500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ảng tuần hoàn nguyên tố hóa học lớp 8, 9,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655" y="1104175"/>
            <a:ext cx="424815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05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ài 3: Sơ lược về bảng tuần hoàn các nguyên tố hoá học - Hoc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10" y="1094784"/>
            <a:ext cx="5447212" cy="471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KHTN Lớp 7 Bài 4: Sơ lược về bảng tuần hoàn các nguyên tố hóa học Giải sách  Khoa học tự nhiên 7 Kết nối tri thức với cuộc sống trang 23 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222" y="731520"/>
            <a:ext cx="5930538" cy="508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50 Mẫu hình nền powerpoint dễ thương cho bạn tham kh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526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1750898" y="1468756"/>
            <a:ext cx="8690203" cy="34298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Tx/>
              <a:buChar char="-"/>
              <a:defRPr/>
            </a:pP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proton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Tx/>
              <a:buChar char="-"/>
              <a:defRPr/>
            </a:pP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vi-VN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1" descr="Tay viÕt 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399" y="1918018"/>
            <a:ext cx="99060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 descr="Hãy gọi tên vật thể, tên chất trong các hình ảnh dưới đây: - Quế Anh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43" name="AutoShape 4" descr="Hãy gọi tên vật thể, tên chất trong các hình ảnh dưới đây: - Quế Anh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44" name="AutoShape 6" descr="Tập Hợp Lớn Các Động Vật Khác Nhau Và Các Vật Thể Khác Trên Nền Trắng Hình  minh họa Sẵn có - Tải xuống Hình ảnh Ngay bây giờ - iStock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0245" name="Picture 7" descr="C:\Users\Admin\Pictures\istockphoto-1214896264-1024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928688"/>
            <a:ext cx="864393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Box 5"/>
          <p:cNvSpPr txBox="1">
            <a:spLocks noChangeArrowheads="1"/>
          </p:cNvSpPr>
          <p:nvPr/>
        </p:nvSpPr>
        <p:spPr bwMode="auto">
          <a:xfrm>
            <a:off x="1831975" y="359569"/>
            <a:ext cx="7929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err="1">
                <a:solidFill>
                  <a:srgbClr val="002060"/>
                </a:solidFill>
              </a:rPr>
              <a:t>Các</a:t>
            </a: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  <a:r>
              <a:rPr lang="en-US" altLang="en-US" sz="1800" b="1" dirty="0" err="1">
                <a:solidFill>
                  <a:srgbClr val="002060"/>
                </a:solidFill>
              </a:rPr>
              <a:t>vật</a:t>
            </a: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  <a:r>
              <a:rPr lang="en-US" altLang="en-US" sz="1800" b="1" dirty="0" err="1">
                <a:solidFill>
                  <a:srgbClr val="002060"/>
                </a:solidFill>
              </a:rPr>
              <a:t>thể</a:t>
            </a: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  <a:r>
              <a:rPr lang="en-US" altLang="en-US" sz="1800" b="1" dirty="0" err="1">
                <a:solidFill>
                  <a:srgbClr val="002060"/>
                </a:solidFill>
              </a:rPr>
              <a:t>xung</a:t>
            </a: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  <a:r>
              <a:rPr lang="en-US" altLang="en-US" sz="1800" b="1" dirty="0" err="1">
                <a:solidFill>
                  <a:srgbClr val="002060"/>
                </a:solidFill>
              </a:rPr>
              <a:t>quanh</a:t>
            </a: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  <a:r>
              <a:rPr lang="en-US" altLang="en-US" sz="1800" b="1" dirty="0" err="1">
                <a:solidFill>
                  <a:srgbClr val="002060"/>
                </a:solidFill>
              </a:rPr>
              <a:t>chúng</a:t>
            </a:r>
            <a:r>
              <a:rPr lang="en-US" altLang="en-US" sz="1800" b="1" dirty="0">
                <a:solidFill>
                  <a:srgbClr val="002060"/>
                </a:solidFill>
              </a:rPr>
              <a:t> ta </a:t>
            </a:r>
            <a:r>
              <a:rPr lang="en-US" altLang="en-US" sz="1800" b="1" dirty="0" err="1">
                <a:solidFill>
                  <a:srgbClr val="002060"/>
                </a:solidFill>
              </a:rPr>
              <a:t>được</a:t>
            </a: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  <a:r>
              <a:rPr lang="en-US" altLang="en-US" sz="1800" b="1" dirty="0" err="1">
                <a:solidFill>
                  <a:srgbClr val="002060"/>
                </a:solidFill>
              </a:rPr>
              <a:t>tạo</a:t>
            </a: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  <a:r>
              <a:rPr lang="en-US" altLang="en-US" sz="1800" b="1" dirty="0" err="1">
                <a:solidFill>
                  <a:srgbClr val="002060"/>
                </a:solidFill>
              </a:rPr>
              <a:t>nên</a:t>
            </a: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  <a:r>
              <a:rPr lang="en-US" altLang="en-US" sz="1800" b="1" dirty="0" err="1">
                <a:solidFill>
                  <a:srgbClr val="002060"/>
                </a:solidFill>
              </a:rPr>
              <a:t>từ</a:t>
            </a: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  <a:r>
              <a:rPr lang="en-US" altLang="en-US" sz="1800" b="1" dirty="0" err="1">
                <a:solidFill>
                  <a:srgbClr val="002060"/>
                </a:solidFill>
              </a:rPr>
              <a:t>rất</a:t>
            </a: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  <a:r>
              <a:rPr lang="en-US" altLang="en-US" sz="1800" b="1" dirty="0" err="1">
                <a:solidFill>
                  <a:srgbClr val="002060"/>
                </a:solidFill>
              </a:rPr>
              <a:t>nhiều</a:t>
            </a: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  <a:r>
              <a:rPr lang="en-US" altLang="en-US" sz="1800" b="1" dirty="0" err="1">
                <a:solidFill>
                  <a:srgbClr val="002060"/>
                </a:solidFill>
              </a:rPr>
              <a:t>nguyên</a:t>
            </a: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  <a:r>
              <a:rPr lang="en-US" altLang="en-US" sz="1800" b="1" dirty="0" err="1">
                <a:solidFill>
                  <a:srgbClr val="002060"/>
                </a:solidFill>
              </a:rPr>
              <a:t>tử</a:t>
            </a: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  <a:endParaRPr lang="vi-VN" altLang="en-US" sz="1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 descr="Phân loại chất Mô hình hạt của đồng ở thể rắn, khí oxygen, khí hiếm helium,  khí carbon dioxide và muối ăn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11267" name="Picture 3" descr="C:\Users\Public\Pictures\Sample Pictures\Capture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38" y="500063"/>
            <a:ext cx="3700462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C:\Users\Public\Pictures\Sample Pictures\Capture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6" y="500063"/>
            <a:ext cx="3929063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3139306" y="4909186"/>
            <a:ext cx="5786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err="1">
                <a:solidFill>
                  <a:srgbClr val="002060"/>
                </a:solidFill>
              </a:rPr>
              <a:t>Nguyên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tử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cùng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loại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endParaRPr lang="vi-VN" altLang="en-US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126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16304" y="785073"/>
            <a:ext cx="862148" cy="705395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1214847" y="613954"/>
            <a:ext cx="10554787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lạp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tin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rằng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lửa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endParaRPr lang="en-US" altLang="en-US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endParaRPr lang="en-US" alt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endParaRPr lang="en-US" altLang="en-US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endParaRPr lang="en-US" alt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endParaRPr lang="en-US" altLang="en-US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Ống nhòm – Wikipedia tiếng Việ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89" y="785073"/>
            <a:ext cx="582063" cy="50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ình ảnh Ngọn Lửa đỏ Rực PNG , đốt Cháy, Cháy, Ngọn Lửa PNG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847" y="2438240"/>
            <a:ext cx="2246810" cy="240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ình ảnh : đám mây, Bầu trời, Ánh sáng mặt trời, không khí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274" y="2378683"/>
            <a:ext cx="2246812" cy="229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Đất Nông Nghiệp Với Đất Đai Màu Mỡ Ở Asturias Tây Ban Nha Hình ảnh Sẵn có -  Tải xuống Hình ảnh Ngay bây giờ - iSto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981" y="2378683"/>
            <a:ext cx="2448604" cy="229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ình nền đơn Giản Và Tươi đẹp Mỹ Phẩm Hình ảnh Chính Ảnh Nền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250" y="2378683"/>
            <a:ext cx="2281730" cy="229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3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Kim mộc thủy hỏa thổ là gì? Mối liên hệ giữa chúng ra sao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379" y="1136469"/>
            <a:ext cx="6662056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53440" y="437887"/>
            <a:ext cx="104198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Ở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cổ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mộc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thuỷ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hoả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thổ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alt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Public\Pictures\Sample Pictures\Capture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234" y="296862"/>
            <a:ext cx="8194360" cy="2905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1242946" y="2390029"/>
            <a:ext cx="1857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err="1"/>
              <a:t>Nguyên</a:t>
            </a:r>
            <a:r>
              <a:rPr lang="en-US" altLang="en-US" sz="1800" b="1" dirty="0"/>
              <a:t> </a:t>
            </a:r>
            <a:r>
              <a:rPr lang="en-US" altLang="en-US" sz="1800" b="1" dirty="0" err="1"/>
              <a:t>tử</a:t>
            </a:r>
            <a:r>
              <a:rPr lang="en-US" altLang="en-US" sz="1800" b="1" dirty="0"/>
              <a:t> 1</a:t>
            </a:r>
            <a:endParaRPr lang="vi-VN" altLang="en-US" sz="1800" b="1" dirty="0"/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3881439" y="2398354"/>
            <a:ext cx="1857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err="1"/>
              <a:t>Nguyên</a:t>
            </a:r>
            <a:r>
              <a:rPr lang="en-US" altLang="en-US" sz="1800" b="1" dirty="0"/>
              <a:t> </a:t>
            </a:r>
            <a:r>
              <a:rPr lang="en-US" altLang="en-US" sz="1800" b="1" dirty="0" err="1"/>
              <a:t>tử</a:t>
            </a:r>
            <a:r>
              <a:rPr lang="en-US" altLang="en-US" sz="1800" b="1" dirty="0"/>
              <a:t> 2</a:t>
            </a:r>
            <a:endParaRPr lang="vi-VN" altLang="en-US" sz="1800" b="1" dirty="0"/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6381751" y="2381458"/>
            <a:ext cx="1857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err="1"/>
              <a:t>Nguyên</a:t>
            </a:r>
            <a:r>
              <a:rPr lang="en-US" altLang="en-US" sz="1800" b="1" dirty="0"/>
              <a:t> </a:t>
            </a:r>
            <a:r>
              <a:rPr lang="en-US" altLang="en-US" sz="1800" b="1" dirty="0" err="1"/>
              <a:t>tử</a:t>
            </a:r>
            <a:r>
              <a:rPr lang="en-US" altLang="en-US" sz="1800" b="1" dirty="0"/>
              <a:t> 3</a:t>
            </a:r>
            <a:endParaRPr lang="vi-VN" altLang="en-US" sz="1800" b="1" dirty="0"/>
          </a:p>
        </p:txBody>
      </p:sp>
      <p:sp>
        <p:nvSpPr>
          <p:cNvPr id="6" name="Oval 5"/>
          <p:cNvSpPr/>
          <p:nvPr/>
        </p:nvSpPr>
        <p:spPr>
          <a:xfrm>
            <a:off x="2381250" y="3714751"/>
            <a:ext cx="285750" cy="21431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7" name="Oval 6"/>
          <p:cNvSpPr/>
          <p:nvPr/>
        </p:nvSpPr>
        <p:spPr>
          <a:xfrm>
            <a:off x="2381250" y="4071938"/>
            <a:ext cx="285750" cy="214312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8" name="Oval 7"/>
          <p:cNvSpPr/>
          <p:nvPr/>
        </p:nvSpPr>
        <p:spPr>
          <a:xfrm>
            <a:off x="3452814" y="1500189"/>
            <a:ext cx="428625" cy="428625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9" name="Oval 8"/>
          <p:cNvSpPr/>
          <p:nvPr/>
        </p:nvSpPr>
        <p:spPr>
          <a:xfrm>
            <a:off x="5738814" y="1500189"/>
            <a:ext cx="428625" cy="428625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0" name="Oval 9"/>
          <p:cNvSpPr/>
          <p:nvPr/>
        </p:nvSpPr>
        <p:spPr>
          <a:xfrm>
            <a:off x="8024814" y="1500189"/>
            <a:ext cx="428625" cy="428625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1" name="Oval 10"/>
          <p:cNvSpPr/>
          <p:nvPr/>
        </p:nvSpPr>
        <p:spPr>
          <a:xfrm>
            <a:off x="2381250" y="4429126"/>
            <a:ext cx="285750" cy="214313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3324" name="TextBox 11"/>
          <p:cNvSpPr txBox="1">
            <a:spLocks noChangeArrowheads="1"/>
          </p:cNvSpPr>
          <p:nvPr/>
        </p:nvSpPr>
        <p:spPr bwMode="auto">
          <a:xfrm>
            <a:off x="2881314" y="3643314"/>
            <a:ext cx="1857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electron</a:t>
            </a:r>
            <a:endParaRPr lang="vi-VN" altLang="en-US" sz="1800" b="1"/>
          </a:p>
        </p:txBody>
      </p:sp>
      <p:sp>
        <p:nvSpPr>
          <p:cNvPr id="13325" name="TextBox 12"/>
          <p:cNvSpPr txBox="1">
            <a:spLocks noChangeArrowheads="1"/>
          </p:cNvSpPr>
          <p:nvPr/>
        </p:nvSpPr>
        <p:spPr bwMode="auto">
          <a:xfrm>
            <a:off x="2890839" y="3987800"/>
            <a:ext cx="1857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proton</a:t>
            </a:r>
            <a:endParaRPr lang="vi-VN" altLang="en-US" sz="1800" b="1" dirty="0"/>
          </a:p>
        </p:txBody>
      </p:sp>
      <p:sp>
        <p:nvSpPr>
          <p:cNvPr id="13326" name="TextBox 13"/>
          <p:cNvSpPr txBox="1">
            <a:spLocks noChangeArrowheads="1"/>
          </p:cNvSpPr>
          <p:nvPr/>
        </p:nvSpPr>
        <p:spPr bwMode="auto">
          <a:xfrm>
            <a:off x="2881314" y="4344989"/>
            <a:ext cx="1857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neutron</a:t>
            </a:r>
            <a:endParaRPr lang="vi-VN" altLang="en-US" sz="1800" b="1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562857"/>
              </p:ext>
            </p:extLst>
          </p:nvPr>
        </p:nvGraphicFramePr>
        <p:xfrm>
          <a:off x="4262438" y="3683977"/>
          <a:ext cx="6096000" cy="2542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6855">
                <a:tc>
                  <a:txBody>
                    <a:bodyPr/>
                    <a:lstStyle/>
                    <a:p>
                      <a:endParaRPr lang="vi-VN" sz="1800" b="1">
                        <a:solidFill>
                          <a:schemeClr val="tx2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b="1" dirty="0" err="1" smtClean="0">
                          <a:solidFill>
                            <a:schemeClr val="bg1"/>
                          </a:solidFill>
                        </a:rPr>
                        <a:t>Số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</a:rPr>
                        <a:t> proton</a:t>
                      </a:r>
                      <a:endParaRPr lang="vi-VN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b="1" smtClean="0">
                          <a:solidFill>
                            <a:schemeClr val="bg1"/>
                          </a:solidFill>
                        </a:rPr>
                        <a:t>Số</a:t>
                      </a:r>
                      <a:r>
                        <a:rPr lang="en-US" sz="1800" b="1" baseline="0" smtClean="0">
                          <a:solidFill>
                            <a:schemeClr val="bg1"/>
                          </a:solidFill>
                        </a:rPr>
                        <a:t> electron</a:t>
                      </a:r>
                      <a:endParaRPr lang="vi-VN" sz="1800" b="1">
                        <a:solidFill>
                          <a:schemeClr val="bg1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b="1" smtClean="0">
                          <a:solidFill>
                            <a:schemeClr val="bg1"/>
                          </a:solidFill>
                        </a:rPr>
                        <a:t>Số</a:t>
                      </a:r>
                      <a:r>
                        <a:rPr lang="en-US" sz="1800" b="1" baseline="0" smtClean="0">
                          <a:solidFill>
                            <a:schemeClr val="bg1"/>
                          </a:solidFill>
                        </a:rPr>
                        <a:t>  neutron</a:t>
                      </a:r>
                      <a:endParaRPr lang="vi-VN" sz="1800" b="1">
                        <a:solidFill>
                          <a:schemeClr val="bg1"/>
                        </a:solidFill>
                      </a:endParaRP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078">
                <a:tc>
                  <a:txBody>
                    <a:bodyPr/>
                    <a:lstStyle/>
                    <a:p>
                      <a:r>
                        <a:rPr lang="en-US" sz="1800" b="1" dirty="0" err="1" smtClean="0">
                          <a:solidFill>
                            <a:schemeClr val="tx2"/>
                          </a:solidFill>
                        </a:rPr>
                        <a:t>Nguyên</a:t>
                      </a:r>
                      <a:r>
                        <a:rPr lang="en-US" sz="1800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b="1" baseline="0" dirty="0" err="1" smtClean="0">
                          <a:solidFill>
                            <a:schemeClr val="tx2"/>
                          </a:solidFill>
                        </a:rPr>
                        <a:t>tử</a:t>
                      </a:r>
                      <a:r>
                        <a:rPr lang="en-US" sz="1800" b="1" baseline="0" dirty="0" smtClean="0">
                          <a:solidFill>
                            <a:schemeClr val="tx2"/>
                          </a:solidFill>
                        </a:rPr>
                        <a:t> 1</a:t>
                      </a:r>
                      <a:endParaRPr lang="vi-VN" sz="1800" b="1" dirty="0">
                        <a:solidFill>
                          <a:schemeClr val="tx2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vi-VN" sz="1800" b="1">
                        <a:solidFill>
                          <a:schemeClr val="tx2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vi-VN" sz="1800" b="1">
                        <a:solidFill>
                          <a:schemeClr val="tx2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vi-VN" sz="1800" b="1">
                        <a:solidFill>
                          <a:schemeClr val="tx2"/>
                        </a:solidFill>
                      </a:endParaRP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078">
                <a:tc>
                  <a:txBody>
                    <a:bodyPr/>
                    <a:lstStyle/>
                    <a:p>
                      <a:r>
                        <a:rPr lang="en-US" sz="1800" b="1" dirty="0" err="1" smtClean="0">
                          <a:solidFill>
                            <a:schemeClr val="tx2"/>
                          </a:solidFill>
                        </a:rPr>
                        <a:t>Nguyên</a:t>
                      </a:r>
                      <a:r>
                        <a:rPr lang="en-US" sz="1800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800" b="1" baseline="0" dirty="0" err="1" smtClean="0">
                          <a:solidFill>
                            <a:schemeClr val="tx2"/>
                          </a:solidFill>
                        </a:rPr>
                        <a:t>tử</a:t>
                      </a:r>
                      <a:r>
                        <a:rPr lang="en-US" sz="1800" b="1" baseline="0" dirty="0" smtClean="0">
                          <a:solidFill>
                            <a:schemeClr val="tx2"/>
                          </a:solidFill>
                        </a:rPr>
                        <a:t> 2</a:t>
                      </a:r>
                      <a:endParaRPr lang="vi-VN" sz="1800" b="1" dirty="0">
                        <a:solidFill>
                          <a:schemeClr val="tx2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vi-VN" sz="1800" b="1">
                        <a:solidFill>
                          <a:schemeClr val="tx2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vi-VN" sz="1800" b="1">
                        <a:solidFill>
                          <a:schemeClr val="tx2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vi-VN" sz="1800" b="1">
                        <a:solidFill>
                          <a:schemeClr val="tx2"/>
                        </a:solidFill>
                      </a:endParaRP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078">
                <a:tc>
                  <a:txBody>
                    <a:bodyPr/>
                    <a:lstStyle/>
                    <a:p>
                      <a:r>
                        <a:rPr lang="en-US" sz="1800" b="1" smtClean="0">
                          <a:solidFill>
                            <a:schemeClr val="tx2"/>
                          </a:solidFill>
                        </a:rPr>
                        <a:t>Nguyên</a:t>
                      </a:r>
                      <a:r>
                        <a:rPr lang="en-US" sz="1800" b="1" baseline="0" smtClean="0">
                          <a:solidFill>
                            <a:schemeClr val="tx2"/>
                          </a:solidFill>
                        </a:rPr>
                        <a:t> tử 3</a:t>
                      </a:r>
                      <a:endParaRPr lang="vi-VN" sz="1800" b="1">
                        <a:solidFill>
                          <a:schemeClr val="tx2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vi-VN" sz="1800" b="1">
                        <a:solidFill>
                          <a:schemeClr val="tx2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vi-VN" sz="1800" b="1">
                        <a:solidFill>
                          <a:schemeClr val="tx2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vi-VN" sz="1800" b="1" dirty="0">
                        <a:solidFill>
                          <a:schemeClr val="tx2"/>
                        </a:solidFill>
                      </a:endParaRP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Rounded Rectangle 15"/>
          <p:cNvSpPr/>
          <p:nvPr/>
        </p:nvSpPr>
        <p:spPr>
          <a:xfrm>
            <a:off x="6056812" y="3258165"/>
            <a:ext cx="3000375" cy="35718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chemeClr val="tx1"/>
                </a:solidFill>
              </a:rPr>
              <a:t>PHIẾU HỌC TẬP 1</a:t>
            </a:r>
            <a:endParaRPr lang="vi-VN" sz="2800" b="1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38875" y="4339378"/>
            <a:ext cx="6429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b="1">
                <a:solidFill>
                  <a:schemeClr val="tx2">
                    <a:lumMod val="75000"/>
                  </a:schemeClr>
                </a:solidFill>
              </a:rPr>
              <a:t>1</a:t>
            </a:r>
            <a:endParaRPr lang="vi-VN" sz="2800" b="1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38875" y="4997089"/>
            <a:ext cx="6429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1</a:t>
            </a:r>
            <a:endParaRPr lang="vi-VN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59015" y="5649065"/>
            <a:ext cx="6429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1</a:t>
            </a:r>
            <a:endParaRPr lang="vi-VN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43281" y="4393081"/>
            <a:ext cx="6429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b="1">
                <a:solidFill>
                  <a:schemeClr val="tx2">
                    <a:lumMod val="75000"/>
                  </a:schemeClr>
                </a:solidFill>
              </a:rPr>
              <a:t>1</a:t>
            </a:r>
            <a:endParaRPr lang="vi-VN" sz="2800" b="1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10500" y="5006415"/>
            <a:ext cx="6429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b="1">
                <a:solidFill>
                  <a:schemeClr val="tx2">
                    <a:lumMod val="75000"/>
                  </a:schemeClr>
                </a:solidFill>
              </a:rPr>
              <a:t>1</a:t>
            </a:r>
            <a:endParaRPr lang="vi-VN" sz="2800" b="1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10500" y="5649064"/>
            <a:ext cx="6429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1</a:t>
            </a:r>
            <a:endParaRPr lang="vi-VN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47687" y="4385855"/>
            <a:ext cx="6429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0</a:t>
            </a:r>
            <a:endParaRPr lang="vi-VN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247686" y="5006415"/>
            <a:ext cx="6429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1</a:t>
            </a:r>
            <a:endParaRPr lang="vi-VN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262657" y="5625220"/>
            <a:ext cx="6429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vi-VN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Public\Pictures\Sample Pictures\Capture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16" y="888026"/>
            <a:ext cx="8240759" cy="3161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595313" y="192256"/>
            <a:ext cx="106779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hidrogen</a:t>
            </a:r>
            <a:r>
              <a:rPr lang="en-US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vi-VN" alt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3381375" y="1285875"/>
            <a:ext cx="571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1e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4341" name="TextBox 4"/>
          <p:cNvSpPr txBox="1">
            <a:spLocks noChangeArrowheads="1"/>
          </p:cNvSpPr>
          <p:nvPr/>
        </p:nvSpPr>
        <p:spPr bwMode="auto">
          <a:xfrm>
            <a:off x="5595938" y="1285875"/>
            <a:ext cx="571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1e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4342" name="TextBox 5"/>
          <p:cNvSpPr txBox="1">
            <a:spLocks noChangeArrowheads="1"/>
          </p:cNvSpPr>
          <p:nvPr/>
        </p:nvSpPr>
        <p:spPr bwMode="auto">
          <a:xfrm>
            <a:off x="8167688" y="1143000"/>
            <a:ext cx="571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1e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4343" name="TextBox 6"/>
          <p:cNvSpPr txBox="1">
            <a:spLocks noChangeArrowheads="1"/>
          </p:cNvSpPr>
          <p:nvPr/>
        </p:nvSpPr>
        <p:spPr bwMode="auto">
          <a:xfrm>
            <a:off x="3533775" y="2487614"/>
            <a:ext cx="571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1p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4344" name="TextBox 7"/>
          <p:cNvSpPr txBox="1">
            <a:spLocks noChangeArrowheads="1"/>
          </p:cNvSpPr>
          <p:nvPr/>
        </p:nvSpPr>
        <p:spPr bwMode="auto">
          <a:xfrm>
            <a:off x="5667375" y="2559050"/>
            <a:ext cx="571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1p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4345" name="TextBox 8"/>
          <p:cNvSpPr txBox="1">
            <a:spLocks noChangeArrowheads="1"/>
          </p:cNvSpPr>
          <p:nvPr/>
        </p:nvSpPr>
        <p:spPr bwMode="auto">
          <a:xfrm>
            <a:off x="7953375" y="2487614"/>
            <a:ext cx="571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1p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4346" name="TextBox 9"/>
          <p:cNvSpPr txBox="1">
            <a:spLocks noChangeArrowheads="1"/>
          </p:cNvSpPr>
          <p:nvPr/>
        </p:nvSpPr>
        <p:spPr bwMode="auto">
          <a:xfrm>
            <a:off x="6238875" y="1844675"/>
            <a:ext cx="571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1n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4347" name="TextBox 10"/>
          <p:cNvSpPr txBox="1">
            <a:spLocks noChangeArrowheads="1"/>
          </p:cNvSpPr>
          <p:nvPr/>
        </p:nvSpPr>
        <p:spPr bwMode="auto">
          <a:xfrm>
            <a:off x="8524875" y="1844675"/>
            <a:ext cx="571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2n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4348" name="TextBox 11"/>
          <p:cNvSpPr txBox="1">
            <a:spLocks noChangeArrowheads="1"/>
          </p:cNvSpPr>
          <p:nvPr/>
        </p:nvSpPr>
        <p:spPr bwMode="auto">
          <a:xfrm>
            <a:off x="841601" y="4218034"/>
            <a:ext cx="105547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proton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electron ở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vỏ</a:t>
            </a:r>
            <a:endParaRPr lang="en-US" alt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neutron,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neutron,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neutron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vi-VN" alt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Public\Pictures\Sample Pictures\Capture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44" y="547688"/>
            <a:ext cx="8358188" cy="354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Box 3"/>
          <p:cNvSpPr txBox="1">
            <a:spLocks noChangeArrowheads="1"/>
          </p:cNvSpPr>
          <p:nvPr/>
        </p:nvSpPr>
        <p:spPr bwMode="auto">
          <a:xfrm>
            <a:off x="3381375" y="1285875"/>
            <a:ext cx="571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1e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5595938" y="1285875"/>
            <a:ext cx="571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1e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8167688" y="1143000"/>
            <a:ext cx="571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1e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5366" name="TextBox 6"/>
          <p:cNvSpPr txBox="1">
            <a:spLocks noChangeArrowheads="1"/>
          </p:cNvSpPr>
          <p:nvPr/>
        </p:nvSpPr>
        <p:spPr bwMode="auto">
          <a:xfrm>
            <a:off x="3533775" y="2487614"/>
            <a:ext cx="571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1p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5367" name="TextBox 7"/>
          <p:cNvSpPr txBox="1">
            <a:spLocks noChangeArrowheads="1"/>
          </p:cNvSpPr>
          <p:nvPr/>
        </p:nvSpPr>
        <p:spPr bwMode="auto">
          <a:xfrm>
            <a:off x="5667375" y="2559050"/>
            <a:ext cx="571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1p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5368" name="TextBox 8"/>
          <p:cNvSpPr txBox="1">
            <a:spLocks noChangeArrowheads="1"/>
          </p:cNvSpPr>
          <p:nvPr/>
        </p:nvSpPr>
        <p:spPr bwMode="auto">
          <a:xfrm>
            <a:off x="7953375" y="2487614"/>
            <a:ext cx="571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1p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5369" name="TextBox 9"/>
          <p:cNvSpPr txBox="1">
            <a:spLocks noChangeArrowheads="1"/>
          </p:cNvSpPr>
          <p:nvPr/>
        </p:nvSpPr>
        <p:spPr bwMode="auto">
          <a:xfrm>
            <a:off x="6238875" y="1844675"/>
            <a:ext cx="571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1n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5370" name="TextBox 10"/>
          <p:cNvSpPr txBox="1">
            <a:spLocks noChangeArrowheads="1"/>
          </p:cNvSpPr>
          <p:nvPr/>
        </p:nvSpPr>
        <p:spPr bwMode="auto">
          <a:xfrm>
            <a:off x="8524875" y="1844675"/>
            <a:ext cx="571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2n</a:t>
            </a:r>
            <a:endParaRPr lang="vi-VN" altLang="en-US" sz="1800" b="1">
              <a:solidFill>
                <a:srgbClr val="FF0000"/>
              </a:solidFill>
            </a:endParaRPr>
          </a:p>
        </p:txBody>
      </p:sp>
      <p:sp>
        <p:nvSpPr>
          <p:cNvPr id="13" name="Cloud Callout 12"/>
          <p:cNvSpPr/>
          <p:nvPr/>
        </p:nvSpPr>
        <p:spPr>
          <a:xfrm>
            <a:off x="1063126" y="4249737"/>
            <a:ext cx="9065623" cy="1643063"/>
          </a:xfrm>
          <a:prstGeom prst="cloudCallout">
            <a:avLst>
              <a:gd name="adj1" fmla="val 23268"/>
              <a:gd name="adj2" fmla="val -8175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 </a:t>
            </a:r>
            <a:endParaRPr lang="vi-V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18829" y="4225925"/>
            <a:ext cx="94400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800" dirty="0">
                <a:solidFill>
                  <a:srgbClr val="002060"/>
                </a:solidFill>
                <a:latin typeface="+mj-lt"/>
              </a:rPr>
              <a:t>+ Các nguyên tử H có 1 proton nhưng có thể có số neutron khác nhau (không có, có 1 neutron hoặc có 2 neutron). Chúng đều thuộc về một nguyên tố hydrogen vì các nguyên tử này có cùng số proton</a:t>
            </a:r>
            <a:r>
              <a:rPr lang="vi-VN" sz="2800" dirty="0" smtClean="0">
                <a:solidFill>
                  <a:srgbClr val="002060"/>
                </a:solidFill>
                <a:latin typeface="+mj-lt"/>
              </a:rPr>
              <a:t>.</a:t>
            </a:r>
            <a:endParaRPr lang="vi-VN" sz="2800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Public\Pictures\Sample Pictures\Capture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428626"/>
            <a:ext cx="8358188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 descr="C:\Users\Public\Pictures\Sample Pictures\Capture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428626"/>
            <a:ext cx="835818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58983" y="414721"/>
            <a:ext cx="96665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vi-VN" sz="2800" dirty="0">
                <a:solidFill>
                  <a:srgbClr val="C00000"/>
                </a:solidFill>
              </a:rPr>
              <a:t> Số hiệu nguyên tử oxygen là 8. Số proton trong hạt nhân nguyên tử của nguyên tố oxygen là bao nhiêu?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600891" y="378823"/>
            <a:ext cx="914400" cy="675978"/>
          </a:xfrm>
          <a:prstGeom prst="wedgeRectCallout">
            <a:avLst>
              <a:gd name="adj1" fmla="val -13690"/>
              <a:gd name="adj2" fmla="val 1136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Tập hợp tuyển tập hình ảnh dấu chấm hỏi đẹp, sáng tạo nhất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83" y="414721"/>
            <a:ext cx="613953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KHTN Lớp 7 Bài 4: Sơ lược về bảng tuần hoàn các nguyên tố hóa học Giải sách  Khoa học tự nhiên 7 Kết nối tri thức với cuộc sống trang 23 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713" y="1266092"/>
            <a:ext cx="7641773" cy="37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58536" y="5495192"/>
            <a:ext cx="8717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>
                <a:solidFill>
                  <a:srgbClr val="C00000"/>
                </a:solidFill>
              </a:rPr>
              <a:t>Số proton trong hạt nhân nguyên tử của nguyên tố oxygen </a:t>
            </a:r>
            <a:r>
              <a:rPr lang="vi-VN" sz="2400" smtClean="0">
                <a:solidFill>
                  <a:srgbClr val="C00000"/>
                </a:solidFill>
              </a:rPr>
              <a:t>là</a:t>
            </a:r>
            <a:r>
              <a:rPr lang="en-US" sz="2400" smtClean="0">
                <a:solidFill>
                  <a:srgbClr val="C00000"/>
                </a:solidFill>
              </a:rPr>
              <a:t> 8 .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5062" y="450950"/>
            <a:ext cx="104198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0"/>
              </a:spcBef>
              <a:buFontTx/>
              <a:buChar char="-"/>
            </a:pP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hoá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neutron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122" name="Picture 2" descr="Quan sát Hình 2.6, hãy hoàn thành bảng sau: Để lớp electron ngoài cùng của  nguyên tử oxygen có đủ số electron tối đ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455" y="1020690"/>
            <a:ext cx="5579019" cy="390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75062" y="4924625"/>
            <a:ext cx="97187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0"/>
              </a:spcBef>
              <a:buFontTx/>
              <a:buChar char="-"/>
            </a:pP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Oxygen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chứa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oxygen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proton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neutron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( 8 neutron, 9 neutron, 10 neutron).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ình nền đẹp cho bài giảng điện tử - Ảnh nền thiết kế bài giảng điện t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loud Callout 2"/>
          <p:cNvSpPr/>
          <p:nvPr/>
        </p:nvSpPr>
        <p:spPr>
          <a:xfrm>
            <a:off x="1524001" y="142876"/>
            <a:ext cx="3071813" cy="1263650"/>
          </a:xfrm>
          <a:prstGeom prst="cloudCallout">
            <a:avLst>
              <a:gd name="adj1" fmla="val 48941"/>
              <a:gd name="adj2" fmla="val 101683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vi-VN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2277292" y="1777773"/>
            <a:ext cx="763741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tấm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p, n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endParaRPr lang="en-US" altLang="en-US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vi-VN" altLang="en-US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50+ Hình nền Powerpoint ngộ nghĩnh, đáng yêu nhất - Phụ Kiện MacBook Chính  Hã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61257"/>
            <a:ext cx="9144000" cy="4872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1" name="Group 6"/>
          <p:cNvGrpSpPr/>
          <p:nvPr/>
        </p:nvGrpSpPr>
        <p:grpSpPr bwMode="auto">
          <a:xfrm>
            <a:off x="1809751" y="642938"/>
            <a:ext cx="1285875" cy="2000250"/>
            <a:chOff x="357158" y="571481"/>
            <a:chExt cx="1285884" cy="2000264"/>
          </a:xfrm>
        </p:grpSpPr>
        <p:sp>
          <p:nvSpPr>
            <p:cNvPr id="4" name="Rounded Rectangle 3"/>
            <p:cNvSpPr/>
            <p:nvPr/>
          </p:nvSpPr>
          <p:spPr>
            <a:xfrm>
              <a:off x="357158" y="571481"/>
              <a:ext cx="1285884" cy="200026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vi-VN"/>
            </a:p>
          </p:txBody>
        </p:sp>
        <p:sp>
          <p:nvSpPr>
            <p:cNvPr id="17435" name="TextBox 4"/>
            <p:cNvSpPr txBox="1">
              <a:spLocks noChangeArrowheads="1"/>
            </p:cNvSpPr>
            <p:nvPr/>
          </p:nvSpPr>
          <p:spPr bwMode="auto">
            <a:xfrm>
              <a:off x="500034" y="714356"/>
              <a:ext cx="1143008" cy="1692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 b="1" dirty="0">
                  <a:solidFill>
                    <a:srgbClr val="FF0000"/>
                  </a:solidFill>
                </a:rPr>
                <a:t>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1" dirty="0">
                  <a:solidFill>
                    <a:srgbClr val="002060"/>
                  </a:solidFill>
                </a:rPr>
                <a:t>1p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1" dirty="0">
                  <a:solidFill>
                    <a:srgbClr val="002060"/>
                  </a:solidFill>
                </a:rPr>
                <a:t>0n</a:t>
              </a:r>
              <a:endParaRPr lang="vi-VN" altLang="en-US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 bwMode="auto">
          <a:xfrm>
            <a:off x="3167064" y="642938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3238500" y="785814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G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6p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6n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4595814" y="642938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7415" name="TextBox 4"/>
          <p:cNvSpPr txBox="1">
            <a:spLocks noChangeArrowheads="1"/>
          </p:cNvSpPr>
          <p:nvPr/>
        </p:nvSpPr>
        <p:spPr bwMode="auto">
          <a:xfrm>
            <a:off x="4667250" y="714376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D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1p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1</a:t>
            </a:r>
            <a:r>
              <a:rPr lang="en-US" altLang="en-US" b="1" dirty="0" smtClean="0">
                <a:solidFill>
                  <a:srgbClr val="002060"/>
                </a:solidFill>
              </a:rPr>
              <a:t>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6096001" y="642938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7417" name="TextBox 4"/>
          <p:cNvSpPr txBox="1">
            <a:spLocks noChangeArrowheads="1"/>
          </p:cNvSpPr>
          <p:nvPr/>
        </p:nvSpPr>
        <p:spPr bwMode="auto">
          <a:xfrm>
            <a:off x="6167438" y="785814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E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1p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2n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7596189" y="642938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7419" name="TextBox 4"/>
          <p:cNvSpPr txBox="1">
            <a:spLocks noChangeArrowheads="1"/>
          </p:cNvSpPr>
          <p:nvPr/>
        </p:nvSpPr>
        <p:spPr bwMode="auto">
          <a:xfrm>
            <a:off x="7667625" y="785814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Z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19p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002060"/>
                </a:solidFill>
              </a:rPr>
              <a:t>21n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1809751" y="2903219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7421" name="TextBox 4"/>
          <p:cNvSpPr txBox="1">
            <a:spLocks noChangeArrowheads="1"/>
          </p:cNvSpPr>
          <p:nvPr/>
        </p:nvSpPr>
        <p:spPr bwMode="auto">
          <a:xfrm>
            <a:off x="1881188" y="3024869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X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20p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20n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3167064" y="2903219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7423" name="TextBox 4"/>
          <p:cNvSpPr txBox="1">
            <a:spLocks noChangeArrowheads="1"/>
          </p:cNvSpPr>
          <p:nvPr/>
        </p:nvSpPr>
        <p:spPr bwMode="auto">
          <a:xfrm>
            <a:off x="3309938" y="3046095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T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8p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10n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30" name="Rounded Rectangle 29"/>
          <p:cNvSpPr/>
          <p:nvPr/>
        </p:nvSpPr>
        <p:spPr bwMode="auto">
          <a:xfrm>
            <a:off x="4524376" y="2903219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7425" name="TextBox 4"/>
          <p:cNvSpPr txBox="1">
            <a:spLocks noChangeArrowheads="1"/>
          </p:cNvSpPr>
          <p:nvPr/>
        </p:nvSpPr>
        <p:spPr bwMode="auto">
          <a:xfrm>
            <a:off x="4667250" y="3046095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Y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19p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20n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5953126" y="2903219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7427" name="TextBox 4"/>
          <p:cNvSpPr txBox="1">
            <a:spLocks noChangeArrowheads="1"/>
          </p:cNvSpPr>
          <p:nvPr/>
        </p:nvSpPr>
        <p:spPr bwMode="auto">
          <a:xfrm>
            <a:off x="6096000" y="3046095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R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8p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9n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36" name="Rounded Rectangle 35"/>
          <p:cNvSpPr/>
          <p:nvPr/>
        </p:nvSpPr>
        <p:spPr bwMode="auto">
          <a:xfrm>
            <a:off x="7381876" y="2903219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7429" name="TextBox 4"/>
          <p:cNvSpPr txBox="1">
            <a:spLocks noChangeArrowheads="1"/>
          </p:cNvSpPr>
          <p:nvPr/>
        </p:nvSpPr>
        <p:spPr bwMode="auto">
          <a:xfrm>
            <a:off x="7524750" y="3046095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L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6p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8</a:t>
            </a:r>
            <a:r>
              <a:rPr lang="en-US" altLang="en-US" b="1" dirty="0" smtClean="0">
                <a:solidFill>
                  <a:srgbClr val="002060"/>
                </a:solidFill>
              </a:rPr>
              <a:t>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9024939" y="642938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7431" name="TextBox 4"/>
          <p:cNvSpPr txBox="1">
            <a:spLocks noChangeArrowheads="1"/>
          </p:cNvSpPr>
          <p:nvPr/>
        </p:nvSpPr>
        <p:spPr bwMode="auto">
          <a:xfrm>
            <a:off x="9096375" y="785814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M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7p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7n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28" name="Rounded Rectangle 27"/>
          <p:cNvSpPr/>
          <p:nvPr/>
        </p:nvSpPr>
        <p:spPr bwMode="auto">
          <a:xfrm>
            <a:off x="8953501" y="2903219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7433" name="TextBox 4"/>
          <p:cNvSpPr txBox="1">
            <a:spLocks noChangeArrowheads="1"/>
          </p:cNvSpPr>
          <p:nvPr/>
        </p:nvSpPr>
        <p:spPr bwMode="auto">
          <a:xfrm>
            <a:off x="9024938" y="3046095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Q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8p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8n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5723" y="5285150"/>
            <a:ext cx="111034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ô </a:t>
            </a:r>
            <a:r>
              <a:rPr lang="en-US" alt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spcBef>
                <a:spcPct val="0"/>
              </a:spcBef>
            </a:pPr>
            <a:r>
              <a:rPr lang="en-US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vi-VN" alt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50+ Hình nền Powerpoint ngộ nghĩnh, đáng yêu nhất - Phụ Kiện MacBook Chính  Hã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62" y="431075"/>
            <a:ext cx="4524103" cy="252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50+ Hình nền Powerpoint ngộ nghĩnh, đáng yêu nhất - Phụ Kiện MacBook Chính  Hã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892" y="3456578"/>
            <a:ext cx="2436814" cy="252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50+ Hình nền Powerpoint ngộ nghĩnh, đáng yêu nhất - Phụ Kiện MacBook Chính  Hã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63" y="3510675"/>
            <a:ext cx="4492822" cy="252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50+ Hình nền Powerpoint ngộ nghĩnh, đáng yêu nhất - Phụ Kiện MacBook Chính  Hã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498" y="442823"/>
            <a:ext cx="2423208" cy="252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50+ Hình nền Powerpoint ngộ nghĩnh, đáng yêu nhất - Phụ Kiện MacBook Chính  Hã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647" y="470263"/>
            <a:ext cx="2973976" cy="252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50+ Hình nền Powerpoint ngộ nghĩnh, đáng yêu nhất - Phụ Kiện MacBook Chính  Hã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603" y="3456578"/>
            <a:ext cx="3087188" cy="252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6"/>
          <p:cNvGrpSpPr/>
          <p:nvPr/>
        </p:nvGrpSpPr>
        <p:grpSpPr bwMode="auto">
          <a:xfrm>
            <a:off x="1235393" y="714376"/>
            <a:ext cx="1285875" cy="2000250"/>
            <a:chOff x="357158" y="571481"/>
            <a:chExt cx="1285884" cy="2000264"/>
          </a:xfrm>
        </p:grpSpPr>
        <p:sp>
          <p:nvSpPr>
            <p:cNvPr id="9" name="Rounded Rectangle 8"/>
            <p:cNvSpPr/>
            <p:nvPr/>
          </p:nvSpPr>
          <p:spPr>
            <a:xfrm>
              <a:off x="357158" y="571481"/>
              <a:ext cx="1285884" cy="200026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vi-VN"/>
            </a:p>
          </p:txBody>
        </p:sp>
        <p:sp>
          <p:nvSpPr>
            <p:cNvPr id="10" name="TextBox 4"/>
            <p:cNvSpPr txBox="1">
              <a:spLocks noChangeArrowheads="1"/>
            </p:cNvSpPr>
            <p:nvPr/>
          </p:nvSpPr>
          <p:spPr bwMode="auto">
            <a:xfrm>
              <a:off x="500034" y="714356"/>
              <a:ext cx="1143008" cy="1692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000" b="1" dirty="0">
                  <a:solidFill>
                    <a:srgbClr val="FF0000"/>
                  </a:solidFill>
                </a:rPr>
                <a:t>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1" dirty="0">
                  <a:solidFill>
                    <a:srgbClr val="002060"/>
                  </a:solidFill>
                </a:rPr>
                <a:t>1p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1" dirty="0">
                  <a:solidFill>
                    <a:srgbClr val="002060"/>
                  </a:solidFill>
                </a:rPr>
                <a:t>0n</a:t>
              </a:r>
              <a:endParaRPr lang="vi-VN" altLang="en-US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3" name="Rounded Rectangle 12"/>
          <p:cNvSpPr/>
          <p:nvPr/>
        </p:nvSpPr>
        <p:spPr bwMode="auto">
          <a:xfrm>
            <a:off x="2636656" y="785814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4" name="Rounded Rectangle 13"/>
          <p:cNvSpPr/>
          <p:nvPr/>
        </p:nvSpPr>
        <p:spPr bwMode="auto">
          <a:xfrm>
            <a:off x="4177394" y="756241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574811" y="868363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D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1p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1</a:t>
            </a:r>
            <a:r>
              <a:rPr lang="en-US" altLang="en-US" b="1" dirty="0" smtClean="0">
                <a:solidFill>
                  <a:srgbClr val="002060"/>
                </a:solidFill>
              </a:rPr>
              <a:t>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4248831" y="884690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E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1p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2n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6107704" y="714376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6179140" y="857252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G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6p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6n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7559177" y="756241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7702052" y="857252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L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6p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7n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9712237" y="785814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9783673" y="868362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M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7p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7n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1420440" y="3833772"/>
            <a:ext cx="1381822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1556195" y="3987759"/>
            <a:ext cx="122828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Q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8p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002060"/>
                </a:solidFill>
              </a:rPr>
              <a:t>8n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2842002" y="3844883"/>
            <a:ext cx="1381822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2995536" y="3987759"/>
            <a:ext cx="122828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R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8p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9n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4093264" y="3833772"/>
            <a:ext cx="1381822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4175361" y="3976648"/>
            <a:ext cx="1228286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T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8p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002060"/>
                </a:solidFill>
              </a:rPr>
              <a:t>10n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6162804" y="3760003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28" name="TextBox 4"/>
          <p:cNvSpPr txBox="1">
            <a:spLocks noChangeArrowheads="1"/>
          </p:cNvSpPr>
          <p:nvPr/>
        </p:nvSpPr>
        <p:spPr bwMode="auto">
          <a:xfrm>
            <a:off x="6197416" y="3965536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Y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19p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002060"/>
                </a:solidFill>
              </a:rPr>
              <a:t>20n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7731759" y="3822661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7874633" y="3965537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Z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19p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002060"/>
                </a:solidFill>
              </a:rPr>
              <a:t>21n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9847215" y="3679746"/>
            <a:ext cx="1285875" cy="20002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vi-VN"/>
          </a:p>
        </p:txBody>
      </p:sp>
      <p:sp>
        <p:nvSpPr>
          <p:cNvPr id="32" name="TextBox 4"/>
          <p:cNvSpPr txBox="1">
            <a:spLocks noChangeArrowheads="1"/>
          </p:cNvSpPr>
          <p:nvPr/>
        </p:nvSpPr>
        <p:spPr bwMode="auto">
          <a:xfrm>
            <a:off x="9918652" y="3833772"/>
            <a:ext cx="1143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</a:rPr>
              <a:t>X</a:t>
            </a:r>
            <a:endParaRPr lang="en-US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20p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20n</a:t>
            </a:r>
            <a:endParaRPr lang="vi-VN" altLang="en-US" b="1" dirty="0">
              <a:solidFill>
                <a:srgbClr val="00206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1174506" y="6254414"/>
            <a:ext cx="914400" cy="484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Tiết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387634" y="2915610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146311" y="292894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051196" y="6029587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28659" y="6012305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173550" y="5992804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149853" y="291561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1" grpId="0"/>
      <p:bldP spid="12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9530" y="290145"/>
            <a:ext cx="25146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/>
              <a:t>LUYỆN TẬP </a:t>
            </a:r>
            <a:endParaRPr lang="en-US" sz="2800"/>
          </a:p>
        </p:txBody>
      </p:sp>
      <p:sp>
        <p:nvSpPr>
          <p:cNvPr id="3" name="TextBox 2"/>
          <p:cNvSpPr txBox="1"/>
          <p:nvPr/>
        </p:nvSpPr>
        <p:spPr>
          <a:xfrm>
            <a:off x="756138" y="927637"/>
            <a:ext cx="901211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  </a:t>
            </a:r>
            <a:r>
              <a:rPr lang="en-US" sz="4000" smtClean="0"/>
              <a:t>c</a:t>
            </a:r>
            <a:r>
              <a:rPr lang="en-US" sz="2400" smtClean="0"/>
              <a:t>âu 1. Nguyên tố hóa học là tập hợp nguyên tử cùng loại có …..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2806" y="1977328"/>
            <a:ext cx="4680309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400"/>
              <a:t>Cùng số neutron trong hạt nhân.</a:t>
            </a:r>
          </a:p>
        </p:txBody>
      </p:sp>
      <p:sp>
        <p:nvSpPr>
          <p:cNvPr id="5" name="Rectangle 4"/>
          <p:cNvSpPr/>
          <p:nvPr/>
        </p:nvSpPr>
        <p:spPr>
          <a:xfrm>
            <a:off x="879232" y="2703684"/>
            <a:ext cx="432067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/>
              <a:t>B. </a:t>
            </a:r>
            <a:r>
              <a:rPr lang="en-US" sz="2400"/>
              <a:t>Cùng số proton trong hạt nhân.</a:t>
            </a:r>
          </a:p>
        </p:txBody>
      </p:sp>
      <p:sp>
        <p:nvSpPr>
          <p:cNvPr id="6" name="Rectangle 5"/>
          <p:cNvSpPr/>
          <p:nvPr/>
        </p:nvSpPr>
        <p:spPr>
          <a:xfrm>
            <a:off x="879232" y="3343416"/>
            <a:ext cx="4541693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/>
              <a:t>C</a:t>
            </a:r>
            <a:r>
              <a:rPr lang="en-US" sz="2400"/>
              <a:t>. Cùng số electron trong hạt nhân.</a:t>
            </a:r>
          </a:p>
        </p:txBody>
      </p:sp>
      <p:sp>
        <p:nvSpPr>
          <p:cNvPr id="7" name="Rectangle 6"/>
          <p:cNvSpPr/>
          <p:nvPr/>
        </p:nvSpPr>
        <p:spPr>
          <a:xfrm>
            <a:off x="879232" y="3998367"/>
            <a:ext cx="617976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/>
              <a:t>D. </a:t>
            </a:r>
            <a:r>
              <a:rPr lang="en-US" sz="2400"/>
              <a:t>Cùng số </a:t>
            </a:r>
            <a:r>
              <a:rPr lang="en-US" sz="2400" smtClean="0"/>
              <a:t>proton </a:t>
            </a:r>
            <a:r>
              <a:rPr lang="en-US" sz="2400"/>
              <a:t>và số </a:t>
            </a:r>
            <a:r>
              <a:rPr lang="en-US" sz="2400" smtClean="0"/>
              <a:t>neu </a:t>
            </a:r>
            <a:r>
              <a:rPr lang="en-US" sz="2400"/>
              <a:t>tron trong hạt nhân.</a:t>
            </a:r>
          </a:p>
        </p:txBody>
      </p:sp>
      <p:sp>
        <p:nvSpPr>
          <p:cNvPr id="8" name="Oval 7"/>
          <p:cNvSpPr/>
          <p:nvPr/>
        </p:nvSpPr>
        <p:spPr>
          <a:xfrm>
            <a:off x="665413" y="2734526"/>
            <a:ext cx="474785" cy="4308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7224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9530" y="290145"/>
            <a:ext cx="25146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/>
              <a:t>LUYỆN TẬP </a:t>
            </a:r>
            <a:endParaRPr lang="en-US" sz="2800"/>
          </a:p>
        </p:txBody>
      </p:sp>
      <p:sp>
        <p:nvSpPr>
          <p:cNvPr id="3" name="TextBox 2"/>
          <p:cNvSpPr txBox="1"/>
          <p:nvPr/>
        </p:nvSpPr>
        <p:spPr>
          <a:xfrm>
            <a:off x="756137" y="927637"/>
            <a:ext cx="11104685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  </a:t>
            </a:r>
            <a:r>
              <a:rPr lang="en-US" sz="4000" smtClean="0"/>
              <a:t>c</a:t>
            </a:r>
            <a:r>
              <a:rPr lang="en-US" sz="2400" smtClean="0"/>
              <a:t>âu 2. Điền từ thích hợp vào chỗ trống : “Số …………………. Là đặc trưng của một nguyên tố hóa học”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2807" y="1977328"/>
            <a:ext cx="1814016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400" smtClean="0"/>
              <a:t>el</a:t>
            </a:r>
            <a:r>
              <a:rPr lang="vi-VN" sz="2400"/>
              <a:t>e</a:t>
            </a:r>
            <a:r>
              <a:rPr lang="en-US" sz="2400" smtClean="0"/>
              <a:t>ctron.</a:t>
            </a:r>
            <a:endParaRPr lang="en-US" sz="2400"/>
          </a:p>
        </p:txBody>
      </p:sp>
      <p:sp>
        <p:nvSpPr>
          <p:cNvPr id="5" name="Rectangle 4"/>
          <p:cNvSpPr/>
          <p:nvPr/>
        </p:nvSpPr>
        <p:spPr>
          <a:xfrm>
            <a:off x="902805" y="2719104"/>
            <a:ext cx="1346907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/>
              <a:t>B. </a:t>
            </a:r>
            <a:r>
              <a:rPr lang="en-US" sz="2400" smtClean="0"/>
              <a:t>proton.</a:t>
            </a:r>
            <a:endParaRPr lang="en-US" sz="2400"/>
          </a:p>
        </p:txBody>
      </p:sp>
      <p:sp>
        <p:nvSpPr>
          <p:cNvPr id="6" name="Rectangle 5"/>
          <p:cNvSpPr/>
          <p:nvPr/>
        </p:nvSpPr>
        <p:spPr>
          <a:xfrm>
            <a:off x="879232" y="3343416"/>
            <a:ext cx="153747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/>
              <a:t>C</a:t>
            </a:r>
            <a:r>
              <a:rPr lang="en-US" sz="2400"/>
              <a:t>. </a:t>
            </a:r>
            <a:r>
              <a:rPr lang="en-US" sz="2400" smtClean="0"/>
              <a:t>neutron.</a:t>
            </a:r>
            <a:endParaRPr lang="en-US" sz="2400"/>
          </a:p>
        </p:txBody>
      </p:sp>
      <p:sp>
        <p:nvSpPr>
          <p:cNvPr id="7" name="Rectangle 6"/>
          <p:cNvSpPr/>
          <p:nvPr/>
        </p:nvSpPr>
        <p:spPr>
          <a:xfrm>
            <a:off x="879232" y="3998367"/>
            <a:ext cx="2973378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/>
              <a:t>D. </a:t>
            </a:r>
            <a:r>
              <a:rPr lang="en-US" sz="2400"/>
              <a:t>n</a:t>
            </a:r>
            <a:r>
              <a:rPr lang="en-US" sz="2400" smtClean="0"/>
              <a:t>eutron và electron.</a:t>
            </a:r>
            <a:endParaRPr lang="en-US" sz="2400"/>
          </a:p>
        </p:txBody>
      </p:sp>
      <p:sp>
        <p:nvSpPr>
          <p:cNvPr id="8" name="Oval 7"/>
          <p:cNvSpPr/>
          <p:nvPr/>
        </p:nvSpPr>
        <p:spPr>
          <a:xfrm>
            <a:off x="665413" y="2734526"/>
            <a:ext cx="474785" cy="4308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9244" y="1004581"/>
            <a:ext cx="103432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 smtClean="0"/>
              <a:t>proton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29428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9530" y="290145"/>
            <a:ext cx="25146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/>
              <a:t>LUYỆN TẬP </a:t>
            </a:r>
            <a:endParaRPr lang="en-US" sz="2800"/>
          </a:p>
        </p:txBody>
      </p:sp>
      <p:sp>
        <p:nvSpPr>
          <p:cNvPr id="3" name="TextBox 2"/>
          <p:cNvSpPr txBox="1"/>
          <p:nvPr/>
        </p:nvSpPr>
        <p:spPr>
          <a:xfrm>
            <a:off x="756137" y="927637"/>
            <a:ext cx="11104685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  </a:t>
            </a:r>
            <a:r>
              <a:rPr lang="en-US" sz="4000" smtClean="0"/>
              <a:t>c</a:t>
            </a:r>
            <a:r>
              <a:rPr lang="en-US" sz="2400" smtClean="0"/>
              <a:t>âu 3. Đến nay người ta đã tìm ra bao nhiêu nguyên tố hóa học 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2807" y="1977328"/>
            <a:ext cx="1513898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400" smtClean="0"/>
              <a:t>118</a:t>
            </a:r>
            <a:endParaRPr lang="en-US" sz="2400"/>
          </a:p>
        </p:txBody>
      </p:sp>
      <p:sp>
        <p:nvSpPr>
          <p:cNvPr id="5" name="Rectangle 4"/>
          <p:cNvSpPr/>
          <p:nvPr/>
        </p:nvSpPr>
        <p:spPr>
          <a:xfrm>
            <a:off x="902805" y="2719104"/>
            <a:ext cx="73129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/>
              <a:t>B. </a:t>
            </a:r>
            <a:r>
              <a:rPr lang="en-US" sz="2400" smtClean="0"/>
              <a:t>94</a:t>
            </a:r>
            <a:endParaRPr lang="en-US" sz="2400"/>
          </a:p>
        </p:txBody>
      </p:sp>
      <p:sp>
        <p:nvSpPr>
          <p:cNvPr id="6" name="Rectangle 5"/>
          <p:cNvSpPr/>
          <p:nvPr/>
        </p:nvSpPr>
        <p:spPr>
          <a:xfrm>
            <a:off x="879232" y="3343416"/>
            <a:ext cx="764953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/>
              <a:t>C</a:t>
            </a:r>
            <a:r>
              <a:rPr lang="en-US" sz="2400"/>
              <a:t>. </a:t>
            </a:r>
            <a:r>
              <a:rPr lang="en-US" sz="2400" smtClean="0"/>
              <a:t>20</a:t>
            </a:r>
            <a:endParaRPr lang="en-US" sz="2400"/>
          </a:p>
        </p:txBody>
      </p:sp>
      <p:sp>
        <p:nvSpPr>
          <p:cNvPr id="7" name="Rectangle 6"/>
          <p:cNvSpPr/>
          <p:nvPr/>
        </p:nvSpPr>
        <p:spPr>
          <a:xfrm>
            <a:off x="879232" y="3998367"/>
            <a:ext cx="1666867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/>
              <a:t>D. </a:t>
            </a:r>
            <a:r>
              <a:rPr lang="en-US" sz="2400" smtClean="0"/>
              <a:t>1000 000.</a:t>
            </a:r>
            <a:endParaRPr lang="en-US" sz="2400"/>
          </a:p>
        </p:txBody>
      </p:sp>
      <p:sp>
        <p:nvSpPr>
          <p:cNvPr id="8" name="Oval 7"/>
          <p:cNvSpPr/>
          <p:nvPr/>
        </p:nvSpPr>
        <p:spPr>
          <a:xfrm>
            <a:off x="793665" y="1947703"/>
            <a:ext cx="474785" cy="4308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0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51179" y="139626"/>
            <a:ext cx="251460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smtClean="0"/>
              <a:t>LUYỆN TẬP </a:t>
            </a:r>
            <a:endParaRPr lang="en-US" sz="2800"/>
          </a:p>
        </p:txBody>
      </p:sp>
      <p:sp>
        <p:nvSpPr>
          <p:cNvPr id="3" name="TextBox 2"/>
          <p:cNvSpPr txBox="1"/>
          <p:nvPr/>
        </p:nvSpPr>
        <p:spPr>
          <a:xfrm>
            <a:off x="756137" y="927637"/>
            <a:ext cx="11104685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  </a:t>
            </a:r>
            <a:r>
              <a:rPr lang="en-US" sz="4000" smtClean="0"/>
              <a:t>c</a:t>
            </a:r>
            <a:r>
              <a:rPr lang="en-US" sz="2400" smtClean="0"/>
              <a:t>âu 4. Cho thành phần các nguyên tố sau : X ( 17p, 17e, 18n); Y ( 20p, 20e, 20n); Z ( 17 p, 17e, 20n) ; T ( 19 p, 19 e, 20n). Trong số các nguyen tố trên có bao nhiêu nguyên tố hóa học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054" y="2638978"/>
            <a:ext cx="774862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2400" smtClean="0"/>
              <a:t>1</a:t>
            </a:r>
            <a:endParaRPr lang="en-US" sz="2400"/>
          </a:p>
        </p:txBody>
      </p:sp>
      <p:sp>
        <p:nvSpPr>
          <p:cNvPr id="5" name="Rectangle 4"/>
          <p:cNvSpPr/>
          <p:nvPr/>
        </p:nvSpPr>
        <p:spPr>
          <a:xfrm>
            <a:off x="942550" y="3513250"/>
            <a:ext cx="59022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mtClean="0"/>
              <a:t>B.  2</a:t>
            </a:r>
            <a:endParaRPr lang="en-US" sz="2400"/>
          </a:p>
        </p:txBody>
      </p:sp>
      <p:sp>
        <p:nvSpPr>
          <p:cNvPr id="6" name="Rectangle 5"/>
          <p:cNvSpPr/>
          <p:nvPr/>
        </p:nvSpPr>
        <p:spPr>
          <a:xfrm>
            <a:off x="997345" y="4107212"/>
            <a:ext cx="60946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/>
              <a:t>C</a:t>
            </a:r>
            <a:r>
              <a:rPr lang="en-US" sz="2400"/>
              <a:t>. </a:t>
            </a:r>
            <a:r>
              <a:rPr lang="en-US" sz="2400" smtClean="0"/>
              <a:t>3</a:t>
            </a:r>
            <a:endParaRPr lang="en-US" sz="2400"/>
          </a:p>
        </p:txBody>
      </p:sp>
      <p:sp>
        <p:nvSpPr>
          <p:cNvPr id="7" name="Rectangle 6"/>
          <p:cNvSpPr/>
          <p:nvPr/>
        </p:nvSpPr>
        <p:spPr>
          <a:xfrm>
            <a:off x="879232" y="5079821"/>
            <a:ext cx="716863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400"/>
              <a:t>D</a:t>
            </a:r>
            <a:r>
              <a:rPr lang="en-US"/>
              <a:t>. </a:t>
            </a:r>
            <a:r>
              <a:rPr lang="en-US" sz="2400" smtClean="0"/>
              <a:t>4.</a:t>
            </a:r>
            <a:endParaRPr lang="en-US" sz="2400"/>
          </a:p>
        </p:txBody>
      </p:sp>
      <p:sp>
        <p:nvSpPr>
          <p:cNvPr id="8" name="Oval 7"/>
          <p:cNvSpPr/>
          <p:nvPr/>
        </p:nvSpPr>
        <p:spPr>
          <a:xfrm>
            <a:off x="838572" y="4138054"/>
            <a:ext cx="474785" cy="4308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21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54"/>
          <a:stretch/>
        </p:blipFill>
        <p:spPr bwMode="auto">
          <a:xfrm>
            <a:off x="1698575" y="3266817"/>
            <a:ext cx="6060440" cy="15627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583632" y="1521988"/>
            <a:ext cx="11112658" cy="12778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indent="179705" algn="just">
              <a:lnSpc>
                <a:spcPct val="107000"/>
              </a:lnSpc>
              <a:tabLst>
                <a:tab pos="179705" algn="l"/>
                <a:tab pos="3420110" algn="l"/>
                <a:tab pos="5039995" algn="l"/>
              </a:tabLst>
            </a:pPr>
            <a:r>
              <a:rPr lang="en-US" sz="24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 </a:t>
            </a:r>
            <a:r>
              <a:rPr lang="vi-VN" sz="24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4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Cho </a:t>
            </a:r>
            <a:r>
              <a:rPr 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sơ đồ cấu tạo nguyên tử của các nguyên tố </a:t>
            </a:r>
            <a:r>
              <a:rPr lang="en-US" sz="24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sau:  Số </a:t>
            </a:r>
            <a:r>
              <a:rPr 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proton của 3 nguyên tử </a:t>
            </a:r>
            <a:endParaRPr lang="en-US" sz="240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79705" algn="just">
              <a:lnSpc>
                <a:spcPct val="107000"/>
              </a:lnSpc>
              <a:tabLst>
                <a:tab pos="179705" algn="l"/>
                <a:tab pos="3420110" algn="l"/>
                <a:tab pos="5039995" algn="l"/>
              </a:tabLst>
            </a:pPr>
            <a:r>
              <a:rPr lang="en-US" sz="24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B, C lần lượt là</a:t>
            </a:r>
            <a:endParaRPr lang="en-US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79705" algn="just">
              <a:lnSpc>
                <a:spcPct val="107000"/>
              </a:lnSpc>
              <a:spcAft>
                <a:spcPts val="0"/>
              </a:spcAft>
              <a:tabLst>
                <a:tab pos="179705" algn="l"/>
                <a:tab pos="3420110" algn="l"/>
                <a:tab pos="5039995" algn="l"/>
              </a:tabLst>
            </a:pPr>
            <a:endParaRPr lang="en-US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67752" y="5059477"/>
            <a:ext cx="9595338" cy="91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b="1">
                <a:solidFill>
                  <a:srgbClr val="00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5, 6, 8.</a:t>
            </a: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B</a:t>
            </a: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6, 6, 7.</a:t>
            </a: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5, 6, 7.</a:t>
            </a: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b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D</a:t>
            </a: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11, 12, 16.</a:t>
            </a:r>
            <a:endParaRPr lang="en-US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229846" y="5015138"/>
            <a:ext cx="430823" cy="4747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A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604846" y="175846"/>
            <a:ext cx="4756639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mtClean="0"/>
              <a:t>HOẠT ĐỘNG VẬN DỤNG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54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100+ Hình nền Powerpoint đẹp và chất lượng nhấ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526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4095751" y="357189"/>
            <a:ext cx="5643563" cy="714375"/>
          </a:xfrm>
          <a:prstGeom prst="roundRect">
            <a:avLst/>
          </a:prstGeom>
          <a:solidFill>
            <a:schemeClr val="bg1"/>
          </a:solidFill>
          <a:ln w="571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400" b="1">
                <a:solidFill>
                  <a:srgbClr val="FF0000"/>
                </a:solidFill>
              </a:rPr>
              <a:t>Hướng dẫn về nhà </a:t>
            </a:r>
            <a:endParaRPr lang="vi-VN" sz="4400" b="1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381251" y="1357313"/>
            <a:ext cx="78581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tx2"/>
                </a:solidFill>
              </a:rPr>
              <a:t>1. Quan sát các đồ dùng, vật dụng trong nhà </a:t>
            </a:r>
            <a:r>
              <a:rPr lang="en-US" altLang="en-US" sz="2800" b="1">
                <a:solidFill>
                  <a:schemeClr val="tx2"/>
                </a:solidFill>
                <a:sym typeface="Wingdings" panose="05000000000000000000" pitchFamily="2" charset="2"/>
              </a:rPr>
              <a:t> đọc tên và kí hiệu các nguyên tố hóa học có trong mẫu vật đó.</a:t>
            </a:r>
            <a:endParaRPr lang="vi-VN" altLang="en-US" sz="2800" b="1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38376" y="2714626"/>
            <a:ext cx="7858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tx2"/>
                </a:solidFill>
              </a:rPr>
              <a:t>2. Tìm hiểu bài </a:t>
            </a:r>
            <a:r>
              <a:rPr lang="en-US" altLang="en-US" sz="2800" b="1" smtClean="0">
                <a:solidFill>
                  <a:schemeClr val="tx2"/>
                </a:solidFill>
              </a:rPr>
              <a:t>phần II</a:t>
            </a:r>
            <a:endParaRPr lang="vi-VN" altLang="en-US" sz="2800" b="1">
              <a:solidFill>
                <a:schemeClr val="tx2"/>
              </a:solidFill>
            </a:endParaRPr>
          </a:p>
        </p:txBody>
      </p:sp>
      <p:sp>
        <p:nvSpPr>
          <p:cNvPr id="38918" name="AutoShape 2" descr="bảng nguyên tố hóa học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49155" name="Picture 3" descr="C:\Users\Admin\Pictures\bang-tuan-hoan-co-bao-nhieu-nguyen-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0" y="3286126"/>
            <a:ext cx="571500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2936" y="744718"/>
            <a:ext cx="100018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mtClean="0"/>
              <a:t>PHÊ DUYỆT CỦA TỔ CHUYÊN MÔN                        Tịnh Khê, ngày </a:t>
            </a:r>
            <a:r>
              <a:rPr lang="vi-VN" smtClean="0"/>
              <a:t>15  </a:t>
            </a:r>
            <a:r>
              <a:rPr lang="vi-VN" smtClean="0"/>
              <a:t>tháng </a:t>
            </a:r>
            <a:r>
              <a:rPr lang="vi-VN" smtClean="0"/>
              <a:t>11 </a:t>
            </a:r>
            <a:r>
              <a:rPr lang="vi-VN" smtClean="0"/>
              <a:t>năm </a:t>
            </a:r>
            <a:r>
              <a:rPr lang="vi-VN" smtClean="0"/>
              <a:t>2025</a:t>
            </a:r>
            <a:endParaRPr lang="vi-VN" smtClean="0"/>
          </a:p>
          <a:p>
            <a:r>
              <a:rPr lang="vi-VN" smtClean="0"/>
              <a:t>                                                                                                          Giáo viên bộ môn </a:t>
            </a:r>
          </a:p>
          <a:p>
            <a:endParaRPr lang="vi-VN"/>
          </a:p>
          <a:p>
            <a:endParaRPr lang="vi-VN" smtClean="0"/>
          </a:p>
          <a:p>
            <a:endParaRPr lang="vi-VN"/>
          </a:p>
          <a:p>
            <a:endParaRPr lang="vi-VN" smtClean="0"/>
          </a:p>
          <a:p>
            <a:endParaRPr lang="vi-VN"/>
          </a:p>
          <a:p>
            <a:endParaRPr lang="vi-VN" smtClean="0"/>
          </a:p>
          <a:p>
            <a:r>
              <a:rPr lang="vi-VN" smtClean="0"/>
              <a:t>                 Nguyễn Thị Thu Hòa                                                   Phạm Tô Ninh </a:t>
            </a:r>
            <a:endParaRPr lang="vi-VN"/>
          </a:p>
          <a:p>
            <a:endParaRPr lang="vi-VN" smtClean="0"/>
          </a:p>
          <a:p>
            <a:endParaRPr lang="vi-VN"/>
          </a:p>
          <a:p>
            <a:endParaRPr lang="vi-VN" smtClean="0"/>
          </a:p>
          <a:p>
            <a:endParaRPr lang="vi-VN"/>
          </a:p>
          <a:p>
            <a:endParaRPr lang="vi-VN" smtClean="0"/>
          </a:p>
          <a:p>
            <a:endParaRPr lang="vi-VN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01232"/>
      </p:ext>
    </p:extLst>
  </p:cSld>
  <p:clrMapOvr>
    <a:masterClrMapping/>
  </p:clrMapOvr>
  <p:transition advTm="1000">
    <p:pull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 descr="OPL20U25GSXzBJYl68kk8uQGfFKzs7yb1M4KJWUiLk6ZEvGF+qCIPSnY57AbBFCvTW$21.2022.70$70+K4lPs7H94VUqPe2XwIsfPRnrXQE//QTEXxb8/8N4CNc6FpgZahzpTjFhMzSA7T/nHJa11DE8Ng2TP3iAmRczFlmslSuUNOgUeb6yRvs0="/>
          <p:cNvSpPr txBox="1"/>
          <p:nvPr/>
        </p:nvSpPr>
        <p:spPr>
          <a:xfrm>
            <a:off x="1004416" y="13716000"/>
            <a:ext cx="96635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Rectangle 6" descr="OPL20U25GSXzBJYl68kk8uQGfFKzs7yb1M4KJWUiLk6ZEvGF+qCIPSnY57AbBFCvTW$21.2022.70$70+K4lPs7H94VUqPe2XwIsfPRnrXQE//QTEXxb8/8N4CNc6FpgZahzpTjFhMzSA7T/nHJa11DE8Ng2TP3iAmRczFlmslSuUNOgUeb6yRvs0="/>
          <p:cNvSpPr/>
          <p:nvPr/>
        </p:nvSpPr>
        <p:spPr>
          <a:xfrm>
            <a:off x="822960" y="13716000"/>
            <a:ext cx="984504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proton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OPL20U25GSXzBJYl68kk8uQGfFKzs7yb1M4KJWUiLk6ZEvGF+qCIPSnY57AbBFCvTW$21.2022.70$70+K4lPs7H94VUqPe2XwIsfPRnrXQE//QTEXxb8/8N4CNc6FpgZahzpTjFhMzSA7T/nHJa11DE8Ng2TP3iAmRczFlmslSuUNOgUeb6yRvs0=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618" y="13716000"/>
            <a:ext cx="3588833" cy="2886020"/>
          </a:xfrm>
          <a:prstGeom prst="rect">
            <a:avLst/>
          </a:prstGeom>
        </p:spPr>
      </p:pic>
      <p:pic>
        <p:nvPicPr>
          <p:cNvPr id="8" name="Picture 7" descr="OPL20U25GSXzBJYl68kk8uQGfFKzs7yb1M4KJWUiLk6ZEvGF+qCIPSnY57AbBFCvTW$21.2022.70$70+K4lPs7H94VUqPe2XwIsfPRnrXQE//QTEXxb8/8N4CNc6FpgZahzpTjFhMzSA7T/nHJa11DE8Ng2TP3iAmRczFlmslSuUNOgUeb6yRvs0=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918" y="13716000"/>
            <a:ext cx="3588833" cy="2886020"/>
          </a:xfrm>
          <a:prstGeom prst="rect">
            <a:avLst/>
          </a:prstGeom>
        </p:spPr>
      </p:pic>
      <p:sp>
        <p:nvSpPr>
          <p:cNvPr id="10" name="Line Callout 1 9" descr="OPL20U25GSXzBJYl68kk8uQGfFKzs7yb1M4KJWUiLk6ZEvGF+qCIPSnY57AbBFCvTW$21.2022.70$70+K4lPs7H94VUqPe2XwIsfPRnrXQE//QTEXxb8/8N4CNc6FpgZahzpTjFhMzSA7T/nHJa11DE8Ng2TP3iAmRczFlmslSuUNOgUeb6yRvs0="/>
          <p:cNvSpPr/>
          <p:nvPr/>
        </p:nvSpPr>
        <p:spPr>
          <a:xfrm>
            <a:off x="3895673" y="13716000"/>
            <a:ext cx="981127" cy="612648"/>
          </a:xfrm>
          <a:prstGeom prst="borderCallout1">
            <a:avLst>
              <a:gd name="adj1" fmla="val 43976"/>
              <a:gd name="adj2" fmla="val 118"/>
              <a:gd name="adj3" fmla="val -30447"/>
              <a:gd name="adj4" fmla="val -341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Chì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ine Callout 1 10" descr="OPL20U25GSXzBJYl68kk8uQGfFKzs7yb1M4KJWUiLk6ZEvGF+qCIPSnY57AbBFCvTW$21.2022.70$70+K4lPs7H94VUqPe2XwIsfPRnrXQE//QTEXxb8/8N4CNc6FpgZahzpTjFhMzSA7T/nHJa11DE8Ng2TP3iAmRczFlmslSuUNOgUeb6yRvs0="/>
          <p:cNvSpPr/>
          <p:nvPr/>
        </p:nvSpPr>
        <p:spPr>
          <a:xfrm>
            <a:off x="8024611" y="13716000"/>
            <a:ext cx="1347989" cy="612648"/>
          </a:xfrm>
          <a:prstGeom prst="borderCallout1">
            <a:avLst>
              <a:gd name="adj1" fmla="val 43976"/>
              <a:gd name="adj2" fmla="val 118"/>
              <a:gd name="adj3" fmla="val -28345"/>
              <a:gd name="adj4" fmla="val -665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0" grpId="0" animBg="1"/>
      <p:bldP spid="1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68286086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1855</Words>
  <Application>Microsoft Office PowerPoint</Application>
  <PresentationFormat>Widescreen</PresentationFormat>
  <Paragraphs>440</Paragraphs>
  <Slides>41</Slides>
  <Notes>1</Notes>
  <HiddenSlides>1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等线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DELL</cp:lastModifiedBy>
  <cp:revision>67</cp:revision>
  <dcterms:created xsi:type="dcterms:W3CDTF">2022-09-18T03:23:00Z</dcterms:created>
  <dcterms:modified xsi:type="dcterms:W3CDTF">2026-05-28T10:37:29Z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251A256B59124650A67620FC38E7E554</vt:lpwstr>
  </property>
  <property fmtid="{D5CDD505-2E9C-101B-9397-08002B2CF9AE}" pid="3" name="KSOProductBuildVer">
    <vt:lpwstr>1033-11.2.0.11306</vt:lpwstr>
  </property>
</Properties>
</file>