
<file path=[Content_Types].xml><?xml version="1.0" encoding="utf-8"?>
<Types xmlns="http://schemas.openxmlformats.org/package/2006/content-types">
  <Default Extension="jfif" ContentType="image/jpeg"/>
  <Default Extension="jpe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5" r:id="rId1"/>
  </p:sldMasterIdLst>
  <p:notesMasterIdLst>
    <p:notesMasterId r:id="rId22"/>
  </p:notesMasterIdLst>
  <p:handoutMasterIdLst>
    <p:handoutMasterId r:id="rId23"/>
  </p:handoutMasterIdLst>
  <p:sldIdLst>
    <p:sldId id="306" r:id="rId2"/>
    <p:sldId id="337" r:id="rId3"/>
    <p:sldId id="352" r:id="rId4"/>
    <p:sldId id="351" r:id="rId5"/>
    <p:sldId id="354" r:id="rId6"/>
    <p:sldId id="356" r:id="rId7"/>
    <p:sldId id="355" r:id="rId8"/>
    <p:sldId id="358" r:id="rId9"/>
    <p:sldId id="360" r:id="rId10"/>
    <p:sldId id="368" r:id="rId11"/>
    <p:sldId id="333" r:id="rId12"/>
    <p:sldId id="305" r:id="rId13"/>
    <p:sldId id="346" r:id="rId14"/>
    <p:sldId id="312" r:id="rId15"/>
    <p:sldId id="362" r:id="rId16"/>
    <p:sldId id="364" r:id="rId17"/>
    <p:sldId id="365" r:id="rId18"/>
    <p:sldId id="366" r:id="rId19"/>
    <p:sldId id="367" r:id="rId20"/>
    <p:sldId id="369" r:id="rId21"/>
  </p:sldIdLst>
  <p:sldSz cx="9144000" cy="6858000" type="screen4x3"/>
  <p:notesSz cx="6858000" cy="9144000"/>
  <p:custDataLst>
    <p:tags r:id="rId24"/>
  </p:custDataLst>
  <p:defaultTextStyle>
    <a:defPPr>
      <a:defRPr lang="en-US"/>
    </a:defPPr>
    <a:lvl1pPr algn="l" rtl="0" fontAlgn="base">
      <a:spcBef>
        <a:spcPct val="0"/>
      </a:spcBef>
      <a:spcAft>
        <a:spcPct val="0"/>
      </a:spcAft>
      <a:defRPr sz="6000" kern="1200">
        <a:solidFill>
          <a:schemeClr val="tx1"/>
        </a:solidFill>
        <a:latin typeface="Arial" panose="020B0604020202020204" pitchFamily="34" charset="0"/>
        <a:ea typeface="+mn-ea"/>
        <a:cs typeface="Arial" panose="020B0604020202020204" pitchFamily="34" charset="0"/>
      </a:defRPr>
    </a:lvl1pPr>
    <a:lvl2pPr marL="457200" algn="l" rtl="0" fontAlgn="base">
      <a:spcBef>
        <a:spcPct val="0"/>
      </a:spcBef>
      <a:spcAft>
        <a:spcPct val="0"/>
      </a:spcAft>
      <a:defRPr sz="6000" kern="1200">
        <a:solidFill>
          <a:schemeClr val="tx1"/>
        </a:solidFill>
        <a:latin typeface="Arial" panose="020B0604020202020204" pitchFamily="34" charset="0"/>
        <a:ea typeface="+mn-ea"/>
        <a:cs typeface="Arial" panose="020B0604020202020204" pitchFamily="34" charset="0"/>
      </a:defRPr>
    </a:lvl2pPr>
    <a:lvl3pPr marL="914400" algn="l" rtl="0" fontAlgn="base">
      <a:spcBef>
        <a:spcPct val="0"/>
      </a:spcBef>
      <a:spcAft>
        <a:spcPct val="0"/>
      </a:spcAft>
      <a:defRPr sz="6000" kern="1200">
        <a:solidFill>
          <a:schemeClr val="tx1"/>
        </a:solidFill>
        <a:latin typeface="Arial" panose="020B0604020202020204" pitchFamily="34" charset="0"/>
        <a:ea typeface="+mn-ea"/>
        <a:cs typeface="Arial" panose="020B0604020202020204" pitchFamily="34" charset="0"/>
      </a:defRPr>
    </a:lvl3pPr>
    <a:lvl4pPr marL="1371600" algn="l" rtl="0" fontAlgn="base">
      <a:spcBef>
        <a:spcPct val="0"/>
      </a:spcBef>
      <a:spcAft>
        <a:spcPct val="0"/>
      </a:spcAft>
      <a:defRPr sz="6000" kern="1200">
        <a:solidFill>
          <a:schemeClr val="tx1"/>
        </a:solidFill>
        <a:latin typeface="Arial" panose="020B0604020202020204" pitchFamily="34" charset="0"/>
        <a:ea typeface="+mn-ea"/>
        <a:cs typeface="Arial" panose="020B0604020202020204" pitchFamily="34" charset="0"/>
      </a:defRPr>
    </a:lvl4pPr>
    <a:lvl5pPr marL="1828800" algn="l" rtl="0" fontAlgn="base">
      <a:spcBef>
        <a:spcPct val="0"/>
      </a:spcBef>
      <a:spcAft>
        <a:spcPct val="0"/>
      </a:spcAft>
      <a:defRPr sz="6000"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sz="6000"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sz="6000"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sz="6000"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sz="6000"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98C723"/>
    <a:srgbClr val="CCFF66"/>
    <a:srgbClr val="9A55AF"/>
    <a:srgbClr val="FF00FF"/>
    <a:srgbClr val="FF0066"/>
    <a:srgbClr val="0033CC"/>
    <a:srgbClr val="E2F80C"/>
    <a:srgbClr val="D0F70D"/>
    <a:srgbClr val="60A4A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173" autoAdjust="0"/>
    <p:restoredTop sz="94669" autoAdjust="0"/>
  </p:normalViewPr>
  <p:slideViewPr>
    <p:cSldViewPr snapToObjects="1">
      <p:cViewPr varScale="1">
        <p:scale>
          <a:sx n="66" d="100"/>
          <a:sy n="66" d="100"/>
        </p:scale>
        <p:origin x="1440" y="72"/>
      </p:cViewPr>
      <p:guideLst>
        <p:guide orient="horz" pos="2160"/>
        <p:guide pos="2880"/>
      </p:guideLst>
    </p:cSldViewPr>
  </p:slideViewPr>
  <p:outlineViewPr>
    <p:cViewPr>
      <p:scale>
        <a:sx n="33" d="100"/>
        <a:sy n="33" d="100"/>
      </p:scale>
      <p:origin x="258" y="11292"/>
    </p:cViewPr>
  </p:outlineViewPr>
  <p:notesTextViewPr>
    <p:cViewPr>
      <p:scale>
        <a:sx n="100" d="100"/>
        <a:sy n="100" d="100"/>
      </p:scale>
      <p:origin x="0" y="0"/>
    </p:cViewPr>
  </p:notesTextViewPr>
  <p:sorterViewPr>
    <p:cViewPr>
      <p:scale>
        <a:sx n="100" d="100"/>
        <a:sy n="100" d="100"/>
      </p:scale>
      <p:origin x="0" y="0"/>
    </p:cViewPr>
  </p:sorterViewPr>
  <p:notesViewPr>
    <p:cSldViewPr snapToObjects="1">
      <p:cViewPr varScale="1">
        <p:scale>
          <a:sx n="67" d="100"/>
          <a:sy n="67" d="100"/>
        </p:scale>
        <p:origin x="-2796" y="-96"/>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gs" Target="tags/tag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handoutMaster" Target="handoutMasters/handoutMaster1.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6626" name="Rectangle 2">
            <a:extLst>
              <a:ext uri="{FF2B5EF4-FFF2-40B4-BE49-F238E27FC236}">
                <a16:creationId xmlns:a16="http://schemas.microsoft.com/office/drawing/2014/main" id="{2C108677-1942-D66C-BEE2-8993CA5AB82A}"/>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sz="1200">
                <a:latin typeface="Arial" panose="020B0604020202020204" pitchFamily="34" charset="0"/>
                <a:cs typeface="+mn-cs"/>
              </a:defRPr>
            </a:lvl1pPr>
          </a:lstStyle>
          <a:p>
            <a:pPr>
              <a:defRPr/>
            </a:pPr>
            <a:endParaRPr lang="en-US" altLang="en-US"/>
          </a:p>
        </p:txBody>
      </p:sp>
      <p:sp>
        <p:nvSpPr>
          <p:cNvPr id="26627" name="Rectangle 3">
            <a:extLst>
              <a:ext uri="{FF2B5EF4-FFF2-40B4-BE49-F238E27FC236}">
                <a16:creationId xmlns:a16="http://schemas.microsoft.com/office/drawing/2014/main" id="{6F3E2E45-C7C0-B3D9-53A1-49E5A766C8DC}"/>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200">
                <a:latin typeface="Arial" panose="020B0604020202020204" pitchFamily="34" charset="0"/>
                <a:cs typeface="+mn-cs"/>
              </a:defRPr>
            </a:lvl1pPr>
          </a:lstStyle>
          <a:p>
            <a:pPr>
              <a:defRPr/>
            </a:pPr>
            <a:endParaRPr lang="en-US" altLang="en-US"/>
          </a:p>
        </p:txBody>
      </p:sp>
      <p:sp>
        <p:nvSpPr>
          <p:cNvPr id="26628" name="Rectangle 4">
            <a:extLst>
              <a:ext uri="{FF2B5EF4-FFF2-40B4-BE49-F238E27FC236}">
                <a16:creationId xmlns:a16="http://schemas.microsoft.com/office/drawing/2014/main" id="{FD577E5D-96B8-54D3-9B26-F15FBE099F69}"/>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eaLnBrk="1" hangingPunct="1">
              <a:defRPr sz="1200">
                <a:latin typeface="Arial" panose="020B0604020202020204" pitchFamily="34" charset="0"/>
                <a:cs typeface="+mn-cs"/>
              </a:defRPr>
            </a:lvl1pPr>
          </a:lstStyle>
          <a:p>
            <a:pPr>
              <a:defRPr/>
            </a:pPr>
            <a:endParaRPr lang="en-US" altLang="en-US"/>
          </a:p>
        </p:txBody>
      </p:sp>
      <p:sp>
        <p:nvSpPr>
          <p:cNvPr id="26629" name="Rectangle 5">
            <a:extLst>
              <a:ext uri="{FF2B5EF4-FFF2-40B4-BE49-F238E27FC236}">
                <a16:creationId xmlns:a16="http://schemas.microsoft.com/office/drawing/2014/main" id="{1DF2D0B8-95BF-5F5D-90C0-BCAE75980013}"/>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32CB3424-211D-492B-A3BF-5E9A893B58AD}" type="slidenum">
              <a:rPr lang="en-US" altLang="en-US"/>
              <a:pPr/>
              <a:t>‹#›</a:t>
            </a:fld>
            <a:endParaRPr lang="en-US"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578" name="Rectangle 2">
            <a:extLst>
              <a:ext uri="{FF2B5EF4-FFF2-40B4-BE49-F238E27FC236}">
                <a16:creationId xmlns:a16="http://schemas.microsoft.com/office/drawing/2014/main" id="{50CD97A6-2B21-1583-76D9-9D8F9C20DD4A}"/>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sz="1200">
                <a:latin typeface="Arial" panose="020B0604020202020204" pitchFamily="34" charset="0"/>
                <a:cs typeface="+mn-cs"/>
              </a:defRPr>
            </a:lvl1pPr>
          </a:lstStyle>
          <a:p>
            <a:pPr>
              <a:defRPr/>
            </a:pPr>
            <a:endParaRPr lang="en-US" altLang="en-US"/>
          </a:p>
        </p:txBody>
      </p:sp>
      <p:sp>
        <p:nvSpPr>
          <p:cNvPr id="24579" name="Rectangle 3">
            <a:extLst>
              <a:ext uri="{FF2B5EF4-FFF2-40B4-BE49-F238E27FC236}">
                <a16:creationId xmlns:a16="http://schemas.microsoft.com/office/drawing/2014/main" id="{0B82DBF0-68C3-9376-CCD6-44610D071C98}"/>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200">
                <a:latin typeface="Arial" panose="020B0604020202020204" pitchFamily="34" charset="0"/>
                <a:cs typeface="+mn-cs"/>
              </a:defRPr>
            </a:lvl1pPr>
          </a:lstStyle>
          <a:p>
            <a:pPr>
              <a:defRPr/>
            </a:pPr>
            <a:endParaRPr lang="en-US" altLang="en-US"/>
          </a:p>
        </p:txBody>
      </p:sp>
      <p:sp>
        <p:nvSpPr>
          <p:cNvPr id="30724" name="Rectangle 4">
            <a:extLst>
              <a:ext uri="{FF2B5EF4-FFF2-40B4-BE49-F238E27FC236}">
                <a16:creationId xmlns:a16="http://schemas.microsoft.com/office/drawing/2014/main" id="{53ACA61B-D115-02EA-53AB-D3D6813B6B9C}"/>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4581" name="Rectangle 5">
            <a:extLst>
              <a:ext uri="{FF2B5EF4-FFF2-40B4-BE49-F238E27FC236}">
                <a16:creationId xmlns:a16="http://schemas.microsoft.com/office/drawing/2014/main" id="{B017E1EC-F041-1B47-2333-9A2968774016}"/>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noProof="0"/>
              <a:t>Click to edit Master text styles</a:t>
            </a:r>
          </a:p>
          <a:p>
            <a:pPr lvl="1"/>
            <a:r>
              <a:rPr lang="en-US" altLang="en-US" noProof="0"/>
              <a:t>Second level</a:t>
            </a:r>
          </a:p>
          <a:p>
            <a:pPr lvl="2"/>
            <a:r>
              <a:rPr lang="en-US" altLang="en-US" noProof="0"/>
              <a:t>Third level</a:t>
            </a:r>
          </a:p>
          <a:p>
            <a:pPr lvl="3"/>
            <a:r>
              <a:rPr lang="en-US" altLang="en-US" noProof="0"/>
              <a:t>Fourth level</a:t>
            </a:r>
          </a:p>
          <a:p>
            <a:pPr lvl="4"/>
            <a:r>
              <a:rPr lang="en-US" altLang="en-US" noProof="0"/>
              <a:t>Fifth level</a:t>
            </a:r>
          </a:p>
        </p:txBody>
      </p:sp>
      <p:sp>
        <p:nvSpPr>
          <p:cNvPr id="24582" name="Rectangle 6">
            <a:extLst>
              <a:ext uri="{FF2B5EF4-FFF2-40B4-BE49-F238E27FC236}">
                <a16:creationId xmlns:a16="http://schemas.microsoft.com/office/drawing/2014/main" id="{04CB84FB-6CF1-E16C-782F-502146904C91}"/>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eaLnBrk="1" hangingPunct="1">
              <a:defRPr sz="1200">
                <a:latin typeface="Arial" panose="020B0604020202020204" pitchFamily="34" charset="0"/>
                <a:cs typeface="+mn-cs"/>
              </a:defRPr>
            </a:lvl1pPr>
          </a:lstStyle>
          <a:p>
            <a:pPr>
              <a:defRPr/>
            </a:pPr>
            <a:endParaRPr lang="en-US" altLang="en-US"/>
          </a:p>
        </p:txBody>
      </p:sp>
      <p:sp>
        <p:nvSpPr>
          <p:cNvPr id="24583" name="Rectangle 7">
            <a:extLst>
              <a:ext uri="{FF2B5EF4-FFF2-40B4-BE49-F238E27FC236}">
                <a16:creationId xmlns:a16="http://schemas.microsoft.com/office/drawing/2014/main" id="{47E1B155-96FB-4759-A01D-B12FD1C3908F}"/>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7842726F-55A5-4E14-8716-81BEC206DAA7}" type="slidenum">
              <a:rPr lang="en-US" altLang="en-US"/>
              <a:pPr/>
              <a:t>‹#›</a:t>
            </a:fld>
            <a:endParaRPr lang="en-US" altLang="en-US"/>
          </a:p>
        </p:txBody>
      </p:sp>
    </p:spTree>
    <p:extLst>
      <p:ext uri="{BB962C8B-B14F-4D97-AF65-F5344CB8AC3E}">
        <p14:creationId xmlns:p14="http://schemas.microsoft.com/office/powerpoint/2010/main" val="827837586"/>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幻灯片图像占位符 1">
            <a:extLst>
              <a:ext uri="{FF2B5EF4-FFF2-40B4-BE49-F238E27FC236}">
                <a16:creationId xmlns:a16="http://schemas.microsoft.com/office/drawing/2014/main" id="{0150BCBC-660A-A465-6E37-C238790F3850}"/>
              </a:ext>
            </a:extLst>
          </p:cNvPr>
          <p:cNvSpPr>
            <a:spLocks noGrp="1" noRot="1" noChangeAspect="1" noTextEdit="1"/>
          </p:cNvSpPr>
          <p:nvPr>
            <p:ph type="sldImg"/>
          </p:nvPr>
        </p:nvSpPr>
        <p:spPr>
          <a:ln/>
        </p:spPr>
      </p:sp>
      <p:sp>
        <p:nvSpPr>
          <p:cNvPr id="31747" name="备注占位符 2">
            <a:extLst>
              <a:ext uri="{FF2B5EF4-FFF2-40B4-BE49-F238E27FC236}">
                <a16:creationId xmlns:a16="http://schemas.microsoft.com/office/drawing/2014/main" id="{1CEA028B-6D5E-CCB0-C851-009929C7C2C4}"/>
              </a:ext>
            </a:extLst>
          </p:cNvPr>
          <p:cNvSpPr>
            <a:spLocks noGrp="1"/>
          </p:cNvSpPr>
          <p:nvPr>
            <p:ph type="body" idx="1"/>
          </p:nvPr>
        </p:nvSpPr>
        <p:spPr>
          <a:noFill/>
        </p:spPr>
        <p:txBody>
          <a:bodyPr/>
          <a:lstStyle/>
          <a:p>
            <a:endParaRPr lang="zh-CN" altLang="en-US"/>
          </a:p>
        </p:txBody>
      </p:sp>
      <p:sp>
        <p:nvSpPr>
          <p:cNvPr id="28676" name="灯片编号占位符 3">
            <a:extLst>
              <a:ext uri="{FF2B5EF4-FFF2-40B4-BE49-F238E27FC236}">
                <a16:creationId xmlns:a16="http://schemas.microsoft.com/office/drawing/2014/main" id="{7C0EE6D9-2FC2-803D-EE10-C10B9F67F5E1}"/>
              </a:ext>
            </a:extLst>
          </p:cNvPr>
          <p:cNvSpPr>
            <a:spLocks noGrp="1"/>
          </p:cNvSpPr>
          <p:nvPr>
            <p:ph type="sldNum" sz="quarter" idx="5"/>
          </p:nvPr>
        </p:nvSpPr>
        <p:spPr/>
        <p:txBody>
          <a:bodyPr/>
          <a:lstStyle>
            <a:lvl1pPr eaLnBrk="0" hangingPunct="0">
              <a:spcBef>
                <a:spcPct val="30000"/>
              </a:spcBef>
              <a:defRPr sz="1200">
                <a:solidFill>
                  <a:schemeClr val="tx1"/>
                </a:solidFill>
                <a:latin typeface="Arial" panose="020B0604020202020204" pitchFamily="34" charset="0"/>
              </a:defRPr>
            </a:lvl1pPr>
            <a:lvl2pPr marL="742950" indent="-285750" eaLnBrk="0" hangingPunct="0">
              <a:spcBef>
                <a:spcPct val="30000"/>
              </a:spcBef>
              <a:defRPr sz="1200">
                <a:solidFill>
                  <a:schemeClr val="tx1"/>
                </a:solidFill>
                <a:latin typeface="Arial" panose="020B0604020202020204" pitchFamily="34" charset="0"/>
              </a:defRPr>
            </a:lvl2pPr>
            <a:lvl3pPr marL="1143000" indent="-228600" eaLnBrk="0" hangingPunct="0">
              <a:spcBef>
                <a:spcPct val="30000"/>
              </a:spcBef>
              <a:defRPr sz="1200">
                <a:solidFill>
                  <a:schemeClr val="tx1"/>
                </a:solidFill>
                <a:latin typeface="Arial" panose="020B0604020202020204" pitchFamily="34" charset="0"/>
              </a:defRPr>
            </a:lvl3pPr>
            <a:lvl4pPr marL="1600200" indent="-228600" eaLnBrk="0" hangingPunct="0">
              <a:spcBef>
                <a:spcPct val="30000"/>
              </a:spcBef>
              <a:defRPr sz="1200">
                <a:solidFill>
                  <a:schemeClr val="tx1"/>
                </a:solidFill>
                <a:latin typeface="Arial" panose="020B0604020202020204" pitchFamily="34" charset="0"/>
              </a:defRPr>
            </a:lvl4pPr>
            <a:lvl5pPr marL="2057400" indent="-228600" eaLnBrk="0" hangingPunct="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842F2CDF-3890-4AD8-B58C-E6A4BF3B81D5}" type="slidenum">
              <a:rPr lang="zh-CN" altLang="en-US">
                <a:solidFill>
                  <a:srgbClr val="000000"/>
                </a:solidFill>
              </a:rPr>
              <a:pPr eaLnBrk="1" hangingPunct="1">
                <a:spcBef>
                  <a:spcPct val="0"/>
                </a:spcBef>
              </a:pPr>
              <a:t>1</a:t>
            </a:fld>
            <a:endParaRPr lang="zh-CN" altLang="en-US">
              <a:solidFill>
                <a:srgbClr val="000000"/>
              </a:solidFil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a:extLst>
              <a:ext uri="{FF2B5EF4-FFF2-40B4-BE49-F238E27FC236}">
                <a16:creationId xmlns:a16="http://schemas.microsoft.com/office/drawing/2014/main" id="{6D5FD75B-D56A-0904-D6A6-DF16392F4494}"/>
              </a:ext>
            </a:extLst>
          </p:cNvPr>
          <p:cNvSpPr>
            <a:spLocks noGrp="1" noRot="1" noChangeAspect="1" noChangeArrowheads="1" noTextEdit="1"/>
          </p:cNvSpPr>
          <p:nvPr>
            <p:ph type="sldImg"/>
          </p:nvPr>
        </p:nvSpPr>
        <p:spPr>
          <a:ln/>
        </p:spPr>
      </p:sp>
      <p:sp>
        <p:nvSpPr>
          <p:cNvPr id="32771" name="Rectangle 3">
            <a:extLst>
              <a:ext uri="{FF2B5EF4-FFF2-40B4-BE49-F238E27FC236}">
                <a16:creationId xmlns:a16="http://schemas.microsoft.com/office/drawing/2014/main" id="{36D3E57B-B8F6-2EB1-6F13-3880BE9D35E1}"/>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7"/>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a:extLst>
              <a:ext uri="{FF2B5EF4-FFF2-40B4-BE49-F238E27FC236}">
                <a16:creationId xmlns:a16="http://schemas.microsoft.com/office/drawing/2014/main" id="{4027E39F-B98D-94B3-4608-94FB6F323691}"/>
              </a:ext>
            </a:extLst>
          </p:cNvPr>
          <p:cNvSpPr>
            <a:spLocks noGrp="1"/>
          </p:cNvSpPr>
          <p:nvPr>
            <p:ph type="dt" sz="half" idx="10"/>
          </p:nvPr>
        </p:nvSpPr>
        <p:spPr/>
        <p:txBody>
          <a:bodyPr/>
          <a:lstStyle>
            <a:lvl1pPr eaLnBrk="0" fontAlgn="base" hangingPunct="0">
              <a:spcBef>
                <a:spcPct val="0"/>
              </a:spcBef>
              <a:spcAft>
                <a:spcPct val="0"/>
              </a:spcAft>
              <a:defRPr>
                <a:latin typeface="Arial" charset="0"/>
              </a:defRPr>
            </a:lvl1pPr>
          </a:lstStyle>
          <a:p>
            <a:pPr>
              <a:defRPr/>
            </a:pPr>
            <a:fld id="{69A63F91-9F74-4C2A-A3A7-616A9BD67263}" type="datetimeFigureOut">
              <a:rPr lang="en-US"/>
              <a:pPr>
                <a:defRPr/>
              </a:pPr>
              <a:t>5/28/2026</a:t>
            </a:fld>
            <a:endParaRPr lang="en-US"/>
          </a:p>
        </p:txBody>
      </p:sp>
      <p:sp>
        <p:nvSpPr>
          <p:cNvPr id="5" name="Footer Placeholder 4">
            <a:extLst>
              <a:ext uri="{FF2B5EF4-FFF2-40B4-BE49-F238E27FC236}">
                <a16:creationId xmlns:a16="http://schemas.microsoft.com/office/drawing/2014/main" id="{F1064A16-61A5-988C-87B6-BDB2E1B8889C}"/>
              </a:ext>
            </a:extLst>
          </p:cNvPr>
          <p:cNvSpPr>
            <a:spLocks noGrp="1"/>
          </p:cNvSpPr>
          <p:nvPr>
            <p:ph type="ftr" sz="quarter" idx="11"/>
          </p:nvPr>
        </p:nvSpPr>
        <p:spPr/>
        <p:txBody>
          <a:bodyPr/>
          <a:lstStyle>
            <a:lvl1pPr eaLnBrk="0" fontAlgn="base" hangingPunct="0">
              <a:spcBef>
                <a:spcPct val="0"/>
              </a:spcBef>
              <a:spcAft>
                <a:spcPct val="0"/>
              </a:spcAft>
              <a:defRPr>
                <a:latin typeface="Arial" charset="0"/>
              </a:defRPr>
            </a:lvl1pPr>
          </a:lstStyle>
          <a:p>
            <a:pPr>
              <a:defRPr/>
            </a:pPr>
            <a:endParaRPr lang="en-US"/>
          </a:p>
        </p:txBody>
      </p:sp>
      <p:sp>
        <p:nvSpPr>
          <p:cNvPr id="6" name="Slide Number Placeholder 5">
            <a:extLst>
              <a:ext uri="{FF2B5EF4-FFF2-40B4-BE49-F238E27FC236}">
                <a16:creationId xmlns:a16="http://schemas.microsoft.com/office/drawing/2014/main" id="{66545E33-ECFA-92D0-8F82-493B62FDB295}"/>
              </a:ext>
            </a:extLst>
          </p:cNvPr>
          <p:cNvSpPr>
            <a:spLocks noGrp="1"/>
          </p:cNvSpPr>
          <p:nvPr>
            <p:ph type="sldNum" sz="quarter" idx="12"/>
          </p:nvPr>
        </p:nvSpPr>
        <p:spPr/>
        <p:txBody>
          <a:bodyPr/>
          <a:lstStyle>
            <a:lvl1pPr eaLnBrk="0" hangingPunct="0">
              <a:defRPr>
                <a:latin typeface="Arial" panose="020B0604020202020204" pitchFamily="34" charset="0"/>
              </a:defRPr>
            </a:lvl1pPr>
          </a:lstStyle>
          <a:p>
            <a:fld id="{F51307E7-2297-43B7-8998-94C5D9DFA1DB}" type="slidenum">
              <a:rPr lang="en-US" altLang="en-US"/>
              <a:pPr/>
              <a:t>‹#›</a:t>
            </a:fld>
            <a:endParaRPr lang="en-US" altLang="en-US"/>
          </a:p>
        </p:txBody>
      </p:sp>
    </p:spTree>
    <p:extLst>
      <p:ext uri="{BB962C8B-B14F-4D97-AF65-F5344CB8AC3E}">
        <p14:creationId xmlns:p14="http://schemas.microsoft.com/office/powerpoint/2010/main" val="267819518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A34C92D-A9B9-717E-2588-651D51859FD4}"/>
              </a:ext>
            </a:extLst>
          </p:cNvPr>
          <p:cNvSpPr>
            <a:spLocks noGrp="1"/>
          </p:cNvSpPr>
          <p:nvPr>
            <p:ph type="dt" sz="half" idx="10"/>
          </p:nvPr>
        </p:nvSpPr>
        <p:spPr/>
        <p:txBody>
          <a:bodyPr/>
          <a:lstStyle>
            <a:lvl1pPr eaLnBrk="0" fontAlgn="base" hangingPunct="0">
              <a:spcBef>
                <a:spcPct val="0"/>
              </a:spcBef>
              <a:spcAft>
                <a:spcPct val="0"/>
              </a:spcAft>
              <a:defRPr>
                <a:latin typeface="Arial" charset="0"/>
              </a:defRPr>
            </a:lvl1pPr>
          </a:lstStyle>
          <a:p>
            <a:pPr>
              <a:defRPr/>
            </a:pPr>
            <a:fld id="{B8FF4005-BC8A-4D7D-BEE3-C8CBD33DA2EE}" type="datetimeFigureOut">
              <a:rPr lang="en-US"/>
              <a:pPr>
                <a:defRPr/>
              </a:pPr>
              <a:t>5/28/2026</a:t>
            </a:fld>
            <a:endParaRPr lang="en-US"/>
          </a:p>
        </p:txBody>
      </p:sp>
      <p:sp>
        <p:nvSpPr>
          <p:cNvPr id="5" name="Footer Placeholder 4">
            <a:extLst>
              <a:ext uri="{FF2B5EF4-FFF2-40B4-BE49-F238E27FC236}">
                <a16:creationId xmlns:a16="http://schemas.microsoft.com/office/drawing/2014/main" id="{C169141B-34E5-33F4-265D-32CED7A17651}"/>
              </a:ext>
            </a:extLst>
          </p:cNvPr>
          <p:cNvSpPr>
            <a:spLocks noGrp="1"/>
          </p:cNvSpPr>
          <p:nvPr>
            <p:ph type="ftr" sz="quarter" idx="11"/>
          </p:nvPr>
        </p:nvSpPr>
        <p:spPr/>
        <p:txBody>
          <a:bodyPr/>
          <a:lstStyle>
            <a:lvl1pPr eaLnBrk="0" fontAlgn="base" hangingPunct="0">
              <a:spcBef>
                <a:spcPct val="0"/>
              </a:spcBef>
              <a:spcAft>
                <a:spcPct val="0"/>
              </a:spcAft>
              <a:defRPr>
                <a:latin typeface="Arial" charset="0"/>
              </a:defRPr>
            </a:lvl1pPr>
          </a:lstStyle>
          <a:p>
            <a:pPr>
              <a:defRPr/>
            </a:pPr>
            <a:endParaRPr lang="en-US"/>
          </a:p>
        </p:txBody>
      </p:sp>
      <p:sp>
        <p:nvSpPr>
          <p:cNvPr id="6" name="Slide Number Placeholder 5">
            <a:extLst>
              <a:ext uri="{FF2B5EF4-FFF2-40B4-BE49-F238E27FC236}">
                <a16:creationId xmlns:a16="http://schemas.microsoft.com/office/drawing/2014/main" id="{1471CB17-195F-E325-4380-6991FBE14299}"/>
              </a:ext>
            </a:extLst>
          </p:cNvPr>
          <p:cNvSpPr>
            <a:spLocks noGrp="1"/>
          </p:cNvSpPr>
          <p:nvPr>
            <p:ph type="sldNum" sz="quarter" idx="12"/>
          </p:nvPr>
        </p:nvSpPr>
        <p:spPr/>
        <p:txBody>
          <a:bodyPr/>
          <a:lstStyle>
            <a:lvl1pPr eaLnBrk="0" hangingPunct="0">
              <a:defRPr>
                <a:latin typeface="Arial" panose="020B0604020202020204" pitchFamily="34" charset="0"/>
              </a:defRPr>
            </a:lvl1pPr>
          </a:lstStyle>
          <a:p>
            <a:fld id="{08ECCBDA-8AC6-437A-AD52-D264EF84828D}" type="slidenum">
              <a:rPr lang="en-US" altLang="en-US"/>
              <a:pPr/>
              <a:t>‹#›</a:t>
            </a:fld>
            <a:endParaRPr lang="en-US" altLang="en-US"/>
          </a:p>
        </p:txBody>
      </p:sp>
    </p:spTree>
    <p:extLst>
      <p:ext uri="{BB962C8B-B14F-4D97-AF65-F5344CB8AC3E}">
        <p14:creationId xmlns:p14="http://schemas.microsoft.com/office/powerpoint/2010/main" val="42675528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2"/>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62C7F10-EC65-BE68-D083-92AFCEFD78D6}"/>
              </a:ext>
            </a:extLst>
          </p:cNvPr>
          <p:cNvSpPr>
            <a:spLocks noGrp="1"/>
          </p:cNvSpPr>
          <p:nvPr>
            <p:ph type="dt" sz="half" idx="10"/>
          </p:nvPr>
        </p:nvSpPr>
        <p:spPr/>
        <p:txBody>
          <a:bodyPr/>
          <a:lstStyle>
            <a:lvl1pPr eaLnBrk="0" fontAlgn="base" hangingPunct="0">
              <a:spcBef>
                <a:spcPct val="0"/>
              </a:spcBef>
              <a:spcAft>
                <a:spcPct val="0"/>
              </a:spcAft>
              <a:defRPr>
                <a:latin typeface="Arial" charset="0"/>
              </a:defRPr>
            </a:lvl1pPr>
          </a:lstStyle>
          <a:p>
            <a:pPr>
              <a:defRPr/>
            </a:pPr>
            <a:fld id="{EB21FFBF-B5F9-49B2-950D-0D2F9811B61E}" type="datetimeFigureOut">
              <a:rPr lang="en-US"/>
              <a:pPr>
                <a:defRPr/>
              </a:pPr>
              <a:t>5/28/2026</a:t>
            </a:fld>
            <a:endParaRPr lang="en-US"/>
          </a:p>
        </p:txBody>
      </p:sp>
      <p:sp>
        <p:nvSpPr>
          <p:cNvPr id="5" name="Footer Placeholder 4">
            <a:extLst>
              <a:ext uri="{FF2B5EF4-FFF2-40B4-BE49-F238E27FC236}">
                <a16:creationId xmlns:a16="http://schemas.microsoft.com/office/drawing/2014/main" id="{25C0EC53-BAA8-3B66-5F79-7FBEFE084A33}"/>
              </a:ext>
            </a:extLst>
          </p:cNvPr>
          <p:cNvSpPr>
            <a:spLocks noGrp="1"/>
          </p:cNvSpPr>
          <p:nvPr>
            <p:ph type="ftr" sz="quarter" idx="11"/>
          </p:nvPr>
        </p:nvSpPr>
        <p:spPr/>
        <p:txBody>
          <a:bodyPr/>
          <a:lstStyle>
            <a:lvl1pPr eaLnBrk="0" fontAlgn="base" hangingPunct="0">
              <a:spcBef>
                <a:spcPct val="0"/>
              </a:spcBef>
              <a:spcAft>
                <a:spcPct val="0"/>
              </a:spcAft>
              <a:defRPr>
                <a:latin typeface="Arial" charset="0"/>
              </a:defRPr>
            </a:lvl1pPr>
          </a:lstStyle>
          <a:p>
            <a:pPr>
              <a:defRPr/>
            </a:pPr>
            <a:endParaRPr lang="en-US"/>
          </a:p>
        </p:txBody>
      </p:sp>
      <p:sp>
        <p:nvSpPr>
          <p:cNvPr id="6" name="Slide Number Placeholder 5">
            <a:extLst>
              <a:ext uri="{FF2B5EF4-FFF2-40B4-BE49-F238E27FC236}">
                <a16:creationId xmlns:a16="http://schemas.microsoft.com/office/drawing/2014/main" id="{138EDE53-6664-E017-AF6D-964F8B4055CD}"/>
              </a:ext>
            </a:extLst>
          </p:cNvPr>
          <p:cNvSpPr>
            <a:spLocks noGrp="1"/>
          </p:cNvSpPr>
          <p:nvPr>
            <p:ph type="sldNum" sz="quarter" idx="12"/>
          </p:nvPr>
        </p:nvSpPr>
        <p:spPr/>
        <p:txBody>
          <a:bodyPr/>
          <a:lstStyle>
            <a:lvl1pPr eaLnBrk="0" hangingPunct="0">
              <a:defRPr>
                <a:latin typeface="Arial" panose="020B0604020202020204" pitchFamily="34" charset="0"/>
              </a:defRPr>
            </a:lvl1pPr>
          </a:lstStyle>
          <a:p>
            <a:fld id="{5AA66813-D912-4519-9E07-637C2EAFE7CC}" type="slidenum">
              <a:rPr lang="en-US" altLang="en-US"/>
              <a:pPr/>
              <a:t>‹#›</a:t>
            </a:fld>
            <a:endParaRPr lang="en-US" altLang="en-US"/>
          </a:p>
        </p:txBody>
      </p:sp>
    </p:spTree>
    <p:extLst>
      <p:ext uri="{BB962C8B-B14F-4D97-AF65-F5344CB8AC3E}">
        <p14:creationId xmlns:p14="http://schemas.microsoft.com/office/powerpoint/2010/main" val="8192343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2"/>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2"/>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D6A2F171-1849-E49F-C203-7F783FA22AD9}"/>
              </a:ext>
            </a:extLst>
          </p:cNvPr>
          <p:cNvSpPr>
            <a:spLocks noGrp="1"/>
          </p:cNvSpPr>
          <p:nvPr>
            <p:ph type="dt" sz="half" idx="10"/>
          </p:nvPr>
        </p:nvSpPr>
        <p:spPr/>
        <p:txBody>
          <a:bodyPr/>
          <a:lstStyle>
            <a:lvl1pPr eaLnBrk="0" fontAlgn="base" hangingPunct="0">
              <a:spcBef>
                <a:spcPct val="0"/>
              </a:spcBef>
              <a:spcAft>
                <a:spcPct val="0"/>
              </a:spcAft>
              <a:defRPr>
                <a:latin typeface="Arial" charset="0"/>
              </a:defRPr>
            </a:lvl1pPr>
          </a:lstStyle>
          <a:p>
            <a:pPr>
              <a:defRPr/>
            </a:pPr>
            <a:fld id="{91C06ACA-6D15-4A3A-9469-161E0EB1EDB4}" type="datetimeFigureOut">
              <a:rPr lang="en-US"/>
              <a:pPr>
                <a:defRPr/>
              </a:pPr>
              <a:t>5/28/2026</a:t>
            </a:fld>
            <a:endParaRPr lang="en-US"/>
          </a:p>
        </p:txBody>
      </p:sp>
      <p:sp>
        <p:nvSpPr>
          <p:cNvPr id="6" name="Footer Placeholder 5">
            <a:extLst>
              <a:ext uri="{FF2B5EF4-FFF2-40B4-BE49-F238E27FC236}">
                <a16:creationId xmlns:a16="http://schemas.microsoft.com/office/drawing/2014/main" id="{EA3E2597-291B-4440-F79C-E2A71D529F9E}"/>
              </a:ext>
            </a:extLst>
          </p:cNvPr>
          <p:cNvSpPr>
            <a:spLocks noGrp="1"/>
          </p:cNvSpPr>
          <p:nvPr>
            <p:ph type="ftr" sz="quarter" idx="11"/>
          </p:nvPr>
        </p:nvSpPr>
        <p:spPr/>
        <p:txBody>
          <a:bodyPr/>
          <a:lstStyle>
            <a:lvl1pPr eaLnBrk="0" fontAlgn="base" hangingPunct="0">
              <a:spcBef>
                <a:spcPct val="0"/>
              </a:spcBef>
              <a:spcAft>
                <a:spcPct val="0"/>
              </a:spcAft>
              <a:defRPr>
                <a:latin typeface="Arial" charset="0"/>
              </a:defRPr>
            </a:lvl1pPr>
          </a:lstStyle>
          <a:p>
            <a:pPr>
              <a:defRPr/>
            </a:pPr>
            <a:endParaRPr lang="en-US"/>
          </a:p>
        </p:txBody>
      </p:sp>
      <p:sp>
        <p:nvSpPr>
          <p:cNvPr id="7" name="Slide Number Placeholder 6">
            <a:extLst>
              <a:ext uri="{FF2B5EF4-FFF2-40B4-BE49-F238E27FC236}">
                <a16:creationId xmlns:a16="http://schemas.microsoft.com/office/drawing/2014/main" id="{9C1D7BE2-525B-365E-8023-918248B540E2}"/>
              </a:ext>
            </a:extLst>
          </p:cNvPr>
          <p:cNvSpPr>
            <a:spLocks noGrp="1"/>
          </p:cNvSpPr>
          <p:nvPr>
            <p:ph type="sldNum" sz="quarter" idx="12"/>
          </p:nvPr>
        </p:nvSpPr>
        <p:spPr/>
        <p:txBody>
          <a:bodyPr/>
          <a:lstStyle>
            <a:lvl1pPr eaLnBrk="0" hangingPunct="0">
              <a:defRPr>
                <a:latin typeface="Arial" panose="020B0604020202020204" pitchFamily="34" charset="0"/>
              </a:defRPr>
            </a:lvl1pPr>
          </a:lstStyle>
          <a:p>
            <a:fld id="{E162F44A-97BD-482F-98E9-74363AA0273B}" type="slidenum">
              <a:rPr lang="en-US" altLang="en-US"/>
              <a:pPr/>
              <a:t>‹#›</a:t>
            </a:fld>
            <a:endParaRPr lang="en-US" altLang="en-US"/>
          </a:p>
        </p:txBody>
      </p:sp>
    </p:spTree>
    <p:extLst>
      <p:ext uri="{BB962C8B-B14F-4D97-AF65-F5344CB8AC3E}">
        <p14:creationId xmlns:p14="http://schemas.microsoft.com/office/powerpoint/2010/main" val="355153557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353505C-9CFE-3611-5B82-4E9922661B33}"/>
              </a:ext>
            </a:extLst>
          </p:cNvPr>
          <p:cNvSpPr>
            <a:spLocks noGrp="1"/>
          </p:cNvSpPr>
          <p:nvPr>
            <p:ph type="dt" sz="half" idx="10"/>
          </p:nvPr>
        </p:nvSpPr>
        <p:spPr/>
        <p:txBody>
          <a:bodyPr/>
          <a:lstStyle>
            <a:lvl1pPr eaLnBrk="0" fontAlgn="base" hangingPunct="0">
              <a:spcBef>
                <a:spcPct val="0"/>
              </a:spcBef>
              <a:spcAft>
                <a:spcPct val="0"/>
              </a:spcAft>
              <a:defRPr>
                <a:latin typeface="Arial" charset="0"/>
              </a:defRPr>
            </a:lvl1pPr>
          </a:lstStyle>
          <a:p>
            <a:pPr>
              <a:defRPr/>
            </a:pPr>
            <a:fld id="{A9FB21C7-118C-4C1E-B229-058CEDD4AFCF}" type="datetimeFigureOut">
              <a:rPr lang="en-US"/>
              <a:pPr>
                <a:defRPr/>
              </a:pPr>
              <a:t>5/28/2026</a:t>
            </a:fld>
            <a:endParaRPr lang="en-US"/>
          </a:p>
        </p:txBody>
      </p:sp>
      <p:sp>
        <p:nvSpPr>
          <p:cNvPr id="8" name="Footer Placeholder 7">
            <a:extLst>
              <a:ext uri="{FF2B5EF4-FFF2-40B4-BE49-F238E27FC236}">
                <a16:creationId xmlns:a16="http://schemas.microsoft.com/office/drawing/2014/main" id="{AB372FE2-2C99-6BC6-06BC-165A727C57D2}"/>
              </a:ext>
            </a:extLst>
          </p:cNvPr>
          <p:cNvSpPr>
            <a:spLocks noGrp="1"/>
          </p:cNvSpPr>
          <p:nvPr>
            <p:ph type="ftr" sz="quarter" idx="11"/>
          </p:nvPr>
        </p:nvSpPr>
        <p:spPr/>
        <p:txBody>
          <a:bodyPr/>
          <a:lstStyle>
            <a:lvl1pPr eaLnBrk="0" fontAlgn="base" hangingPunct="0">
              <a:spcBef>
                <a:spcPct val="0"/>
              </a:spcBef>
              <a:spcAft>
                <a:spcPct val="0"/>
              </a:spcAft>
              <a:defRPr>
                <a:latin typeface="Arial" charset="0"/>
              </a:defRPr>
            </a:lvl1pPr>
          </a:lstStyle>
          <a:p>
            <a:pPr>
              <a:defRPr/>
            </a:pPr>
            <a:endParaRPr lang="en-US"/>
          </a:p>
        </p:txBody>
      </p:sp>
      <p:sp>
        <p:nvSpPr>
          <p:cNvPr id="9" name="Slide Number Placeholder 8">
            <a:extLst>
              <a:ext uri="{FF2B5EF4-FFF2-40B4-BE49-F238E27FC236}">
                <a16:creationId xmlns:a16="http://schemas.microsoft.com/office/drawing/2014/main" id="{F50CD965-F184-E142-C6E9-59BB3BEBDBC2}"/>
              </a:ext>
            </a:extLst>
          </p:cNvPr>
          <p:cNvSpPr>
            <a:spLocks noGrp="1"/>
          </p:cNvSpPr>
          <p:nvPr>
            <p:ph type="sldNum" sz="quarter" idx="12"/>
          </p:nvPr>
        </p:nvSpPr>
        <p:spPr/>
        <p:txBody>
          <a:bodyPr/>
          <a:lstStyle>
            <a:lvl1pPr eaLnBrk="0" hangingPunct="0">
              <a:defRPr>
                <a:latin typeface="Arial" panose="020B0604020202020204" pitchFamily="34" charset="0"/>
              </a:defRPr>
            </a:lvl1pPr>
          </a:lstStyle>
          <a:p>
            <a:fld id="{37725DDC-0729-4A5F-B7F3-BC031E22B2BA}" type="slidenum">
              <a:rPr lang="en-US" altLang="en-US"/>
              <a:pPr/>
              <a:t>‹#›</a:t>
            </a:fld>
            <a:endParaRPr lang="en-US" altLang="en-US"/>
          </a:p>
        </p:txBody>
      </p:sp>
    </p:spTree>
    <p:extLst>
      <p:ext uri="{BB962C8B-B14F-4D97-AF65-F5344CB8AC3E}">
        <p14:creationId xmlns:p14="http://schemas.microsoft.com/office/powerpoint/2010/main" val="32391641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3B9284D0-384A-20E1-B89B-E8A222FA0898}"/>
              </a:ext>
            </a:extLst>
          </p:cNvPr>
          <p:cNvSpPr>
            <a:spLocks noGrp="1"/>
          </p:cNvSpPr>
          <p:nvPr>
            <p:ph type="dt" sz="half" idx="10"/>
          </p:nvPr>
        </p:nvSpPr>
        <p:spPr/>
        <p:txBody>
          <a:bodyPr/>
          <a:lstStyle>
            <a:lvl1pPr eaLnBrk="0" fontAlgn="base" hangingPunct="0">
              <a:spcBef>
                <a:spcPct val="0"/>
              </a:spcBef>
              <a:spcAft>
                <a:spcPct val="0"/>
              </a:spcAft>
              <a:defRPr>
                <a:latin typeface="Arial" charset="0"/>
              </a:defRPr>
            </a:lvl1pPr>
          </a:lstStyle>
          <a:p>
            <a:pPr>
              <a:defRPr/>
            </a:pPr>
            <a:fld id="{14A86876-698F-4B9E-A7AE-74CDEA073792}" type="datetimeFigureOut">
              <a:rPr lang="en-US"/>
              <a:pPr>
                <a:defRPr/>
              </a:pPr>
              <a:t>5/28/2026</a:t>
            </a:fld>
            <a:endParaRPr lang="en-US"/>
          </a:p>
        </p:txBody>
      </p:sp>
      <p:sp>
        <p:nvSpPr>
          <p:cNvPr id="4" name="Footer Placeholder 3">
            <a:extLst>
              <a:ext uri="{FF2B5EF4-FFF2-40B4-BE49-F238E27FC236}">
                <a16:creationId xmlns:a16="http://schemas.microsoft.com/office/drawing/2014/main" id="{7E38172A-74E5-1E62-DFD3-8E8DA2C461F2}"/>
              </a:ext>
            </a:extLst>
          </p:cNvPr>
          <p:cNvSpPr>
            <a:spLocks noGrp="1"/>
          </p:cNvSpPr>
          <p:nvPr>
            <p:ph type="ftr" sz="quarter" idx="11"/>
          </p:nvPr>
        </p:nvSpPr>
        <p:spPr/>
        <p:txBody>
          <a:bodyPr/>
          <a:lstStyle>
            <a:lvl1pPr eaLnBrk="0" fontAlgn="base" hangingPunct="0">
              <a:spcBef>
                <a:spcPct val="0"/>
              </a:spcBef>
              <a:spcAft>
                <a:spcPct val="0"/>
              </a:spcAft>
              <a:defRPr>
                <a:latin typeface="Arial" charset="0"/>
              </a:defRPr>
            </a:lvl1pPr>
          </a:lstStyle>
          <a:p>
            <a:pPr>
              <a:defRPr/>
            </a:pPr>
            <a:endParaRPr lang="en-US"/>
          </a:p>
        </p:txBody>
      </p:sp>
      <p:sp>
        <p:nvSpPr>
          <p:cNvPr id="5" name="Slide Number Placeholder 4">
            <a:extLst>
              <a:ext uri="{FF2B5EF4-FFF2-40B4-BE49-F238E27FC236}">
                <a16:creationId xmlns:a16="http://schemas.microsoft.com/office/drawing/2014/main" id="{B1635E7E-E10E-BEE4-0C68-7891B46D629B}"/>
              </a:ext>
            </a:extLst>
          </p:cNvPr>
          <p:cNvSpPr>
            <a:spLocks noGrp="1"/>
          </p:cNvSpPr>
          <p:nvPr>
            <p:ph type="sldNum" sz="quarter" idx="12"/>
          </p:nvPr>
        </p:nvSpPr>
        <p:spPr/>
        <p:txBody>
          <a:bodyPr/>
          <a:lstStyle>
            <a:lvl1pPr eaLnBrk="0" hangingPunct="0">
              <a:defRPr>
                <a:latin typeface="Arial" panose="020B0604020202020204" pitchFamily="34" charset="0"/>
              </a:defRPr>
            </a:lvl1pPr>
          </a:lstStyle>
          <a:p>
            <a:fld id="{88E78EE7-D586-4A42-9CE8-9EB5091B0D62}" type="slidenum">
              <a:rPr lang="en-US" altLang="en-US"/>
              <a:pPr/>
              <a:t>‹#›</a:t>
            </a:fld>
            <a:endParaRPr lang="en-US" altLang="en-US"/>
          </a:p>
        </p:txBody>
      </p:sp>
    </p:spTree>
    <p:extLst>
      <p:ext uri="{BB962C8B-B14F-4D97-AF65-F5344CB8AC3E}">
        <p14:creationId xmlns:p14="http://schemas.microsoft.com/office/powerpoint/2010/main" val="48530442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4BB822D-8392-07CC-8BC9-60CBAD4E9272}"/>
              </a:ext>
            </a:extLst>
          </p:cNvPr>
          <p:cNvSpPr>
            <a:spLocks noGrp="1"/>
          </p:cNvSpPr>
          <p:nvPr>
            <p:ph type="dt" sz="half" idx="10"/>
          </p:nvPr>
        </p:nvSpPr>
        <p:spPr/>
        <p:txBody>
          <a:bodyPr/>
          <a:lstStyle>
            <a:lvl1pPr eaLnBrk="0" fontAlgn="base" hangingPunct="0">
              <a:spcBef>
                <a:spcPct val="0"/>
              </a:spcBef>
              <a:spcAft>
                <a:spcPct val="0"/>
              </a:spcAft>
              <a:defRPr>
                <a:latin typeface="Arial" charset="0"/>
              </a:defRPr>
            </a:lvl1pPr>
          </a:lstStyle>
          <a:p>
            <a:pPr>
              <a:defRPr/>
            </a:pPr>
            <a:fld id="{C64B89F7-6EE6-4506-8AA4-D0DDFCD0A902}" type="datetimeFigureOut">
              <a:rPr lang="en-US"/>
              <a:pPr>
                <a:defRPr/>
              </a:pPr>
              <a:t>5/28/2026</a:t>
            </a:fld>
            <a:endParaRPr lang="en-US"/>
          </a:p>
        </p:txBody>
      </p:sp>
      <p:sp>
        <p:nvSpPr>
          <p:cNvPr id="3" name="Footer Placeholder 2">
            <a:extLst>
              <a:ext uri="{FF2B5EF4-FFF2-40B4-BE49-F238E27FC236}">
                <a16:creationId xmlns:a16="http://schemas.microsoft.com/office/drawing/2014/main" id="{FF166D2C-7A15-FC04-43DA-0DD1AFB3BE27}"/>
              </a:ext>
            </a:extLst>
          </p:cNvPr>
          <p:cNvSpPr>
            <a:spLocks noGrp="1"/>
          </p:cNvSpPr>
          <p:nvPr>
            <p:ph type="ftr" sz="quarter" idx="11"/>
          </p:nvPr>
        </p:nvSpPr>
        <p:spPr/>
        <p:txBody>
          <a:bodyPr/>
          <a:lstStyle>
            <a:lvl1pPr eaLnBrk="0" fontAlgn="base" hangingPunct="0">
              <a:spcBef>
                <a:spcPct val="0"/>
              </a:spcBef>
              <a:spcAft>
                <a:spcPct val="0"/>
              </a:spcAft>
              <a:defRPr>
                <a:latin typeface="Arial" charset="0"/>
              </a:defRPr>
            </a:lvl1pPr>
          </a:lstStyle>
          <a:p>
            <a:pPr>
              <a:defRPr/>
            </a:pPr>
            <a:endParaRPr lang="en-US"/>
          </a:p>
        </p:txBody>
      </p:sp>
      <p:sp>
        <p:nvSpPr>
          <p:cNvPr id="4" name="Slide Number Placeholder 3">
            <a:extLst>
              <a:ext uri="{FF2B5EF4-FFF2-40B4-BE49-F238E27FC236}">
                <a16:creationId xmlns:a16="http://schemas.microsoft.com/office/drawing/2014/main" id="{1F41855C-2C4C-17E4-922B-787D858A751A}"/>
              </a:ext>
            </a:extLst>
          </p:cNvPr>
          <p:cNvSpPr>
            <a:spLocks noGrp="1"/>
          </p:cNvSpPr>
          <p:nvPr>
            <p:ph type="sldNum" sz="quarter" idx="12"/>
          </p:nvPr>
        </p:nvSpPr>
        <p:spPr/>
        <p:txBody>
          <a:bodyPr/>
          <a:lstStyle>
            <a:lvl1pPr eaLnBrk="0" hangingPunct="0">
              <a:defRPr>
                <a:latin typeface="Arial" panose="020B0604020202020204" pitchFamily="34" charset="0"/>
              </a:defRPr>
            </a:lvl1pPr>
          </a:lstStyle>
          <a:p>
            <a:fld id="{553380E6-8E7E-4323-8297-DAA0AC361004}" type="slidenum">
              <a:rPr lang="en-US" altLang="en-US"/>
              <a:pPr/>
              <a:t>‹#›</a:t>
            </a:fld>
            <a:endParaRPr lang="en-US" altLang="en-US"/>
          </a:p>
        </p:txBody>
      </p:sp>
    </p:spTree>
    <p:extLst>
      <p:ext uri="{BB962C8B-B14F-4D97-AF65-F5344CB8AC3E}">
        <p14:creationId xmlns:p14="http://schemas.microsoft.com/office/powerpoint/2010/main" val="287301655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2"/>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435102"/>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a:extLst>
              <a:ext uri="{FF2B5EF4-FFF2-40B4-BE49-F238E27FC236}">
                <a16:creationId xmlns:a16="http://schemas.microsoft.com/office/drawing/2014/main" id="{C2518035-7188-1B37-CEE1-43A02642770B}"/>
              </a:ext>
            </a:extLst>
          </p:cNvPr>
          <p:cNvSpPr>
            <a:spLocks noGrp="1"/>
          </p:cNvSpPr>
          <p:nvPr>
            <p:ph type="dt" sz="half" idx="10"/>
          </p:nvPr>
        </p:nvSpPr>
        <p:spPr/>
        <p:txBody>
          <a:bodyPr/>
          <a:lstStyle>
            <a:lvl1pPr eaLnBrk="0" fontAlgn="base" hangingPunct="0">
              <a:spcBef>
                <a:spcPct val="0"/>
              </a:spcBef>
              <a:spcAft>
                <a:spcPct val="0"/>
              </a:spcAft>
              <a:defRPr>
                <a:latin typeface="Arial" charset="0"/>
              </a:defRPr>
            </a:lvl1pPr>
          </a:lstStyle>
          <a:p>
            <a:pPr>
              <a:defRPr/>
            </a:pPr>
            <a:fld id="{480F7D92-9B07-49CB-BF1D-AB9F7FA6BB5A}" type="datetimeFigureOut">
              <a:rPr lang="en-US"/>
              <a:pPr>
                <a:defRPr/>
              </a:pPr>
              <a:t>5/28/2026</a:t>
            </a:fld>
            <a:endParaRPr lang="en-US"/>
          </a:p>
        </p:txBody>
      </p:sp>
      <p:sp>
        <p:nvSpPr>
          <p:cNvPr id="6" name="Footer Placeholder 5">
            <a:extLst>
              <a:ext uri="{FF2B5EF4-FFF2-40B4-BE49-F238E27FC236}">
                <a16:creationId xmlns:a16="http://schemas.microsoft.com/office/drawing/2014/main" id="{43AE2003-7A9B-DF4B-5357-51C5485BB436}"/>
              </a:ext>
            </a:extLst>
          </p:cNvPr>
          <p:cNvSpPr>
            <a:spLocks noGrp="1"/>
          </p:cNvSpPr>
          <p:nvPr>
            <p:ph type="ftr" sz="quarter" idx="11"/>
          </p:nvPr>
        </p:nvSpPr>
        <p:spPr/>
        <p:txBody>
          <a:bodyPr/>
          <a:lstStyle>
            <a:lvl1pPr eaLnBrk="0" fontAlgn="base" hangingPunct="0">
              <a:spcBef>
                <a:spcPct val="0"/>
              </a:spcBef>
              <a:spcAft>
                <a:spcPct val="0"/>
              </a:spcAft>
              <a:defRPr>
                <a:latin typeface="Arial" charset="0"/>
              </a:defRPr>
            </a:lvl1pPr>
          </a:lstStyle>
          <a:p>
            <a:pPr>
              <a:defRPr/>
            </a:pPr>
            <a:endParaRPr lang="en-US"/>
          </a:p>
        </p:txBody>
      </p:sp>
      <p:sp>
        <p:nvSpPr>
          <p:cNvPr id="7" name="Slide Number Placeholder 6">
            <a:extLst>
              <a:ext uri="{FF2B5EF4-FFF2-40B4-BE49-F238E27FC236}">
                <a16:creationId xmlns:a16="http://schemas.microsoft.com/office/drawing/2014/main" id="{66841562-4340-2863-5ED1-A1CBD71B4E68}"/>
              </a:ext>
            </a:extLst>
          </p:cNvPr>
          <p:cNvSpPr>
            <a:spLocks noGrp="1"/>
          </p:cNvSpPr>
          <p:nvPr>
            <p:ph type="sldNum" sz="quarter" idx="12"/>
          </p:nvPr>
        </p:nvSpPr>
        <p:spPr/>
        <p:txBody>
          <a:bodyPr/>
          <a:lstStyle>
            <a:lvl1pPr eaLnBrk="0" hangingPunct="0">
              <a:defRPr>
                <a:latin typeface="Arial" panose="020B0604020202020204" pitchFamily="34" charset="0"/>
              </a:defRPr>
            </a:lvl1pPr>
          </a:lstStyle>
          <a:p>
            <a:fld id="{6A115F4F-96B0-4A2E-A5E2-562C6F24ECAB}" type="slidenum">
              <a:rPr lang="en-US" altLang="en-US"/>
              <a:pPr/>
              <a:t>‹#›</a:t>
            </a:fld>
            <a:endParaRPr lang="en-US" altLang="en-US"/>
          </a:p>
        </p:txBody>
      </p:sp>
    </p:spTree>
    <p:extLst>
      <p:ext uri="{BB962C8B-B14F-4D97-AF65-F5344CB8AC3E}">
        <p14:creationId xmlns:p14="http://schemas.microsoft.com/office/powerpoint/2010/main" val="327532782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a:extLst>
              <a:ext uri="{FF2B5EF4-FFF2-40B4-BE49-F238E27FC236}">
                <a16:creationId xmlns:a16="http://schemas.microsoft.com/office/drawing/2014/main" id="{00448605-5149-F5DE-6C1A-BFDA7207C69C}"/>
              </a:ext>
            </a:extLst>
          </p:cNvPr>
          <p:cNvSpPr>
            <a:spLocks noGrp="1"/>
          </p:cNvSpPr>
          <p:nvPr>
            <p:ph type="dt" sz="half" idx="10"/>
          </p:nvPr>
        </p:nvSpPr>
        <p:spPr/>
        <p:txBody>
          <a:bodyPr/>
          <a:lstStyle>
            <a:lvl1pPr eaLnBrk="0" fontAlgn="base" hangingPunct="0">
              <a:spcBef>
                <a:spcPct val="0"/>
              </a:spcBef>
              <a:spcAft>
                <a:spcPct val="0"/>
              </a:spcAft>
              <a:defRPr>
                <a:latin typeface="Arial" charset="0"/>
              </a:defRPr>
            </a:lvl1pPr>
          </a:lstStyle>
          <a:p>
            <a:pPr>
              <a:defRPr/>
            </a:pPr>
            <a:fld id="{8E209693-282C-4982-9CEC-3BD11936597F}" type="datetimeFigureOut">
              <a:rPr lang="en-US"/>
              <a:pPr>
                <a:defRPr/>
              </a:pPr>
              <a:t>5/28/2026</a:t>
            </a:fld>
            <a:endParaRPr lang="en-US"/>
          </a:p>
        </p:txBody>
      </p:sp>
      <p:sp>
        <p:nvSpPr>
          <p:cNvPr id="6" name="Footer Placeholder 5">
            <a:extLst>
              <a:ext uri="{FF2B5EF4-FFF2-40B4-BE49-F238E27FC236}">
                <a16:creationId xmlns:a16="http://schemas.microsoft.com/office/drawing/2014/main" id="{99DEFEA6-E178-1668-44F7-CB726C60AF5A}"/>
              </a:ext>
            </a:extLst>
          </p:cNvPr>
          <p:cNvSpPr>
            <a:spLocks noGrp="1"/>
          </p:cNvSpPr>
          <p:nvPr>
            <p:ph type="ftr" sz="quarter" idx="11"/>
          </p:nvPr>
        </p:nvSpPr>
        <p:spPr/>
        <p:txBody>
          <a:bodyPr/>
          <a:lstStyle>
            <a:lvl1pPr eaLnBrk="0" fontAlgn="base" hangingPunct="0">
              <a:spcBef>
                <a:spcPct val="0"/>
              </a:spcBef>
              <a:spcAft>
                <a:spcPct val="0"/>
              </a:spcAft>
              <a:defRPr>
                <a:latin typeface="Arial" charset="0"/>
              </a:defRPr>
            </a:lvl1pPr>
          </a:lstStyle>
          <a:p>
            <a:pPr>
              <a:defRPr/>
            </a:pPr>
            <a:endParaRPr lang="en-US"/>
          </a:p>
        </p:txBody>
      </p:sp>
      <p:sp>
        <p:nvSpPr>
          <p:cNvPr id="7" name="Slide Number Placeholder 6">
            <a:extLst>
              <a:ext uri="{FF2B5EF4-FFF2-40B4-BE49-F238E27FC236}">
                <a16:creationId xmlns:a16="http://schemas.microsoft.com/office/drawing/2014/main" id="{3FA5B1F6-B631-7AC0-0B4C-2E8D6B078F41}"/>
              </a:ext>
            </a:extLst>
          </p:cNvPr>
          <p:cNvSpPr>
            <a:spLocks noGrp="1"/>
          </p:cNvSpPr>
          <p:nvPr>
            <p:ph type="sldNum" sz="quarter" idx="12"/>
          </p:nvPr>
        </p:nvSpPr>
        <p:spPr/>
        <p:txBody>
          <a:bodyPr/>
          <a:lstStyle>
            <a:lvl1pPr eaLnBrk="0" hangingPunct="0">
              <a:defRPr>
                <a:latin typeface="Arial" panose="020B0604020202020204" pitchFamily="34" charset="0"/>
              </a:defRPr>
            </a:lvl1pPr>
          </a:lstStyle>
          <a:p>
            <a:fld id="{0C90EC98-C2AE-4096-A03D-4E49597E793B}" type="slidenum">
              <a:rPr lang="en-US" altLang="en-US"/>
              <a:pPr/>
              <a:t>‹#›</a:t>
            </a:fld>
            <a:endParaRPr lang="en-US" altLang="en-US"/>
          </a:p>
        </p:txBody>
      </p:sp>
    </p:spTree>
    <p:extLst>
      <p:ext uri="{BB962C8B-B14F-4D97-AF65-F5344CB8AC3E}">
        <p14:creationId xmlns:p14="http://schemas.microsoft.com/office/powerpoint/2010/main" val="13370391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13E2DE6-894B-853A-9BB8-3EA633CA3278}"/>
              </a:ext>
            </a:extLst>
          </p:cNvPr>
          <p:cNvSpPr>
            <a:spLocks noGrp="1"/>
          </p:cNvSpPr>
          <p:nvPr>
            <p:ph type="dt" sz="half" idx="10"/>
          </p:nvPr>
        </p:nvSpPr>
        <p:spPr/>
        <p:txBody>
          <a:bodyPr/>
          <a:lstStyle>
            <a:lvl1pPr eaLnBrk="0" fontAlgn="base" hangingPunct="0">
              <a:spcBef>
                <a:spcPct val="0"/>
              </a:spcBef>
              <a:spcAft>
                <a:spcPct val="0"/>
              </a:spcAft>
              <a:defRPr>
                <a:latin typeface="Arial" charset="0"/>
              </a:defRPr>
            </a:lvl1pPr>
          </a:lstStyle>
          <a:p>
            <a:pPr>
              <a:defRPr/>
            </a:pPr>
            <a:fld id="{C7CFA7EF-FC52-44DE-854C-C7ECBD3C8FEC}" type="datetimeFigureOut">
              <a:rPr lang="en-US"/>
              <a:pPr>
                <a:defRPr/>
              </a:pPr>
              <a:t>5/28/2026</a:t>
            </a:fld>
            <a:endParaRPr lang="en-US"/>
          </a:p>
        </p:txBody>
      </p:sp>
      <p:sp>
        <p:nvSpPr>
          <p:cNvPr id="5" name="Footer Placeholder 4">
            <a:extLst>
              <a:ext uri="{FF2B5EF4-FFF2-40B4-BE49-F238E27FC236}">
                <a16:creationId xmlns:a16="http://schemas.microsoft.com/office/drawing/2014/main" id="{A04F0BE8-C16A-81A8-BD3C-B9ABA93B2BE1}"/>
              </a:ext>
            </a:extLst>
          </p:cNvPr>
          <p:cNvSpPr>
            <a:spLocks noGrp="1"/>
          </p:cNvSpPr>
          <p:nvPr>
            <p:ph type="ftr" sz="quarter" idx="11"/>
          </p:nvPr>
        </p:nvSpPr>
        <p:spPr/>
        <p:txBody>
          <a:bodyPr/>
          <a:lstStyle>
            <a:lvl1pPr eaLnBrk="0" fontAlgn="base" hangingPunct="0">
              <a:spcBef>
                <a:spcPct val="0"/>
              </a:spcBef>
              <a:spcAft>
                <a:spcPct val="0"/>
              </a:spcAft>
              <a:defRPr>
                <a:latin typeface="Arial" charset="0"/>
              </a:defRPr>
            </a:lvl1pPr>
          </a:lstStyle>
          <a:p>
            <a:pPr>
              <a:defRPr/>
            </a:pPr>
            <a:endParaRPr lang="en-US"/>
          </a:p>
        </p:txBody>
      </p:sp>
      <p:sp>
        <p:nvSpPr>
          <p:cNvPr id="6" name="Slide Number Placeholder 5">
            <a:extLst>
              <a:ext uri="{FF2B5EF4-FFF2-40B4-BE49-F238E27FC236}">
                <a16:creationId xmlns:a16="http://schemas.microsoft.com/office/drawing/2014/main" id="{70656425-9668-D1C7-FD39-9FDE3D86EE9C}"/>
              </a:ext>
            </a:extLst>
          </p:cNvPr>
          <p:cNvSpPr>
            <a:spLocks noGrp="1"/>
          </p:cNvSpPr>
          <p:nvPr>
            <p:ph type="sldNum" sz="quarter" idx="12"/>
          </p:nvPr>
        </p:nvSpPr>
        <p:spPr/>
        <p:txBody>
          <a:bodyPr/>
          <a:lstStyle>
            <a:lvl1pPr eaLnBrk="0" hangingPunct="0">
              <a:defRPr>
                <a:latin typeface="Arial" panose="020B0604020202020204" pitchFamily="34" charset="0"/>
              </a:defRPr>
            </a:lvl1pPr>
          </a:lstStyle>
          <a:p>
            <a:fld id="{DC3EB4F2-CC93-4ECA-970E-6BDF0DD8E1A7}" type="slidenum">
              <a:rPr lang="en-US" altLang="en-US"/>
              <a:pPr/>
              <a:t>‹#›</a:t>
            </a:fld>
            <a:endParaRPr lang="en-US" altLang="en-US"/>
          </a:p>
        </p:txBody>
      </p:sp>
    </p:spTree>
    <p:extLst>
      <p:ext uri="{BB962C8B-B14F-4D97-AF65-F5344CB8AC3E}">
        <p14:creationId xmlns:p14="http://schemas.microsoft.com/office/powerpoint/2010/main" val="24118332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0"/>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FE35809-E0EC-CD22-73E9-43A1FD0323E5}"/>
              </a:ext>
            </a:extLst>
          </p:cNvPr>
          <p:cNvSpPr>
            <a:spLocks noGrp="1"/>
          </p:cNvSpPr>
          <p:nvPr>
            <p:ph type="dt" sz="half" idx="10"/>
          </p:nvPr>
        </p:nvSpPr>
        <p:spPr/>
        <p:txBody>
          <a:bodyPr/>
          <a:lstStyle>
            <a:lvl1pPr eaLnBrk="0" fontAlgn="base" hangingPunct="0">
              <a:spcBef>
                <a:spcPct val="0"/>
              </a:spcBef>
              <a:spcAft>
                <a:spcPct val="0"/>
              </a:spcAft>
              <a:defRPr>
                <a:latin typeface="Arial" charset="0"/>
              </a:defRPr>
            </a:lvl1pPr>
          </a:lstStyle>
          <a:p>
            <a:pPr>
              <a:defRPr/>
            </a:pPr>
            <a:fld id="{8B645997-3073-4E0D-87F8-2EFB0689FDDB}" type="datetimeFigureOut">
              <a:rPr lang="en-US"/>
              <a:pPr>
                <a:defRPr/>
              </a:pPr>
              <a:t>5/28/2026</a:t>
            </a:fld>
            <a:endParaRPr lang="en-US"/>
          </a:p>
        </p:txBody>
      </p:sp>
      <p:sp>
        <p:nvSpPr>
          <p:cNvPr id="5" name="Footer Placeholder 4">
            <a:extLst>
              <a:ext uri="{FF2B5EF4-FFF2-40B4-BE49-F238E27FC236}">
                <a16:creationId xmlns:a16="http://schemas.microsoft.com/office/drawing/2014/main" id="{59D366DE-BD21-8291-00F2-FB70821E503B}"/>
              </a:ext>
            </a:extLst>
          </p:cNvPr>
          <p:cNvSpPr>
            <a:spLocks noGrp="1"/>
          </p:cNvSpPr>
          <p:nvPr>
            <p:ph type="ftr" sz="quarter" idx="11"/>
          </p:nvPr>
        </p:nvSpPr>
        <p:spPr/>
        <p:txBody>
          <a:bodyPr/>
          <a:lstStyle>
            <a:lvl1pPr eaLnBrk="0" fontAlgn="base" hangingPunct="0">
              <a:spcBef>
                <a:spcPct val="0"/>
              </a:spcBef>
              <a:spcAft>
                <a:spcPct val="0"/>
              </a:spcAft>
              <a:defRPr>
                <a:latin typeface="Arial" charset="0"/>
              </a:defRPr>
            </a:lvl1pPr>
          </a:lstStyle>
          <a:p>
            <a:pPr>
              <a:defRPr/>
            </a:pPr>
            <a:endParaRPr lang="en-US"/>
          </a:p>
        </p:txBody>
      </p:sp>
      <p:sp>
        <p:nvSpPr>
          <p:cNvPr id="6" name="Slide Number Placeholder 5">
            <a:extLst>
              <a:ext uri="{FF2B5EF4-FFF2-40B4-BE49-F238E27FC236}">
                <a16:creationId xmlns:a16="http://schemas.microsoft.com/office/drawing/2014/main" id="{8F0D5746-4B1E-A325-55F2-8D78DCCDD53F}"/>
              </a:ext>
            </a:extLst>
          </p:cNvPr>
          <p:cNvSpPr>
            <a:spLocks noGrp="1"/>
          </p:cNvSpPr>
          <p:nvPr>
            <p:ph type="sldNum" sz="quarter" idx="12"/>
          </p:nvPr>
        </p:nvSpPr>
        <p:spPr/>
        <p:txBody>
          <a:bodyPr/>
          <a:lstStyle>
            <a:lvl1pPr eaLnBrk="0" hangingPunct="0">
              <a:defRPr>
                <a:latin typeface="Arial" panose="020B0604020202020204" pitchFamily="34" charset="0"/>
              </a:defRPr>
            </a:lvl1pPr>
          </a:lstStyle>
          <a:p>
            <a:fld id="{5B6D085C-B675-40C1-9C76-9D708B46589C}" type="slidenum">
              <a:rPr lang="en-US" altLang="en-US"/>
              <a:pPr/>
              <a:t>‹#›</a:t>
            </a:fld>
            <a:endParaRPr lang="en-US" altLang="en-US"/>
          </a:p>
        </p:txBody>
      </p:sp>
    </p:spTree>
    <p:extLst>
      <p:ext uri="{BB962C8B-B14F-4D97-AF65-F5344CB8AC3E}">
        <p14:creationId xmlns:p14="http://schemas.microsoft.com/office/powerpoint/2010/main" val="233570960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a:extLst>
              <a:ext uri="{FF2B5EF4-FFF2-40B4-BE49-F238E27FC236}">
                <a16:creationId xmlns:a16="http://schemas.microsoft.com/office/drawing/2014/main" id="{2349BCC3-211D-3D4B-2F0D-574565D0BB10}"/>
              </a:ext>
            </a:extLst>
          </p:cNvPr>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2">
            <a:extLst>
              <a:ext uri="{FF2B5EF4-FFF2-40B4-BE49-F238E27FC236}">
                <a16:creationId xmlns:a16="http://schemas.microsoft.com/office/drawing/2014/main" id="{E6111FF1-91F3-2EF9-F601-7BCA52554758}"/>
              </a:ext>
            </a:extLst>
          </p:cNvPr>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a:extLst>
              <a:ext uri="{FF2B5EF4-FFF2-40B4-BE49-F238E27FC236}">
                <a16:creationId xmlns:a16="http://schemas.microsoft.com/office/drawing/2014/main" id="{829F074E-A1CC-6827-A9B7-613D798D58E1}"/>
              </a:ext>
            </a:extLst>
          </p:cNvPr>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eaLnBrk="1" fontAlgn="auto" hangingPunct="1">
              <a:spcBef>
                <a:spcPts val="0"/>
              </a:spcBef>
              <a:spcAft>
                <a:spcPts val="0"/>
              </a:spcAft>
              <a:defRPr sz="1200">
                <a:solidFill>
                  <a:prstClr val="black">
                    <a:tint val="75000"/>
                  </a:prstClr>
                </a:solidFill>
                <a:latin typeface="Calibri"/>
                <a:cs typeface="+mn-cs"/>
              </a:defRPr>
            </a:lvl1pPr>
          </a:lstStyle>
          <a:p>
            <a:pPr>
              <a:defRPr/>
            </a:pPr>
            <a:fld id="{44B72C3D-6086-4B3E-AD40-42229EB7F671}" type="datetimeFigureOut">
              <a:rPr lang="en-US"/>
              <a:pPr>
                <a:defRPr/>
              </a:pPr>
              <a:t>5/28/2026</a:t>
            </a:fld>
            <a:endParaRPr lang="en-US"/>
          </a:p>
        </p:txBody>
      </p:sp>
      <p:sp>
        <p:nvSpPr>
          <p:cNvPr id="5" name="Footer Placeholder 4">
            <a:extLst>
              <a:ext uri="{FF2B5EF4-FFF2-40B4-BE49-F238E27FC236}">
                <a16:creationId xmlns:a16="http://schemas.microsoft.com/office/drawing/2014/main" id="{63D932E3-7864-9209-53AE-CE3D3C3DB568}"/>
              </a:ext>
            </a:extLst>
          </p:cNvPr>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prstClr val="black">
                    <a:tint val="75000"/>
                  </a:prstClr>
                </a:solidFill>
                <a:latin typeface="Calibri"/>
                <a:cs typeface="+mn-cs"/>
              </a:defRPr>
            </a:lvl1pPr>
          </a:lstStyle>
          <a:p>
            <a:pPr>
              <a:defRPr/>
            </a:pPr>
            <a:endParaRPr lang="en-US"/>
          </a:p>
        </p:txBody>
      </p:sp>
      <p:sp>
        <p:nvSpPr>
          <p:cNvPr id="6" name="Slide Number Placeholder 5">
            <a:extLst>
              <a:ext uri="{FF2B5EF4-FFF2-40B4-BE49-F238E27FC236}">
                <a16:creationId xmlns:a16="http://schemas.microsoft.com/office/drawing/2014/main" id="{88292AD7-B2C1-941B-28CA-A9FC7ED0937F}"/>
              </a:ext>
            </a:extLst>
          </p:cNvPr>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898989"/>
                </a:solidFill>
                <a:latin typeface="Calibri" panose="020F0502020204030204" pitchFamily="34" charset="0"/>
              </a:defRPr>
            </a:lvl1pPr>
          </a:lstStyle>
          <a:p>
            <a:fld id="{238A42D6-679D-470D-A7BA-694F35F34E88}" type="slidenum">
              <a:rPr lang="en-US" altLang="en-US"/>
              <a:pPr/>
              <a:t>‹#›</a:t>
            </a:fld>
            <a:endParaRPr lang="en-US" altLang="en-US"/>
          </a:p>
        </p:txBody>
      </p:sp>
    </p:spTree>
  </p:cSld>
  <p:clrMap bg1="lt1" tx1="dk1" bg2="lt2" tx2="dk2" accent1="accent1" accent2="accent2" accent3="accent3" accent4="accent4" accent5="accent5" accent6="accent6" hlink="hlink" folHlink="folHlink"/>
  <p:sldLayoutIdLst>
    <p:sldLayoutId id="2147484118" r:id="rId1"/>
    <p:sldLayoutId id="2147484119" r:id="rId2"/>
    <p:sldLayoutId id="2147484120" r:id="rId3"/>
    <p:sldLayoutId id="2147484121" r:id="rId4"/>
    <p:sldLayoutId id="2147484122" r:id="rId5"/>
    <p:sldLayoutId id="2147484123" r:id="rId6"/>
    <p:sldLayoutId id="2147484124" r:id="rId7"/>
    <p:sldLayoutId id="2147484125" r:id="rId8"/>
    <p:sldLayoutId id="2147484126" r:id="rId9"/>
    <p:sldLayoutId id="2147484127" r:id="rId10"/>
    <p:sldLayoutId id="2147484128"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microsoft.com/office/2007/relationships/media" Target="file:///D:\Users\Admin\Desktop\Bai%2014\Ti&#7871;ng%20v&#7885;ng%20c&#7911;a%20n&#250;i%20-%20The%20echo%20of%20the%20mountain%20-%20Ti&#7871;ng%20Vi&#7879;t%201,%20t&#7853;p%202%20-%20K&#7871;t%20n&#7889;i%20tri%20th&#7913;c%20v&#7899;i%20cu&#7897;c%20s&#7889;ng.mp4" TargetMode="External"/><Relationship Id="rId1" Type="http://schemas.openxmlformats.org/officeDocument/2006/relationships/video" Target="NULL" TargetMode="External"/><Relationship Id="rId4" Type="http://schemas.openxmlformats.org/officeDocument/2006/relationships/image" Target="../media/image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8" Type="http://schemas.openxmlformats.org/officeDocument/2006/relationships/image" Target="../media/image12.jfif"/><Relationship Id="rId3" Type="http://schemas.openxmlformats.org/officeDocument/2006/relationships/image" Target="../media/image7.jfif"/><Relationship Id="rId7" Type="http://schemas.openxmlformats.org/officeDocument/2006/relationships/image" Target="../media/image11.jfif"/><Relationship Id="rId2" Type="http://schemas.openxmlformats.org/officeDocument/2006/relationships/image" Target="../media/image6.jfif"/><Relationship Id="rId1" Type="http://schemas.openxmlformats.org/officeDocument/2006/relationships/slideLayout" Target="../slideLayouts/slideLayout7.xml"/><Relationship Id="rId6" Type="http://schemas.openxmlformats.org/officeDocument/2006/relationships/image" Target="../media/image10.jfif"/><Relationship Id="rId5" Type="http://schemas.openxmlformats.org/officeDocument/2006/relationships/image" Target="../media/image9.jfif"/><Relationship Id="rId4" Type="http://schemas.openxmlformats.org/officeDocument/2006/relationships/image" Target="../media/image8.jfif"/><Relationship Id="rId9" Type="http://schemas.openxmlformats.org/officeDocument/2006/relationships/image" Target="../media/image13.jfif"/></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14.png"/></Relationships>
</file>

<file path=ppt/slides/_rels/slide1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slideLayout" Target="../slideLayouts/slideLayout1.xml"/><Relationship Id="rId1" Type="http://schemas.openxmlformats.org/officeDocument/2006/relationships/video" Target="file:///C:\Users\admin\Downloads\Nh&#7841;c%20Qu&#7843;n%20Tr&#242;%20-%20Q.%20Ti&#7871;n%20-%20CLB%20YMT%20&#272;H%20NL%20Tp.HCM%20%5b360p%5d.mp4" TargetMode="Externa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extBox 16">
            <a:extLst>
              <a:ext uri="{FF2B5EF4-FFF2-40B4-BE49-F238E27FC236}">
                <a16:creationId xmlns:a16="http://schemas.microsoft.com/office/drawing/2014/main" id="{9E5C3B15-C936-72C7-AA66-AF75FBCEEA42}"/>
              </a:ext>
            </a:extLst>
          </p:cNvPr>
          <p:cNvSpPr txBox="1">
            <a:spLocks noChangeArrowheads="1"/>
          </p:cNvSpPr>
          <p:nvPr/>
        </p:nvSpPr>
        <p:spPr bwMode="auto">
          <a:xfrm>
            <a:off x="381000" y="1200328"/>
            <a:ext cx="9137650" cy="2400657"/>
          </a:xfrm>
          <a:prstGeom prst="rect">
            <a:avLst/>
          </a:prstGeom>
          <a:solidFill>
            <a:srgbClr val="CCFF66">
              <a:alpha val="21961"/>
            </a:srgbClr>
          </a:solidFill>
          <a:ln>
            <a:noFill/>
          </a:ln>
        </p:spPr>
        <p:style>
          <a:lnRef idx="2">
            <a:schemeClr val="dk1"/>
          </a:lnRef>
          <a:fillRef idx="1">
            <a:schemeClr val="lt1"/>
          </a:fillRef>
          <a:effectRef idx="0">
            <a:schemeClr val="dk1"/>
          </a:effectRef>
          <a:fontRef idx="minor">
            <a:schemeClr val="dk1"/>
          </a:fontRef>
        </p:style>
        <p:txBody>
          <a:bodyPr>
            <a:spAutoFit/>
          </a:bodyPr>
          <a:lstStyle>
            <a:lvl1pPr>
              <a:spcBef>
                <a:spcPct val="20000"/>
              </a:spcBef>
              <a:buFont typeface="Arial" pitchFamily="34" charset="0"/>
              <a:buChar char="•"/>
              <a:defRPr sz="3200">
                <a:solidFill>
                  <a:schemeClr val="tx1"/>
                </a:solidFill>
                <a:latin typeface="Calibri" pitchFamily="34" charset="0"/>
              </a:defRPr>
            </a:lvl1pPr>
            <a:lvl2pPr marL="742950" indent="-285750">
              <a:spcBef>
                <a:spcPct val="20000"/>
              </a:spcBef>
              <a:buFont typeface="Arial" pitchFamily="34" charset="0"/>
              <a:buChar char="–"/>
              <a:defRPr sz="2800">
                <a:solidFill>
                  <a:schemeClr val="tx1"/>
                </a:solidFill>
                <a:latin typeface="Calibri" pitchFamily="34" charset="0"/>
              </a:defRPr>
            </a:lvl2pPr>
            <a:lvl3pPr marL="1143000" indent="-228600">
              <a:spcBef>
                <a:spcPct val="20000"/>
              </a:spcBef>
              <a:buFont typeface="Arial" pitchFamily="34" charset="0"/>
              <a:buChar char="•"/>
              <a:defRPr sz="2400">
                <a:solidFill>
                  <a:schemeClr val="tx1"/>
                </a:solidFill>
                <a:latin typeface="Calibri" pitchFamily="34" charset="0"/>
              </a:defRPr>
            </a:lvl3pPr>
            <a:lvl4pPr marL="1600200" indent="-228600">
              <a:spcBef>
                <a:spcPct val="20000"/>
              </a:spcBef>
              <a:buFont typeface="Arial" pitchFamily="34" charset="0"/>
              <a:buChar char="–"/>
              <a:defRPr sz="2000">
                <a:solidFill>
                  <a:schemeClr val="tx1"/>
                </a:solidFill>
                <a:latin typeface="Calibri" pitchFamily="34" charset="0"/>
              </a:defRPr>
            </a:lvl4pPr>
            <a:lvl5pPr marL="2057400" indent="-22860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spcBef>
                <a:spcPct val="0"/>
              </a:spcBef>
              <a:buFontTx/>
              <a:buNone/>
              <a:defRPr/>
            </a:pPr>
            <a:r>
              <a:rPr lang="en-US" altLang="en-US" b="1" i="1" u="sng" dirty="0">
                <a:solidFill>
                  <a:srgbClr val="0000FF"/>
                </a:solidFill>
                <a:latin typeface="Times New Roman" pitchFamily="18" charset="0"/>
                <a:cs typeface="Times New Roman" pitchFamily="18" charset="0"/>
              </a:rPr>
              <a:t>BÀI 14: </a:t>
            </a:r>
          </a:p>
          <a:p>
            <a:pPr>
              <a:spcBef>
                <a:spcPct val="0"/>
              </a:spcBef>
              <a:buFontTx/>
              <a:buNone/>
              <a:defRPr/>
            </a:pPr>
            <a:endParaRPr lang="en-US" altLang="en-US" sz="1800" b="1" dirty="0">
              <a:solidFill>
                <a:srgbClr val="0000FF"/>
              </a:solidFill>
              <a:latin typeface="Times New Roman" pitchFamily="18" charset="0"/>
              <a:cs typeface="Times New Roman" pitchFamily="18" charset="0"/>
            </a:endParaRPr>
          </a:p>
          <a:p>
            <a:pPr algn="ctr">
              <a:spcBef>
                <a:spcPct val="0"/>
              </a:spcBef>
              <a:buFontTx/>
              <a:buNone/>
              <a:defRPr/>
            </a:pPr>
            <a:r>
              <a:rPr lang="en-US" altLang="en-US" sz="4000" b="1" dirty="0">
                <a:solidFill>
                  <a:srgbClr val="0000FF"/>
                </a:solidFill>
                <a:latin typeface="Times New Roman" pitchFamily="18" charset="0"/>
                <a:cs typeface="Times New Roman" pitchFamily="18" charset="0"/>
              </a:rPr>
              <a:t>PHẢN XẠ ÂM  </a:t>
            </a:r>
          </a:p>
          <a:p>
            <a:pPr algn="ctr">
              <a:spcBef>
                <a:spcPct val="0"/>
              </a:spcBef>
              <a:buFontTx/>
              <a:buNone/>
              <a:defRPr/>
            </a:pPr>
            <a:r>
              <a:rPr lang="en-US" altLang="en-US" sz="4000" b="1" dirty="0">
                <a:solidFill>
                  <a:srgbClr val="0000FF"/>
                </a:solidFill>
                <a:latin typeface="Times New Roman" pitchFamily="18" charset="0"/>
                <a:cs typeface="Times New Roman" pitchFamily="18" charset="0"/>
              </a:rPr>
              <a:t>CHỐNG Ô NHIỄM TIẾNG ỒN</a:t>
            </a:r>
          </a:p>
          <a:p>
            <a:pPr algn="ctr">
              <a:spcBef>
                <a:spcPct val="0"/>
              </a:spcBef>
              <a:buFontTx/>
              <a:buNone/>
              <a:defRPr/>
            </a:pPr>
            <a:endParaRPr lang="en-US" altLang="en-US" sz="2000" b="1" dirty="0">
              <a:solidFill>
                <a:srgbClr val="0000FF"/>
              </a:solidFill>
              <a:latin typeface="Times New Roman" pitchFamily="18" charset="0"/>
              <a:cs typeface="Times New Roman" pitchFamily="18"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9F254CD4-51C6-5030-DCE0-7B89A078030B}"/>
              </a:ext>
            </a:extLst>
          </p:cNvPr>
          <p:cNvSpPr txBox="1">
            <a:spLocks noChangeArrowheads="1"/>
          </p:cNvSpPr>
          <p:nvPr/>
        </p:nvSpPr>
        <p:spPr bwMode="auto">
          <a:xfrm>
            <a:off x="3239729" y="260978"/>
            <a:ext cx="2590800" cy="430887"/>
          </a:xfrm>
          <a:prstGeom prst="rect">
            <a:avLst/>
          </a:prstGeom>
          <a:ln>
            <a:headEnd/>
            <a:tailEnd/>
          </a:ln>
        </p:spPr>
        <p:style>
          <a:lnRef idx="1">
            <a:schemeClr val="accent1"/>
          </a:lnRef>
          <a:fillRef idx="2">
            <a:schemeClr val="accent1"/>
          </a:fillRef>
          <a:effectRef idx="1">
            <a:schemeClr val="accent1"/>
          </a:effectRef>
          <a:fontRef idx="minor">
            <a:schemeClr val="dk1"/>
          </a:fontRef>
        </p:style>
        <p:txBody>
          <a:bodyPr wrap="square">
            <a:spAutoFit/>
          </a:bodyPr>
          <a:lstStyle>
            <a:lvl1pPr>
              <a:spcBef>
                <a:spcPct val="20000"/>
              </a:spcBef>
              <a:buFont typeface="Arial" pitchFamily="34" charset="0"/>
              <a:buChar char="•"/>
              <a:defRPr sz="3200">
                <a:solidFill>
                  <a:schemeClr val="tx1"/>
                </a:solidFill>
                <a:latin typeface="Calibri" pitchFamily="34" charset="0"/>
              </a:defRPr>
            </a:lvl1pPr>
            <a:lvl2pPr marL="742950" indent="-285750">
              <a:spcBef>
                <a:spcPct val="20000"/>
              </a:spcBef>
              <a:buFont typeface="Arial" pitchFamily="34" charset="0"/>
              <a:buChar char="–"/>
              <a:defRPr sz="2800">
                <a:solidFill>
                  <a:schemeClr val="tx1"/>
                </a:solidFill>
                <a:latin typeface="Calibri" pitchFamily="34" charset="0"/>
              </a:defRPr>
            </a:lvl2pPr>
            <a:lvl3pPr marL="1143000" indent="-228600">
              <a:spcBef>
                <a:spcPct val="20000"/>
              </a:spcBef>
              <a:buFont typeface="Arial" pitchFamily="34" charset="0"/>
              <a:buChar char="•"/>
              <a:defRPr sz="2400">
                <a:solidFill>
                  <a:schemeClr val="tx1"/>
                </a:solidFill>
                <a:latin typeface="Calibri" pitchFamily="34" charset="0"/>
              </a:defRPr>
            </a:lvl3pPr>
            <a:lvl4pPr marL="1600200" indent="-228600">
              <a:spcBef>
                <a:spcPct val="20000"/>
              </a:spcBef>
              <a:buFont typeface="Arial" pitchFamily="34" charset="0"/>
              <a:buChar char="–"/>
              <a:defRPr sz="2000">
                <a:solidFill>
                  <a:schemeClr val="tx1"/>
                </a:solidFill>
                <a:latin typeface="Calibri" pitchFamily="34" charset="0"/>
              </a:defRPr>
            </a:lvl4pPr>
            <a:lvl5pPr marL="2057400" indent="-22860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lgn="ctr">
              <a:spcBef>
                <a:spcPct val="0"/>
              </a:spcBef>
              <a:buFontTx/>
              <a:buNone/>
              <a:defRPr/>
            </a:pPr>
            <a:r>
              <a:rPr lang="en-US" altLang="en-US" sz="2200" b="1">
                <a:solidFill>
                  <a:srgbClr val="FF0000"/>
                </a:solidFill>
                <a:latin typeface="Times New Roman" pitchFamily="18" charset="0"/>
                <a:cs typeface="Times New Roman" pitchFamily="18" charset="0"/>
              </a:rPr>
              <a:t>NỘI DUNG</a:t>
            </a:r>
            <a:endParaRPr lang="en-US" altLang="en-US" sz="2200" b="1" dirty="0">
              <a:solidFill>
                <a:srgbClr val="FF0000"/>
              </a:solidFill>
              <a:latin typeface="Times New Roman" pitchFamily="18" charset="0"/>
              <a:cs typeface="Times New Roman" pitchFamily="18" charset="0"/>
            </a:endParaRPr>
          </a:p>
        </p:txBody>
      </p:sp>
      <p:sp>
        <p:nvSpPr>
          <p:cNvPr id="6" name="TextBox 5">
            <a:extLst>
              <a:ext uri="{FF2B5EF4-FFF2-40B4-BE49-F238E27FC236}">
                <a16:creationId xmlns:a16="http://schemas.microsoft.com/office/drawing/2014/main" id="{CBA00D8C-64C4-900C-1424-991A8B336AC8}"/>
              </a:ext>
            </a:extLst>
          </p:cNvPr>
          <p:cNvSpPr txBox="1">
            <a:spLocks noChangeArrowheads="1"/>
          </p:cNvSpPr>
          <p:nvPr/>
        </p:nvSpPr>
        <p:spPr bwMode="auto">
          <a:xfrm>
            <a:off x="895350" y="4887186"/>
            <a:ext cx="7353300" cy="769441"/>
          </a:xfrm>
          <a:prstGeom prst="rect">
            <a:avLst/>
          </a:prstGeom>
          <a:ln>
            <a:headEnd/>
            <a:tailEnd/>
          </a:ln>
        </p:spPr>
        <p:style>
          <a:lnRef idx="1">
            <a:schemeClr val="accent1"/>
          </a:lnRef>
          <a:fillRef idx="2">
            <a:schemeClr val="accent1"/>
          </a:fillRef>
          <a:effectRef idx="1">
            <a:schemeClr val="accent1"/>
          </a:effectRef>
          <a:fontRef idx="minor">
            <a:schemeClr val="dk1"/>
          </a:fontRef>
        </p:style>
        <p:txBody>
          <a:bodyPr wrap="square">
            <a:spAutoFit/>
          </a:bodyPr>
          <a:lstStyle>
            <a:lvl1pPr>
              <a:spcBef>
                <a:spcPct val="20000"/>
              </a:spcBef>
              <a:buFont typeface="Arial" pitchFamily="34" charset="0"/>
              <a:buChar char="•"/>
              <a:defRPr sz="3200">
                <a:solidFill>
                  <a:schemeClr val="tx1"/>
                </a:solidFill>
                <a:latin typeface="Calibri" pitchFamily="34" charset="0"/>
              </a:defRPr>
            </a:lvl1pPr>
            <a:lvl2pPr marL="742950" indent="-285750">
              <a:spcBef>
                <a:spcPct val="20000"/>
              </a:spcBef>
              <a:buFont typeface="Arial" pitchFamily="34" charset="0"/>
              <a:buChar char="–"/>
              <a:defRPr sz="2800">
                <a:solidFill>
                  <a:schemeClr val="tx1"/>
                </a:solidFill>
                <a:latin typeface="Calibri" pitchFamily="34" charset="0"/>
              </a:defRPr>
            </a:lvl2pPr>
            <a:lvl3pPr marL="1143000" indent="-228600">
              <a:spcBef>
                <a:spcPct val="20000"/>
              </a:spcBef>
              <a:buFont typeface="Arial" pitchFamily="34" charset="0"/>
              <a:buChar char="•"/>
              <a:defRPr sz="2400">
                <a:solidFill>
                  <a:schemeClr val="tx1"/>
                </a:solidFill>
                <a:latin typeface="Calibri" pitchFamily="34" charset="0"/>
              </a:defRPr>
            </a:lvl3pPr>
            <a:lvl4pPr marL="1600200" indent="-228600">
              <a:spcBef>
                <a:spcPct val="20000"/>
              </a:spcBef>
              <a:buFont typeface="Arial" pitchFamily="34" charset="0"/>
              <a:buChar char="–"/>
              <a:defRPr sz="2000">
                <a:solidFill>
                  <a:schemeClr val="tx1"/>
                </a:solidFill>
                <a:latin typeface="Calibri" pitchFamily="34" charset="0"/>
              </a:defRPr>
            </a:lvl4pPr>
            <a:lvl5pPr marL="2057400" indent="-22860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lgn="ctr">
              <a:spcBef>
                <a:spcPct val="0"/>
              </a:spcBef>
              <a:buFontTx/>
              <a:buNone/>
              <a:defRPr/>
            </a:pPr>
            <a:endParaRPr lang="en-US" altLang="en-US" sz="1200" b="1" dirty="0">
              <a:solidFill>
                <a:srgbClr val="FF0000"/>
              </a:solidFill>
              <a:latin typeface="Times New Roman" pitchFamily="18" charset="0"/>
              <a:cs typeface="Times New Roman" pitchFamily="18" charset="0"/>
            </a:endParaRPr>
          </a:p>
          <a:p>
            <a:pPr algn="ctr">
              <a:spcBef>
                <a:spcPct val="0"/>
              </a:spcBef>
              <a:buFontTx/>
              <a:buNone/>
              <a:defRPr/>
            </a:pPr>
            <a:r>
              <a:rPr lang="en-US" altLang="en-US" sz="2200" b="1" dirty="0">
                <a:solidFill>
                  <a:srgbClr val="FF0000"/>
                </a:solidFill>
                <a:latin typeface="Times New Roman" pitchFamily="18" charset="0"/>
                <a:cs typeface="Times New Roman" pitchFamily="18" charset="0"/>
              </a:rPr>
              <a:t>III. CHỐNG Ô NHIỄM TIẾNG ỒN</a:t>
            </a:r>
          </a:p>
          <a:p>
            <a:pPr algn="ctr">
              <a:spcBef>
                <a:spcPct val="0"/>
              </a:spcBef>
              <a:buFontTx/>
              <a:buNone/>
              <a:defRPr/>
            </a:pPr>
            <a:endParaRPr lang="en-US" altLang="en-US" sz="1000" b="1" dirty="0">
              <a:solidFill>
                <a:srgbClr val="FF0000"/>
              </a:solidFill>
              <a:latin typeface="Times New Roman" pitchFamily="18" charset="0"/>
              <a:cs typeface="Times New Roman" pitchFamily="18" charset="0"/>
            </a:endParaRPr>
          </a:p>
        </p:txBody>
      </p:sp>
      <p:sp>
        <p:nvSpPr>
          <p:cNvPr id="7" name="TextBox 6">
            <a:extLst>
              <a:ext uri="{FF2B5EF4-FFF2-40B4-BE49-F238E27FC236}">
                <a16:creationId xmlns:a16="http://schemas.microsoft.com/office/drawing/2014/main" id="{F6EDE67C-FC85-E290-2ED1-5AE360075F50}"/>
              </a:ext>
            </a:extLst>
          </p:cNvPr>
          <p:cNvSpPr txBox="1">
            <a:spLocks noChangeArrowheads="1"/>
          </p:cNvSpPr>
          <p:nvPr/>
        </p:nvSpPr>
        <p:spPr bwMode="auto">
          <a:xfrm>
            <a:off x="858479" y="3007586"/>
            <a:ext cx="7353300" cy="800219"/>
          </a:xfrm>
          <a:prstGeom prst="rect">
            <a:avLst/>
          </a:prstGeom>
          <a:ln>
            <a:headEnd/>
            <a:tailEnd/>
          </a:ln>
        </p:spPr>
        <p:style>
          <a:lnRef idx="1">
            <a:schemeClr val="accent1"/>
          </a:lnRef>
          <a:fillRef idx="2">
            <a:schemeClr val="accent1"/>
          </a:fillRef>
          <a:effectRef idx="1">
            <a:schemeClr val="accent1"/>
          </a:effectRef>
          <a:fontRef idx="minor">
            <a:schemeClr val="dk1"/>
          </a:fontRef>
        </p:style>
        <p:txBody>
          <a:bodyPr wrap="square">
            <a:spAutoFit/>
          </a:bodyPr>
          <a:lstStyle>
            <a:lvl1pPr>
              <a:spcBef>
                <a:spcPct val="20000"/>
              </a:spcBef>
              <a:buFont typeface="Arial" pitchFamily="34" charset="0"/>
              <a:buChar char="•"/>
              <a:defRPr sz="3200">
                <a:solidFill>
                  <a:schemeClr val="tx1"/>
                </a:solidFill>
                <a:latin typeface="Calibri" pitchFamily="34" charset="0"/>
              </a:defRPr>
            </a:lvl1pPr>
            <a:lvl2pPr marL="742950" indent="-285750">
              <a:spcBef>
                <a:spcPct val="20000"/>
              </a:spcBef>
              <a:buFont typeface="Arial" pitchFamily="34" charset="0"/>
              <a:buChar char="–"/>
              <a:defRPr sz="2800">
                <a:solidFill>
                  <a:schemeClr val="tx1"/>
                </a:solidFill>
                <a:latin typeface="Calibri" pitchFamily="34" charset="0"/>
              </a:defRPr>
            </a:lvl2pPr>
            <a:lvl3pPr marL="1143000" indent="-228600">
              <a:spcBef>
                <a:spcPct val="20000"/>
              </a:spcBef>
              <a:buFont typeface="Arial" pitchFamily="34" charset="0"/>
              <a:buChar char="•"/>
              <a:defRPr sz="2400">
                <a:solidFill>
                  <a:schemeClr val="tx1"/>
                </a:solidFill>
                <a:latin typeface="Calibri" pitchFamily="34" charset="0"/>
              </a:defRPr>
            </a:lvl3pPr>
            <a:lvl4pPr marL="1600200" indent="-228600">
              <a:spcBef>
                <a:spcPct val="20000"/>
              </a:spcBef>
              <a:buFont typeface="Arial" pitchFamily="34" charset="0"/>
              <a:buChar char="–"/>
              <a:defRPr sz="2000">
                <a:solidFill>
                  <a:schemeClr val="tx1"/>
                </a:solidFill>
                <a:latin typeface="Calibri" pitchFamily="34" charset="0"/>
              </a:defRPr>
            </a:lvl4pPr>
            <a:lvl5pPr marL="2057400" indent="-22860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lgn="ctr">
              <a:spcBef>
                <a:spcPct val="0"/>
              </a:spcBef>
              <a:buFontTx/>
              <a:buNone/>
              <a:defRPr/>
            </a:pPr>
            <a:endParaRPr lang="en-US" altLang="en-US" sz="1200" b="1" dirty="0">
              <a:solidFill>
                <a:srgbClr val="FF0000"/>
              </a:solidFill>
              <a:latin typeface="Times New Roman" pitchFamily="18" charset="0"/>
              <a:cs typeface="Times New Roman" pitchFamily="18" charset="0"/>
            </a:endParaRPr>
          </a:p>
          <a:p>
            <a:pPr algn="ctr">
              <a:spcBef>
                <a:spcPct val="0"/>
              </a:spcBef>
              <a:buFontTx/>
              <a:buNone/>
              <a:defRPr/>
            </a:pPr>
            <a:r>
              <a:rPr lang="en-US" altLang="en-US" sz="2200" b="1" dirty="0">
                <a:solidFill>
                  <a:srgbClr val="FF0000"/>
                </a:solidFill>
                <a:latin typeface="Times New Roman" pitchFamily="18" charset="0"/>
                <a:cs typeface="Times New Roman" pitchFamily="18" charset="0"/>
              </a:rPr>
              <a:t>II. VẬT PHẢN XẠ ÂM TỐT, VẬT PHẢN XẠ ÂM KÉM</a:t>
            </a:r>
          </a:p>
          <a:p>
            <a:pPr algn="ctr">
              <a:spcBef>
                <a:spcPct val="0"/>
              </a:spcBef>
              <a:buFontTx/>
              <a:buNone/>
              <a:defRPr/>
            </a:pPr>
            <a:endParaRPr lang="en-US" altLang="en-US" sz="1100" b="1" dirty="0">
              <a:solidFill>
                <a:srgbClr val="FF0000"/>
              </a:solidFill>
              <a:latin typeface="Times New Roman" pitchFamily="18" charset="0"/>
              <a:cs typeface="Times New Roman" pitchFamily="18" charset="0"/>
            </a:endParaRPr>
          </a:p>
        </p:txBody>
      </p:sp>
      <p:sp>
        <p:nvSpPr>
          <p:cNvPr id="8" name="TextBox 7">
            <a:extLst>
              <a:ext uri="{FF2B5EF4-FFF2-40B4-BE49-F238E27FC236}">
                <a16:creationId xmlns:a16="http://schemas.microsoft.com/office/drawing/2014/main" id="{AAC27812-6854-4633-C305-0789443297D9}"/>
              </a:ext>
            </a:extLst>
          </p:cNvPr>
          <p:cNvSpPr txBox="1">
            <a:spLocks noChangeArrowheads="1"/>
          </p:cNvSpPr>
          <p:nvPr/>
        </p:nvSpPr>
        <p:spPr bwMode="auto">
          <a:xfrm>
            <a:off x="858479" y="1196720"/>
            <a:ext cx="7353300" cy="800219"/>
          </a:xfrm>
          <a:prstGeom prst="rect">
            <a:avLst/>
          </a:prstGeom>
          <a:ln>
            <a:headEnd/>
            <a:tailEnd/>
          </a:ln>
        </p:spPr>
        <p:style>
          <a:lnRef idx="1">
            <a:schemeClr val="accent1"/>
          </a:lnRef>
          <a:fillRef idx="2">
            <a:schemeClr val="accent1"/>
          </a:fillRef>
          <a:effectRef idx="1">
            <a:schemeClr val="accent1"/>
          </a:effectRef>
          <a:fontRef idx="minor">
            <a:schemeClr val="dk1"/>
          </a:fontRef>
        </p:style>
        <p:txBody>
          <a:bodyPr wrap="square">
            <a:spAutoFit/>
          </a:bodyPr>
          <a:lstStyle>
            <a:lvl1pPr>
              <a:spcBef>
                <a:spcPct val="20000"/>
              </a:spcBef>
              <a:buFont typeface="Arial" pitchFamily="34" charset="0"/>
              <a:buChar char="•"/>
              <a:defRPr sz="3200">
                <a:solidFill>
                  <a:schemeClr val="tx1"/>
                </a:solidFill>
                <a:latin typeface="Calibri" pitchFamily="34" charset="0"/>
              </a:defRPr>
            </a:lvl1pPr>
            <a:lvl2pPr marL="742950" indent="-285750">
              <a:spcBef>
                <a:spcPct val="20000"/>
              </a:spcBef>
              <a:buFont typeface="Arial" pitchFamily="34" charset="0"/>
              <a:buChar char="–"/>
              <a:defRPr sz="2800">
                <a:solidFill>
                  <a:schemeClr val="tx1"/>
                </a:solidFill>
                <a:latin typeface="Calibri" pitchFamily="34" charset="0"/>
              </a:defRPr>
            </a:lvl2pPr>
            <a:lvl3pPr marL="1143000" indent="-228600">
              <a:spcBef>
                <a:spcPct val="20000"/>
              </a:spcBef>
              <a:buFont typeface="Arial" pitchFamily="34" charset="0"/>
              <a:buChar char="•"/>
              <a:defRPr sz="2400">
                <a:solidFill>
                  <a:schemeClr val="tx1"/>
                </a:solidFill>
                <a:latin typeface="Calibri" pitchFamily="34" charset="0"/>
              </a:defRPr>
            </a:lvl3pPr>
            <a:lvl4pPr marL="1600200" indent="-228600">
              <a:spcBef>
                <a:spcPct val="20000"/>
              </a:spcBef>
              <a:buFont typeface="Arial" pitchFamily="34" charset="0"/>
              <a:buChar char="–"/>
              <a:defRPr sz="2000">
                <a:solidFill>
                  <a:schemeClr val="tx1"/>
                </a:solidFill>
                <a:latin typeface="Calibri" pitchFamily="34" charset="0"/>
              </a:defRPr>
            </a:lvl4pPr>
            <a:lvl5pPr marL="2057400" indent="-22860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lgn="ctr">
              <a:spcBef>
                <a:spcPct val="0"/>
              </a:spcBef>
              <a:buFontTx/>
              <a:buNone/>
              <a:defRPr/>
            </a:pPr>
            <a:endParaRPr lang="en-US" altLang="en-US" sz="1100" b="1" dirty="0">
              <a:solidFill>
                <a:srgbClr val="FF0000"/>
              </a:solidFill>
              <a:latin typeface="Times New Roman" pitchFamily="18" charset="0"/>
              <a:cs typeface="Times New Roman" pitchFamily="18" charset="0"/>
            </a:endParaRPr>
          </a:p>
          <a:p>
            <a:pPr algn="ctr">
              <a:spcBef>
                <a:spcPct val="0"/>
              </a:spcBef>
              <a:buFontTx/>
              <a:buNone/>
              <a:defRPr/>
            </a:pPr>
            <a:r>
              <a:rPr lang="en-US" altLang="en-US" sz="2200" b="1">
                <a:solidFill>
                  <a:srgbClr val="FF0000"/>
                </a:solidFill>
                <a:latin typeface="Times New Roman" pitchFamily="18" charset="0"/>
                <a:cs typeface="Times New Roman" pitchFamily="18" charset="0"/>
              </a:rPr>
              <a:t>I. PHẢN XẠ ÂM</a:t>
            </a:r>
            <a:endParaRPr lang="en-US" altLang="en-US" sz="2200" b="1" dirty="0">
              <a:solidFill>
                <a:srgbClr val="FF0000"/>
              </a:solidFill>
              <a:latin typeface="Times New Roman" pitchFamily="18" charset="0"/>
              <a:cs typeface="Times New Roman" pitchFamily="18" charset="0"/>
            </a:endParaRPr>
          </a:p>
          <a:p>
            <a:pPr algn="ctr">
              <a:spcBef>
                <a:spcPct val="0"/>
              </a:spcBef>
              <a:buFontTx/>
              <a:buNone/>
              <a:defRPr/>
            </a:pPr>
            <a:endParaRPr lang="en-US" altLang="en-US" sz="1200" b="1" dirty="0">
              <a:solidFill>
                <a:srgbClr val="FF0000"/>
              </a:solidFill>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additive="base">
                                        <p:cTn id="13" dur="500" fill="hold"/>
                                        <p:tgtEl>
                                          <p:spTgt spid="8"/>
                                        </p:tgtEl>
                                        <p:attrNameLst>
                                          <p:attrName>ppt_x</p:attrName>
                                        </p:attrNameLst>
                                      </p:cBhvr>
                                      <p:tavLst>
                                        <p:tav tm="0">
                                          <p:val>
                                            <p:strVal val="#ppt_x"/>
                                          </p:val>
                                        </p:tav>
                                        <p:tav tm="100000">
                                          <p:val>
                                            <p:strVal val="#ppt_x"/>
                                          </p:val>
                                        </p:tav>
                                      </p:tavLst>
                                    </p:anim>
                                    <p:anim calcmode="lin" valueType="num">
                                      <p:cBhvr additive="base">
                                        <p:cTn id="14"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500" fill="hold"/>
                                        <p:tgtEl>
                                          <p:spTgt spid="7"/>
                                        </p:tgtEl>
                                        <p:attrNameLst>
                                          <p:attrName>ppt_x</p:attrName>
                                        </p:attrNameLst>
                                      </p:cBhvr>
                                      <p:tavLst>
                                        <p:tav tm="0">
                                          <p:val>
                                            <p:strVal val="#ppt_x"/>
                                          </p:val>
                                        </p:tav>
                                        <p:tav tm="100000">
                                          <p:val>
                                            <p:strVal val="#ppt_x"/>
                                          </p:val>
                                        </p:tav>
                                      </p:tavLst>
                                    </p:anim>
                                    <p:anim calcmode="lin" valueType="num">
                                      <p:cBhvr additive="base">
                                        <p:cTn id="20"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6"/>
                                        </p:tgtEl>
                                        <p:attrNameLst>
                                          <p:attrName>style.visibility</p:attrName>
                                        </p:attrNameLst>
                                      </p:cBhvr>
                                      <p:to>
                                        <p:strVal val="visible"/>
                                      </p:to>
                                    </p:set>
                                    <p:anim calcmode="lin" valueType="num">
                                      <p:cBhvr additive="base">
                                        <p:cTn id="25" dur="500" fill="hold"/>
                                        <p:tgtEl>
                                          <p:spTgt spid="6"/>
                                        </p:tgtEl>
                                        <p:attrNameLst>
                                          <p:attrName>ppt_x</p:attrName>
                                        </p:attrNameLst>
                                      </p:cBhvr>
                                      <p:tavLst>
                                        <p:tav tm="0">
                                          <p:val>
                                            <p:strVal val="#ppt_x"/>
                                          </p:val>
                                        </p:tav>
                                        <p:tav tm="100000">
                                          <p:val>
                                            <p:strVal val="#ppt_x"/>
                                          </p:val>
                                        </p:tav>
                                      </p:tavLst>
                                    </p:anim>
                                    <p:anim calcmode="lin" valueType="num">
                                      <p:cBhvr additive="base">
                                        <p:cTn id="26"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P spid="7" grpId="0" animBg="1"/>
      <p:bldP spid="8"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Tiếng vọng của núi - The echo of the mountain - Tiếng Việt 1, tập 2 - Kết nối tri thức với cuộc sống">
            <a:hlinkClick r:id="" action="ppaction://media"/>
            <a:extLst>
              <a:ext uri="{FF2B5EF4-FFF2-40B4-BE49-F238E27FC236}">
                <a16:creationId xmlns:a16="http://schemas.microsoft.com/office/drawing/2014/main" id="{8CFE9BB5-AB8B-5C96-4A21-4B90E9C6FAB1}"/>
              </a:ext>
            </a:extLst>
          </p:cNvPr>
          <p:cNvPicPr>
            <a:picLocks noChangeAspect="1"/>
          </p:cNvPicPr>
          <p:nvPr>
            <a:videoFile r:link="rId1"/>
            <p:extLst>
              <p:ext uri="{DAA4B4D4-6D71-4841-9C94-3DE7FCFB9230}">
                <p14:media xmlns:p14="http://schemas.microsoft.com/office/powerpoint/2010/main" r:link="rId2">
                  <p14:trim st="7627" end="2729"/>
                </p14:media>
              </p:ext>
            </p:extLst>
          </p:nvPr>
        </p:nvPicPr>
        <p:blipFill>
          <a:blip r:embed="rId4"/>
          <a:stretch>
            <a:fillRect/>
          </a:stretch>
        </p:blipFill>
        <p:spPr>
          <a:xfrm>
            <a:off x="0" y="0"/>
            <a:ext cx="9144000" cy="6858000"/>
          </a:xfrm>
          <a:prstGeom prst="rect">
            <a:avLst/>
          </a:prstGeom>
        </p:spPr>
      </p:pic>
    </p:spTree>
    <p:extLst>
      <p:ext uri="{BB962C8B-B14F-4D97-AF65-F5344CB8AC3E}">
        <p14:creationId xmlns:p14="http://schemas.microsoft.com/office/powerpoint/2010/main" val="32629626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5517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AAC27812-6854-4633-C305-0789443297D9}"/>
              </a:ext>
            </a:extLst>
          </p:cNvPr>
          <p:cNvSpPr txBox="1">
            <a:spLocks noChangeArrowheads="1"/>
          </p:cNvSpPr>
          <p:nvPr/>
        </p:nvSpPr>
        <p:spPr bwMode="auto">
          <a:xfrm>
            <a:off x="304800" y="0"/>
            <a:ext cx="7353300" cy="1015663"/>
          </a:xfrm>
          <a:prstGeom prst="rect">
            <a:avLst/>
          </a:prstGeom>
          <a:noFill/>
          <a:ln>
            <a:noFill/>
            <a:headEnd/>
            <a:tailEnd/>
          </a:ln>
        </p:spPr>
        <p:style>
          <a:lnRef idx="1">
            <a:schemeClr val="accent1"/>
          </a:lnRef>
          <a:fillRef idx="2">
            <a:schemeClr val="accent1"/>
          </a:fillRef>
          <a:effectRef idx="1">
            <a:schemeClr val="accent1"/>
          </a:effectRef>
          <a:fontRef idx="minor">
            <a:schemeClr val="dk1"/>
          </a:fontRef>
        </p:style>
        <p:txBody>
          <a:bodyPr wrap="square">
            <a:spAutoFit/>
          </a:bodyPr>
          <a:lstStyle>
            <a:lvl1pPr>
              <a:spcBef>
                <a:spcPct val="20000"/>
              </a:spcBef>
              <a:buFont typeface="Arial" pitchFamily="34" charset="0"/>
              <a:buChar char="•"/>
              <a:defRPr sz="3200">
                <a:solidFill>
                  <a:schemeClr val="tx1"/>
                </a:solidFill>
                <a:latin typeface="Calibri" pitchFamily="34" charset="0"/>
              </a:defRPr>
            </a:lvl1pPr>
            <a:lvl2pPr marL="742950" indent="-285750">
              <a:spcBef>
                <a:spcPct val="20000"/>
              </a:spcBef>
              <a:buFont typeface="Arial" pitchFamily="34" charset="0"/>
              <a:buChar char="–"/>
              <a:defRPr sz="2800">
                <a:solidFill>
                  <a:schemeClr val="tx1"/>
                </a:solidFill>
                <a:latin typeface="Calibri" pitchFamily="34" charset="0"/>
              </a:defRPr>
            </a:lvl2pPr>
            <a:lvl3pPr marL="1143000" indent="-228600">
              <a:spcBef>
                <a:spcPct val="20000"/>
              </a:spcBef>
              <a:buFont typeface="Arial" pitchFamily="34" charset="0"/>
              <a:buChar char="•"/>
              <a:defRPr sz="2400">
                <a:solidFill>
                  <a:schemeClr val="tx1"/>
                </a:solidFill>
                <a:latin typeface="Calibri" pitchFamily="34" charset="0"/>
              </a:defRPr>
            </a:lvl3pPr>
            <a:lvl4pPr marL="1600200" indent="-228600">
              <a:spcBef>
                <a:spcPct val="20000"/>
              </a:spcBef>
              <a:buFont typeface="Arial" pitchFamily="34" charset="0"/>
              <a:buChar char="–"/>
              <a:defRPr sz="2000">
                <a:solidFill>
                  <a:schemeClr val="tx1"/>
                </a:solidFill>
                <a:latin typeface="Calibri" pitchFamily="34" charset="0"/>
              </a:defRPr>
            </a:lvl4pPr>
            <a:lvl5pPr marL="2057400" indent="-22860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spcBef>
                <a:spcPct val="0"/>
              </a:spcBef>
              <a:buFontTx/>
              <a:buNone/>
              <a:defRPr/>
            </a:pPr>
            <a:endParaRPr lang="en-US" altLang="en-US" sz="1400" b="1" dirty="0">
              <a:solidFill>
                <a:srgbClr val="FF0000"/>
              </a:solidFill>
              <a:latin typeface="Times New Roman" pitchFamily="18" charset="0"/>
              <a:cs typeface="Times New Roman" pitchFamily="18" charset="0"/>
            </a:endParaRPr>
          </a:p>
          <a:p>
            <a:pPr>
              <a:spcBef>
                <a:spcPct val="0"/>
              </a:spcBef>
              <a:buFontTx/>
              <a:buNone/>
              <a:defRPr/>
            </a:pPr>
            <a:r>
              <a:rPr lang="en-US" altLang="en-US" sz="2800" b="1" dirty="0">
                <a:solidFill>
                  <a:srgbClr val="FF0000"/>
                </a:solidFill>
                <a:latin typeface="Times New Roman" pitchFamily="18" charset="0"/>
                <a:cs typeface="Times New Roman" pitchFamily="18" charset="0"/>
              </a:rPr>
              <a:t> I. PHẢN XẠ ÂM</a:t>
            </a:r>
          </a:p>
          <a:p>
            <a:pPr>
              <a:spcBef>
                <a:spcPct val="0"/>
              </a:spcBef>
              <a:buFontTx/>
              <a:buNone/>
              <a:defRPr/>
            </a:pPr>
            <a:endParaRPr lang="en-US" altLang="en-US" sz="1600" b="1" dirty="0">
              <a:solidFill>
                <a:srgbClr val="FF0000"/>
              </a:solidFill>
              <a:latin typeface="Times New Roman" pitchFamily="18" charset="0"/>
              <a:cs typeface="Times New Roman" pitchFamily="18" charset="0"/>
            </a:endParaRPr>
          </a:p>
        </p:txBody>
      </p:sp>
      <p:sp>
        <p:nvSpPr>
          <p:cNvPr id="6" name="Thought Bubble: Cloud 5">
            <a:extLst>
              <a:ext uri="{FF2B5EF4-FFF2-40B4-BE49-F238E27FC236}">
                <a16:creationId xmlns:a16="http://schemas.microsoft.com/office/drawing/2014/main" id="{71AFB4B0-9FBF-01DC-1118-317AE9C7B05F}"/>
              </a:ext>
            </a:extLst>
          </p:cNvPr>
          <p:cNvSpPr/>
          <p:nvPr/>
        </p:nvSpPr>
        <p:spPr>
          <a:xfrm>
            <a:off x="3505200" y="685800"/>
            <a:ext cx="4572000" cy="2362200"/>
          </a:xfrm>
          <a:prstGeom prst="cloud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b="1" dirty="0" err="1">
                <a:solidFill>
                  <a:srgbClr val="0000FF"/>
                </a:solidFill>
                <a:latin typeface="Times New Roman" panose="02020603050405020304" pitchFamily="18" charset="0"/>
                <a:cs typeface="Times New Roman" panose="02020603050405020304" pitchFamily="18" charset="0"/>
              </a:rPr>
              <a:t>Phản</a:t>
            </a:r>
            <a:r>
              <a:rPr lang="en-US" sz="4000" b="1" dirty="0">
                <a:solidFill>
                  <a:srgbClr val="0000FF"/>
                </a:solidFill>
                <a:latin typeface="Times New Roman" panose="02020603050405020304" pitchFamily="18" charset="0"/>
                <a:cs typeface="Times New Roman" panose="02020603050405020304" pitchFamily="18" charset="0"/>
              </a:rPr>
              <a:t> </a:t>
            </a:r>
            <a:r>
              <a:rPr lang="en-US" sz="4000" b="1" dirty="0" err="1">
                <a:solidFill>
                  <a:srgbClr val="0000FF"/>
                </a:solidFill>
                <a:latin typeface="Times New Roman" panose="02020603050405020304" pitchFamily="18" charset="0"/>
                <a:cs typeface="Times New Roman" panose="02020603050405020304" pitchFamily="18" charset="0"/>
              </a:rPr>
              <a:t>xạ</a:t>
            </a:r>
            <a:r>
              <a:rPr lang="en-US" sz="4000" b="1" dirty="0">
                <a:solidFill>
                  <a:srgbClr val="0000FF"/>
                </a:solidFill>
                <a:latin typeface="Times New Roman" panose="02020603050405020304" pitchFamily="18" charset="0"/>
                <a:cs typeface="Times New Roman" panose="02020603050405020304" pitchFamily="18" charset="0"/>
              </a:rPr>
              <a:t> </a:t>
            </a:r>
            <a:r>
              <a:rPr lang="en-US" sz="4000" b="1" dirty="0" err="1">
                <a:solidFill>
                  <a:srgbClr val="0000FF"/>
                </a:solidFill>
                <a:latin typeface="Times New Roman" panose="02020603050405020304" pitchFamily="18" charset="0"/>
                <a:cs typeface="Times New Roman" panose="02020603050405020304" pitchFamily="18" charset="0"/>
              </a:rPr>
              <a:t>âm</a:t>
            </a:r>
            <a:r>
              <a:rPr lang="en-US" sz="4000" b="1" dirty="0">
                <a:solidFill>
                  <a:srgbClr val="0000FF"/>
                </a:solidFill>
                <a:latin typeface="Times New Roman" panose="02020603050405020304" pitchFamily="18" charset="0"/>
                <a:cs typeface="Times New Roman" panose="02020603050405020304" pitchFamily="18" charset="0"/>
              </a:rPr>
              <a:t> </a:t>
            </a:r>
            <a:r>
              <a:rPr lang="en-US" sz="4000" b="1" dirty="0" err="1">
                <a:solidFill>
                  <a:srgbClr val="0000FF"/>
                </a:solidFill>
                <a:latin typeface="Times New Roman" panose="02020603050405020304" pitchFamily="18" charset="0"/>
                <a:cs typeface="Times New Roman" panose="02020603050405020304" pitchFamily="18" charset="0"/>
              </a:rPr>
              <a:t>là</a:t>
            </a:r>
            <a:r>
              <a:rPr lang="en-US" sz="4000" b="1" dirty="0">
                <a:solidFill>
                  <a:srgbClr val="0000FF"/>
                </a:solidFill>
                <a:latin typeface="Times New Roman" panose="02020603050405020304" pitchFamily="18" charset="0"/>
                <a:cs typeface="Times New Roman" panose="02020603050405020304" pitchFamily="18" charset="0"/>
              </a:rPr>
              <a:t> </a:t>
            </a:r>
            <a:r>
              <a:rPr lang="en-US" sz="4000" b="1" dirty="0" err="1">
                <a:solidFill>
                  <a:srgbClr val="0000FF"/>
                </a:solidFill>
                <a:latin typeface="Times New Roman" panose="02020603050405020304" pitchFamily="18" charset="0"/>
                <a:cs typeface="Times New Roman" panose="02020603050405020304" pitchFamily="18" charset="0"/>
              </a:rPr>
              <a:t>gì</a:t>
            </a:r>
            <a:r>
              <a:rPr lang="en-US" sz="4000" b="1" dirty="0">
                <a:solidFill>
                  <a:srgbClr val="0000FF"/>
                </a:solidFill>
                <a:latin typeface="Times New Roman" panose="02020603050405020304" pitchFamily="18" charset="0"/>
                <a:cs typeface="Times New Roman" panose="02020603050405020304" pitchFamily="18" charset="0"/>
              </a:rPr>
              <a:t>?</a:t>
            </a:r>
          </a:p>
        </p:txBody>
      </p:sp>
      <p:sp>
        <p:nvSpPr>
          <p:cNvPr id="2" name="Flowchart: Terminator 1">
            <a:extLst>
              <a:ext uri="{FF2B5EF4-FFF2-40B4-BE49-F238E27FC236}">
                <a16:creationId xmlns:a16="http://schemas.microsoft.com/office/drawing/2014/main" id="{3104C527-DDA2-34E9-1876-2A140951C2F5}"/>
              </a:ext>
            </a:extLst>
          </p:cNvPr>
          <p:cNvSpPr/>
          <p:nvPr/>
        </p:nvSpPr>
        <p:spPr>
          <a:xfrm>
            <a:off x="152400" y="3254266"/>
            <a:ext cx="9126794" cy="2362200"/>
          </a:xfrm>
          <a:prstGeom prst="flowChartTerminator">
            <a:avLst/>
          </a:prstGeom>
          <a:solidFill>
            <a:srgbClr val="98C723">
              <a:alpha val="5098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b="1">
                <a:solidFill>
                  <a:schemeClr val="tx1"/>
                </a:solidFill>
                <a:latin typeface="Times New Roman" panose="02020603050405020304" pitchFamily="18" charset="0"/>
                <a:cs typeface="Times New Roman" panose="02020603050405020304" pitchFamily="18" charset="0"/>
              </a:rPr>
              <a:t>Phản xạ âm là hiện tượng âm được dội lại khi gặp một mặt chắn</a:t>
            </a:r>
          </a:p>
        </p:txBody>
      </p:sp>
    </p:spTree>
    <p:extLst>
      <p:ext uri="{BB962C8B-B14F-4D97-AF65-F5344CB8AC3E}">
        <p14:creationId xmlns:p14="http://schemas.microsoft.com/office/powerpoint/2010/main" val="32843435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1" presetClass="entr" presetSubtype="1" fill="hold" grpId="0" nodeType="click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wheel(1)">
                                      <p:cBhvr>
                                        <p:cTn id="13" dur="2000"/>
                                        <p:tgtEl>
                                          <p:spTgt spid="2"/>
                                        </p:tgtEl>
                                      </p:cBhvr>
                                    </p:animEffect>
                                  </p:childTnLst>
                                </p:cTn>
                              </p:par>
                              <p:par>
                                <p:cTn id="14" presetID="2" presetClass="exit" presetSubtype="4" fill="hold" grpId="1" nodeType="withEffect">
                                  <p:stCondLst>
                                    <p:cond delay="0"/>
                                  </p:stCondLst>
                                  <p:childTnLst>
                                    <p:anim calcmode="lin" valueType="num">
                                      <p:cBhvr additive="base">
                                        <p:cTn id="15" dur="500"/>
                                        <p:tgtEl>
                                          <p:spTgt spid="6"/>
                                        </p:tgtEl>
                                        <p:attrNameLst>
                                          <p:attrName>ppt_x</p:attrName>
                                        </p:attrNameLst>
                                      </p:cBhvr>
                                      <p:tavLst>
                                        <p:tav tm="0">
                                          <p:val>
                                            <p:strVal val="ppt_x"/>
                                          </p:val>
                                        </p:tav>
                                        <p:tav tm="100000">
                                          <p:val>
                                            <p:strVal val="ppt_x"/>
                                          </p:val>
                                        </p:tav>
                                      </p:tavLst>
                                    </p:anim>
                                    <p:anim calcmode="lin" valueType="num">
                                      <p:cBhvr additive="base">
                                        <p:cTn id="16" dur="500"/>
                                        <p:tgtEl>
                                          <p:spTgt spid="6"/>
                                        </p:tgtEl>
                                        <p:attrNameLst>
                                          <p:attrName>ppt_y</p:attrName>
                                        </p:attrNameLst>
                                      </p:cBhvr>
                                      <p:tavLst>
                                        <p:tav tm="0">
                                          <p:val>
                                            <p:strVal val="ppt_y"/>
                                          </p:val>
                                        </p:tav>
                                        <p:tav tm="100000">
                                          <p:val>
                                            <p:strVal val="1+ppt_h/2"/>
                                          </p:val>
                                        </p:tav>
                                      </p:tavLst>
                                    </p:anim>
                                    <p:set>
                                      <p:cBhvr>
                                        <p:cTn id="17" dur="1" fill="hold">
                                          <p:stCondLst>
                                            <p:cond delay="499"/>
                                          </p:stCondLst>
                                        </p:cTn>
                                        <p:tgtEl>
                                          <p:spTgt spid="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6" grpId="1" animBg="1"/>
      <p:bldP spid="2"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C549785E-E8EA-1EF5-3865-1EEEB419EEAA}"/>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0" y="0"/>
            <a:ext cx="9144000" cy="6858000"/>
          </a:xfrm>
          <a:prstGeom prst="rect">
            <a:avLst/>
          </a:prstGeom>
        </p:spPr>
      </p:pic>
    </p:spTree>
    <p:extLst>
      <p:ext uri="{BB962C8B-B14F-4D97-AF65-F5344CB8AC3E}">
        <p14:creationId xmlns:p14="http://schemas.microsoft.com/office/powerpoint/2010/main" val="302988579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F7B94A9-59B0-5396-B610-6239153E2FE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916"/>
            <a:ext cx="9144000" cy="6862916"/>
          </a:xfrm>
          <a:prstGeom prst="rect">
            <a:avLst/>
          </a:prstGeom>
        </p:spPr>
      </p:pic>
    </p:spTree>
    <p:extLst>
      <p:ext uri="{BB962C8B-B14F-4D97-AF65-F5344CB8AC3E}">
        <p14:creationId xmlns:p14="http://schemas.microsoft.com/office/powerpoint/2010/main" val="30867890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353F436-EA3D-63B7-9292-D02F565B9B7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507359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288005F4-9D3E-5BEB-BED3-09186C4B31C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46209" y="683098"/>
            <a:ext cx="4419600" cy="3287306"/>
          </a:xfrm>
          <a:prstGeom prst="rect">
            <a:avLst/>
          </a:prstGeom>
        </p:spPr>
      </p:pic>
      <p:sp>
        <p:nvSpPr>
          <p:cNvPr id="17" name="TextBox 16">
            <a:extLst>
              <a:ext uri="{FF2B5EF4-FFF2-40B4-BE49-F238E27FC236}">
                <a16:creationId xmlns:a16="http://schemas.microsoft.com/office/drawing/2014/main" id="{D339129D-9395-9A7F-C49E-8B5412A8404C}"/>
              </a:ext>
            </a:extLst>
          </p:cNvPr>
          <p:cNvSpPr txBox="1"/>
          <p:nvPr/>
        </p:nvSpPr>
        <p:spPr>
          <a:xfrm>
            <a:off x="249494" y="617548"/>
            <a:ext cx="4370439" cy="3268652"/>
          </a:xfrm>
          <a:prstGeom prst="rect">
            <a:avLst/>
          </a:prstGeom>
          <a:noFill/>
        </p:spPr>
        <p:txBody>
          <a:bodyPr wrap="square" rtlCol="0">
            <a:spAutoFit/>
          </a:bodyPr>
          <a:lstStyle/>
          <a:p>
            <a:pPr>
              <a:lnSpc>
                <a:spcPct val="150000"/>
              </a:lnSpc>
            </a:pPr>
            <a:r>
              <a:rPr lang="vi-VN" sz="2000" b="1" i="1" dirty="0">
                <a:solidFill>
                  <a:srgbClr val="FF0000"/>
                </a:solidFill>
                <a:latin typeface="Times New Roman" panose="02020603050405020304" pitchFamily="18" charset="0"/>
                <a:cs typeface="Times New Roman" panose="02020603050405020304" pitchFamily="18" charset="0"/>
              </a:rPr>
              <a:t>Dụng cụ:</a:t>
            </a:r>
          </a:p>
          <a:p>
            <a:pPr>
              <a:lnSpc>
                <a:spcPct val="150000"/>
              </a:lnSpc>
            </a:pPr>
            <a:r>
              <a:rPr lang="vi-VN" sz="2000" b="1" i="1" dirty="0">
                <a:solidFill>
                  <a:srgbClr val="FF0000"/>
                </a:solidFill>
                <a:latin typeface="Times New Roman" panose="02020603050405020304" pitchFamily="18" charset="0"/>
                <a:cs typeface="Times New Roman" panose="02020603050405020304" pitchFamily="18" charset="0"/>
              </a:rPr>
              <a:t>Hộp làm bằng vật liệu cách âm (1); 1 tấm gỗ nhẵn, 1 tấm gỗ sần sùi, 1 tấm xốp mềm hình chữ nhật cùng kích cỡ dùng làm tấm phản xạ âm (2); 1 chiếc đồng hồ để bàn nhỏ làm nguồn âm (3); giá đỡ tấm phản xạ âm (4).</a:t>
            </a:r>
          </a:p>
        </p:txBody>
      </p:sp>
      <p:sp>
        <p:nvSpPr>
          <p:cNvPr id="20" name="TextBox 19">
            <a:extLst>
              <a:ext uri="{FF2B5EF4-FFF2-40B4-BE49-F238E27FC236}">
                <a16:creationId xmlns:a16="http://schemas.microsoft.com/office/drawing/2014/main" id="{0FCEDF1F-9E3C-789B-B5D0-73E2B1A43B5F}"/>
              </a:ext>
            </a:extLst>
          </p:cNvPr>
          <p:cNvSpPr txBox="1"/>
          <p:nvPr/>
        </p:nvSpPr>
        <p:spPr>
          <a:xfrm>
            <a:off x="283906" y="3886200"/>
            <a:ext cx="8610600" cy="2806987"/>
          </a:xfrm>
          <a:prstGeom prst="rect">
            <a:avLst/>
          </a:prstGeom>
          <a:noFill/>
        </p:spPr>
        <p:txBody>
          <a:bodyPr wrap="square" rtlCol="0">
            <a:spAutoFit/>
          </a:bodyPr>
          <a:lstStyle/>
          <a:p>
            <a:pPr>
              <a:lnSpc>
                <a:spcPct val="150000"/>
              </a:lnSpc>
            </a:pPr>
            <a:r>
              <a:rPr lang="vi-VN" sz="2000" dirty="0">
                <a:solidFill>
                  <a:srgbClr val="0000FF"/>
                </a:solidFill>
                <a:latin typeface="Times New Roman" panose="02020603050405020304" pitchFamily="18" charset="0"/>
                <a:cs typeface="Times New Roman" panose="02020603050405020304" pitchFamily="18" charset="0"/>
              </a:rPr>
              <a:t>Tiến hành:</a:t>
            </a:r>
          </a:p>
          <a:p>
            <a:pPr>
              <a:lnSpc>
                <a:spcPct val="150000"/>
              </a:lnSpc>
            </a:pPr>
            <a:r>
              <a:rPr lang="vi-VN" sz="2000" dirty="0">
                <a:solidFill>
                  <a:srgbClr val="0000FF"/>
                </a:solidFill>
                <a:latin typeface="Times New Roman" panose="02020603050405020304" pitchFamily="18" charset="0"/>
                <a:cs typeface="Times New Roman" panose="02020603050405020304" pitchFamily="18" charset="0"/>
              </a:rPr>
              <a:t>Bước 1: Gắn tấm phản xạ âm bằng gỗ nhẵn lên giá thí nghiệm, đặt tai tại vị trí như Hình 14.3, lắng nghe âm truyền từ nguồn tới tấm gỗ nhẵn và phản xạ đến tai.</a:t>
            </a:r>
          </a:p>
          <a:p>
            <a:pPr>
              <a:lnSpc>
                <a:spcPct val="150000"/>
              </a:lnSpc>
            </a:pPr>
            <a:r>
              <a:rPr lang="vi-VN" sz="2000" dirty="0">
                <a:solidFill>
                  <a:srgbClr val="0000FF"/>
                </a:solidFill>
                <a:latin typeface="Times New Roman" panose="02020603050405020304" pitchFamily="18" charset="0"/>
                <a:cs typeface="Times New Roman" panose="02020603050405020304" pitchFamily="18" charset="0"/>
              </a:rPr>
              <a:t>Bước 2: Lần lượt thay tấm gỗ nhẵn bằng tấm xốp và tấm gỗ sần sùi, lặp lại thí nghiệm như bước 1.</a:t>
            </a:r>
          </a:p>
          <a:p>
            <a:pPr>
              <a:lnSpc>
                <a:spcPct val="150000"/>
              </a:lnSpc>
            </a:pPr>
            <a:r>
              <a:rPr lang="vi-VN" sz="2000" dirty="0">
                <a:solidFill>
                  <a:srgbClr val="0000FF"/>
                </a:solidFill>
                <a:latin typeface="Times New Roman" panose="02020603050405020304" pitchFamily="18" charset="0"/>
                <a:cs typeface="Times New Roman" panose="02020603050405020304" pitchFamily="18" charset="0"/>
              </a:rPr>
              <a:t>Rút ra nhận xét vật nào phản xạ âm tốt, vật nào phản xạ âm kém.</a:t>
            </a:r>
          </a:p>
        </p:txBody>
      </p:sp>
      <p:sp>
        <p:nvSpPr>
          <p:cNvPr id="8" name="TextBox 7">
            <a:extLst>
              <a:ext uri="{FF2B5EF4-FFF2-40B4-BE49-F238E27FC236}">
                <a16:creationId xmlns:a16="http://schemas.microsoft.com/office/drawing/2014/main" id="{AAC27812-6854-4633-C305-0789443297D9}"/>
              </a:ext>
            </a:extLst>
          </p:cNvPr>
          <p:cNvSpPr txBox="1">
            <a:spLocks noChangeArrowheads="1"/>
          </p:cNvSpPr>
          <p:nvPr/>
        </p:nvSpPr>
        <p:spPr bwMode="auto">
          <a:xfrm>
            <a:off x="-5255" y="-152400"/>
            <a:ext cx="7886700" cy="861774"/>
          </a:xfrm>
          <a:prstGeom prst="rect">
            <a:avLst/>
          </a:prstGeom>
          <a:noFill/>
          <a:ln>
            <a:noFill/>
            <a:headEnd/>
            <a:tailEnd/>
          </a:ln>
        </p:spPr>
        <p:style>
          <a:lnRef idx="1">
            <a:schemeClr val="accent1"/>
          </a:lnRef>
          <a:fillRef idx="2">
            <a:schemeClr val="accent1"/>
          </a:fillRef>
          <a:effectRef idx="1">
            <a:schemeClr val="accent1"/>
          </a:effectRef>
          <a:fontRef idx="minor">
            <a:schemeClr val="dk1"/>
          </a:fontRef>
        </p:style>
        <p:txBody>
          <a:bodyPr wrap="square">
            <a:spAutoFit/>
          </a:bodyPr>
          <a:lstStyle>
            <a:lvl1pPr>
              <a:spcBef>
                <a:spcPct val="20000"/>
              </a:spcBef>
              <a:buFont typeface="Arial" pitchFamily="34" charset="0"/>
              <a:buChar char="•"/>
              <a:defRPr sz="3200">
                <a:solidFill>
                  <a:schemeClr val="tx1"/>
                </a:solidFill>
                <a:latin typeface="Calibri" pitchFamily="34" charset="0"/>
              </a:defRPr>
            </a:lvl1pPr>
            <a:lvl2pPr marL="742950" indent="-285750">
              <a:spcBef>
                <a:spcPct val="20000"/>
              </a:spcBef>
              <a:buFont typeface="Arial" pitchFamily="34" charset="0"/>
              <a:buChar char="–"/>
              <a:defRPr sz="2800">
                <a:solidFill>
                  <a:schemeClr val="tx1"/>
                </a:solidFill>
                <a:latin typeface="Calibri" pitchFamily="34" charset="0"/>
              </a:defRPr>
            </a:lvl2pPr>
            <a:lvl3pPr marL="1143000" indent="-228600">
              <a:spcBef>
                <a:spcPct val="20000"/>
              </a:spcBef>
              <a:buFont typeface="Arial" pitchFamily="34" charset="0"/>
              <a:buChar char="•"/>
              <a:defRPr sz="2400">
                <a:solidFill>
                  <a:schemeClr val="tx1"/>
                </a:solidFill>
                <a:latin typeface="Calibri" pitchFamily="34" charset="0"/>
              </a:defRPr>
            </a:lvl3pPr>
            <a:lvl4pPr marL="1600200" indent="-228600">
              <a:spcBef>
                <a:spcPct val="20000"/>
              </a:spcBef>
              <a:buFont typeface="Arial" pitchFamily="34" charset="0"/>
              <a:buChar char="–"/>
              <a:defRPr sz="2000">
                <a:solidFill>
                  <a:schemeClr val="tx1"/>
                </a:solidFill>
                <a:latin typeface="Calibri" pitchFamily="34" charset="0"/>
              </a:defRPr>
            </a:lvl4pPr>
            <a:lvl5pPr marL="2057400" indent="-22860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lgn="ctr">
              <a:spcBef>
                <a:spcPct val="0"/>
              </a:spcBef>
              <a:buFontTx/>
              <a:buNone/>
              <a:defRPr/>
            </a:pPr>
            <a:endParaRPr lang="en-US" altLang="en-US" sz="1200" b="1" dirty="0">
              <a:solidFill>
                <a:srgbClr val="FF0000"/>
              </a:solidFill>
              <a:latin typeface="Times New Roman" pitchFamily="18" charset="0"/>
              <a:cs typeface="Times New Roman" pitchFamily="18" charset="0"/>
            </a:endParaRPr>
          </a:p>
          <a:p>
            <a:pPr algn="ctr">
              <a:spcBef>
                <a:spcPct val="0"/>
              </a:spcBef>
              <a:buFontTx/>
              <a:buNone/>
              <a:defRPr/>
            </a:pPr>
            <a:r>
              <a:rPr lang="en-US" altLang="en-US" sz="2400" b="1" dirty="0">
                <a:solidFill>
                  <a:srgbClr val="FF0000"/>
                </a:solidFill>
                <a:latin typeface="Times New Roman" pitchFamily="18" charset="0"/>
                <a:cs typeface="Times New Roman" pitchFamily="18" charset="0"/>
              </a:rPr>
              <a:t> II. VẬT PHẢN XẠ ÂM TỐT, VẬT PHẢN XẠ ÂM KÉM</a:t>
            </a:r>
          </a:p>
          <a:p>
            <a:pPr algn="ctr">
              <a:spcBef>
                <a:spcPct val="0"/>
              </a:spcBef>
              <a:buFontTx/>
              <a:buNone/>
              <a:defRPr/>
            </a:pPr>
            <a:endParaRPr lang="en-US" altLang="en-US" sz="1400" b="1" dirty="0">
              <a:solidFill>
                <a:srgbClr val="FF0000"/>
              </a:solidFill>
              <a:latin typeface="Times New Roman" pitchFamily="18" charset="0"/>
              <a:cs typeface="Times New Roman" pitchFamily="18" charset="0"/>
            </a:endParaRPr>
          </a:p>
        </p:txBody>
      </p:sp>
    </p:spTree>
    <p:extLst>
      <p:ext uri="{BB962C8B-B14F-4D97-AF65-F5344CB8AC3E}">
        <p14:creationId xmlns:p14="http://schemas.microsoft.com/office/powerpoint/2010/main" val="16368716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fill="hold"/>
                                        <p:tgtEl>
                                          <p:spTgt spid="6"/>
                                        </p:tgtEl>
                                        <p:attrNameLst>
                                          <p:attrName>ppt_x</p:attrName>
                                        </p:attrNameLst>
                                      </p:cBhvr>
                                      <p:tavLst>
                                        <p:tav tm="0">
                                          <p:val>
                                            <p:strVal val="#ppt_x"/>
                                          </p:val>
                                        </p:tav>
                                        <p:tav tm="100000">
                                          <p:val>
                                            <p:strVal val="#ppt_x"/>
                                          </p:val>
                                        </p:tav>
                                      </p:tavLst>
                                    </p:anim>
                                    <p:anim calcmode="lin" valueType="num">
                                      <p:cBhvr additive="base">
                                        <p:cTn id="14"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7"/>
                                        </p:tgtEl>
                                        <p:attrNameLst>
                                          <p:attrName>style.visibility</p:attrName>
                                        </p:attrNameLst>
                                      </p:cBhvr>
                                      <p:to>
                                        <p:strVal val="visible"/>
                                      </p:to>
                                    </p:set>
                                    <p:anim calcmode="lin" valueType="num">
                                      <p:cBhvr additive="base">
                                        <p:cTn id="19" dur="500" fill="hold"/>
                                        <p:tgtEl>
                                          <p:spTgt spid="17"/>
                                        </p:tgtEl>
                                        <p:attrNameLst>
                                          <p:attrName>ppt_x</p:attrName>
                                        </p:attrNameLst>
                                      </p:cBhvr>
                                      <p:tavLst>
                                        <p:tav tm="0">
                                          <p:val>
                                            <p:strVal val="#ppt_x"/>
                                          </p:val>
                                        </p:tav>
                                        <p:tav tm="100000">
                                          <p:val>
                                            <p:strVal val="#ppt_x"/>
                                          </p:val>
                                        </p:tav>
                                      </p:tavLst>
                                    </p:anim>
                                    <p:anim calcmode="lin" valueType="num">
                                      <p:cBhvr additive="base">
                                        <p:cTn id="20"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0"/>
                                        </p:tgtEl>
                                        <p:attrNameLst>
                                          <p:attrName>style.visibility</p:attrName>
                                        </p:attrNameLst>
                                      </p:cBhvr>
                                      <p:to>
                                        <p:strVal val="visible"/>
                                      </p:to>
                                    </p:set>
                                    <p:anim calcmode="lin" valueType="num">
                                      <p:cBhvr additive="base">
                                        <p:cTn id="25" dur="500" fill="hold"/>
                                        <p:tgtEl>
                                          <p:spTgt spid="20"/>
                                        </p:tgtEl>
                                        <p:attrNameLst>
                                          <p:attrName>ppt_x</p:attrName>
                                        </p:attrNameLst>
                                      </p:cBhvr>
                                      <p:tavLst>
                                        <p:tav tm="0">
                                          <p:val>
                                            <p:strVal val="#ppt_x"/>
                                          </p:val>
                                        </p:tav>
                                        <p:tav tm="100000">
                                          <p:val>
                                            <p:strVal val="#ppt_x"/>
                                          </p:val>
                                        </p:tav>
                                      </p:tavLst>
                                    </p:anim>
                                    <p:anim calcmode="lin" valueType="num">
                                      <p:cBhvr additive="base">
                                        <p:cTn id="26" dur="500" fill="hold"/>
                                        <p:tgtEl>
                                          <p:spTgt spid="2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20" grpId="0"/>
      <p:bldP spid="8"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extBox 16">
            <a:extLst>
              <a:ext uri="{FF2B5EF4-FFF2-40B4-BE49-F238E27FC236}">
                <a16:creationId xmlns:a16="http://schemas.microsoft.com/office/drawing/2014/main" id="{D339129D-9395-9A7F-C49E-8B5412A8404C}"/>
              </a:ext>
            </a:extLst>
          </p:cNvPr>
          <p:cNvSpPr txBox="1"/>
          <p:nvPr/>
        </p:nvSpPr>
        <p:spPr>
          <a:xfrm>
            <a:off x="-2458" y="0"/>
            <a:ext cx="8610600" cy="579967"/>
          </a:xfrm>
          <a:prstGeom prst="rect">
            <a:avLst/>
          </a:prstGeom>
          <a:noFill/>
        </p:spPr>
        <p:txBody>
          <a:bodyPr wrap="square" rtlCol="0">
            <a:spAutoFit/>
          </a:bodyPr>
          <a:lstStyle/>
          <a:p>
            <a:pPr>
              <a:lnSpc>
                <a:spcPct val="150000"/>
              </a:lnSpc>
            </a:pPr>
            <a:r>
              <a:rPr lang="en-US" sz="2400" b="1" u="sng" dirty="0">
                <a:solidFill>
                  <a:srgbClr val="FF0000"/>
                </a:solidFill>
                <a:latin typeface="Times New Roman" panose="02020603050405020304" pitchFamily="18" charset="0"/>
                <a:cs typeface="Times New Roman" panose="02020603050405020304" pitchFamily="18" charset="0"/>
              </a:rPr>
              <a:t>NHẬN XÉT</a:t>
            </a:r>
            <a:endParaRPr lang="vi-VN" sz="2400" b="1" u="sng" dirty="0">
              <a:solidFill>
                <a:srgbClr val="FF0000"/>
              </a:solidFill>
              <a:latin typeface="Times New Roman" panose="02020603050405020304" pitchFamily="18" charset="0"/>
              <a:cs typeface="Times New Roman" panose="02020603050405020304" pitchFamily="18" charset="0"/>
            </a:endParaRPr>
          </a:p>
        </p:txBody>
      </p:sp>
      <p:sp>
        <p:nvSpPr>
          <p:cNvPr id="20" name="TextBox 19">
            <a:extLst>
              <a:ext uri="{FF2B5EF4-FFF2-40B4-BE49-F238E27FC236}">
                <a16:creationId xmlns:a16="http://schemas.microsoft.com/office/drawing/2014/main" id="{0FCEDF1F-9E3C-789B-B5D0-73E2B1A43B5F}"/>
              </a:ext>
            </a:extLst>
          </p:cNvPr>
          <p:cNvSpPr txBox="1"/>
          <p:nvPr/>
        </p:nvSpPr>
        <p:spPr>
          <a:xfrm>
            <a:off x="501445" y="320566"/>
            <a:ext cx="8610600" cy="1953868"/>
          </a:xfrm>
          <a:prstGeom prst="rect">
            <a:avLst/>
          </a:prstGeom>
          <a:noFill/>
        </p:spPr>
        <p:txBody>
          <a:bodyPr wrap="square" rtlCol="0">
            <a:spAutoFit/>
          </a:bodyPr>
          <a:lstStyle/>
          <a:p>
            <a:pPr marL="342900" indent="-342900">
              <a:lnSpc>
                <a:spcPct val="150000"/>
              </a:lnSpc>
              <a:buFontTx/>
              <a:buChar char="-"/>
            </a:pPr>
            <a:r>
              <a:rPr lang="en-US" sz="2800" b="1" dirty="0" err="1">
                <a:solidFill>
                  <a:srgbClr val="0000FF"/>
                </a:solidFill>
                <a:latin typeface="Times New Roman" panose="02020603050405020304" pitchFamily="18" charset="0"/>
                <a:cs typeface="Times New Roman" panose="02020603050405020304" pitchFamily="18" charset="0"/>
              </a:rPr>
              <a:t>Vật</a:t>
            </a:r>
            <a:r>
              <a:rPr lang="en-US" sz="2800" b="1" dirty="0">
                <a:solidFill>
                  <a:srgbClr val="0000FF"/>
                </a:solidFill>
                <a:latin typeface="Times New Roman" panose="02020603050405020304" pitchFamily="18" charset="0"/>
                <a:cs typeface="Times New Roman" panose="02020603050405020304" pitchFamily="18" charset="0"/>
              </a:rPr>
              <a:t> </a:t>
            </a:r>
            <a:r>
              <a:rPr lang="en-US" sz="2800" b="1" dirty="0" err="1">
                <a:solidFill>
                  <a:srgbClr val="0000FF"/>
                </a:solidFill>
                <a:latin typeface="Times New Roman" panose="02020603050405020304" pitchFamily="18" charset="0"/>
                <a:cs typeface="Times New Roman" panose="02020603050405020304" pitchFamily="18" charset="0"/>
              </a:rPr>
              <a:t>phản</a:t>
            </a:r>
            <a:r>
              <a:rPr lang="en-US" sz="2800" b="1" dirty="0">
                <a:solidFill>
                  <a:srgbClr val="0000FF"/>
                </a:solidFill>
                <a:latin typeface="Times New Roman" panose="02020603050405020304" pitchFamily="18" charset="0"/>
                <a:cs typeface="Times New Roman" panose="02020603050405020304" pitchFamily="18" charset="0"/>
              </a:rPr>
              <a:t> </a:t>
            </a:r>
            <a:r>
              <a:rPr lang="en-US" sz="2800" b="1" dirty="0" err="1">
                <a:solidFill>
                  <a:srgbClr val="0000FF"/>
                </a:solidFill>
                <a:latin typeface="Times New Roman" panose="02020603050405020304" pitchFamily="18" charset="0"/>
                <a:cs typeface="Times New Roman" panose="02020603050405020304" pitchFamily="18" charset="0"/>
              </a:rPr>
              <a:t>xạ</a:t>
            </a:r>
            <a:r>
              <a:rPr lang="en-US" sz="2800" b="1" dirty="0">
                <a:solidFill>
                  <a:srgbClr val="0000FF"/>
                </a:solidFill>
                <a:latin typeface="Times New Roman" panose="02020603050405020304" pitchFamily="18" charset="0"/>
                <a:cs typeface="Times New Roman" panose="02020603050405020304" pitchFamily="18" charset="0"/>
              </a:rPr>
              <a:t> </a:t>
            </a:r>
            <a:r>
              <a:rPr lang="en-US" sz="2800" b="1" dirty="0" err="1">
                <a:solidFill>
                  <a:srgbClr val="0000FF"/>
                </a:solidFill>
                <a:latin typeface="Times New Roman" panose="02020603050405020304" pitchFamily="18" charset="0"/>
                <a:cs typeface="Times New Roman" panose="02020603050405020304" pitchFamily="18" charset="0"/>
              </a:rPr>
              <a:t>âm</a:t>
            </a:r>
            <a:r>
              <a:rPr lang="en-US" sz="2800" b="1" dirty="0">
                <a:solidFill>
                  <a:srgbClr val="0000FF"/>
                </a:solidFill>
                <a:latin typeface="Times New Roman" panose="02020603050405020304" pitchFamily="18" charset="0"/>
                <a:cs typeface="Times New Roman" panose="02020603050405020304" pitchFamily="18" charset="0"/>
              </a:rPr>
              <a:t> </a:t>
            </a:r>
            <a:r>
              <a:rPr lang="en-US" sz="2800" b="1" dirty="0" err="1">
                <a:solidFill>
                  <a:srgbClr val="0000FF"/>
                </a:solidFill>
                <a:latin typeface="Times New Roman" panose="02020603050405020304" pitchFamily="18" charset="0"/>
                <a:cs typeface="Times New Roman" panose="02020603050405020304" pitchFamily="18" charset="0"/>
              </a:rPr>
              <a:t>tốt</a:t>
            </a:r>
            <a:r>
              <a:rPr lang="en-US" sz="2800" b="1" dirty="0">
                <a:solidFill>
                  <a:srgbClr val="0000FF"/>
                </a:solidFill>
                <a:latin typeface="Times New Roman" panose="02020603050405020304" pitchFamily="18" charset="0"/>
                <a:cs typeface="Times New Roman" panose="02020603050405020304" pitchFamily="18" charset="0"/>
              </a:rPr>
              <a:t> </a:t>
            </a:r>
            <a:r>
              <a:rPr lang="en-US" sz="2800" b="1" dirty="0" err="1">
                <a:solidFill>
                  <a:srgbClr val="0000FF"/>
                </a:solidFill>
                <a:latin typeface="Times New Roman" panose="02020603050405020304" pitchFamily="18" charset="0"/>
                <a:cs typeface="Times New Roman" panose="02020603050405020304" pitchFamily="18" charset="0"/>
              </a:rPr>
              <a:t>là</a:t>
            </a:r>
            <a:r>
              <a:rPr lang="en-US" sz="2800" b="1" dirty="0">
                <a:solidFill>
                  <a:srgbClr val="0000FF"/>
                </a:solidFill>
                <a:latin typeface="Times New Roman" panose="02020603050405020304" pitchFamily="18" charset="0"/>
                <a:cs typeface="Times New Roman" panose="02020603050405020304" pitchFamily="18" charset="0"/>
              </a:rPr>
              <a:t> </a:t>
            </a:r>
            <a:r>
              <a:rPr lang="en-US" sz="2800" b="1" dirty="0" err="1">
                <a:solidFill>
                  <a:srgbClr val="0000FF"/>
                </a:solidFill>
                <a:latin typeface="Times New Roman" panose="02020603050405020304" pitchFamily="18" charset="0"/>
                <a:cs typeface="Times New Roman" panose="02020603050405020304" pitchFamily="18" charset="0"/>
              </a:rPr>
              <a:t>vật</a:t>
            </a:r>
            <a:r>
              <a:rPr lang="en-US" sz="2800" b="1" dirty="0">
                <a:solidFill>
                  <a:srgbClr val="0000FF"/>
                </a:solidFill>
                <a:latin typeface="Times New Roman" panose="02020603050405020304" pitchFamily="18" charset="0"/>
                <a:cs typeface="Times New Roman" panose="02020603050405020304" pitchFamily="18" charset="0"/>
              </a:rPr>
              <a:t> </a:t>
            </a:r>
            <a:r>
              <a:rPr lang="en-US" sz="2800" b="1" dirty="0" err="1">
                <a:solidFill>
                  <a:srgbClr val="0000FF"/>
                </a:solidFill>
                <a:latin typeface="Times New Roman" panose="02020603050405020304" pitchFamily="18" charset="0"/>
                <a:cs typeface="Times New Roman" panose="02020603050405020304" pitchFamily="18" charset="0"/>
              </a:rPr>
              <a:t>có</a:t>
            </a:r>
            <a:r>
              <a:rPr lang="en-US" sz="2800" b="1" dirty="0">
                <a:solidFill>
                  <a:srgbClr val="0000FF"/>
                </a:solidFill>
                <a:latin typeface="Times New Roman" panose="02020603050405020304" pitchFamily="18" charset="0"/>
                <a:cs typeface="Times New Roman" panose="02020603050405020304" pitchFamily="18" charset="0"/>
              </a:rPr>
              <a:t> </a:t>
            </a:r>
            <a:r>
              <a:rPr lang="en-US" sz="2800" b="1" dirty="0" err="1">
                <a:solidFill>
                  <a:srgbClr val="0000FF"/>
                </a:solidFill>
                <a:latin typeface="Times New Roman" panose="02020603050405020304" pitchFamily="18" charset="0"/>
                <a:cs typeface="Times New Roman" panose="02020603050405020304" pitchFamily="18" charset="0"/>
              </a:rPr>
              <a:t>bề</a:t>
            </a:r>
            <a:r>
              <a:rPr lang="en-US" sz="2800" b="1" dirty="0">
                <a:solidFill>
                  <a:srgbClr val="0000FF"/>
                </a:solidFill>
                <a:latin typeface="Times New Roman" panose="02020603050405020304" pitchFamily="18" charset="0"/>
                <a:cs typeface="Times New Roman" panose="02020603050405020304" pitchFamily="18" charset="0"/>
              </a:rPr>
              <a:t> </a:t>
            </a:r>
            <a:r>
              <a:rPr lang="en-US" sz="2800" b="1" dirty="0" err="1">
                <a:solidFill>
                  <a:srgbClr val="0000FF"/>
                </a:solidFill>
                <a:latin typeface="Times New Roman" panose="02020603050405020304" pitchFamily="18" charset="0"/>
                <a:cs typeface="Times New Roman" panose="02020603050405020304" pitchFamily="18" charset="0"/>
              </a:rPr>
              <a:t>mặt</a:t>
            </a:r>
            <a:r>
              <a:rPr lang="en-US" sz="2800" b="1" dirty="0">
                <a:solidFill>
                  <a:srgbClr val="0000FF"/>
                </a:solidFill>
                <a:latin typeface="Times New Roman" panose="02020603050405020304" pitchFamily="18" charset="0"/>
                <a:cs typeface="Times New Roman" panose="02020603050405020304" pitchFamily="18" charset="0"/>
              </a:rPr>
              <a:t> </a:t>
            </a:r>
            <a:r>
              <a:rPr lang="en-US" sz="2800" b="1" dirty="0" err="1">
                <a:solidFill>
                  <a:srgbClr val="0000FF"/>
                </a:solidFill>
                <a:latin typeface="Times New Roman" panose="02020603050405020304" pitchFamily="18" charset="0"/>
                <a:cs typeface="Times New Roman" panose="02020603050405020304" pitchFamily="18" charset="0"/>
              </a:rPr>
              <a:t>nhẵn</a:t>
            </a:r>
            <a:r>
              <a:rPr lang="en-US" sz="2800" b="1" dirty="0">
                <a:solidFill>
                  <a:srgbClr val="0000FF"/>
                </a:solidFill>
                <a:latin typeface="Times New Roman" panose="02020603050405020304" pitchFamily="18" charset="0"/>
                <a:cs typeface="Times New Roman" panose="02020603050405020304" pitchFamily="18" charset="0"/>
              </a:rPr>
              <a:t>, </a:t>
            </a:r>
            <a:r>
              <a:rPr lang="en-US" sz="2800" b="1" dirty="0" err="1">
                <a:solidFill>
                  <a:srgbClr val="0000FF"/>
                </a:solidFill>
                <a:latin typeface="Times New Roman" panose="02020603050405020304" pitchFamily="18" charset="0"/>
                <a:cs typeface="Times New Roman" panose="02020603050405020304" pitchFamily="18" charset="0"/>
              </a:rPr>
              <a:t>cứng</a:t>
            </a:r>
            <a:endParaRPr lang="en-US" sz="2800" b="1" dirty="0">
              <a:solidFill>
                <a:srgbClr val="0000FF"/>
              </a:solidFill>
              <a:latin typeface="Times New Roman" panose="02020603050405020304" pitchFamily="18" charset="0"/>
              <a:cs typeface="Times New Roman" panose="02020603050405020304" pitchFamily="18" charset="0"/>
            </a:endParaRPr>
          </a:p>
          <a:p>
            <a:pPr marL="342900" indent="-342900">
              <a:lnSpc>
                <a:spcPct val="150000"/>
              </a:lnSpc>
              <a:buFontTx/>
              <a:buChar char="-"/>
            </a:pPr>
            <a:r>
              <a:rPr lang="en-US" sz="2800" b="1" dirty="0" err="1">
                <a:solidFill>
                  <a:srgbClr val="0000FF"/>
                </a:solidFill>
                <a:latin typeface="Times New Roman" panose="02020603050405020304" pitchFamily="18" charset="0"/>
                <a:cs typeface="Times New Roman" panose="02020603050405020304" pitchFamily="18" charset="0"/>
              </a:rPr>
              <a:t>Vật</a:t>
            </a:r>
            <a:r>
              <a:rPr lang="en-US" sz="2800" b="1" dirty="0">
                <a:solidFill>
                  <a:srgbClr val="0000FF"/>
                </a:solidFill>
                <a:latin typeface="Times New Roman" panose="02020603050405020304" pitchFamily="18" charset="0"/>
                <a:cs typeface="Times New Roman" panose="02020603050405020304" pitchFamily="18" charset="0"/>
              </a:rPr>
              <a:t> </a:t>
            </a:r>
            <a:r>
              <a:rPr lang="en-US" sz="2800" b="1" dirty="0" err="1">
                <a:solidFill>
                  <a:srgbClr val="0000FF"/>
                </a:solidFill>
                <a:latin typeface="Times New Roman" panose="02020603050405020304" pitchFamily="18" charset="0"/>
                <a:cs typeface="Times New Roman" panose="02020603050405020304" pitchFamily="18" charset="0"/>
              </a:rPr>
              <a:t>phản</a:t>
            </a:r>
            <a:r>
              <a:rPr lang="en-US" sz="2800" b="1" dirty="0">
                <a:solidFill>
                  <a:srgbClr val="0000FF"/>
                </a:solidFill>
                <a:latin typeface="Times New Roman" panose="02020603050405020304" pitchFamily="18" charset="0"/>
                <a:cs typeface="Times New Roman" panose="02020603050405020304" pitchFamily="18" charset="0"/>
              </a:rPr>
              <a:t> </a:t>
            </a:r>
            <a:r>
              <a:rPr lang="en-US" sz="2800" b="1" dirty="0" err="1">
                <a:solidFill>
                  <a:srgbClr val="0000FF"/>
                </a:solidFill>
                <a:latin typeface="Times New Roman" panose="02020603050405020304" pitchFamily="18" charset="0"/>
                <a:cs typeface="Times New Roman" panose="02020603050405020304" pitchFamily="18" charset="0"/>
              </a:rPr>
              <a:t>xạ</a:t>
            </a:r>
            <a:r>
              <a:rPr lang="en-US" sz="2800" b="1" dirty="0">
                <a:solidFill>
                  <a:srgbClr val="0000FF"/>
                </a:solidFill>
                <a:latin typeface="Times New Roman" panose="02020603050405020304" pitchFamily="18" charset="0"/>
                <a:cs typeface="Times New Roman" panose="02020603050405020304" pitchFamily="18" charset="0"/>
              </a:rPr>
              <a:t> </a:t>
            </a:r>
            <a:r>
              <a:rPr lang="en-US" sz="2800" b="1" dirty="0" err="1">
                <a:solidFill>
                  <a:srgbClr val="0000FF"/>
                </a:solidFill>
                <a:latin typeface="Times New Roman" panose="02020603050405020304" pitchFamily="18" charset="0"/>
                <a:cs typeface="Times New Roman" panose="02020603050405020304" pitchFamily="18" charset="0"/>
              </a:rPr>
              <a:t>âm</a:t>
            </a:r>
            <a:r>
              <a:rPr lang="en-US" sz="2800" b="1" dirty="0">
                <a:solidFill>
                  <a:srgbClr val="0000FF"/>
                </a:solidFill>
                <a:latin typeface="Times New Roman" panose="02020603050405020304" pitchFamily="18" charset="0"/>
                <a:cs typeface="Times New Roman" panose="02020603050405020304" pitchFamily="18" charset="0"/>
              </a:rPr>
              <a:t> </a:t>
            </a:r>
            <a:r>
              <a:rPr lang="en-US" sz="2800" b="1" dirty="0" err="1">
                <a:solidFill>
                  <a:srgbClr val="0000FF"/>
                </a:solidFill>
                <a:latin typeface="Times New Roman" panose="02020603050405020304" pitchFamily="18" charset="0"/>
                <a:cs typeface="Times New Roman" panose="02020603050405020304" pitchFamily="18" charset="0"/>
              </a:rPr>
              <a:t>kém</a:t>
            </a:r>
            <a:r>
              <a:rPr lang="en-US" sz="2800" b="1" dirty="0">
                <a:solidFill>
                  <a:srgbClr val="0000FF"/>
                </a:solidFill>
                <a:latin typeface="Times New Roman" panose="02020603050405020304" pitchFamily="18" charset="0"/>
                <a:cs typeface="Times New Roman" panose="02020603050405020304" pitchFamily="18" charset="0"/>
              </a:rPr>
              <a:t> </a:t>
            </a:r>
            <a:r>
              <a:rPr lang="en-US" sz="2800" b="1" dirty="0" err="1">
                <a:solidFill>
                  <a:srgbClr val="0000FF"/>
                </a:solidFill>
                <a:latin typeface="Times New Roman" panose="02020603050405020304" pitchFamily="18" charset="0"/>
                <a:cs typeface="Times New Roman" panose="02020603050405020304" pitchFamily="18" charset="0"/>
              </a:rPr>
              <a:t>là</a:t>
            </a:r>
            <a:r>
              <a:rPr lang="en-US" sz="2800" b="1" dirty="0">
                <a:solidFill>
                  <a:srgbClr val="0000FF"/>
                </a:solidFill>
                <a:latin typeface="Times New Roman" panose="02020603050405020304" pitchFamily="18" charset="0"/>
                <a:cs typeface="Times New Roman" panose="02020603050405020304" pitchFamily="18" charset="0"/>
              </a:rPr>
              <a:t> </a:t>
            </a:r>
            <a:r>
              <a:rPr lang="en-US" sz="2800" b="1" dirty="0" err="1">
                <a:solidFill>
                  <a:srgbClr val="0000FF"/>
                </a:solidFill>
                <a:latin typeface="Times New Roman" panose="02020603050405020304" pitchFamily="18" charset="0"/>
                <a:cs typeface="Times New Roman" panose="02020603050405020304" pitchFamily="18" charset="0"/>
              </a:rPr>
              <a:t>vật</a:t>
            </a:r>
            <a:r>
              <a:rPr lang="en-US" sz="2800" b="1" dirty="0">
                <a:solidFill>
                  <a:srgbClr val="0000FF"/>
                </a:solidFill>
                <a:latin typeface="Times New Roman" panose="02020603050405020304" pitchFamily="18" charset="0"/>
                <a:cs typeface="Times New Roman" panose="02020603050405020304" pitchFamily="18" charset="0"/>
              </a:rPr>
              <a:t> </a:t>
            </a:r>
            <a:r>
              <a:rPr lang="en-US" sz="2800" b="1" dirty="0" err="1">
                <a:solidFill>
                  <a:srgbClr val="0000FF"/>
                </a:solidFill>
                <a:latin typeface="Times New Roman" panose="02020603050405020304" pitchFamily="18" charset="0"/>
                <a:cs typeface="Times New Roman" panose="02020603050405020304" pitchFamily="18" charset="0"/>
              </a:rPr>
              <a:t>có</a:t>
            </a:r>
            <a:r>
              <a:rPr lang="en-US" sz="2800" b="1" dirty="0">
                <a:solidFill>
                  <a:srgbClr val="0000FF"/>
                </a:solidFill>
                <a:latin typeface="Times New Roman" panose="02020603050405020304" pitchFamily="18" charset="0"/>
                <a:cs typeface="Times New Roman" panose="02020603050405020304" pitchFamily="18" charset="0"/>
              </a:rPr>
              <a:t> </a:t>
            </a:r>
            <a:r>
              <a:rPr lang="en-US" sz="2800" b="1" dirty="0" err="1">
                <a:solidFill>
                  <a:srgbClr val="0000FF"/>
                </a:solidFill>
                <a:latin typeface="Times New Roman" panose="02020603050405020304" pitchFamily="18" charset="0"/>
                <a:cs typeface="Times New Roman" panose="02020603050405020304" pitchFamily="18" charset="0"/>
              </a:rPr>
              <a:t>bề</a:t>
            </a:r>
            <a:r>
              <a:rPr lang="en-US" sz="2800" b="1" dirty="0">
                <a:solidFill>
                  <a:srgbClr val="0000FF"/>
                </a:solidFill>
                <a:latin typeface="Times New Roman" panose="02020603050405020304" pitchFamily="18" charset="0"/>
                <a:cs typeface="Times New Roman" panose="02020603050405020304" pitchFamily="18" charset="0"/>
              </a:rPr>
              <a:t> </a:t>
            </a:r>
            <a:r>
              <a:rPr lang="en-US" sz="2800" b="1" dirty="0" err="1">
                <a:solidFill>
                  <a:srgbClr val="0000FF"/>
                </a:solidFill>
                <a:latin typeface="Times New Roman" panose="02020603050405020304" pitchFamily="18" charset="0"/>
                <a:cs typeface="Times New Roman" panose="02020603050405020304" pitchFamily="18" charset="0"/>
              </a:rPr>
              <a:t>mặt</a:t>
            </a:r>
            <a:r>
              <a:rPr lang="en-US" sz="2800" b="1" dirty="0">
                <a:solidFill>
                  <a:srgbClr val="0000FF"/>
                </a:solidFill>
                <a:latin typeface="Times New Roman" panose="02020603050405020304" pitchFamily="18" charset="0"/>
                <a:cs typeface="Times New Roman" panose="02020603050405020304" pitchFamily="18" charset="0"/>
              </a:rPr>
              <a:t> </a:t>
            </a:r>
            <a:r>
              <a:rPr lang="en-US" sz="2800" b="1" dirty="0" err="1">
                <a:solidFill>
                  <a:srgbClr val="0000FF"/>
                </a:solidFill>
                <a:latin typeface="Times New Roman" panose="02020603050405020304" pitchFamily="18" charset="0"/>
                <a:cs typeface="Times New Roman" panose="02020603050405020304" pitchFamily="18" charset="0"/>
              </a:rPr>
              <a:t>sần</a:t>
            </a:r>
            <a:r>
              <a:rPr lang="en-US" sz="2800" b="1" dirty="0">
                <a:solidFill>
                  <a:srgbClr val="0000FF"/>
                </a:solidFill>
                <a:latin typeface="Times New Roman" panose="02020603050405020304" pitchFamily="18" charset="0"/>
                <a:cs typeface="Times New Roman" panose="02020603050405020304" pitchFamily="18" charset="0"/>
              </a:rPr>
              <a:t> </a:t>
            </a:r>
            <a:r>
              <a:rPr lang="en-US" sz="2800" b="1" dirty="0" err="1">
                <a:solidFill>
                  <a:srgbClr val="0000FF"/>
                </a:solidFill>
                <a:latin typeface="Times New Roman" panose="02020603050405020304" pitchFamily="18" charset="0"/>
                <a:cs typeface="Times New Roman" panose="02020603050405020304" pitchFamily="18" charset="0"/>
              </a:rPr>
              <a:t>sùi</a:t>
            </a:r>
            <a:r>
              <a:rPr lang="en-US" sz="2800" b="1" dirty="0">
                <a:solidFill>
                  <a:srgbClr val="0000FF"/>
                </a:solidFill>
                <a:latin typeface="Times New Roman" panose="02020603050405020304" pitchFamily="18" charset="0"/>
                <a:cs typeface="Times New Roman" panose="02020603050405020304" pitchFamily="18" charset="0"/>
              </a:rPr>
              <a:t>, </a:t>
            </a:r>
            <a:r>
              <a:rPr lang="en-US" sz="2800" b="1" dirty="0" err="1">
                <a:solidFill>
                  <a:srgbClr val="0000FF"/>
                </a:solidFill>
                <a:latin typeface="Times New Roman" panose="02020603050405020304" pitchFamily="18" charset="0"/>
                <a:cs typeface="Times New Roman" panose="02020603050405020304" pitchFamily="18" charset="0"/>
              </a:rPr>
              <a:t>mềm</a:t>
            </a:r>
            <a:r>
              <a:rPr lang="en-US" sz="2800" b="1" dirty="0">
                <a:solidFill>
                  <a:srgbClr val="0000FF"/>
                </a:solidFill>
                <a:latin typeface="Times New Roman" panose="02020603050405020304" pitchFamily="18" charset="0"/>
                <a:cs typeface="Times New Roman" panose="02020603050405020304" pitchFamily="18" charset="0"/>
              </a:rPr>
              <a:t> </a:t>
            </a:r>
            <a:r>
              <a:rPr lang="en-US" sz="2800" b="1" dirty="0" err="1">
                <a:solidFill>
                  <a:srgbClr val="0000FF"/>
                </a:solidFill>
                <a:latin typeface="Times New Roman" panose="02020603050405020304" pitchFamily="18" charset="0"/>
                <a:cs typeface="Times New Roman" panose="02020603050405020304" pitchFamily="18" charset="0"/>
              </a:rPr>
              <a:t>xốp</a:t>
            </a:r>
            <a:endParaRPr lang="vi-VN" sz="2800" b="1" dirty="0">
              <a:solidFill>
                <a:srgbClr val="0000FF"/>
              </a:solidFill>
              <a:latin typeface="Times New Roman" panose="02020603050405020304" pitchFamily="18" charset="0"/>
              <a:cs typeface="Times New Roman" panose="02020603050405020304" pitchFamily="18" charset="0"/>
            </a:endParaRPr>
          </a:p>
        </p:txBody>
      </p:sp>
      <p:pic>
        <p:nvPicPr>
          <p:cNvPr id="3" name="Picture 2">
            <a:extLst>
              <a:ext uri="{FF2B5EF4-FFF2-40B4-BE49-F238E27FC236}">
                <a16:creationId xmlns:a16="http://schemas.microsoft.com/office/drawing/2014/main" id="{D8A1F27E-8FA5-6231-FBAE-AC0398F2D8A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58" y="1764737"/>
            <a:ext cx="2143125" cy="2143125"/>
          </a:xfrm>
          <a:prstGeom prst="rect">
            <a:avLst/>
          </a:prstGeom>
        </p:spPr>
      </p:pic>
      <p:pic>
        <p:nvPicPr>
          <p:cNvPr id="5" name="Picture 4">
            <a:extLst>
              <a:ext uri="{FF2B5EF4-FFF2-40B4-BE49-F238E27FC236}">
                <a16:creationId xmlns:a16="http://schemas.microsoft.com/office/drawing/2014/main" id="{53B09125-1FEB-AAF3-222A-6046522E884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28875" y="1764736"/>
            <a:ext cx="2143125" cy="2143125"/>
          </a:xfrm>
          <a:prstGeom prst="rect">
            <a:avLst/>
          </a:prstGeom>
        </p:spPr>
      </p:pic>
      <p:pic>
        <p:nvPicPr>
          <p:cNvPr id="8" name="Picture 7">
            <a:extLst>
              <a:ext uri="{FF2B5EF4-FFF2-40B4-BE49-F238E27FC236}">
                <a16:creationId xmlns:a16="http://schemas.microsoft.com/office/drawing/2014/main" id="{FD049CF7-8F63-3D45-F182-21E17E1116AC}"/>
              </a:ext>
            </a:extLst>
          </p:cNvPr>
          <p:cNvPicPr>
            <a:picLocks noChangeAspect="1"/>
          </p:cNvPicPr>
          <p:nvPr/>
        </p:nvPicPr>
        <p:blipFill rotWithShape="1">
          <a:blip r:embed="rId4">
            <a:extLst>
              <a:ext uri="{28A0092B-C50C-407E-A947-70E740481C1C}">
                <a14:useLocalDpi xmlns:a14="http://schemas.microsoft.com/office/drawing/2010/main" val="0"/>
              </a:ext>
            </a:extLst>
          </a:blip>
          <a:srcRect t="27026" b="18919"/>
          <a:stretch/>
        </p:blipFill>
        <p:spPr>
          <a:xfrm>
            <a:off x="4953000" y="1764737"/>
            <a:ext cx="2143125" cy="2143125"/>
          </a:xfrm>
          <a:prstGeom prst="rect">
            <a:avLst/>
          </a:prstGeom>
        </p:spPr>
      </p:pic>
      <p:pic>
        <p:nvPicPr>
          <p:cNvPr id="10" name="Picture 9">
            <a:extLst>
              <a:ext uri="{FF2B5EF4-FFF2-40B4-BE49-F238E27FC236}">
                <a16:creationId xmlns:a16="http://schemas.microsoft.com/office/drawing/2014/main" id="{E349E988-1A4C-3398-AE8A-4D9BE45A621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384333" y="1764737"/>
            <a:ext cx="1727712" cy="2143124"/>
          </a:xfrm>
          <a:prstGeom prst="rect">
            <a:avLst/>
          </a:prstGeom>
        </p:spPr>
      </p:pic>
      <p:pic>
        <p:nvPicPr>
          <p:cNvPr id="12" name="Picture 11">
            <a:extLst>
              <a:ext uri="{FF2B5EF4-FFF2-40B4-BE49-F238E27FC236}">
                <a16:creationId xmlns:a16="http://schemas.microsoft.com/office/drawing/2014/main" id="{FB09A7DE-E5C1-70F8-D98F-6194B36D0110}"/>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431333" y="4267200"/>
            <a:ext cx="2143125" cy="2286000"/>
          </a:xfrm>
          <a:prstGeom prst="rect">
            <a:avLst/>
          </a:prstGeom>
        </p:spPr>
      </p:pic>
      <p:pic>
        <p:nvPicPr>
          <p:cNvPr id="14" name="Picture 13">
            <a:extLst>
              <a:ext uri="{FF2B5EF4-FFF2-40B4-BE49-F238E27FC236}">
                <a16:creationId xmlns:a16="http://schemas.microsoft.com/office/drawing/2014/main" id="{0F38B582-1B7B-AA49-F92E-8B81720CDA6B}"/>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990178" y="4286865"/>
            <a:ext cx="2143125" cy="2266335"/>
          </a:xfrm>
          <a:prstGeom prst="rect">
            <a:avLst/>
          </a:prstGeom>
        </p:spPr>
      </p:pic>
      <p:pic>
        <p:nvPicPr>
          <p:cNvPr id="16" name="Picture 15">
            <a:extLst>
              <a:ext uri="{FF2B5EF4-FFF2-40B4-BE49-F238E27FC236}">
                <a16:creationId xmlns:a16="http://schemas.microsoft.com/office/drawing/2014/main" id="{FCAD250F-1AFC-20E8-EFB7-6628E35714F2}"/>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0" y="4267200"/>
            <a:ext cx="2140667" cy="2286000"/>
          </a:xfrm>
          <a:prstGeom prst="rect">
            <a:avLst/>
          </a:prstGeom>
        </p:spPr>
      </p:pic>
      <p:pic>
        <p:nvPicPr>
          <p:cNvPr id="19" name="Picture 18">
            <a:extLst>
              <a:ext uri="{FF2B5EF4-FFF2-40B4-BE49-F238E27FC236}">
                <a16:creationId xmlns:a16="http://schemas.microsoft.com/office/drawing/2014/main" id="{DFE6042D-A58E-66EE-4E25-793DD49A4103}"/>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7357295" y="4264742"/>
            <a:ext cx="1786705" cy="2288458"/>
          </a:xfrm>
          <a:prstGeom prst="rect">
            <a:avLst/>
          </a:prstGeom>
        </p:spPr>
      </p:pic>
    </p:spTree>
    <p:extLst>
      <p:ext uri="{BB962C8B-B14F-4D97-AF65-F5344CB8AC3E}">
        <p14:creationId xmlns:p14="http://schemas.microsoft.com/office/powerpoint/2010/main" val="7970518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0">
                                            <p:txEl>
                                              <p:pRg st="0" end="0"/>
                                            </p:txEl>
                                          </p:spTgt>
                                        </p:tgtEl>
                                        <p:attrNameLst>
                                          <p:attrName>style.visibility</p:attrName>
                                        </p:attrNameLst>
                                      </p:cBhvr>
                                      <p:to>
                                        <p:strVal val="visible"/>
                                      </p:to>
                                    </p:set>
                                    <p:anim calcmode="lin" valueType="num">
                                      <p:cBhvr additive="base">
                                        <p:cTn id="7" dur="500" fill="hold"/>
                                        <p:tgtEl>
                                          <p:spTgt spid="20">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0">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0">
                                            <p:txEl>
                                              <p:pRg st="1" end="1"/>
                                            </p:txEl>
                                          </p:spTgt>
                                        </p:tgtEl>
                                        <p:attrNameLst>
                                          <p:attrName>style.visibility</p:attrName>
                                        </p:attrNameLst>
                                      </p:cBhvr>
                                      <p:to>
                                        <p:strVal val="visible"/>
                                      </p:to>
                                    </p:set>
                                    <p:anim calcmode="lin" valueType="num">
                                      <p:cBhvr additive="base">
                                        <p:cTn id="13" dur="500" fill="hold"/>
                                        <p:tgtEl>
                                          <p:spTgt spid="20">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0">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CD32F9D-2D37-9D04-408E-643171890077}"/>
              </a:ext>
            </a:extLst>
          </p:cNvPr>
          <p:cNvSpPr txBox="1">
            <a:spLocks noChangeArrowheads="1"/>
          </p:cNvSpPr>
          <p:nvPr/>
        </p:nvSpPr>
        <p:spPr bwMode="auto">
          <a:xfrm>
            <a:off x="76200" y="49427"/>
            <a:ext cx="7886700" cy="1107996"/>
          </a:xfrm>
          <a:prstGeom prst="rect">
            <a:avLst/>
          </a:prstGeom>
          <a:noFill/>
          <a:ln>
            <a:noFill/>
            <a:headEnd/>
            <a:tailEnd/>
          </a:ln>
        </p:spPr>
        <p:style>
          <a:lnRef idx="1">
            <a:schemeClr val="accent1"/>
          </a:lnRef>
          <a:fillRef idx="2">
            <a:schemeClr val="accent1"/>
          </a:fillRef>
          <a:effectRef idx="1">
            <a:schemeClr val="accent1"/>
          </a:effectRef>
          <a:fontRef idx="minor">
            <a:schemeClr val="dk1"/>
          </a:fontRef>
        </p:style>
        <p:txBody>
          <a:bodyPr wrap="square">
            <a:spAutoFit/>
          </a:bodyPr>
          <a:lstStyle>
            <a:lvl1pPr>
              <a:spcBef>
                <a:spcPct val="20000"/>
              </a:spcBef>
              <a:buFont typeface="Arial" pitchFamily="34" charset="0"/>
              <a:buChar char="•"/>
              <a:defRPr sz="3200">
                <a:solidFill>
                  <a:schemeClr val="tx1"/>
                </a:solidFill>
                <a:latin typeface="Calibri" pitchFamily="34" charset="0"/>
              </a:defRPr>
            </a:lvl1pPr>
            <a:lvl2pPr marL="742950" indent="-285750">
              <a:spcBef>
                <a:spcPct val="20000"/>
              </a:spcBef>
              <a:buFont typeface="Arial" pitchFamily="34" charset="0"/>
              <a:buChar char="–"/>
              <a:defRPr sz="2800">
                <a:solidFill>
                  <a:schemeClr val="tx1"/>
                </a:solidFill>
                <a:latin typeface="Calibri" pitchFamily="34" charset="0"/>
              </a:defRPr>
            </a:lvl2pPr>
            <a:lvl3pPr marL="1143000" indent="-228600">
              <a:spcBef>
                <a:spcPct val="20000"/>
              </a:spcBef>
              <a:buFont typeface="Arial" pitchFamily="34" charset="0"/>
              <a:buChar char="•"/>
              <a:defRPr sz="2400">
                <a:solidFill>
                  <a:schemeClr val="tx1"/>
                </a:solidFill>
                <a:latin typeface="Calibri" pitchFamily="34" charset="0"/>
              </a:defRPr>
            </a:lvl3pPr>
            <a:lvl4pPr marL="1600200" indent="-228600">
              <a:spcBef>
                <a:spcPct val="20000"/>
              </a:spcBef>
              <a:buFont typeface="Arial" pitchFamily="34" charset="0"/>
              <a:buChar char="–"/>
              <a:defRPr sz="2000">
                <a:solidFill>
                  <a:schemeClr val="tx1"/>
                </a:solidFill>
                <a:latin typeface="Calibri" pitchFamily="34" charset="0"/>
              </a:defRPr>
            </a:lvl4pPr>
            <a:lvl5pPr marL="2057400" indent="-22860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lgn="ctr">
              <a:spcBef>
                <a:spcPct val="0"/>
              </a:spcBef>
              <a:buFontTx/>
              <a:buNone/>
              <a:defRPr/>
            </a:pPr>
            <a:endParaRPr lang="en-US" altLang="en-US" sz="1600" b="1" dirty="0">
              <a:solidFill>
                <a:srgbClr val="FF0000"/>
              </a:solidFill>
              <a:latin typeface="Times New Roman" pitchFamily="18" charset="0"/>
              <a:cs typeface="Times New Roman" pitchFamily="18" charset="0"/>
            </a:endParaRPr>
          </a:p>
          <a:p>
            <a:pPr algn="ctr">
              <a:spcBef>
                <a:spcPct val="0"/>
              </a:spcBef>
              <a:buFontTx/>
              <a:buNone/>
              <a:defRPr/>
            </a:pPr>
            <a:r>
              <a:rPr lang="en-US" altLang="en-US" b="1" dirty="0">
                <a:solidFill>
                  <a:srgbClr val="FF0000"/>
                </a:solidFill>
                <a:latin typeface="Times New Roman" pitchFamily="18" charset="0"/>
                <a:cs typeface="Times New Roman" pitchFamily="18" charset="0"/>
              </a:rPr>
              <a:t>III. CHỐNG Ô NHIỄM TIẾNG ỒN</a:t>
            </a:r>
          </a:p>
          <a:p>
            <a:pPr algn="ctr">
              <a:spcBef>
                <a:spcPct val="0"/>
              </a:spcBef>
              <a:buFontTx/>
              <a:buNone/>
              <a:defRPr/>
            </a:pPr>
            <a:endParaRPr lang="en-US" altLang="en-US" sz="1800" b="1" dirty="0">
              <a:solidFill>
                <a:srgbClr val="FF0000"/>
              </a:solidFill>
              <a:latin typeface="Times New Roman" pitchFamily="18" charset="0"/>
              <a:cs typeface="Times New Roman" pitchFamily="18" charset="0"/>
            </a:endParaRPr>
          </a:p>
        </p:txBody>
      </p:sp>
      <p:sp>
        <p:nvSpPr>
          <p:cNvPr id="3" name="Subtitle 2">
            <a:extLst>
              <a:ext uri="{FF2B5EF4-FFF2-40B4-BE49-F238E27FC236}">
                <a16:creationId xmlns:a16="http://schemas.microsoft.com/office/drawing/2014/main" id="{058A1F4A-2823-5B90-1B2B-2DBB33CF85F6}"/>
              </a:ext>
            </a:extLst>
          </p:cNvPr>
          <p:cNvSpPr txBox="1">
            <a:spLocks/>
          </p:cNvSpPr>
          <p:nvPr/>
        </p:nvSpPr>
        <p:spPr>
          <a:xfrm>
            <a:off x="152400" y="1524000"/>
            <a:ext cx="9190038" cy="1219200"/>
          </a:xfrm>
          <a:prstGeom prst="rect">
            <a:avLst/>
          </a:prstGeom>
          <a:solidFill>
            <a:schemeClr val="bg1"/>
          </a:solidFill>
        </p:spPr>
        <p:txBody>
          <a:bodyPr/>
          <a:lst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eaLnBrk="1" hangingPunct="1">
              <a:buNone/>
            </a:pPr>
            <a:r>
              <a:rPr lang="en-US" altLang="en-US" sz="2400" b="1" dirty="0">
                <a:latin typeface="Times New Roman" panose="02020603050405020304" pitchFamily="18" charset="0"/>
                <a:cs typeface="Times New Roman" panose="02020603050405020304" pitchFamily="18" charset="0"/>
              </a:rPr>
              <a:t>NGHE PHÂN LOẠI ÂM THANH VỪA NGHE ĐƯỢC THEO CÁC ĐẶC ĐIỂM SAU:</a:t>
            </a:r>
          </a:p>
        </p:txBody>
      </p:sp>
      <p:sp>
        <p:nvSpPr>
          <p:cNvPr id="4" name="TextBox 3">
            <a:extLst>
              <a:ext uri="{FF2B5EF4-FFF2-40B4-BE49-F238E27FC236}">
                <a16:creationId xmlns:a16="http://schemas.microsoft.com/office/drawing/2014/main" id="{84DE728B-24E0-993D-704C-F44E2BE1300F}"/>
              </a:ext>
            </a:extLst>
          </p:cNvPr>
          <p:cNvSpPr txBox="1">
            <a:spLocks noChangeArrowheads="1"/>
          </p:cNvSpPr>
          <p:nvPr/>
        </p:nvSpPr>
        <p:spPr bwMode="auto">
          <a:xfrm>
            <a:off x="304800" y="2895600"/>
            <a:ext cx="2590800" cy="1200329"/>
          </a:xfrm>
          <a:prstGeom prst="rect">
            <a:avLst/>
          </a:prstGeom>
          <a:ln>
            <a:headEnd/>
            <a:tailEnd/>
          </a:ln>
        </p:spPr>
        <p:style>
          <a:lnRef idx="1">
            <a:schemeClr val="accent1"/>
          </a:lnRef>
          <a:fillRef idx="2">
            <a:schemeClr val="accent1"/>
          </a:fillRef>
          <a:effectRef idx="1">
            <a:schemeClr val="accent1"/>
          </a:effectRef>
          <a:fontRef idx="minor">
            <a:schemeClr val="dk1"/>
          </a:fontRef>
        </p:style>
        <p:txBody>
          <a:bodyPr>
            <a:spAutoFit/>
          </a:bodyPr>
          <a:lstStyle>
            <a:lvl1pPr>
              <a:spcBef>
                <a:spcPct val="20000"/>
              </a:spcBef>
              <a:buFont typeface="Arial" pitchFamily="34" charset="0"/>
              <a:buChar char="•"/>
              <a:defRPr sz="3200">
                <a:solidFill>
                  <a:schemeClr val="tx1"/>
                </a:solidFill>
                <a:latin typeface="Calibri" pitchFamily="34" charset="0"/>
              </a:defRPr>
            </a:lvl1pPr>
            <a:lvl2pPr marL="742950" indent="-285750">
              <a:spcBef>
                <a:spcPct val="20000"/>
              </a:spcBef>
              <a:buFont typeface="Arial" pitchFamily="34" charset="0"/>
              <a:buChar char="–"/>
              <a:defRPr sz="2800">
                <a:solidFill>
                  <a:schemeClr val="tx1"/>
                </a:solidFill>
                <a:latin typeface="Calibri" pitchFamily="34" charset="0"/>
              </a:defRPr>
            </a:lvl2pPr>
            <a:lvl3pPr marL="1143000" indent="-228600">
              <a:spcBef>
                <a:spcPct val="20000"/>
              </a:spcBef>
              <a:buFont typeface="Arial" pitchFamily="34" charset="0"/>
              <a:buChar char="•"/>
              <a:defRPr sz="2400">
                <a:solidFill>
                  <a:schemeClr val="tx1"/>
                </a:solidFill>
                <a:latin typeface="Calibri" pitchFamily="34" charset="0"/>
              </a:defRPr>
            </a:lvl3pPr>
            <a:lvl4pPr marL="1600200" indent="-228600">
              <a:spcBef>
                <a:spcPct val="20000"/>
              </a:spcBef>
              <a:buFont typeface="Arial" pitchFamily="34" charset="0"/>
              <a:buChar char="–"/>
              <a:defRPr sz="2000">
                <a:solidFill>
                  <a:schemeClr val="tx1"/>
                </a:solidFill>
                <a:latin typeface="Calibri" pitchFamily="34" charset="0"/>
              </a:defRPr>
            </a:lvl4pPr>
            <a:lvl5pPr marL="2057400" indent="-22860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lgn="ctr">
              <a:spcBef>
                <a:spcPct val="0"/>
              </a:spcBef>
              <a:buFontTx/>
              <a:buNone/>
              <a:defRPr/>
            </a:pPr>
            <a:endParaRPr lang="en-US" altLang="en-US" sz="2400" b="1" dirty="0">
              <a:solidFill>
                <a:srgbClr val="000000"/>
              </a:solidFill>
              <a:latin typeface="Times New Roman" pitchFamily="18" charset="0"/>
              <a:cs typeface="Times New Roman" pitchFamily="18" charset="0"/>
            </a:endParaRPr>
          </a:p>
          <a:p>
            <a:pPr algn="ctr">
              <a:spcBef>
                <a:spcPct val="0"/>
              </a:spcBef>
              <a:buFontTx/>
              <a:buNone/>
              <a:defRPr/>
            </a:pPr>
            <a:r>
              <a:rPr lang="en-US" altLang="en-US" sz="2400" b="1" dirty="0">
                <a:solidFill>
                  <a:srgbClr val="000000"/>
                </a:solidFill>
                <a:latin typeface="Times New Roman" pitchFamily="18" charset="0"/>
                <a:cs typeface="Times New Roman" pitchFamily="18" charset="0"/>
              </a:rPr>
              <a:t>TIẾNG ỒN NHỎ</a:t>
            </a:r>
          </a:p>
          <a:p>
            <a:pPr algn="ctr">
              <a:spcBef>
                <a:spcPct val="0"/>
              </a:spcBef>
              <a:buFontTx/>
              <a:buNone/>
              <a:defRPr/>
            </a:pPr>
            <a:endParaRPr lang="en-US" altLang="en-US" sz="2400" b="1" dirty="0">
              <a:solidFill>
                <a:srgbClr val="000000"/>
              </a:solidFill>
              <a:latin typeface="Times New Roman" pitchFamily="18" charset="0"/>
              <a:cs typeface="Times New Roman" pitchFamily="18" charset="0"/>
            </a:endParaRPr>
          </a:p>
        </p:txBody>
      </p:sp>
      <p:sp>
        <p:nvSpPr>
          <p:cNvPr id="5" name="TextBox 4">
            <a:extLst>
              <a:ext uri="{FF2B5EF4-FFF2-40B4-BE49-F238E27FC236}">
                <a16:creationId xmlns:a16="http://schemas.microsoft.com/office/drawing/2014/main" id="{A0E00918-3124-70EF-205C-025F1581D580}"/>
              </a:ext>
            </a:extLst>
          </p:cNvPr>
          <p:cNvSpPr txBox="1">
            <a:spLocks noChangeArrowheads="1"/>
          </p:cNvSpPr>
          <p:nvPr/>
        </p:nvSpPr>
        <p:spPr bwMode="auto">
          <a:xfrm>
            <a:off x="3124200" y="2895600"/>
            <a:ext cx="2590800" cy="1200329"/>
          </a:xfrm>
          <a:prstGeom prst="rect">
            <a:avLst/>
          </a:prstGeom>
          <a:ln>
            <a:headEnd/>
            <a:tailEnd/>
          </a:ln>
        </p:spPr>
        <p:style>
          <a:lnRef idx="1">
            <a:schemeClr val="accent2"/>
          </a:lnRef>
          <a:fillRef idx="2">
            <a:schemeClr val="accent2"/>
          </a:fillRef>
          <a:effectRef idx="1">
            <a:schemeClr val="accent2"/>
          </a:effectRef>
          <a:fontRef idx="minor">
            <a:schemeClr val="dk1"/>
          </a:fontRef>
        </p:style>
        <p:txBody>
          <a:bodyPr>
            <a:spAutoFit/>
          </a:bodyPr>
          <a:lstStyle>
            <a:lvl1pPr>
              <a:spcBef>
                <a:spcPct val="20000"/>
              </a:spcBef>
              <a:buFont typeface="Arial" pitchFamily="34" charset="0"/>
              <a:buChar char="•"/>
              <a:defRPr sz="3200">
                <a:solidFill>
                  <a:schemeClr val="tx1"/>
                </a:solidFill>
                <a:latin typeface="Calibri" pitchFamily="34" charset="0"/>
              </a:defRPr>
            </a:lvl1pPr>
            <a:lvl2pPr marL="742950" indent="-285750">
              <a:spcBef>
                <a:spcPct val="20000"/>
              </a:spcBef>
              <a:buFont typeface="Arial" pitchFamily="34" charset="0"/>
              <a:buChar char="–"/>
              <a:defRPr sz="2800">
                <a:solidFill>
                  <a:schemeClr val="tx1"/>
                </a:solidFill>
                <a:latin typeface="Calibri" pitchFamily="34" charset="0"/>
              </a:defRPr>
            </a:lvl2pPr>
            <a:lvl3pPr marL="1143000" indent="-228600">
              <a:spcBef>
                <a:spcPct val="20000"/>
              </a:spcBef>
              <a:buFont typeface="Arial" pitchFamily="34" charset="0"/>
              <a:buChar char="•"/>
              <a:defRPr sz="2400">
                <a:solidFill>
                  <a:schemeClr val="tx1"/>
                </a:solidFill>
                <a:latin typeface="Calibri" pitchFamily="34" charset="0"/>
              </a:defRPr>
            </a:lvl3pPr>
            <a:lvl4pPr marL="1600200" indent="-228600">
              <a:spcBef>
                <a:spcPct val="20000"/>
              </a:spcBef>
              <a:buFont typeface="Arial" pitchFamily="34" charset="0"/>
              <a:buChar char="–"/>
              <a:defRPr sz="2000">
                <a:solidFill>
                  <a:schemeClr val="tx1"/>
                </a:solidFill>
                <a:latin typeface="Calibri" pitchFamily="34" charset="0"/>
              </a:defRPr>
            </a:lvl4pPr>
            <a:lvl5pPr marL="2057400" indent="-22860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lgn="ctr">
              <a:spcBef>
                <a:spcPct val="0"/>
              </a:spcBef>
              <a:buFontTx/>
              <a:buNone/>
              <a:defRPr/>
            </a:pPr>
            <a:endParaRPr lang="en-US" altLang="en-US" sz="2400" b="1" dirty="0">
              <a:solidFill>
                <a:srgbClr val="000000"/>
              </a:solidFill>
              <a:latin typeface="Times New Roman" pitchFamily="18" charset="0"/>
              <a:cs typeface="Times New Roman" pitchFamily="18" charset="0"/>
            </a:endParaRPr>
          </a:p>
          <a:p>
            <a:pPr algn="ctr">
              <a:spcBef>
                <a:spcPct val="0"/>
              </a:spcBef>
              <a:buFontTx/>
              <a:buNone/>
              <a:defRPr/>
            </a:pPr>
            <a:r>
              <a:rPr lang="en-US" altLang="en-US" sz="2400" b="1" dirty="0">
                <a:solidFill>
                  <a:srgbClr val="000000"/>
                </a:solidFill>
                <a:latin typeface="Times New Roman" pitchFamily="18" charset="0"/>
                <a:cs typeface="Times New Roman" pitchFamily="18" charset="0"/>
              </a:rPr>
              <a:t>TIẾNG ỒN TO,</a:t>
            </a:r>
          </a:p>
          <a:p>
            <a:pPr algn="ctr">
              <a:spcBef>
                <a:spcPct val="0"/>
              </a:spcBef>
              <a:buFontTx/>
              <a:buNone/>
              <a:defRPr/>
            </a:pPr>
            <a:r>
              <a:rPr lang="en-US" altLang="en-US" sz="2400" b="1" dirty="0">
                <a:solidFill>
                  <a:srgbClr val="000000"/>
                </a:solidFill>
                <a:latin typeface="Times New Roman" pitchFamily="18" charset="0"/>
                <a:cs typeface="Times New Roman" pitchFamily="18" charset="0"/>
              </a:rPr>
              <a:t>NGẮN</a:t>
            </a:r>
          </a:p>
        </p:txBody>
      </p:sp>
      <p:sp>
        <p:nvSpPr>
          <p:cNvPr id="6" name="TextBox 5">
            <a:extLst>
              <a:ext uri="{FF2B5EF4-FFF2-40B4-BE49-F238E27FC236}">
                <a16:creationId xmlns:a16="http://schemas.microsoft.com/office/drawing/2014/main" id="{D95BC783-4DFB-F1B4-3B3F-0A04BDFBD691}"/>
              </a:ext>
            </a:extLst>
          </p:cNvPr>
          <p:cNvSpPr txBox="1">
            <a:spLocks noChangeArrowheads="1"/>
          </p:cNvSpPr>
          <p:nvPr/>
        </p:nvSpPr>
        <p:spPr bwMode="auto">
          <a:xfrm>
            <a:off x="5943600" y="2909888"/>
            <a:ext cx="2590800" cy="1200329"/>
          </a:xfrm>
          <a:prstGeom prst="rect">
            <a:avLst/>
          </a:prstGeom>
          <a:ln>
            <a:headEnd/>
            <a:tailEnd/>
          </a:ln>
        </p:spPr>
        <p:style>
          <a:lnRef idx="1">
            <a:schemeClr val="accent4"/>
          </a:lnRef>
          <a:fillRef idx="2">
            <a:schemeClr val="accent4"/>
          </a:fillRef>
          <a:effectRef idx="1">
            <a:schemeClr val="accent4"/>
          </a:effectRef>
          <a:fontRef idx="minor">
            <a:schemeClr val="dk1"/>
          </a:fontRef>
        </p:style>
        <p:txBody>
          <a:bodyPr>
            <a:spAutoFit/>
          </a:bodyPr>
          <a:lstStyle>
            <a:lvl1pPr>
              <a:spcBef>
                <a:spcPct val="20000"/>
              </a:spcBef>
              <a:buFont typeface="Arial" pitchFamily="34" charset="0"/>
              <a:buChar char="•"/>
              <a:defRPr sz="3200">
                <a:solidFill>
                  <a:schemeClr val="tx1"/>
                </a:solidFill>
                <a:latin typeface="Calibri" pitchFamily="34" charset="0"/>
              </a:defRPr>
            </a:lvl1pPr>
            <a:lvl2pPr marL="742950" indent="-285750">
              <a:spcBef>
                <a:spcPct val="20000"/>
              </a:spcBef>
              <a:buFont typeface="Arial" pitchFamily="34" charset="0"/>
              <a:buChar char="–"/>
              <a:defRPr sz="2800">
                <a:solidFill>
                  <a:schemeClr val="tx1"/>
                </a:solidFill>
                <a:latin typeface="Calibri" pitchFamily="34" charset="0"/>
              </a:defRPr>
            </a:lvl2pPr>
            <a:lvl3pPr marL="1143000" indent="-228600">
              <a:spcBef>
                <a:spcPct val="20000"/>
              </a:spcBef>
              <a:buFont typeface="Arial" pitchFamily="34" charset="0"/>
              <a:buChar char="•"/>
              <a:defRPr sz="2400">
                <a:solidFill>
                  <a:schemeClr val="tx1"/>
                </a:solidFill>
                <a:latin typeface="Calibri" pitchFamily="34" charset="0"/>
              </a:defRPr>
            </a:lvl3pPr>
            <a:lvl4pPr marL="1600200" indent="-228600">
              <a:spcBef>
                <a:spcPct val="20000"/>
              </a:spcBef>
              <a:buFont typeface="Arial" pitchFamily="34" charset="0"/>
              <a:buChar char="–"/>
              <a:defRPr sz="2000">
                <a:solidFill>
                  <a:schemeClr val="tx1"/>
                </a:solidFill>
                <a:latin typeface="Calibri" pitchFamily="34" charset="0"/>
              </a:defRPr>
            </a:lvl4pPr>
            <a:lvl5pPr marL="2057400" indent="-22860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lgn="ctr">
              <a:spcBef>
                <a:spcPct val="0"/>
              </a:spcBef>
              <a:buFontTx/>
              <a:buNone/>
              <a:defRPr/>
            </a:pPr>
            <a:endParaRPr lang="en-US" altLang="en-US" sz="2400" b="1" dirty="0">
              <a:solidFill>
                <a:srgbClr val="000000"/>
              </a:solidFill>
              <a:latin typeface="Times New Roman" pitchFamily="18" charset="0"/>
              <a:cs typeface="Times New Roman" pitchFamily="18" charset="0"/>
            </a:endParaRPr>
          </a:p>
          <a:p>
            <a:pPr algn="ctr">
              <a:spcBef>
                <a:spcPct val="0"/>
              </a:spcBef>
              <a:buFontTx/>
              <a:buNone/>
              <a:defRPr/>
            </a:pPr>
            <a:r>
              <a:rPr lang="en-US" altLang="en-US" sz="2400" b="1" dirty="0">
                <a:solidFill>
                  <a:srgbClr val="000000"/>
                </a:solidFill>
                <a:latin typeface="Times New Roman" pitchFamily="18" charset="0"/>
                <a:cs typeface="Times New Roman" pitchFamily="18" charset="0"/>
              </a:rPr>
              <a:t>TIẾNG ỒN TO,</a:t>
            </a:r>
          </a:p>
          <a:p>
            <a:pPr algn="ctr">
              <a:spcBef>
                <a:spcPct val="0"/>
              </a:spcBef>
              <a:buFontTx/>
              <a:buNone/>
              <a:defRPr/>
            </a:pPr>
            <a:r>
              <a:rPr lang="en-US" altLang="en-US" sz="2400" b="1" dirty="0">
                <a:solidFill>
                  <a:srgbClr val="000000"/>
                </a:solidFill>
                <a:latin typeface="Times New Roman" pitchFamily="18" charset="0"/>
                <a:cs typeface="Times New Roman" pitchFamily="18" charset="0"/>
              </a:rPr>
              <a:t>KÉO DÀI</a:t>
            </a:r>
          </a:p>
        </p:txBody>
      </p:sp>
    </p:spTree>
    <p:extLst>
      <p:ext uri="{BB962C8B-B14F-4D97-AF65-F5344CB8AC3E}">
        <p14:creationId xmlns:p14="http://schemas.microsoft.com/office/powerpoint/2010/main" val="26626174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3">
                                            <p:bg/>
                                          </p:spTgt>
                                        </p:tgtEl>
                                        <p:attrNameLst>
                                          <p:attrName>style.visibility</p:attrName>
                                        </p:attrNameLst>
                                      </p:cBhvr>
                                      <p:to>
                                        <p:strVal val="visible"/>
                                      </p:to>
                                    </p:set>
                                    <p:anim calcmode="lin" valueType="num">
                                      <p:cBhvr additive="base">
                                        <p:cTn id="7" dur="500" fill="hold"/>
                                        <p:tgtEl>
                                          <p:spTgt spid="3">
                                            <p:bg/>
                                          </p:spTgt>
                                        </p:tgtEl>
                                        <p:attrNameLst>
                                          <p:attrName>ppt_x</p:attrName>
                                        </p:attrNameLst>
                                      </p:cBhvr>
                                      <p:tavLst>
                                        <p:tav tm="0">
                                          <p:val>
                                            <p:strVal val="#ppt_x"/>
                                          </p:val>
                                        </p:tav>
                                        <p:tav tm="100000">
                                          <p:val>
                                            <p:strVal val="#ppt_x"/>
                                          </p:val>
                                        </p:tav>
                                      </p:tavLst>
                                    </p:anim>
                                    <p:anim calcmode="lin" valueType="num">
                                      <p:cBhvr additive="base">
                                        <p:cTn id="8" dur="500" fill="hold"/>
                                        <p:tgtEl>
                                          <p:spTgt spid="3">
                                            <p:bg/>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 calcmode="lin" valueType="num">
                                      <p:cBhvr additive="base">
                                        <p:cTn id="11"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0" end="0"/>
                                            </p:txEl>
                                          </p:spTgt>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additive="base">
                                        <p:cTn id="15" dur="500" fill="hold"/>
                                        <p:tgtEl>
                                          <p:spTgt spid="4"/>
                                        </p:tgtEl>
                                        <p:attrNameLst>
                                          <p:attrName>ppt_x</p:attrName>
                                        </p:attrNameLst>
                                      </p:cBhvr>
                                      <p:tavLst>
                                        <p:tav tm="0">
                                          <p:val>
                                            <p:strVal val="#ppt_x"/>
                                          </p:val>
                                        </p:tav>
                                        <p:tav tm="100000">
                                          <p:val>
                                            <p:strVal val="#ppt_x"/>
                                          </p:val>
                                        </p:tav>
                                      </p:tavLst>
                                    </p:anim>
                                    <p:anim calcmode="lin" valueType="num">
                                      <p:cBhvr additive="base">
                                        <p:cTn id="16" dur="500" fill="hold"/>
                                        <p:tgtEl>
                                          <p:spTgt spid="4"/>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500" fill="hold"/>
                                        <p:tgtEl>
                                          <p:spTgt spid="5"/>
                                        </p:tgtEl>
                                        <p:attrNameLst>
                                          <p:attrName>ppt_x</p:attrName>
                                        </p:attrNameLst>
                                      </p:cBhvr>
                                      <p:tavLst>
                                        <p:tav tm="0">
                                          <p:val>
                                            <p:strVal val="#ppt_x"/>
                                          </p:val>
                                        </p:tav>
                                        <p:tav tm="100000">
                                          <p:val>
                                            <p:strVal val="#ppt_x"/>
                                          </p:val>
                                        </p:tav>
                                      </p:tavLst>
                                    </p:anim>
                                    <p:anim calcmode="lin" valueType="num">
                                      <p:cBhvr additive="base">
                                        <p:cTn id="20" dur="500" fill="hold"/>
                                        <p:tgtEl>
                                          <p:spTgt spid="5"/>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6"/>
                                        </p:tgtEl>
                                        <p:attrNameLst>
                                          <p:attrName>style.visibility</p:attrName>
                                        </p:attrNameLst>
                                      </p:cBhvr>
                                      <p:to>
                                        <p:strVal val="visible"/>
                                      </p:to>
                                    </p:set>
                                    <p:anim calcmode="lin" valueType="num">
                                      <p:cBhvr additive="base">
                                        <p:cTn id="23" dur="500" fill="hold"/>
                                        <p:tgtEl>
                                          <p:spTgt spid="6"/>
                                        </p:tgtEl>
                                        <p:attrNameLst>
                                          <p:attrName>ppt_x</p:attrName>
                                        </p:attrNameLst>
                                      </p:cBhvr>
                                      <p:tavLst>
                                        <p:tav tm="0">
                                          <p:val>
                                            <p:strVal val="#ppt_x"/>
                                          </p:val>
                                        </p:tav>
                                        <p:tav tm="100000">
                                          <p:val>
                                            <p:strVal val="#ppt_x"/>
                                          </p:val>
                                        </p:tav>
                                      </p:tavLst>
                                    </p:anim>
                                    <p:anim calcmode="lin" valueType="num">
                                      <p:cBhvr additive="base">
                                        <p:cTn id="24"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P spid="4" grpId="0" animBg="1"/>
      <p:bldP spid="5" grpId="0" animBg="1"/>
      <p:bldP spid="6"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video tiếng ồn đã sắp xếp">
            <a:hlinkClick r:id="" action="ppaction://media"/>
            <a:extLst>
              <a:ext uri="{FF2B5EF4-FFF2-40B4-BE49-F238E27FC236}">
                <a16:creationId xmlns:a16="http://schemas.microsoft.com/office/drawing/2014/main" id="{BFCEFBF1-309B-7F13-E271-1A88228E7236}"/>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685800" y="457200"/>
            <a:ext cx="7696200" cy="590638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63425"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025F9436-1959-4294-8717-1A43E855C9F9}"/>
              </a:ext>
            </a:extLst>
          </p:cNvPr>
          <p:cNvSpPr>
            <a:spLocks noGrp="1"/>
          </p:cNvSpPr>
          <p:nvPr>
            <p:ph type="subTitle" idx="1"/>
          </p:nvPr>
        </p:nvSpPr>
        <p:spPr>
          <a:xfrm>
            <a:off x="152400" y="261144"/>
            <a:ext cx="9190038" cy="1219200"/>
          </a:xfrm>
          <a:solidFill>
            <a:schemeClr val="bg1"/>
          </a:solidFill>
        </p:spPr>
        <p:txBody>
          <a:bodyPr/>
          <a:lstStyle/>
          <a:p>
            <a:pPr eaLnBrk="1" hangingPunct="1"/>
            <a:r>
              <a:rPr lang="en-US" altLang="en-US" sz="2400" dirty="0">
                <a:solidFill>
                  <a:schemeClr val="tx1"/>
                </a:solidFill>
                <a:latin typeface="Times New Roman" panose="02020603050405020304" pitchFamily="18" charset="0"/>
                <a:cs typeface="Times New Roman" panose="02020603050405020304" pitchFamily="18" charset="0"/>
              </a:rPr>
              <a:t>PHÂN LOẠI ÂM THANH VỪA NGHE ĐƯỢC THEO CÁC ĐẶC ĐIỂM SAU VÀ DÁN LÊN BẢNG PHỤ</a:t>
            </a:r>
          </a:p>
        </p:txBody>
      </p:sp>
      <p:sp>
        <p:nvSpPr>
          <p:cNvPr id="5" name="TextBox 4">
            <a:extLst>
              <a:ext uri="{FF2B5EF4-FFF2-40B4-BE49-F238E27FC236}">
                <a16:creationId xmlns:a16="http://schemas.microsoft.com/office/drawing/2014/main" id="{409ABD64-0E83-7E06-8159-082EE9F4D2F5}"/>
              </a:ext>
            </a:extLst>
          </p:cNvPr>
          <p:cNvSpPr txBox="1">
            <a:spLocks noChangeArrowheads="1"/>
          </p:cNvSpPr>
          <p:nvPr/>
        </p:nvSpPr>
        <p:spPr bwMode="auto">
          <a:xfrm>
            <a:off x="304800" y="1295400"/>
            <a:ext cx="2590800" cy="923925"/>
          </a:xfrm>
          <a:prstGeom prst="rect">
            <a:avLst/>
          </a:prstGeom>
          <a:ln>
            <a:headEnd/>
            <a:tailEnd/>
          </a:ln>
        </p:spPr>
        <p:style>
          <a:lnRef idx="1">
            <a:schemeClr val="accent1"/>
          </a:lnRef>
          <a:fillRef idx="2">
            <a:schemeClr val="accent1"/>
          </a:fillRef>
          <a:effectRef idx="1">
            <a:schemeClr val="accent1"/>
          </a:effectRef>
          <a:fontRef idx="minor">
            <a:schemeClr val="dk1"/>
          </a:fontRef>
        </p:style>
        <p:txBody>
          <a:bodyPr>
            <a:spAutoFit/>
          </a:bodyPr>
          <a:lstStyle>
            <a:lvl1pPr>
              <a:spcBef>
                <a:spcPct val="20000"/>
              </a:spcBef>
              <a:buFont typeface="Arial" pitchFamily="34" charset="0"/>
              <a:buChar char="•"/>
              <a:defRPr sz="3200">
                <a:solidFill>
                  <a:schemeClr val="tx1"/>
                </a:solidFill>
                <a:latin typeface="Calibri" pitchFamily="34" charset="0"/>
              </a:defRPr>
            </a:lvl1pPr>
            <a:lvl2pPr marL="742950" indent="-285750">
              <a:spcBef>
                <a:spcPct val="20000"/>
              </a:spcBef>
              <a:buFont typeface="Arial" pitchFamily="34" charset="0"/>
              <a:buChar char="–"/>
              <a:defRPr sz="2800">
                <a:solidFill>
                  <a:schemeClr val="tx1"/>
                </a:solidFill>
                <a:latin typeface="Calibri" pitchFamily="34" charset="0"/>
              </a:defRPr>
            </a:lvl2pPr>
            <a:lvl3pPr marL="1143000" indent="-228600">
              <a:spcBef>
                <a:spcPct val="20000"/>
              </a:spcBef>
              <a:buFont typeface="Arial" pitchFamily="34" charset="0"/>
              <a:buChar char="•"/>
              <a:defRPr sz="2400">
                <a:solidFill>
                  <a:schemeClr val="tx1"/>
                </a:solidFill>
                <a:latin typeface="Calibri" pitchFamily="34" charset="0"/>
              </a:defRPr>
            </a:lvl3pPr>
            <a:lvl4pPr marL="1600200" indent="-228600">
              <a:spcBef>
                <a:spcPct val="20000"/>
              </a:spcBef>
              <a:buFont typeface="Arial" pitchFamily="34" charset="0"/>
              <a:buChar char="–"/>
              <a:defRPr sz="2000">
                <a:solidFill>
                  <a:schemeClr val="tx1"/>
                </a:solidFill>
                <a:latin typeface="Calibri" pitchFamily="34" charset="0"/>
              </a:defRPr>
            </a:lvl4pPr>
            <a:lvl5pPr marL="2057400" indent="-22860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lgn="ctr">
              <a:spcBef>
                <a:spcPct val="0"/>
              </a:spcBef>
              <a:buFontTx/>
              <a:buNone/>
              <a:defRPr/>
            </a:pPr>
            <a:endParaRPr lang="en-US" altLang="en-US" sz="1800" b="1" dirty="0">
              <a:solidFill>
                <a:srgbClr val="000000"/>
              </a:solidFill>
              <a:latin typeface="Times New Roman" pitchFamily="18" charset="0"/>
              <a:cs typeface="Times New Roman" pitchFamily="18" charset="0"/>
            </a:endParaRPr>
          </a:p>
          <a:p>
            <a:pPr algn="ctr">
              <a:spcBef>
                <a:spcPct val="0"/>
              </a:spcBef>
              <a:buFontTx/>
              <a:buNone/>
              <a:defRPr/>
            </a:pPr>
            <a:r>
              <a:rPr lang="en-US" altLang="en-US" sz="1800" b="1" dirty="0">
                <a:solidFill>
                  <a:srgbClr val="000000"/>
                </a:solidFill>
                <a:latin typeface="Times New Roman" pitchFamily="18" charset="0"/>
                <a:cs typeface="Times New Roman" pitchFamily="18" charset="0"/>
              </a:rPr>
              <a:t>TIẾNG ỒN NHỎ</a:t>
            </a:r>
          </a:p>
          <a:p>
            <a:pPr algn="ctr">
              <a:spcBef>
                <a:spcPct val="0"/>
              </a:spcBef>
              <a:buFontTx/>
              <a:buNone/>
              <a:defRPr/>
            </a:pPr>
            <a:endParaRPr lang="en-US" altLang="en-US" sz="1800" b="1" dirty="0">
              <a:solidFill>
                <a:srgbClr val="000000"/>
              </a:solidFill>
              <a:latin typeface="Times New Roman" pitchFamily="18" charset="0"/>
              <a:cs typeface="Times New Roman" pitchFamily="18" charset="0"/>
            </a:endParaRPr>
          </a:p>
        </p:txBody>
      </p:sp>
      <p:sp>
        <p:nvSpPr>
          <p:cNvPr id="6" name="TextBox 5">
            <a:extLst>
              <a:ext uri="{FF2B5EF4-FFF2-40B4-BE49-F238E27FC236}">
                <a16:creationId xmlns:a16="http://schemas.microsoft.com/office/drawing/2014/main" id="{A4BBBF6A-AED9-D260-4633-47A9F3E171E9}"/>
              </a:ext>
            </a:extLst>
          </p:cNvPr>
          <p:cNvSpPr txBox="1">
            <a:spLocks noChangeArrowheads="1"/>
          </p:cNvSpPr>
          <p:nvPr/>
        </p:nvSpPr>
        <p:spPr bwMode="auto">
          <a:xfrm>
            <a:off x="3124200" y="1295400"/>
            <a:ext cx="2590800" cy="923925"/>
          </a:xfrm>
          <a:prstGeom prst="rect">
            <a:avLst/>
          </a:prstGeom>
          <a:ln>
            <a:headEnd/>
            <a:tailEnd/>
          </a:ln>
        </p:spPr>
        <p:style>
          <a:lnRef idx="1">
            <a:schemeClr val="accent2"/>
          </a:lnRef>
          <a:fillRef idx="2">
            <a:schemeClr val="accent2"/>
          </a:fillRef>
          <a:effectRef idx="1">
            <a:schemeClr val="accent2"/>
          </a:effectRef>
          <a:fontRef idx="minor">
            <a:schemeClr val="dk1"/>
          </a:fontRef>
        </p:style>
        <p:txBody>
          <a:bodyPr>
            <a:spAutoFit/>
          </a:bodyPr>
          <a:lstStyle>
            <a:lvl1pPr>
              <a:spcBef>
                <a:spcPct val="20000"/>
              </a:spcBef>
              <a:buFont typeface="Arial" pitchFamily="34" charset="0"/>
              <a:buChar char="•"/>
              <a:defRPr sz="3200">
                <a:solidFill>
                  <a:schemeClr val="tx1"/>
                </a:solidFill>
                <a:latin typeface="Calibri" pitchFamily="34" charset="0"/>
              </a:defRPr>
            </a:lvl1pPr>
            <a:lvl2pPr marL="742950" indent="-285750">
              <a:spcBef>
                <a:spcPct val="20000"/>
              </a:spcBef>
              <a:buFont typeface="Arial" pitchFamily="34" charset="0"/>
              <a:buChar char="–"/>
              <a:defRPr sz="2800">
                <a:solidFill>
                  <a:schemeClr val="tx1"/>
                </a:solidFill>
                <a:latin typeface="Calibri" pitchFamily="34" charset="0"/>
              </a:defRPr>
            </a:lvl2pPr>
            <a:lvl3pPr marL="1143000" indent="-228600">
              <a:spcBef>
                <a:spcPct val="20000"/>
              </a:spcBef>
              <a:buFont typeface="Arial" pitchFamily="34" charset="0"/>
              <a:buChar char="•"/>
              <a:defRPr sz="2400">
                <a:solidFill>
                  <a:schemeClr val="tx1"/>
                </a:solidFill>
                <a:latin typeface="Calibri" pitchFamily="34" charset="0"/>
              </a:defRPr>
            </a:lvl3pPr>
            <a:lvl4pPr marL="1600200" indent="-228600">
              <a:spcBef>
                <a:spcPct val="20000"/>
              </a:spcBef>
              <a:buFont typeface="Arial" pitchFamily="34" charset="0"/>
              <a:buChar char="–"/>
              <a:defRPr sz="2000">
                <a:solidFill>
                  <a:schemeClr val="tx1"/>
                </a:solidFill>
                <a:latin typeface="Calibri" pitchFamily="34" charset="0"/>
              </a:defRPr>
            </a:lvl4pPr>
            <a:lvl5pPr marL="2057400" indent="-22860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lgn="ctr">
              <a:spcBef>
                <a:spcPct val="0"/>
              </a:spcBef>
              <a:buFontTx/>
              <a:buNone/>
              <a:defRPr/>
            </a:pPr>
            <a:endParaRPr lang="en-US" altLang="en-US" sz="1800" b="1" dirty="0">
              <a:solidFill>
                <a:srgbClr val="000000"/>
              </a:solidFill>
              <a:latin typeface="Times New Roman" pitchFamily="18" charset="0"/>
              <a:cs typeface="Times New Roman" pitchFamily="18" charset="0"/>
            </a:endParaRPr>
          </a:p>
          <a:p>
            <a:pPr algn="ctr">
              <a:spcBef>
                <a:spcPct val="0"/>
              </a:spcBef>
              <a:buFontTx/>
              <a:buNone/>
              <a:defRPr/>
            </a:pPr>
            <a:r>
              <a:rPr lang="en-US" altLang="en-US" sz="1800" b="1" dirty="0">
                <a:solidFill>
                  <a:srgbClr val="000000"/>
                </a:solidFill>
                <a:latin typeface="Times New Roman" pitchFamily="18" charset="0"/>
                <a:cs typeface="Times New Roman" pitchFamily="18" charset="0"/>
              </a:rPr>
              <a:t>TIẾNG ỒN TO,</a:t>
            </a:r>
          </a:p>
          <a:p>
            <a:pPr algn="ctr">
              <a:spcBef>
                <a:spcPct val="0"/>
              </a:spcBef>
              <a:buFontTx/>
              <a:buNone/>
              <a:defRPr/>
            </a:pPr>
            <a:r>
              <a:rPr lang="en-US" altLang="en-US" sz="1800" b="1" dirty="0">
                <a:solidFill>
                  <a:srgbClr val="000000"/>
                </a:solidFill>
                <a:latin typeface="Times New Roman" pitchFamily="18" charset="0"/>
                <a:cs typeface="Times New Roman" pitchFamily="18" charset="0"/>
              </a:rPr>
              <a:t>NGẮN</a:t>
            </a:r>
          </a:p>
        </p:txBody>
      </p:sp>
      <p:sp>
        <p:nvSpPr>
          <p:cNvPr id="7" name="TextBox 6">
            <a:extLst>
              <a:ext uri="{FF2B5EF4-FFF2-40B4-BE49-F238E27FC236}">
                <a16:creationId xmlns:a16="http://schemas.microsoft.com/office/drawing/2014/main" id="{60ADDA9D-4F16-9206-C045-EAA894D36EA5}"/>
              </a:ext>
            </a:extLst>
          </p:cNvPr>
          <p:cNvSpPr txBox="1">
            <a:spLocks noChangeArrowheads="1"/>
          </p:cNvSpPr>
          <p:nvPr/>
        </p:nvSpPr>
        <p:spPr bwMode="auto">
          <a:xfrm>
            <a:off x="5943600" y="1309688"/>
            <a:ext cx="2590800" cy="922337"/>
          </a:xfrm>
          <a:prstGeom prst="rect">
            <a:avLst/>
          </a:prstGeom>
          <a:ln>
            <a:headEnd/>
            <a:tailEnd/>
          </a:ln>
        </p:spPr>
        <p:style>
          <a:lnRef idx="1">
            <a:schemeClr val="accent4"/>
          </a:lnRef>
          <a:fillRef idx="2">
            <a:schemeClr val="accent4"/>
          </a:fillRef>
          <a:effectRef idx="1">
            <a:schemeClr val="accent4"/>
          </a:effectRef>
          <a:fontRef idx="minor">
            <a:schemeClr val="dk1"/>
          </a:fontRef>
        </p:style>
        <p:txBody>
          <a:bodyPr>
            <a:spAutoFit/>
          </a:bodyPr>
          <a:lstStyle>
            <a:lvl1pPr>
              <a:spcBef>
                <a:spcPct val="20000"/>
              </a:spcBef>
              <a:buFont typeface="Arial" pitchFamily="34" charset="0"/>
              <a:buChar char="•"/>
              <a:defRPr sz="3200">
                <a:solidFill>
                  <a:schemeClr val="tx1"/>
                </a:solidFill>
                <a:latin typeface="Calibri" pitchFamily="34" charset="0"/>
              </a:defRPr>
            </a:lvl1pPr>
            <a:lvl2pPr marL="742950" indent="-285750">
              <a:spcBef>
                <a:spcPct val="20000"/>
              </a:spcBef>
              <a:buFont typeface="Arial" pitchFamily="34" charset="0"/>
              <a:buChar char="–"/>
              <a:defRPr sz="2800">
                <a:solidFill>
                  <a:schemeClr val="tx1"/>
                </a:solidFill>
                <a:latin typeface="Calibri" pitchFamily="34" charset="0"/>
              </a:defRPr>
            </a:lvl2pPr>
            <a:lvl3pPr marL="1143000" indent="-228600">
              <a:spcBef>
                <a:spcPct val="20000"/>
              </a:spcBef>
              <a:buFont typeface="Arial" pitchFamily="34" charset="0"/>
              <a:buChar char="•"/>
              <a:defRPr sz="2400">
                <a:solidFill>
                  <a:schemeClr val="tx1"/>
                </a:solidFill>
                <a:latin typeface="Calibri" pitchFamily="34" charset="0"/>
              </a:defRPr>
            </a:lvl3pPr>
            <a:lvl4pPr marL="1600200" indent="-228600">
              <a:spcBef>
                <a:spcPct val="20000"/>
              </a:spcBef>
              <a:buFont typeface="Arial" pitchFamily="34" charset="0"/>
              <a:buChar char="–"/>
              <a:defRPr sz="2000">
                <a:solidFill>
                  <a:schemeClr val="tx1"/>
                </a:solidFill>
                <a:latin typeface="Calibri" pitchFamily="34" charset="0"/>
              </a:defRPr>
            </a:lvl4pPr>
            <a:lvl5pPr marL="2057400" indent="-22860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lgn="ctr">
              <a:spcBef>
                <a:spcPct val="0"/>
              </a:spcBef>
              <a:buFontTx/>
              <a:buNone/>
              <a:defRPr/>
            </a:pPr>
            <a:endParaRPr lang="en-US" altLang="en-US" sz="1800" b="1" dirty="0">
              <a:solidFill>
                <a:srgbClr val="000000"/>
              </a:solidFill>
              <a:latin typeface="Times New Roman" pitchFamily="18" charset="0"/>
              <a:cs typeface="Times New Roman" pitchFamily="18" charset="0"/>
            </a:endParaRPr>
          </a:p>
          <a:p>
            <a:pPr algn="ctr">
              <a:spcBef>
                <a:spcPct val="0"/>
              </a:spcBef>
              <a:buFontTx/>
              <a:buNone/>
              <a:defRPr/>
            </a:pPr>
            <a:r>
              <a:rPr lang="en-US" altLang="en-US" sz="1800" b="1" dirty="0">
                <a:solidFill>
                  <a:srgbClr val="000000"/>
                </a:solidFill>
                <a:latin typeface="Times New Roman" pitchFamily="18" charset="0"/>
                <a:cs typeface="Times New Roman" pitchFamily="18" charset="0"/>
              </a:rPr>
              <a:t>TIẾNG ỒN TO,</a:t>
            </a:r>
          </a:p>
          <a:p>
            <a:pPr algn="ctr">
              <a:spcBef>
                <a:spcPct val="0"/>
              </a:spcBef>
              <a:buFontTx/>
              <a:buNone/>
              <a:defRPr/>
            </a:pPr>
            <a:r>
              <a:rPr lang="en-US" altLang="en-US" sz="1800" b="1" dirty="0">
                <a:solidFill>
                  <a:srgbClr val="000000"/>
                </a:solidFill>
                <a:latin typeface="Times New Roman" pitchFamily="18" charset="0"/>
                <a:cs typeface="Times New Roman" pitchFamily="18" charset="0"/>
              </a:rPr>
              <a:t>KÉO DÀI</a:t>
            </a:r>
          </a:p>
        </p:txBody>
      </p:sp>
      <p:sp>
        <p:nvSpPr>
          <p:cNvPr id="9" name="TextBox 8">
            <a:extLst>
              <a:ext uri="{FF2B5EF4-FFF2-40B4-BE49-F238E27FC236}">
                <a16:creationId xmlns:a16="http://schemas.microsoft.com/office/drawing/2014/main" id="{5706967F-0EF9-1F24-3D4F-66529AD559C7}"/>
              </a:ext>
            </a:extLst>
          </p:cNvPr>
          <p:cNvSpPr txBox="1">
            <a:spLocks noChangeArrowheads="1"/>
          </p:cNvSpPr>
          <p:nvPr/>
        </p:nvSpPr>
        <p:spPr bwMode="auto">
          <a:xfrm>
            <a:off x="3151187" y="3086100"/>
            <a:ext cx="2590800" cy="369888"/>
          </a:xfrm>
          <a:prstGeom prst="rect">
            <a:avLst/>
          </a:prstGeom>
          <a:ln>
            <a:headEnd/>
            <a:tailEnd/>
          </a:ln>
        </p:spPr>
        <p:style>
          <a:lnRef idx="1">
            <a:schemeClr val="accent3"/>
          </a:lnRef>
          <a:fillRef idx="2">
            <a:schemeClr val="accent3"/>
          </a:fillRef>
          <a:effectRef idx="1">
            <a:schemeClr val="accent3"/>
          </a:effectRef>
          <a:fontRef idx="minor">
            <a:schemeClr val="dk1"/>
          </a:fontRef>
        </p:style>
        <p:txBody>
          <a:bodyPr>
            <a:spAutoFit/>
          </a:bodyPr>
          <a:lstStyle>
            <a:lvl1pPr>
              <a:spcBef>
                <a:spcPct val="20000"/>
              </a:spcBef>
              <a:buFont typeface="Arial" pitchFamily="34" charset="0"/>
              <a:buChar char="•"/>
              <a:defRPr sz="3200">
                <a:solidFill>
                  <a:schemeClr val="tx1"/>
                </a:solidFill>
                <a:latin typeface="Calibri" pitchFamily="34" charset="0"/>
              </a:defRPr>
            </a:lvl1pPr>
            <a:lvl2pPr marL="742950" indent="-285750">
              <a:spcBef>
                <a:spcPct val="20000"/>
              </a:spcBef>
              <a:buFont typeface="Arial" pitchFamily="34" charset="0"/>
              <a:buChar char="–"/>
              <a:defRPr sz="2800">
                <a:solidFill>
                  <a:schemeClr val="tx1"/>
                </a:solidFill>
                <a:latin typeface="Calibri" pitchFamily="34" charset="0"/>
              </a:defRPr>
            </a:lvl2pPr>
            <a:lvl3pPr marL="1143000" indent="-228600">
              <a:spcBef>
                <a:spcPct val="20000"/>
              </a:spcBef>
              <a:buFont typeface="Arial" pitchFamily="34" charset="0"/>
              <a:buChar char="•"/>
              <a:defRPr sz="2400">
                <a:solidFill>
                  <a:schemeClr val="tx1"/>
                </a:solidFill>
                <a:latin typeface="Calibri" pitchFamily="34" charset="0"/>
              </a:defRPr>
            </a:lvl3pPr>
            <a:lvl4pPr marL="1600200" indent="-228600">
              <a:spcBef>
                <a:spcPct val="20000"/>
              </a:spcBef>
              <a:buFont typeface="Arial" pitchFamily="34" charset="0"/>
              <a:buChar char="–"/>
              <a:defRPr sz="2000">
                <a:solidFill>
                  <a:schemeClr val="tx1"/>
                </a:solidFill>
                <a:latin typeface="Calibri" pitchFamily="34" charset="0"/>
              </a:defRPr>
            </a:lvl4pPr>
            <a:lvl5pPr marL="2057400" indent="-22860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lgn="ctr">
              <a:spcBef>
                <a:spcPct val="0"/>
              </a:spcBef>
              <a:buFontTx/>
              <a:buNone/>
              <a:defRPr/>
            </a:pPr>
            <a:r>
              <a:rPr lang="en-US" altLang="en-US" sz="1800" b="1" dirty="0">
                <a:solidFill>
                  <a:srgbClr val="000000"/>
                </a:solidFill>
                <a:latin typeface="Times New Roman" pitchFamily="18" charset="0"/>
                <a:cs typeface="Times New Roman" pitchFamily="18" charset="0"/>
              </a:rPr>
              <a:t>TIẾNG SẤM SÉT</a:t>
            </a:r>
          </a:p>
        </p:txBody>
      </p:sp>
      <p:sp>
        <p:nvSpPr>
          <p:cNvPr id="11" name="TextBox 10">
            <a:extLst>
              <a:ext uri="{FF2B5EF4-FFF2-40B4-BE49-F238E27FC236}">
                <a16:creationId xmlns:a16="http://schemas.microsoft.com/office/drawing/2014/main" id="{2C5FD1D3-8783-5B06-B9FB-E503C786D4C1}"/>
              </a:ext>
            </a:extLst>
          </p:cNvPr>
          <p:cNvSpPr txBox="1">
            <a:spLocks noChangeArrowheads="1"/>
          </p:cNvSpPr>
          <p:nvPr/>
        </p:nvSpPr>
        <p:spPr bwMode="auto">
          <a:xfrm>
            <a:off x="3122141" y="3764993"/>
            <a:ext cx="2619846" cy="368300"/>
          </a:xfrm>
          <a:prstGeom prst="rect">
            <a:avLst/>
          </a:prstGeom>
          <a:ln>
            <a:headEnd/>
            <a:tailEnd/>
          </a:ln>
        </p:spPr>
        <p:style>
          <a:lnRef idx="1">
            <a:schemeClr val="accent3"/>
          </a:lnRef>
          <a:fillRef idx="2">
            <a:schemeClr val="accent3"/>
          </a:fillRef>
          <a:effectRef idx="1">
            <a:schemeClr val="accent3"/>
          </a:effectRef>
          <a:fontRef idx="minor">
            <a:schemeClr val="dk1"/>
          </a:fontRef>
        </p:style>
        <p:txBody>
          <a:bodyPr wrap="square">
            <a:spAutoFit/>
          </a:bodyPr>
          <a:lstStyle>
            <a:lvl1pPr>
              <a:spcBef>
                <a:spcPct val="20000"/>
              </a:spcBef>
              <a:buFont typeface="Arial" pitchFamily="34" charset="0"/>
              <a:buChar char="•"/>
              <a:defRPr sz="3200">
                <a:solidFill>
                  <a:schemeClr val="tx1"/>
                </a:solidFill>
                <a:latin typeface="Calibri" pitchFamily="34" charset="0"/>
              </a:defRPr>
            </a:lvl1pPr>
            <a:lvl2pPr marL="742950" indent="-285750">
              <a:spcBef>
                <a:spcPct val="20000"/>
              </a:spcBef>
              <a:buFont typeface="Arial" pitchFamily="34" charset="0"/>
              <a:buChar char="–"/>
              <a:defRPr sz="2800">
                <a:solidFill>
                  <a:schemeClr val="tx1"/>
                </a:solidFill>
                <a:latin typeface="Calibri" pitchFamily="34" charset="0"/>
              </a:defRPr>
            </a:lvl2pPr>
            <a:lvl3pPr marL="1143000" indent="-228600">
              <a:spcBef>
                <a:spcPct val="20000"/>
              </a:spcBef>
              <a:buFont typeface="Arial" pitchFamily="34" charset="0"/>
              <a:buChar char="•"/>
              <a:defRPr sz="2400">
                <a:solidFill>
                  <a:schemeClr val="tx1"/>
                </a:solidFill>
                <a:latin typeface="Calibri" pitchFamily="34" charset="0"/>
              </a:defRPr>
            </a:lvl3pPr>
            <a:lvl4pPr marL="1600200" indent="-228600">
              <a:spcBef>
                <a:spcPct val="20000"/>
              </a:spcBef>
              <a:buFont typeface="Arial" pitchFamily="34" charset="0"/>
              <a:buChar char="–"/>
              <a:defRPr sz="2000">
                <a:solidFill>
                  <a:schemeClr val="tx1"/>
                </a:solidFill>
                <a:latin typeface="Calibri" pitchFamily="34" charset="0"/>
              </a:defRPr>
            </a:lvl4pPr>
            <a:lvl5pPr marL="2057400" indent="-22860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lgn="ctr">
              <a:spcBef>
                <a:spcPct val="0"/>
              </a:spcBef>
              <a:buFontTx/>
              <a:buNone/>
              <a:defRPr/>
            </a:pPr>
            <a:r>
              <a:rPr lang="en-US" altLang="en-US" sz="1800" b="1" dirty="0">
                <a:solidFill>
                  <a:srgbClr val="000000"/>
                </a:solidFill>
                <a:latin typeface="Times New Roman" pitchFamily="18" charset="0"/>
                <a:cs typeface="Times New Roman" pitchFamily="18" charset="0"/>
              </a:rPr>
              <a:t>TIẾNG CƯA MÁY</a:t>
            </a:r>
          </a:p>
        </p:txBody>
      </p:sp>
      <p:sp>
        <p:nvSpPr>
          <p:cNvPr id="13" name="TextBox 12">
            <a:extLst>
              <a:ext uri="{FF2B5EF4-FFF2-40B4-BE49-F238E27FC236}">
                <a16:creationId xmlns:a16="http://schemas.microsoft.com/office/drawing/2014/main" id="{F6119FBD-2F76-6016-B90E-5921E52B59D7}"/>
              </a:ext>
            </a:extLst>
          </p:cNvPr>
          <p:cNvSpPr txBox="1">
            <a:spLocks noChangeArrowheads="1"/>
          </p:cNvSpPr>
          <p:nvPr/>
        </p:nvSpPr>
        <p:spPr bwMode="auto">
          <a:xfrm>
            <a:off x="5943600" y="4480986"/>
            <a:ext cx="2633663" cy="369888"/>
          </a:xfrm>
          <a:prstGeom prst="rect">
            <a:avLst/>
          </a:prstGeom>
          <a:ln>
            <a:headEnd/>
            <a:tailEnd/>
          </a:ln>
        </p:spPr>
        <p:style>
          <a:lnRef idx="1">
            <a:schemeClr val="accent3"/>
          </a:lnRef>
          <a:fillRef idx="2">
            <a:schemeClr val="accent3"/>
          </a:fillRef>
          <a:effectRef idx="1">
            <a:schemeClr val="accent3"/>
          </a:effectRef>
          <a:fontRef idx="minor">
            <a:schemeClr val="dk1"/>
          </a:fontRef>
        </p:style>
        <p:txBody>
          <a:bodyPr wrap="square">
            <a:spAutoFit/>
          </a:bodyPr>
          <a:lstStyle>
            <a:lvl1pPr>
              <a:spcBef>
                <a:spcPct val="20000"/>
              </a:spcBef>
              <a:buFont typeface="Arial" pitchFamily="34" charset="0"/>
              <a:buChar char="•"/>
              <a:defRPr sz="3200">
                <a:solidFill>
                  <a:schemeClr val="tx1"/>
                </a:solidFill>
                <a:latin typeface="Calibri" pitchFamily="34" charset="0"/>
              </a:defRPr>
            </a:lvl1pPr>
            <a:lvl2pPr marL="742950" indent="-285750">
              <a:spcBef>
                <a:spcPct val="20000"/>
              </a:spcBef>
              <a:buFont typeface="Arial" pitchFamily="34" charset="0"/>
              <a:buChar char="–"/>
              <a:defRPr sz="2800">
                <a:solidFill>
                  <a:schemeClr val="tx1"/>
                </a:solidFill>
                <a:latin typeface="Calibri" pitchFamily="34" charset="0"/>
              </a:defRPr>
            </a:lvl2pPr>
            <a:lvl3pPr marL="1143000" indent="-228600">
              <a:spcBef>
                <a:spcPct val="20000"/>
              </a:spcBef>
              <a:buFont typeface="Arial" pitchFamily="34" charset="0"/>
              <a:buChar char="•"/>
              <a:defRPr sz="2400">
                <a:solidFill>
                  <a:schemeClr val="tx1"/>
                </a:solidFill>
                <a:latin typeface="Calibri" pitchFamily="34" charset="0"/>
              </a:defRPr>
            </a:lvl3pPr>
            <a:lvl4pPr marL="1600200" indent="-228600">
              <a:spcBef>
                <a:spcPct val="20000"/>
              </a:spcBef>
              <a:buFont typeface="Arial" pitchFamily="34" charset="0"/>
              <a:buChar char="–"/>
              <a:defRPr sz="2000">
                <a:solidFill>
                  <a:schemeClr val="tx1"/>
                </a:solidFill>
                <a:latin typeface="Calibri" pitchFamily="34" charset="0"/>
              </a:defRPr>
            </a:lvl4pPr>
            <a:lvl5pPr marL="2057400" indent="-22860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lgn="ctr">
              <a:spcBef>
                <a:spcPct val="0"/>
              </a:spcBef>
              <a:buFontTx/>
              <a:buNone/>
              <a:defRPr/>
            </a:pPr>
            <a:r>
              <a:rPr lang="en-US" altLang="en-US" sz="1800" b="1" dirty="0">
                <a:solidFill>
                  <a:srgbClr val="000000"/>
                </a:solidFill>
                <a:latin typeface="Times New Roman" pitchFamily="18" charset="0"/>
                <a:cs typeface="Times New Roman" pitchFamily="18" charset="0"/>
              </a:rPr>
              <a:t>TIẾNG MÁY XAY XÁT</a:t>
            </a:r>
          </a:p>
        </p:txBody>
      </p:sp>
      <p:sp>
        <p:nvSpPr>
          <p:cNvPr id="15" name="TextBox 14">
            <a:extLst>
              <a:ext uri="{FF2B5EF4-FFF2-40B4-BE49-F238E27FC236}">
                <a16:creationId xmlns:a16="http://schemas.microsoft.com/office/drawing/2014/main" id="{726C76F5-756A-D8A7-5C42-2CAFC3A6CFD0}"/>
              </a:ext>
            </a:extLst>
          </p:cNvPr>
          <p:cNvSpPr txBox="1">
            <a:spLocks noChangeArrowheads="1"/>
          </p:cNvSpPr>
          <p:nvPr/>
        </p:nvSpPr>
        <p:spPr bwMode="auto">
          <a:xfrm>
            <a:off x="5976937" y="3106848"/>
            <a:ext cx="2471738" cy="369888"/>
          </a:xfrm>
          <a:prstGeom prst="rect">
            <a:avLst/>
          </a:prstGeom>
          <a:ln>
            <a:headEnd/>
            <a:tailEnd/>
          </a:ln>
        </p:spPr>
        <p:style>
          <a:lnRef idx="1">
            <a:schemeClr val="accent3"/>
          </a:lnRef>
          <a:fillRef idx="2">
            <a:schemeClr val="accent3"/>
          </a:fillRef>
          <a:effectRef idx="1">
            <a:schemeClr val="accent3"/>
          </a:effectRef>
          <a:fontRef idx="minor">
            <a:schemeClr val="dk1"/>
          </a:fontRef>
        </p:style>
        <p:txBody>
          <a:bodyPr wrap="square">
            <a:spAutoFit/>
          </a:bodyPr>
          <a:lstStyle>
            <a:lvl1pPr>
              <a:spcBef>
                <a:spcPct val="20000"/>
              </a:spcBef>
              <a:buFont typeface="Arial" pitchFamily="34" charset="0"/>
              <a:buChar char="•"/>
              <a:defRPr sz="3200">
                <a:solidFill>
                  <a:schemeClr val="tx1"/>
                </a:solidFill>
                <a:latin typeface="Calibri" pitchFamily="34" charset="0"/>
              </a:defRPr>
            </a:lvl1pPr>
            <a:lvl2pPr marL="742950" indent="-285750">
              <a:spcBef>
                <a:spcPct val="20000"/>
              </a:spcBef>
              <a:buFont typeface="Arial" pitchFamily="34" charset="0"/>
              <a:buChar char="–"/>
              <a:defRPr sz="2800">
                <a:solidFill>
                  <a:schemeClr val="tx1"/>
                </a:solidFill>
                <a:latin typeface="Calibri" pitchFamily="34" charset="0"/>
              </a:defRPr>
            </a:lvl2pPr>
            <a:lvl3pPr marL="1143000" indent="-228600">
              <a:spcBef>
                <a:spcPct val="20000"/>
              </a:spcBef>
              <a:buFont typeface="Arial" pitchFamily="34" charset="0"/>
              <a:buChar char="•"/>
              <a:defRPr sz="2400">
                <a:solidFill>
                  <a:schemeClr val="tx1"/>
                </a:solidFill>
                <a:latin typeface="Calibri" pitchFamily="34" charset="0"/>
              </a:defRPr>
            </a:lvl3pPr>
            <a:lvl4pPr marL="1600200" indent="-228600">
              <a:spcBef>
                <a:spcPct val="20000"/>
              </a:spcBef>
              <a:buFont typeface="Arial" pitchFamily="34" charset="0"/>
              <a:buChar char="–"/>
              <a:defRPr sz="2000">
                <a:solidFill>
                  <a:schemeClr val="tx1"/>
                </a:solidFill>
                <a:latin typeface="Calibri" pitchFamily="34" charset="0"/>
              </a:defRPr>
            </a:lvl4pPr>
            <a:lvl5pPr marL="2057400" indent="-22860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lgn="ctr">
              <a:spcBef>
                <a:spcPct val="0"/>
              </a:spcBef>
              <a:buFontTx/>
              <a:buNone/>
              <a:defRPr/>
            </a:pPr>
            <a:r>
              <a:rPr lang="en-US" altLang="en-US" sz="1800" b="1" dirty="0">
                <a:solidFill>
                  <a:srgbClr val="000000"/>
                </a:solidFill>
                <a:latin typeface="Times New Roman" pitchFamily="18" charset="0"/>
                <a:cs typeface="Times New Roman" pitchFamily="18" charset="0"/>
              </a:rPr>
              <a:t>TIẾNG XE CỘ</a:t>
            </a:r>
          </a:p>
        </p:txBody>
      </p:sp>
      <p:sp>
        <p:nvSpPr>
          <p:cNvPr id="17" name="TextBox 16">
            <a:extLst>
              <a:ext uri="{FF2B5EF4-FFF2-40B4-BE49-F238E27FC236}">
                <a16:creationId xmlns:a16="http://schemas.microsoft.com/office/drawing/2014/main" id="{8A7848B3-ABA9-A99D-5BE3-5BD56A090161}"/>
              </a:ext>
            </a:extLst>
          </p:cNvPr>
          <p:cNvSpPr txBox="1">
            <a:spLocks noChangeArrowheads="1"/>
          </p:cNvSpPr>
          <p:nvPr/>
        </p:nvSpPr>
        <p:spPr bwMode="auto">
          <a:xfrm>
            <a:off x="6020595" y="3750314"/>
            <a:ext cx="2394744" cy="369888"/>
          </a:xfrm>
          <a:prstGeom prst="rect">
            <a:avLst/>
          </a:prstGeom>
          <a:ln>
            <a:headEnd/>
            <a:tailEnd/>
          </a:ln>
        </p:spPr>
        <p:style>
          <a:lnRef idx="1">
            <a:schemeClr val="accent3"/>
          </a:lnRef>
          <a:fillRef idx="2">
            <a:schemeClr val="accent3"/>
          </a:fillRef>
          <a:effectRef idx="1">
            <a:schemeClr val="accent3"/>
          </a:effectRef>
          <a:fontRef idx="minor">
            <a:schemeClr val="dk1"/>
          </a:fontRef>
        </p:style>
        <p:txBody>
          <a:bodyPr wrap="square">
            <a:spAutoFit/>
          </a:bodyPr>
          <a:lstStyle>
            <a:lvl1pPr>
              <a:spcBef>
                <a:spcPct val="20000"/>
              </a:spcBef>
              <a:buFont typeface="Arial" pitchFamily="34" charset="0"/>
              <a:buChar char="•"/>
              <a:defRPr sz="3200">
                <a:solidFill>
                  <a:schemeClr val="tx1"/>
                </a:solidFill>
                <a:latin typeface="Calibri" pitchFamily="34" charset="0"/>
              </a:defRPr>
            </a:lvl1pPr>
            <a:lvl2pPr marL="742950" indent="-285750">
              <a:spcBef>
                <a:spcPct val="20000"/>
              </a:spcBef>
              <a:buFont typeface="Arial" pitchFamily="34" charset="0"/>
              <a:buChar char="–"/>
              <a:defRPr sz="2800">
                <a:solidFill>
                  <a:schemeClr val="tx1"/>
                </a:solidFill>
                <a:latin typeface="Calibri" pitchFamily="34" charset="0"/>
              </a:defRPr>
            </a:lvl2pPr>
            <a:lvl3pPr marL="1143000" indent="-228600">
              <a:spcBef>
                <a:spcPct val="20000"/>
              </a:spcBef>
              <a:buFont typeface="Arial" pitchFamily="34" charset="0"/>
              <a:buChar char="•"/>
              <a:defRPr sz="2400">
                <a:solidFill>
                  <a:schemeClr val="tx1"/>
                </a:solidFill>
                <a:latin typeface="Calibri" pitchFamily="34" charset="0"/>
              </a:defRPr>
            </a:lvl3pPr>
            <a:lvl4pPr marL="1600200" indent="-228600">
              <a:spcBef>
                <a:spcPct val="20000"/>
              </a:spcBef>
              <a:buFont typeface="Arial" pitchFamily="34" charset="0"/>
              <a:buChar char="–"/>
              <a:defRPr sz="2000">
                <a:solidFill>
                  <a:schemeClr val="tx1"/>
                </a:solidFill>
                <a:latin typeface="Calibri" pitchFamily="34" charset="0"/>
              </a:defRPr>
            </a:lvl4pPr>
            <a:lvl5pPr marL="2057400" indent="-22860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lgn="ctr">
              <a:spcBef>
                <a:spcPct val="0"/>
              </a:spcBef>
              <a:buFontTx/>
              <a:buNone/>
              <a:defRPr/>
            </a:pPr>
            <a:r>
              <a:rPr lang="en-US" altLang="en-US" sz="1800" b="1" dirty="0">
                <a:solidFill>
                  <a:srgbClr val="000000"/>
                </a:solidFill>
                <a:latin typeface="Times New Roman" pitchFamily="18" charset="0"/>
                <a:cs typeface="Times New Roman" pitchFamily="18" charset="0"/>
              </a:rPr>
              <a:t>TIẾNG MÁY BAY</a:t>
            </a:r>
          </a:p>
        </p:txBody>
      </p:sp>
      <p:sp>
        <p:nvSpPr>
          <p:cNvPr id="19" name="TextBox 18">
            <a:extLst>
              <a:ext uri="{FF2B5EF4-FFF2-40B4-BE49-F238E27FC236}">
                <a16:creationId xmlns:a16="http://schemas.microsoft.com/office/drawing/2014/main" id="{A773B0B5-643B-5281-FECE-12467D3D21DB}"/>
              </a:ext>
            </a:extLst>
          </p:cNvPr>
          <p:cNvSpPr txBox="1">
            <a:spLocks noChangeArrowheads="1"/>
          </p:cNvSpPr>
          <p:nvPr/>
        </p:nvSpPr>
        <p:spPr bwMode="auto">
          <a:xfrm>
            <a:off x="355557" y="3771900"/>
            <a:ext cx="2581275" cy="369887"/>
          </a:xfrm>
          <a:prstGeom prst="rect">
            <a:avLst/>
          </a:prstGeom>
          <a:ln>
            <a:headEnd/>
            <a:tailEnd/>
          </a:ln>
        </p:spPr>
        <p:style>
          <a:lnRef idx="1">
            <a:schemeClr val="accent3"/>
          </a:lnRef>
          <a:fillRef idx="2">
            <a:schemeClr val="accent3"/>
          </a:fillRef>
          <a:effectRef idx="1">
            <a:schemeClr val="accent3"/>
          </a:effectRef>
          <a:fontRef idx="minor">
            <a:schemeClr val="dk1"/>
          </a:fontRef>
        </p:style>
        <p:txBody>
          <a:bodyPr wrap="square">
            <a:spAutoFit/>
          </a:bodyPr>
          <a:lstStyle>
            <a:lvl1pPr>
              <a:spcBef>
                <a:spcPct val="20000"/>
              </a:spcBef>
              <a:buFont typeface="Arial" pitchFamily="34" charset="0"/>
              <a:buChar char="•"/>
              <a:defRPr sz="3200">
                <a:solidFill>
                  <a:schemeClr val="tx1"/>
                </a:solidFill>
                <a:latin typeface="Calibri" pitchFamily="34" charset="0"/>
              </a:defRPr>
            </a:lvl1pPr>
            <a:lvl2pPr marL="742950" indent="-285750">
              <a:spcBef>
                <a:spcPct val="20000"/>
              </a:spcBef>
              <a:buFont typeface="Arial" pitchFamily="34" charset="0"/>
              <a:buChar char="–"/>
              <a:defRPr sz="2800">
                <a:solidFill>
                  <a:schemeClr val="tx1"/>
                </a:solidFill>
                <a:latin typeface="Calibri" pitchFamily="34" charset="0"/>
              </a:defRPr>
            </a:lvl2pPr>
            <a:lvl3pPr marL="1143000" indent="-228600">
              <a:spcBef>
                <a:spcPct val="20000"/>
              </a:spcBef>
              <a:buFont typeface="Arial" pitchFamily="34" charset="0"/>
              <a:buChar char="•"/>
              <a:defRPr sz="2400">
                <a:solidFill>
                  <a:schemeClr val="tx1"/>
                </a:solidFill>
                <a:latin typeface="Calibri" pitchFamily="34" charset="0"/>
              </a:defRPr>
            </a:lvl3pPr>
            <a:lvl4pPr marL="1600200" indent="-228600">
              <a:spcBef>
                <a:spcPct val="20000"/>
              </a:spcBef>
              <a:buFont typeface="Arial" pitchFamily="34" charset="0"/>
              <a:buChar char="–"/>
              <a:defRPr sz="2000">
                <a:solidFill>
                  <a:schemeClr val="tx1"/>
                </a:solidFill>
                <a:latin typeface="Calibri" pitchFamily="34" charset="0"/>
              </a:defRPr>
            </a:lvl4pPr>
            <a:lvl5pPr marL="2057400" indent="-22860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lgn="ctr">
              <a:spcBef>
                <a:spcPct val="0"/>
              </a:spcBef>
              <a:buFontTx/>
              <a:buNone/>
              <a:defRPr/>
            </a:pPr>
            <a:r>
              <a:rPr lang="en-US" altLang="en-US" sz="1800" b="1" dirty="0">
                <a:solidFill>
                  <a:srgbClr val="000000"/>
                </a:solidFill>
                <a:latin typeface="Times New Roman" pitchFamily="18" charset="0"/>
                <a:cs typeface="Times New Roman" pitchFamily="18" charset="0"/>
              </a:rPr>
              <a:t>   TIẾNG NƯỚC CHẢY</a:t>
            </a:r>
          </a:p>
        </p:txBody>
      </p:sp>
      <p:sp>
        <p:nvSpPr>
          <p:cNvPr id="20" name="TextBox 19">
            <a:extLst>
              <a:ext uri="{FF2B5EF4-FFF2-40B4-BE49-F238E27FC236}">
                <a16:creationId xmlns:a16="http://schemas.microsoft.com/office/drawing/2014/main" id="{1D7317E8-264F-F35E-F052-32F28F2D682D}"/>
              </a:ext>
            </a:extLst>
          </p:cNvPr>
          <p:cNvSpPr txBox="1">
            <a:spLocks noChangeArrowheads="1"/>
          </p:cNvSpPr>
          <p:nvPr/>
        </p:nvSpPr>
        <p:spPr bwMode="auto">
          <a:xfrm>
            <a:off x="3151187" y="2586037"/>
            <a:ext cx="2590800" cy="369888"/>
          </a:xfrm>
          <a:prstGeom prst="rect">
            <a:avLst/>
          </a:prstGeom>
          <a:ln>
            <a:headEnd/>
            <a:tailEnd/>
          </a:ln>
        </p:spPr>
        <p:style>
          <a:lnRef idx="1">
            <a:schemeClr val="accent3"/>
          </a:lnRef>
          <a:fillRef idx="2">
            <a:schemeClr val="accent3"/>
          </a:fillRef>
          <a:effectRef idx="1">
            <a:schemeClr val="accent3"/>
          </a:effectRef>
          <a:fontRef idx="minor">
            <a:schemeClr val="dk1"/>
          </a:fontRef>
        </p:style>
        <p:txBody>
          <a:bodyPr>
            <a:spAutoFit/>
          </a:bodyPr>
          <a:lstStyle>
            <a:lvl1pPr>
              <a:spcBef>
                <a:spcPct val="20000"/>
              </a:spcBef>
              <a:buFont typeface="Arial" pitchFamily="34" charset="0"/>
              <a:buChar char="•"/>
              <a:defRPr sz="3200">
                <a:solidFill>
                  <a:schemeClr val="tx1"/>
                </a:solidFill>
                <a:latin typeface="Calibri" pitchFamily="34" charset="0"/>
              </a:defRPr>
            </a:lvl1pPr>
            <a:lvl2pPr marL="742950" indent="-285750">
              <a:spcBef>
                <a:spcPct val="20000"/>
              </a:spcBef>
              <a:buFont typeface="Arial" pitchFamily="34" charset="0"/>
              <a:buChar char="–"/>
              <a:defRPr sz="2800">
                <a:solidFill>
                  <a:schemeClr val="tx1"/>
                </a:solidFill>
                <a:latin typeface="Calibri" pitchFamily="34" charset="0"/>
              </a:defRPr>
            </a:lvl2pPr>
            <a:lvl3pPr marL="1143000" indent="-228600">
              <a:spcBef>
                <a:spcPct val="20000"/>
              </a:spcBef>
              <a:buFont typeface="Arial" pitchFamily="34" charset="0"/>
              <a:buChar char="•"/>
              <a:defRPr sz="2400">
                <a:solidFill>
                  <a:schemeClr val="tx1"/>
                </a:solidFill>
                <a:latin typeface="Calibri" pitchFamily="34" charset="0"/>
              </a:defRPr>
            </a:lvl3pPr>
            <a:lvl4pPr marL="1600200" indent="-228600">
              <a:spcBef>
                <a:spcPct val="20000"/>
              </a:spcBef>
              <a:buFont typeface="Arial" pitchFamily="34" charset="0"/>
              <a:buChar char="–"/>
              <a:defRPr sz="2000">
                <a:solidFill>
                  <a:schemeClr val="tx1"/>
                </a:solidFill>
                <a:latin typeface="Calibri" pitchFamily="34" charset="0"/>
              </a:defRPr>
            </a:lvl4pPr>
            <a:lvl5pPr marL="2057400" indent="-22860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lgn="ctr">
              <a:spcBef>
                <a:spcPct val="0"/>
              </a:spcBef>
              <a:buFontTx/>
              <a:buNone/>
              <a:defRPr/>
            </a:pPr>
            <a:r>
              <a:rPr lang="en-US" altLang="en-US" sz="1800" b="1" dirty="0">
                <a:solidFill>
                  <a:srgbClr val="000000"/>
                </a:solidFill>
                <a:latin typeface="Times New Roman" pitchFamily="18" charset="0"/>
                <a:cs typeface="Times New Roman" pitchFamily="18" charset="0"/>
              </a:rPr>
              <a:t>TIẾNG HÉT TO</a:t>
            </a:r>
          </a:p>
        </p:txBody>
      </p:sp>
      <p:sp>
        <p:nvSpPr>
          <p:cNvPr id="21" name="TextBox 20">
            <a:extLst>
              <a:ext uri="{FF2B5EF4-FFF2-40B4-BE49-F238E27FC236}">
                <a16:creationId xmlns:a16="http://schemas.microsoft.com/office/drawing/2014/main" id="{D51B33CC-5A6E-4D7C-B7A1-B89796A20F18}"/>
              </a:ext>
            </a:extLst>
          </p:cNvPr>
          <p:cNvSpPr txBox="1">
            <a:spLocks noChangeArrowheads="1"/>
          </p:cNvSpPr>
          <p:nvPr/>
        </p:nvSpPr>
        <p:spPr bwMode="auto">
          <a:xfrm>
            <a:off x="355557" y="3086100"/>
            <a:ext cx="2581275" cy="369888"/>
          </a:xfrm>
          <a:prstGeom prst="rect">
            <a:avLst/>
          </a:prstGeom>
          <a:ln>
            <a:headEnd/>
            <a:tailEnd/>
          </a:ln>
        </p:spPr>
        <p:style>
          <a:lnRef idx="1">
            <a:schemeClr val="accent3"/>
          </a:lnRef>
          <a:fillRef idx="2">
            <a:schemeClr val="accent3"/>
          </a:fillRef>
          <a:effectRef idx="1">
            <a:schemeClr val="accent3"/>
          </a:effectRef>
          <a:fontRef idx="minor">
            <a:schemeClr val="dk1"/>
          </a:fontRef>
        </p:style>
        <p:txBody>
          <a:bodyPr>
            <a:spAutoFit/>
          </a:bodyPr>
          <a:lstStyle>
            <a:lvl1pPr>
              <a:spcBef>
                <a:spcPct val="20000"/>
              </a:spcBef>
              <a:buFont typeface="Arial" pitchFamily="34" charset="0"/>
              <a:buChar char="•"/>
              <a:defRPr sz="3200">
                <a:solidFill>
                  <a:schemeClr val="tx1"/>
                </a:solidFill>
                <a:latin typeface="Calibri" pitchFamily="34" charset="0"/>
              </a:defRPr>
            </a:lvl1pPr>
            <a:lvl2pPr marL="742950" indent="-285750">
              <a:spcBef>
                <a:spcPct val="20000"/>
              </a:spcBef>
              <a:buFont typeface="Arial" pitchFamily="34" charset="0"/>
              <a:buChar char="–"/>
              <a:defRPr sz="2800">
                <a:solidFill>
                  <a:schemeClr val="tx1"/>
                </a:solidFill>
                <a:latin typeface="Calibri" pitchFamily="34" charset="0"/>
              </a:defRPr>
            </a:lvl2pPr>
            <a:lvl3pPr marL="1143000" indent="-228600">
              <a:spcBef>
                <a:spcPct val="20000"/>
              </a:spcBef>
              <a:buFont typeface="Arial" pitchFamily="34" charset="0"/>
              <a:buChar char="•"/>
              <a:defRPr sz="2400">
                <a:solidFill>
                  <a:schemeClr val="tx1"/>
                </a:solidFill>
                <a:latin typeface="Calibri" pitchFamily="34" charset="0"/>
              </a:defRPr>
            </a:lvl3pPr>
            <a:lvl4pPr marL="1600200" indent="-228600">
              <a:spcBef>
                <a:spcPct val="20000"/>
              </a:spcBef>
              <a:buFont typeface="Arial" pitchFamily="34" charset="0"/>
              <a:buChar char="–"/>
              <a:defRPr sz="2000">
                <a:solidFill>
                  <a:schemeClr val="tx1"/>
                </a:solidFill>
                <a:latin typeface="Calibri" pitchFamily="34" charset="0"/>
              </a:defRPr>
            </a:lvl4pPr>
            <a:lvl5pPr marL="2057400" indent="-22860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lgn="ctr">
              <a:spcBef>
                <a:spcPct val="0"/>
              </a:spcBef>
              <a:buFontTx/>
              <a:buNone/>
              <a:defRPr/>
            </a:pPr>
            <a:r>
              <a:rPr lang="en-US" altLang="en-US" sz="1800" b="1" dirty="0">
                <a:solidFill>
                  <a:srgbClr val="000000"/>
                </a:solidFill>
                <a:latin typeface="Times New Roman" pitchFamily="18" charset="0"/>
                <a:cs typeface="Times New Roman" pitchFamily="18" charset="0"/>
              </a:rPr>
              <a:t>TIẾNG CHIM HÓT</a:t>
            </a:r>
          </a:p>
        </p:txBody>
      </p:sp>
      <p:sp>
        <p:nvSpPr>
          <p:cNvPr id="22" name="TextBox 21">
            <a:extLst>
              <a:ext uri="{FF2B5EF4-FFF2-40B4-BE49-F238E27FC236}">
                <a16:creationId xmlns:a16="http://schemas.microsoft.com/office/drawing/2014/main" id="{DEBCEC90-2308-AB5A-66AB-81A758DEAD44}"/>
              </a:ext>
            </a:extLst>
          </p:cNvPr>
          <p:cNvSpPr txBox="1">
            <a:spLocks noChangeArrowheads="1"/>
          </p:cNvSpPr>
          <p:nvPr/>
        </p:nvSpPr>
        <p:spPr bwMode="auto">
          <a:xfrm>
            <a:off x="5964195" y="2552305"/>
            <a:ext cx="2633663" cy="369887"/>
          </a:xfrm>
          <a:prstGeom prst="rect">
            <a:avLst/>
          </a:prstGeom>
          <a:ln>
            <a:headEnd/>
            <a:tailEnd/>
          </a:ln>
        </p:spPr>
        <p:style>
          <a:lnRef idx="1">
            <a:schemeClr val="accent3"/>
          </a:lnRef>
          <a:fillRef idx="2">
            <a:schemeClr val="accent3"/>
          </a:fillRef>
          <a:effectRef idx="1">
            <a:schemeClr val="accent3"/>
          </a:effectRef>
          <a:fontRef idx="minor">
            <a:schemeClr val="dk1"/>
          </a:fontRef>
        </p:style>
        <p:txBody>
          <a:bodyPr>
            <a:spAutoFit/>
          </a:bodyPr>
          <a:lstStyle>
            <a:lvl1pPr>
              <a:spcBef>
                <a:spcPct val="20000"/>
              </a:spcBef>
              <a:buFont typeface="Arial" pitchFamily="34" charset="0"/>
              <a:buChar char="•"/>
              <a:defRPr sz="3200">
                <a:solidFill>
                  <a:schemeClr val="tx1"/>
                </a:solidFill>
                <a:latin typeface="Calibri" pitchFamily="34" charset="0"/>
              </a:defRPr>
            </a:lvl1pPr>
            <a:lvl2pPr marL="742950" indent="-285750">
              <a:spcBef>
                <a:spcPct val="20000"/>
              </a:spcBef>
              <a:buFont typeface="Arial" pitchFamily="34" charset="0"/>
              <a:buChar char="–"/>
              <a:defRPr sz="2800">
                <a:solidFill>
                  <a:schemeClr val="tx1"/>
                </a:solidFill>
                <a:latin typeface="Calibri" pitchFamily="34" charset="0"/>
              </a:defRPr>
            </a:lvl2pPr>
            <a:lvl3pPr marL="1143000" indent="-228600">
              <a:spcBef>
                <a:spcPct val="20000"/>
              </a:spcBef>
              <a:buFont typeface="Arial" pitchFamily="34" charset="0"/>
              <a:buChar char="•"/>
              <a:defRPr sz="2400">
                <a:solidFill>
                  <a:schemeClr val="tx1"/>
                </a:solidFill>
                <a:latin typeface="Calibri" pitchFamily="34" charset="0"/>
              </a:defRPr>
            </a:lvl3pPr>
            <a:lvl4pPr marL="1600200" indent="-228600">
              <a:spcBef>
                <a:spcPct val="20000"/>
              </a:spcBef>
              <a:buFont typeface="Arial" pitchFamily="34" charset="0"/>
              <a:buChar char="–"/>
              <a:defRPr sz="2000">
                <a:solidFill>
                  <a:schemeClr val="tx1"/>
                </a:solidFill>
                <a:latin typeface="Calibri" pitchFamily="34" charset="0"/>
              </a:defRPr>
            </a:lvl4pPr>
            <a:lvl5pPr marL="2057400" indent="-22860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lgn="ctr">
              <a:spcBef>
                <a:spcPct val="0"/>
              </a:spcBef>
              <a:buFontTx/>
              <a:buNone/>
              <a:defRPr/>
            </a:pPr>
            <a:r>
              <a:rPr lang="en-US" altLang="en-US" sz="1800" b="1" dirty="0">
                <a:solidFill>
                  <a:srgbClr val="000000"/>
                </a:solidFill>
                <a:latin typeface="Times New Roman" pitchFamily="18" charset="0"/>
                <a:cs typeface="Times New Roman" pitchFamily="18" charset="0"/>
              </a:rPr>
              <a:t>TIẾNG TÀU HỎA</a:t>
            </a:r>
          </a:p>
        </p:txBody>
      </p:sp>
      <p:sp>
        <p:nvSpPr>
          <p:cNvPr id="23" name="TextBox 22">
            <a:extLst>
              <a:ext uri="{FF2B5EF4-FFF2-40B4-BE49-F238E27FC236}">
                <a16:creationId xmlns:a16="http://schemas.microsoft.com/office/drawing/2014/main" id="{11CDC40B-8985-4741-11DD-5AB6C1775BEE}"/>
              </a:ext>
            </a:extLst>
          </p:cNvPr>
          <p:cNvSpPr txBox="1">
            <a:spLocks noChangeArrowheads="1"/>
          </p:cNvSpPr>
          <p:nvPr/>
        </p:nvSpPr>
        <p:spPr bwMode="auto">
          <a:xfrm>
            <a:off x="304800" y="2533650"/>
            <a:ext cx="2617788" cy="369888"/>
          </a:xfrm>
          <a:prstGeom prst="rect">
            <a:avLst/>
          </a:prstGeom>
          <a:ln>
            <a:headEnd/>
            <a:tailEnd/>
          </a:ln>
        </p:spPr>
        <p:style>
          <a:lnRef idx="1">
            <a:schemeClr val="accent3"/>
          </a:lnRef>
          <a:fillRef idx="2">
            <a:schemeClr val="accent3"/>
          </a:fillRef>
          <a:effectRef idx="1">
            <a:schemeClr val="accent3"/>
          </a:effectRef>
          <a:fontRef idx="minor">
            <a:schemeClr val="dk1"/>
          </a:fontRef>
        </p:style>
        <p:txBody>
          <a:bodyPr>
            <a:spAutoFit/>
          </a:bodyPr>
          <a:lstStyle>
            <a:lvl1pPr>
              <a:spcBef>
                <a:spcPct val="20000"/>
              </a:spcBef>
              <a:buFont typeface="Arial" pitchFamily="34" charset="0"/>
              <a:buChar char="•"/>
              <a:defRPr sz="3200">
                <a:solidFill>
                  <a:schemeClr val="tx1"/>
                </a:solidFill>
                <a:latin typeface="Calibri" pitchFamily="34" charset="0"/>
              </a:defRPr>
            </a:lvl1pPr>
            <a:lvl2pPr marL="742950" indent="-285750">
              <a:spcBef>
                <a:spcPct val="20000"/>
              </a:spcBef>
              <a:buFont typeface="Arial" pitchFamily="34" charset="0"/>
              <a:buChar char="–"/>
              <a:defRPr sz="2800">
                <a:solidFill>
                  <a:schemeClr val="tx1"/>
                </a:solidFill>
                <a:latin typeface="Calibri" pitchFamily="34" charset="0"/>
              </a:defRPr>
            </a:lvl2pPr>
            <a:lvl3pPr marL="1143000" indent="-228600">
              <a:spcBef>
                <a:spcPct val="20000"/>
              </a:spcBef>
              <a:buFont typeface="Arial" pitchFamily="34" charset="0"/>
              <a:buChar char="•"/>
              <a:defRPr sz="2400">
                <a:solidFill>
                  <a:schemeClr val="tx1"/>
                </a:solidFill>
                <a:latin typeface="Calibri" pitchFamily="34" charset="0"/>
              </a:defRPr>
            </a:lvl3pPr>
            <a:lvl4pPr marL="1600200" indent="-228600">
              <a:spcBef>
                <a:spcPct val="20000"/>
              </a:spcBef>
              <a:buFont typeface="Arial" pitchFamily="34" charset="0"/>
              <a:buChar char="–"/>
              <a:defRPr sz="2000">
                <a:solidFill>
                  <a:schemeClr val="tx1"/>
                </a:solidFill>
                <a:latin typeface="Calibri" pitchFamily="34" charset="0"/>
              </a:defRPr>
            </a:lvl4pPr>
            <a:lvl5pPr marL="2057400" indent="-22860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lgn="ctr">
              <a:spcBef>
                <a:spcPct val="0"/>
              </a:spcBef>
              <a:buFontTx/>
              <a:buNone/>
              <a:defRPr/>
            </a:pPr>
            <a:r>
              <a:rPr lang="en-US" altLang="en-US" sz="1800" b="1" dirty="0">
                <a:solidFill>
                  <a:srgbClr val="000000"/>
                </a:solidFill>
                <a:latin typeface="Times New Roman" pitchFamily="18" charset="0"/>
                <a:cs typeface="Times New Roman" pitchFamily="18" charset="0"/>
              </a:rPr>
              <a:t>TIẾNG RƠI VỠ</a:t>
            </a:r>
          </a:p>
        </p:txBody>
      </p:sp>
      <p:pic>
        <p:nvPicPr>
          <p:cNvPr id="2" name="Nhạc Quản Trò - Q. Tiến - CLB YMT ĐH NL Tp.HCM [360p].mp4">
            <a:hlinkClick r:id="" action="ppaction://media"/>
            <a:extLst>
              <a:ext uri="{FF2B5EF4-FFF2-40B4-BE49-F238E27FC236}">
                <a16:creationId xmlns:a16="http://schemas.microsoft.com/office/drawing/2014/main" id="{230CC7B7-8899-70EF-1C6C-A04735A85BD0}"/>
              </a:ext>
            </a:extLst>
          </p:cNvPr>
          <p:cNvPicPr>
            <a:picLocks noRot="1" noChangeAspect="1"/>
          </p:cNvPicPr>
          <p:nvPr>
            <a:videoFile r:link="rId1"/>
          </p:nvPr>
        </p:nvPicPr>
        <p:blipFill>
          <a:blip r:embed="rId3">
            <a:extLst>
              <a:ext uri="{28A0092B-C50C-407E-A947-70E740481C1C}">
                <a14:useLocalDpi xmlns:a14="http://schemas.microsoft.com/office/drawing/2010/main" val="0"/>
              </a:ext>
            </a:extLst>
          </a:blip>
          <a:srcRect/>
          <a:stretch>
            <a:fillRect/>
          </a:stretch>
        </p:blipFill>
        <p:spPr bwMode="auto">
          <a:xfrm>
            <a:off x="8051008" y="6050756"/>
            <a:ext cx="728662" cy="546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4" fill="hold" grpId="0" nodeType="withEffect">
                                  <p:stCondLst>
                                    <p:cond delay="0"/>
                                  </p:stCondLst>
                                  <p:childTnLst>
                                    <p:set>
                                      <p:cBhvr>
                                        <p:cTn id="6" dur="1" fill="hold">
                                          <p:stCondLst>
                                            <p:cond delay="0"/>
                                          </p:stCondLst>
                                        </p:cTn>
                                        <p:tgtEl>
                                          <p:spTgt spid="3">
                                            <p:bg/>
                                          </p:spTgt>
                                        </p:tgtEl>
                                        <p:attrNameLst>
                                          <p:attrName>style.visibility</p:attrName>
                                        </p:attrNameLst>
                                      </p:cBhvr>
                                      <p:to>
                                        <p:strVal val="visible"/>
                                      </p:to>
                                    </p:set>
                                    <p:anim calcmode="lin" valueType="num">
                                      <p:cBhvr additive="base">
                                        <p:cTn id="7" dur="500" fill="hold"/>
                                        <p:tgtEl>
                                          <p:spTgt spid="3">
                                            <p:bg/>
                                          </p:spTgt>
                                        </p:tgtEl>
                                        <p:attrNameLst>
                                          <p:attrName>ppt_x</p:attrName>
                                        </p:attrNameLst>
                                      </p:cBhvr>
                                      <p:tavLst>
                                        <p:tav tm="0">
                                          <p:val>
                                            <p:strVal val="#ppt_x"/>
                                          </p:val>
                                        </p:tav>
                                        <p:tav tm="100000">
                                          <p:val>
                                            <p:strVal val="#ppt_x"/>
                                          </p:val>
                                        </p:tav>
                                      </p:tavLst>
                                    </p:anim>
                                    <p:anim calcmode="lin" valueType="num">
                                      <p:cBhvr additive="base">
                                        <p:cTn id="8" dur="500" fill="hold"/>
                                        <p:tgtEl>
                                          <p:spTgt spid="3">
                                            <p:bg/>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 calcmode="lin" valueType="num">
                                      <p:cBhvr additive="base">
                                        <p:cTn id="11"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0" end="0"/>
                                            </p:txEl>
                                          </p:spTgt>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additive="base">
                                        <p:cTn id="15" dur="500" fill="hold"/>
                                        <p:tgtEl>
                                          <p:spTgt spid="5"/>
                                        </p:tgtEl>
                                        <p:attrNameLst>
                                          <p:attrName>ppt_x</p:attrName>
                                        </p:attrNameLst>
                                      </p:cBhvr>
                                      <p:tavLst>
                                        <p:tav tm="0">
                                          <p:val>
                                            <p:strVal val="#ppt_x"/>
                                          </p:val>
                                        </p:tav>
                                        <p:tav tm="100000">
                                          <p:val>
                                            <p:strVal val="#ppt_x"/>
                                          </p:val>
                                        </p:tav>
                                      </p:tavLst>
                                    </p:anim>
                                    <p:anim calcmode="lin" valueType="num">
                                      <p:cBhvr additive="base">
                                        <p:cTn id="16" dur="500" fill="hold"/>
                                        <p:tgtEl>
                                          <p:spTgt spid="5"/>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500" fill="hold"/>
                                        <p:tgtEl>
                                          <p:spTgt spid="6"/>
                                        </p:tgtEl>
                                        <p:attrNameLst>
                                          <p:attrName>ppt_x</p:attrName>
                                        </p:attrNameLst>
                                      </p:cBhvr>
                                      <p:tavLst>
                                        <p:tav tm="0">
                                          <p:val>
                                            <p:strVal val="#ppt_x"/>
                                          </p:val>
                                        </p:tav>
                                        <p:tav tm="100000">
                                          <p:val>
                                            <p:strVal val="#ppt_x"/>
                                          </p:val>
                                        </p:tav>
                                      </p:tavLst>
                                    </p:anim>
                                    <p:anim calcmode="lin" valueType="num">
                                      <p:cBhvr additive="base">
                                        <p:cTn id="20" dur="500" fill="hold"/>
                                        <p:tgtEl>
                                          <p:spTgt spid="6"/>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7"/>
                                        </p:tgtEl>
                                        <p:attrNameLst>
                                          <p:attrName>style.visibility</p:attrName>
                                        </p:attrNameLst>
                                      </p:cBhvr>
                                      <p:to>
                                        <p:strVal val="visible"/>
                                      </p:to>
                                    </p:set>
                                    <p:anim calcmode="lin" valueType="num">
                                      <p:cBhvr additive="base">
                                        <p:cTn id="23" dur="500" fill="hold"/>
                                        <p:tgtEl>
                                          <p:spTgt spid="7"/>
                                        </p:tgtEl>
                                        <p:attrNameLst>
                                          <p:attrName>ppt_x</p:attrName>
                                        </p:attrNameLst>
                                      </p:cBhvr>
                                      <p:tavLst>
                                        <p:tav tm="0">
                                          <p:val>
                                            <p:strVal val="#ppt_x"/>
                                          </p:val>
                                        </p:tav>
                                        <p:tav tm="100000">
                                          <p:val>
                                            <p:strVal val="#ppt_x"/>
                                          </p:val>
                                        </p:tav>
                                      </p:tavLst>
                                    </p:anim>
                                    <p:anim calcmode="lin" valueType="num">
                                      <p:cBhvr additive="base">
                                        <p:cTn id="24"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grpId="0" nodeType="clickEffect">
                                  <p:stCondLst>
                                    <p:cond delay="0"/>
                                  </p:stCondLst>
                                  <p:childTnLst>
                                    <p:set>
                                      <p:cBhvr>
                                        <p:cTn id="28" dur="1" fill="hold">
                                          <p:stCondLst>
                                            <p:cond delay="0"/>
                                          </p:stCondLst>
                                        </p:cTn>
                                        <p:tgtEl>
                                          <p:spTgt spid="23"/>
                                        </p:tgtEl>
                                        <p:attrNameLst>
                                          <p:attrName>style.visibility</p:attrName>
                                        </p:attrNameLst>
                                      </p:cBhvr>
                                      <p:to>
                                        <p:strVal val="visible"/>
                                      </p:to>
                                    </p:set>
                                    <p:anim calcmode="lin" valueType="num">
                                      <p:cBhvr additive="base">
                                        <p:cTn id="29" dur="500" fill="hold"/>
                                        <p:tgtEl>
                                          <p:spTgt spid="23"/>
                                        </p:tgtEl>
                                        <p:attrNameLst>
                                          <p:attrName>ppt_x</p:attrName>
                                        </p:attrNameLst>
                                      </p:cBhvr>
                                      <p:tavLst>
                                        <p:tav tm="0">
                                          <p:val>
                                            <p:strVal val="#ppt_x"/>
                                          </p:val>
                                        </p:tav>
                                        <p:tav tm="100000">
                                          <p:val>
                                            <p:strVal val="#ppt_x"/>
                                          </p:val>
                                        </p:tav>
                                      </p:tavLst>
                                    </p:anim>
                                    <p:anim calcmode="lin" valueType="num">
                                      <p:cBhvr additive="base">
                                        <p:cTn id="30" dur="500" fill="hold"/>
                                        <p:tgtEl>
                                          <p:spTgt spid="23"/>
                                        </p:tgtEl>
                                        <p:attrNameLst>
                                          <p:attrName>ppt_y</p:attrName>
                                        </p:attrNameLst>
                                      </p:cBhvr>
                                      <p:tavLst>
                                        <p:tav tm="0">
                                          <p:val>
                                            <p:strVal val="1+#ppt_h/2"/>
                                          </p:val>
                                        </p:tav>
                                        <p:tav tm="100000">
                                          <p:val>
                                            <p:strVal val="#ppt_y"/>
                                          </p:val>
                                        </p:tav>
                                      </p:tavLst>
                                    </p:anim>
                                  </p:childTnLst>
                                </p:cTn>
                              </p:par>
                              <p:par>
                                <p:cTn id="31" presetID="2" presetClass="entr" presetSubtype="4" fill="hold" grpId="0" nodeType="withEffect">
                                  <p:stCondLst>
                                    <p:cond delay="0"/>
                                  </p:stCondLst>
                                  <p:childTnLst>
                                    <p:set>
                                      <p:cBhvr>
                                        <p:cTn id="32" dur="1" fill="hold">
                                          <p:stCondLst>
                                            <p:cond delay="0"/>
                                          </p:stCondLst>
                                        </p:cTn>
                                        <p:tgtEl>
                                          <p:spTgt spid="21"/>
                                        </p:tgtEl>
                                        <p:attrNameLst>
                                          <p:attrName>style.visibility</p:attrName>
                                        </p:attrNameLst>
                                      </p:cBhvr>
                                      <p:to>
                                        <p:strVal val="visible"/>
                                      </p:to>
                                    </p:set>
                                    <p:anim calcmode="lin" valueType="num">
                                      <p:cBhvr additive="base">
                                        <p:cTn id="33" dur="500" fill="hold"/>
                                        <p:tgtEl>
                                          <p:spTgt spid="21"/>
                                        </p:tgtEl>
                                        <p:attrNameLst>
                                          <p:attrName>ppt_x</p:attrName>
                                        </p:attrNameLst>
                                      </p:cBhvr>
                                      <p:tavLst>
                                        <p:tav tm="0">
                                          <p:val>
                                            <p:strVal val="#ppt_x"/>
                                          </p:val>
                                        </p:tav>
                                        <p:tav tm="100000">
                                          <p:val>
                                            <p:strVal val="#ppt_x"/>
                                          </p:val>
                                        </p:tav>
                                      </p:tavLst>
                                    </p:anim>
                                    <p:anim calcmode="lin" valueType="num">
                                      <p:cBhvr additive="base">
                                        <p:cTn id="34" dur="500" fill="hold"/>
                                        <p:tgtEl>
                                          <p:spTgt spid="21"/>
                                        </p:tgtEl>
                                        <p:attrNameLst>
                                          <p:attrName>ppt_y</p:attrName>
                                        </p:attrNameLst>
                                      </p:cBhvr>
                                      <p:tavLst>
                                        <p:tav tm="0">
                                          <p:val>
                                            <p:strVal val="1+#ppt_h/2"/>
                                          </p:val>
                                        </p:tav>
                                        <p:tav tm="100000">
                                          <p:val>
                                            <p:strVal val="#ppt_y"/>
                                          </p:val>
                                        </p:tav>
                                      </p:tavLst>
                                    </p:anim>
                                  </p:childTnLst>
                                </p:cTn>
                              </p:par>
                              <p:par>
                                <p:cTn id="35" presetID="2" presetClass="entr" presetSubtype="4" fill="hold" grpId="0" nodeType="withEffect">
                                  <p:stCondLst>
                                    <p:cond delay="0"/>
                                  </p:stCondLst>
                                  <p:childTnLst>
                                    <p:set>
                                      <p:cBhvr>
                                        <p:cTn id="36" dur="1" fill="hold">
                                          <p:stCondLst>
                                            <p:cond delay="0"/>
                                          </p:stCondLst>
                                        </p:cTn>
                                        <p:tgtEl>
                                          <p:spTgt spid="19"/>
                                        </p:tgtEl>
                                        <p:attrNameLst>
                                          <p:attrName>style.visibility</p:attrName>
                                        </p:attrNameLst>
                                      </p:cBhvr>
                                      <p:to>
                                        <p:strVal val="visible"/>
                                      </p:to>
                                    </p:set>
                                    <p:anim calcmode="lin" valueType="num">
                                      <p:cBhvr additive="base">
                                        <p:cTn id="37" dur="500" fill="hold"/>
                                        <p:tgtEl>
                                          <p:spTgt spid="19"/>
                                        </p:tgtEl>
                                        <p:attrNameLst>
                                          <p:attrName>ppt_x</p:attrName>
                                        </p:attrNameLst>
                                      </p:cBhvr>
                                      <p:tavLst>
                                        <p:tav tm="0">
                                          <p:val>
                                            <p:strVal val="#ppt_x"/>
                                          </p:val>
                                        </p:tav>
                                        <p:tav tm="100000">
                                          <p:val>
                                            <p:strVal val="#ppt_x"/>
                                          </p:val>
                                        </p:tav>
                                      </p:tavLst>
                                    </p:anim>
                                    <p:anim calcmode="lin" valueType="num">
                                      <p:cBhvr additive="base">
                                        <p:cTn id="38"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42" presetClass="entr" presetSubtype="0" fill="hold" grpId="0" nodeType="clickEffect">
                                  <p:stCondLst>
                                    <p:cond delay="0"/>
                                  </p:stCondLst>
                                  <p:childTnLst>
                                    <p:set>
                                      <p:cBhvr>
                                        <p:cTn id="42" dur="1" fill="hold">
                                          <p:stCondLst>
                                            <p:cond delay="0"/>
                                          </p:stCondLst>
                                        </p:cTn>
                                        <p:tgtEl>
                                          <p:spTgt spid="20"/>
                                        </p:tgtEl>
                                        <p:attrNameLst>
                                          <p:attrName>style.visibility</p:attrName>
                                        </p:attrNameLst>
                                      </p:cBhvr>
                                      <p:to>
                                        <p:strVal val="visible"/>
                                      </p:to>
                                    </p:set>
                                    <p:animEffect transition="in" filter="fade">
                                      <p:cBhvr>
                                        <p:cTn id="43" dur="1000"/>
                                        <p:tgtEl>
                                          <p:spTgt spid="20"/>
                                        </p:tgtEl>
                                      </p:cBhvr>
                                    </p:animEffect>
                                    <p:anim calcmode="lin" valueType="num">
                                      <p:cBhvr>
                                        <p:cTn id="44" dur="1000" fill="hold"/>
                                        <p:tgtEl>
                                          <p:spTgt spid="20"/>
                                        </p:tgtEl>
                                        <p:attrNameLst>
                                          <p:attrName>ppt_x</p:attrName>
                                        </p:attrNameLst>
                                      </p:cBhvr>
                                      <p:tavLst>
                                        <p:tav tm="0">
                                          <p:val>
                                            <p:strVal val="#ppt_x"/>
                                          </p:val>
                                        </p:tav>
                                        <p:tav tm="100000">
                                          <p:val>
                                            <p:strVal val="#ppt_x"/>
                                          </p:val>
                                        </p:tav>
                                      </p:tavLst>
                                    </p:anim>
                                    <p:anim calcmode="lin" valueType="num">
                                      <p:cBhvr>
                                        <p:cTn id="45" dur="1000" fill="hold"/>
                                        <p:tgtEl>
                                          <p:spTgt spid="20"/>
                                        </p:tgtEl>
                                        <p:attrNameLst>
                                          <p:attrName>ppt_y</p:attrName>
                                        </p:attrNameLst>
                                      </p:cBhvr>
                                      <p:tavLst>
                                        <p:tav tm="0">
                                          <p:val>
                                            <p:strVal val="#ppt_y+.1"/>
                                          </p:val>
                                        </p:tav>
                                        <p:tav tm="100000">
                                          <p:val>
                                            <p:strVal val="#ppt_y"/>
                                          </p:val>
                                        </p:tav>
                                      </p:tavLst>
                                    </p:anim>
                                  </p:childTnLst>
                                </p:cTn>
                              </p:par>
                              <p:par>
                                <p:cTn id="46" presetID="42" presetClass="entr" presetSubtype="0" fill="hold" grpId="0" nodeType="withEffect">
                                  <p:stCondLst>
                                    <p:cond delay="0"/>
                                  </p:stCondLst>
                                  <p:childTnLst>
                                    <p:set>
                                      <p:cBhvr>
                                        <p:cTn id="47" dur="1" fill="hold">
                                          <p:stCondLst>
                                            <p:cond delay="0"/>
                                          </p:stCondLst>
                                        </p:cTn>
                                        <p:tgtEl>
                                          <p:spTgt spid="9"/>
                                        </p:tgtEl>
                                        <p:attrNameLst>
                                          <p:attrName>style.visibility</p:attrName>
                                        </p:attrNameLst>
                                      </p:cBhvr>
                                      <p:to>
                                        <p:strVal val="visible"/>
                                      </p:to>
                                    </p:set>
                                    <p:animEffect transition="in" filter="fade">
                                      <p:cBhvr>
                                        <p:cTn id="48" dur="1000"/>
                                        <p:tgtEl>
                                          <p:spTgt spid="9"/>
                                        </p:tgtEl>
                                      </p:cBhvr>
                                    </p:animEffect>
                                    <p:anim calcmode="lin" valueType="num">
                                      <p:cBhvr>
                                        <p:cTn id="49" dur="1000" fill="hold"/>
                                        <p:tgtEl>
                                          <p:spTgt spid="9"/>
                                        </p:tgtEl>
                                        <p:attrNameLst>
                                          <p:attrName>ppt_x</p:attrName>
                                        </p:attrNameLst>
                                      </p:cBhvr>
                                      <p:tavLst>
                                        <p:tav tm="0">
                                          <p:val>
                                            <p:strVal val="#ppt_x"/>
                                          </p:val>
                                        </p:tav>
                                        <p:tav tm="100000">
                                          <p:val>
                                            <p:strVal val="#ppt_x"/>
                                          </p:val>
                                        </p:tav>
                                      </p:tavLst>
                                    </p:anim>
                                    <p:anim calcmode="lin" valueType="num">
                                      <p:cBhvr>
                                        <p:cTn id="50" dur="1000" fill="hold"/>
                                        <p:tgtEl>
                                          <p:spTgt spid="9"/>
                                        </p:tgtEl>
                                        <p:attrNameLst>
                                          <p:attrName>ppt_y</p:attrName>
                                        </p:attrNameLst>
                                      </p:cBhvr>
                                      <p:tavLst>
                                        <p:tav tm="0">
                                          <p:val>
                                            <p:strVal val="#ppt_y+.1"/>
                                          </p:val>
                                        </p:tav>
                                        <p:tav tm="100000">
                                          <p:val>
                                            <p:strVal val="#ppt_y"/>
                                          </p:val>
                                        </p:tav>
                                      </p:tavLst>
                                    </p:anim>
                                  </p:childTnLst>
                                </p:cTn>
                              </p:par>
                              <p:par>
                                <p:cTn id="51" presetID="42" presetClass="entr" presetSubtype="0" fill="hold" grpId="0" nodeType="withEffect">
                                  <p:stCondLst>
                                    <p:cond delay="0"/>
                                  </p:stCondLst>
                                  <p:childTnLst>
                                    <p:set>
                                      <p:cBhvr>
                                        <p:cTn id="52" dur="1" fill="hold">
                                          <p:stCondLst>
                                            <p:cond delay="0"/>
                                          </p:stCondLst>
                                        </p:cTn>
                                        <p:tgtEl>
                                          <p:spTgt spid="11"/>
                                        </p:tgtEl>
                                        <p:attrNameLst>
                                          <p:attrName>style.visibility</p:attrName>
                                        </p:attrNameLst>
                                      </p:cBhvr>
                                      <p:to>
                                        <p:strVal val="visible"/>
                                      </p:to>
                                    </p:set>
                                    <p:animEffect transition="in" filter="fade">
                                      <p:cBhvr>
                                        <p:cTn id="53" dur="1000"/>
                                        <p:tgtEl>
                                          <p:spTgt spid="11"/>
                                        </p:tgtEl>
                                      </p:cBhvr>
                                    </p:animEffect>
                                    <p:anim calcmode="lin" valueType="num">
                                      <p:cBhvr>
                                        <p:cTn id="54" dur="1000" fill="hold"/>
                                        <p:tgtEl>
                                          <p:spTgt spid="11"/>
                                        </p:tgtEl>
                                        <p:attrNameLst>
                                          <p:attrName>ppt_x</p:attrName>
                                        </p:attrNameLst>
                                      </p:cBhvr>
                                      <p:tavLst>
                                        <p:tav tm="0">
                                          <p:val>
                                            <p:strVal val="#ppt_x"/>
                                          </p:val>
                                        </p:tav>
                                        <p:tav tm="100000">
                                          <p:val>
                                            <p:strVal val="#ppt_x"/>
                                          </p:val>
                                        </p:tav>
                                      </p:tavLst>
                                    </p:anim>
                                    <p:anim calcmode="lin" valueType="num">
                                      <p:cBhvr>
                                        <p:cTn id="55"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56" fill="hold">
                      <p:stCondLst>
                        <p:cond delay="indefinite"/>
                      </p:stCondLst>
                      <p:childTnLst>
                        <p:par>
                          <p:cTn id="57" fill="hold">
                            <p:stCondLst>
                              <p:cond delay="0"/>
                            </p:stCondLst>
                            <p:childTnLst>
                              <p:par>
                                <p:cTn id="58" presetID="2" presetClass="entr" presetSubtype="4" fill="hold" grpId="0" nodeType="clickEffect">
                                  <p:stCondLst>
                                    <p:cond delay="0"/>
                                  </p:stCondLst>
                                  <p:childTnLst>
                                    <p:set>
                                      <p:cBhvr>
                                        <p:cTn id="59" dur="1" fill="hold">
                                          <p:stCondLst>
                                            <p:cond delay="0"/>
                                          </p:stCondLst>
                                        </p:cTn>
                                        <p:tgtEl>
                                          <p:spTgt spid="22"/>
                                        </p:tgtEl>
                                        <p:attrNameLst>
                                          <p:attrName>style.visibility</p:attrName>
                                        </p:attrNameLst>
                                      </p:cBhvr>
                                      <p:to>
                                        <p:strVal val="visible"/>
                                      </p:to>
                                    </p:set>
                                    <p:anim calcmode="lin" valueType="num">
                                      <p:cBhvr additive="base">
                                        <p:cTn id="60" dur="500" fill="hold"/>
                                        <p:tgtEl>
                                          <p:spTgt spid="22"/>
                                        </p:tgtEl>
                                        <p:attrNameLst>
                                          <p:attrName>ppt_x</p:attrName>
                                        </p:attrNameLst>
                                      </p:cBhvr>
                                      <p:tavLst>
                                        <p:tav tm="0">
                                          <p:val>
                                            <p:strVal val="#ppt_x"/>
                                          </p:val>
                                        </p:tav>
                                        <p:tav tm="100000">
                                          <p:val>
                                            <p:strVal val="#ppt_x"/>
                                          </p:val>
                                        </p:tav>
                                      </p:tavLst>
                                    </p:anim>
                                    <p:anim calcmode="lin" valueType="num">
                                      <p:cBhvr additive="base">
                                        <p:cTn id="61" dur="500" fill="hold"/>
                                        <p:tgtEl>
                                          <p:spTgt spid="22"/>
                                        </p:tgtEl>
                                        <p:attrNameLst>
                                          <p:attrName>ppt_y</p:attrName>
                                        </p:attrNameLst>
                                      </p:cBhvr>
                                      <p:tavLst>
                                        <p:tav tm="0">
                                          <p:val>
                                            <p:strVal val="1+#ppt_h/2"/>
                                          </p:val>
                                        </p:tav>
                                        <p:tav tm="100000">
                                          <p:val>
                                            <p:strVal val="#ppt_y"/>
                                          </p:val>
                                        </p:tav>
                                      </p:tavLst>
                                    </p:anim>
                                  </p:childTnLst>
                                </p:cTn>
                              </p:par>
                              <p:par>
                                <p:cTn id="62" presetID="2" presetClass="entr" presetSubtype="4" fill="hold" grpId="0" nodeType="withEffect">
                                  <p:stCondLst>
                                    <p:cond delay="0"/>
                                  </p:stCondLst>
                                  <p:childTnLst>
                                    <p:set>
                                      <p:cBhvr>
                                        <p:cTn id="63" dur="1" fill="hold">
                                          <p:stCondLst>
                                            <p:cond delay="0"/>
                                          </p:stCondLst>
                                        </p:cTn>
                                        <p:tgtEl>
                                          <p:spTgt spid="17"/>
                                        </p:tgtEl>
                                        <p:attrNameLst>
                                          <p:attrName>style.visibility</p:attrName>
                                        </p:attrNameLst>
                                      </p:cBhvr>
                                      <p:to>
                                        <p:strVal val="visible"/>
                                      </p:to>
                                    </p:set>
                                    <p:anim calcmode="lin" valueType="num">
                                      <p:cBhvr additive="base">
                                        <p:cTn id="64" dur="500" fill="hold"/>
                                        <p:tgtEl>
                                          <p:spTgt spid="17"/>
                                        </p:tgtEl>
                                        <p:attrNameLst>
                                          <p:attrName>ppt_x</p:attrName>
                                        </p:attrNameLst>
                                      </p:cBhvr>
                                      <p:tavLst>
                                        <p:tav tm="0">
                                          <p:val>
                                            <p:strVal val="#ppt_x"/>
                                          </p:val>
                                        </p:tav>
                                        <p:tav tm="100000">
                                          <p:val>
                                            <p:strVal val="#ppt_x"/>
                                          </p:val>
                                        </p:tav>
                                      </p:tavLst>
                                    </p:anim>
                                    <p:anim calcmode="lin" valueType="num">
                                      <p:cBhvr additive="base">
                                        <p:cTn id="65" dur="500" fill="hold"/>
                                        <p:tgtEl>
                                          <p:spTgt spid="17"/>
                                        </p:tgtEl>
                                        <p:attrNameLst>
                                          <p:attrName>ppt_y</p:attrName>
                                        </p:attrNameLst>
                                      </p:cBhvr>
                                      <p:tavLst>
                                        <p:tav tm="0">
                                          <p:val>
                                            <p:strVal val="1+#ppt_h/2"/>
                                          </p:val>
                                        </p:tav>
                                        <p:tav tm="100000">
                                          <p:val>
                                            <p:strVal val="#ppt_y"/>
                                          </p:val>
                                        </p:tav>
                                      </p:tavLst>
                                    </p:anim>
                                  </p:childTnLst>
                                </p:cTn>
                              </p:par>
                              <p:par>
                                <p:cTn id="66" presetID="2" presetClass="entr" presetSubtype="4" fill="hold" grpId="0" nodeType="withEffect">
                                  <p:stCondLst>
                                    <p:cond delay="0"/>
                                  </p:stCondLst>
                                  <p:childTnLst>
                                    <p:set>
                                      <p:cBhvr>
                                        <p:cTn id="67" dur="1" fill="hold">
                                          <p:stCondLst>
                                            <p:cond delay="0"/>
                                          </p:stCondLst>
                                        </p:cTn>
                                        <p:tgtEl>
                                          <p:spTgt spid="13"/>
                                        </p:tgtEl>
                                        <p:attrNameLst>
                                          <p:attrName>style.visibility</p:attrName>
                                        </p:attrNameLst>
                                      </p:cBhvr>
                                      <p:to>
                                        <p:strVal val="visible"/>
                                      </p:to>
                                    </p:set>
                                    <p:anim calcmode="lin" valueType="num">
                                      <p:cBhvr additive="base">
                                        <p:cTn id="68" dur="500" fill="hold"/>
                                        <p:tgtEl>
                                          <p:spTgt spid="13"/>
                                        </p:tgtEl>
                                        <p:attrNameLst>
                                          <p:attrName>ppt_x</p:attrName>
                                        </p:attrNameLst>
                                      </p:cBhvr>
                                      <p:tavLst>
                                        <p:tav tm="0">
                                          <p:val>
                                            <p:strVal val="#ppt_x"/>
                                          </p:val>
                                        </p:tav>
                                        <p:tav tm="100000">
                                          <p:val>
                                            <p:strVal val="#ppt_x"/>
                                          </p:val>
                                        </p:tav>
                                      </p:tavLst>
                                    </p:anim>
                                    <p:anim calcmode="lin" valueType="num">
                                      <p:cBhvr additive="base">
                                        <p:cTn id="69" dur="500" fill="hold"/>
                                        <p:tgtEl>
                                          <p:spTgt spid="13"/>
                                        </p:tgtEl>
                                        <p:attrNameLst>
                                          <p:attrName>ppt_y</p:attrName>
                                        </p:attrNameLst>
                                      </p:cBhvr>
                                      <p:tavLst>
                                        <p:tav tm="0">
                                          <p:val>
                                            <p:strVal val="1+#ppt_h/2"/>
                                          </p:val>
                                        </p:tav>
                                        <p:tav tm="100000">
                                          <p:val>
                                            <p:strVal val="#ppt_y"/>
                                          </p:val>
                                        </p:tav>
                                      </p:tavLst>
                                    </p:anim>
                                  </p:childTnLst>
                                </p:cTn>
                              </p:par>
                              <p:par>
                                <p:cTn id="70" presetID="2" presetClass="entr" presetSubtype="4" fill="hold" grpId="0" nodeType="withEffect">
                                  <p:stCondLst>
                                    <p:cond delay="0"/>
                                  </p:stCondLst>
                                  <p:childTnLst>
                                    <p:set>
                                      <p:cBhvr>
                                        <p:cTn id="71" dur="1" fill="hold">
                                          <p:stCondLst>
                                            <p:cond delay="0"/>
                                          </p:stCondLst>
                                        </p:cTn>
                                        <p:tgtEl>
                                          <p:spTgt spid="15"/>
                                        </p:tgtEl>
                                        <p:attrNameLst>
                                          <p:attrName>style.visibility</p:attrName>
                                        </p:attrNameLst>
                                      </p:cBhvr>
                                      <p:to>
                                        <p:strVal val="visible"/>
                                      </p:to>
                                    </p:set>
                                    <p:anim calcmode="lin" valueType="num">
                                      <p:cBhvr additive="base">
                                        <p:cTn id="72" dur="500" fill="hold"/>
                                        <p:tgtEl>
                                          <p:spTgt spid="15"/>
                                        </p:tgtEl>
                                        <p:attrNameLst>
                                          <p:attrName>ppt_x</p:attrName>
                                        </p:attrNameLst>
                                      </p:cBhvr>
                                      <p:tavLst>
                                        <p:tav tm="0">
                                          <p:val>
                                            <p:strVal val="#ppt_x"/>
                                          </p:val>
                                        </p:tav>
                                        <p:tav tm="100000">
                                          <p:val>
                                            <p:strVal val="#ppt_x"/>
                                          </p:val>
                                        </p:tav>
                                      </p:tavLst>
                                    </p:anim>
                                    <p:anim calcmode="lin" valueType="num">
                                      <p:cBhvr additive="base">
                                        <p:cTn id="73"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74" restart="whenNotActive" fill="hold" evtFilter="cancelBubble" nodeType="interactiveSeq">
                <p:stCondLst>
                  <p:cond evt="onClick" delay="0">
                    <p:tgtEl>
                      <p:spTgt spid="2"/>
                    </p:tgtEl>
                  </p:cond>
                </p:stCondLst>
                <p:endSync evt="end" delay="0">
                  <p:rtn val="all"/>
                </p:endSync>
                <p:childTnLst>
                  <p:par>
                    <p:cTn id="75" fill="hold" nodeType="clickPar">
                      <p:stCondLst>
                        <p:cond delay="0"/>
                      </p:stCondLst>
                      <p:childTnLst>
                        <p:par>
                          <p:cTn id="76" fill="hold" nodeType="withGroup">
                            <p:stCondLst>
                              <p:cond delay="0"/>
                            </p:stCondLst>
                            <p:childTnLst>
                              <p:par>
                                <p:cTn id="77" presetID="1" presetClass="mediacall" presetSubtype="0" fill="hold" nodeType="clickEffect">
                                  <p:stCondLst>
                                    <p:cond delay="0"/>
                                  </p:stCondLst>
                                  <p:childTnLst>
                                    <p:cmd type="call" cmd="playFrom(0.0)">
                                      <p:cBhvr>
                                        <p:cTn id="78" dur="1" fill="hold"/>
                                        <p:tgtEl>
                                          <p:spTgt spid="2"/>
                                        </p:tgtEl>
                                      </p:cBhvr>
                                    </p:cmd>
                                  </p:childTnLst>
                                </p:cTn>
                              </p:par>
                            </p:childTnLst>
                          </p:cTn>
                        </p:par>
                      </p:childTnLst>
                    </p:cTn>
                  </p:par>
                </p:childTnLst>
              </p:cTn>
              <p:nextCondLst>
                <p:cond evt="onClick" delay="0">
                  <p:tgtEl>
                    <p:spTgt spid="2"/>
                  </p:tgtEl>
                </p:cond>
              </p:nextCondLst>
            </p:seq>
            <p:video>
              <p:cMediaNode vol="80000">
                <p:cTn id="79" fill="hold" display="0">
                  <p:stCondLst>
                    <p:cond delay="indefinite"/>
                  </p:stCondLst>
                </p:cTn>
                <p:tgtEl>
                  <p:spTgt spid="2"/>
                </p:tgtEl>
              </p:cMediaNode>
            </p:video>
          </p:childTnLst>
        </p:cTn>
      </p:par>
    </p:tnLst>
    <p:bldLst>
      <p:bldP spid="3" grpId="0" build="p" animBg="1"/>
      <p:bldP spid="5" grpId="0" animBg="1"/>
      <p:bldP spid="6" grpId="0" animBg="1"/>
      <p:bldP spid="7" grpId="0" animBg="1"/>
      <p:bldP spid="9" grpId="0" animBg="1"/>
      <p:bldP spid="11" grpId="0" animBg="1"/>
      <p:bldP spid="13" grpId="0" animBg="1"/>
      <p:bldP spid="15" grpId="0" animBg="1"/>
      <p:bldP spid="17" grpId="0" animBg="1"/>
      <p:bldP spid="19" grpId="0" animBg="1"/>
      <p:bldP spid="20" grpId="0" animBg="1"/>
      <p:bldP spid="21" grpId="0" animBg="1"/>
      <p:bldP spid="22" grpId="0" animBg="1"/>
      <p:bldP spid="23"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6F567ADE-B12A-4D9F-DDB4-367BB4C9D57A}"/>
              </a:ext>
            </a:extLst>
          </p:cNvPr>
          <p:cNvGraphicFramePr>
            <a:graphicFrameLocks noGrp="1"/>
          </p:cNvGraphicFramePr>
          <p:nvPr>
            <p:extLst>
              <p:ext uri="{D42A27DB-BD31-4B8C-83A1-F6EECF244321}">
                <p14:modId xmlns:p14="http://schemas.microsoft.com/office/powerpoint/2010/main" val="883405412"/>
              </p:ext>
            </p:extLst>
          </p:nvPr>
        </p:nvGraphicFramePr>
        <p:xfrm>
          <a:off x="304800" y="1704975"/>
          <a:ext cx="8458200" cy="4848226"/>
        </p:xfrm>
        <a:graphic>
          <a:graphicData uri="http://schemas.openxmlformats.org/drawingml/2006/table">
            <a:tbl>
              <a:tblPr firstRow="1" bandRow="1">
                <a:tableStyleId>{5C22544A-7EE6-4342-B048-85BDC9FD1C3A}</a:tableStyleId>
              </a:tblPr>
              <a:tblGrid>
                <a:gridCol w="3498972">
                  <a:extLst>
                    <a:ext uri="{9D8B030D-6E8A-4147-A177-3AD203B41FA5}">
                      <a16:colId xmlns:a16="http://schemas.microsoft.com/office/drawing/2014/main" val="20000"/>
                    </a:ext>
                  </a:extLst>
                </a:gridCol>
                <a:gridCol w="4959228">
                  <a:extLst>
                    <a:ext uri="{9D8B030D-6E8A-4147-A177-3AD203B41FA5}">
                      <a16:colId xmlns:a16="http://schemas.microsoft.com/office/drawing/2014/main" val="20001"/>
                    </a:ext>
                  </a:extLst>
                </a:gridCol>
              </a:tblGrid>
              <a:tr h="838237">
                <a:tc>
                  <a:txBody>
                    <a:bodyPr/>
                    <a:lstStyle/>
                    <a:p>
                      <a:pPr algn="ctr"/>
                      <a:endParaRPr lang="en-US" sz="1800" dirty="0">
                        <a:solidFill>
                          <a:srgbClr val="FF0000"/>
                        </a:solidFill>
                        <a:latin typeface="Times New Roman" panose="02020603050405020304" pitchFamily="18" charset="0"/>
                        <a:cs typeface="Times New Roman" panose="02020603050405020304" pitchFamily="18" charset="0"/>
                      </a:endParaRPr>
                    </a:p>
                    <a:p>
                      <a:pPr algn="ctr"/>
                      <a:r>
                        <a:rPr lang="en-US" sz="1800" dirty="0">
                          <a:solidFill>
                            <a:srgbClr val="FF0000"/>
                          </a:solidFill>
                          <a:latin typeface="Times New Roman" panose="02020603050405020304" pitchFamily="18" charset="0"/>
                          <a:cs typeface="Times New Roman" panose="02020603050405020304" pitchFamily="18" charset="0"/>
                        </a:rPr>
                        <a:t>CÁCH</a:t>
                      </a:r>
                      <a:r>
                        <a:rPr lang="en-US" sz="1800" baseline="0" dirty="0">
                          <a:solidFill>
                            <a:srgbClr val="FF0000"/>
                          </a:solidFill>
                          <a:latin typeface="Times New Roman" panose="02020603050405020304" pitchFamily="18" charset="0"/>
                          <a:cs typeface="Times New Roman" panose="02020603050405020304" pitchFamily="18" charset="0"/>
                        </a:rPr>
                        <a:t> LÀM GIẢM TIẾNG ỒN</a:t>
                      </a:r>
                      <a:endParaRPr lang="en-US" sz="1800" dirty="0">
                        <a:solidFill>
                          <a:srgbClr val="FF0000"/>
                        </a:solidFill>
                        <a:latin typeface="Times New Roman" panose="02020603050405020304" pitchFamily="18" charset="0"/>
                        <a:cs typeface="Times New Roman" panose="02020603050405020304" pitchFamily="18" charset="0"/>
                      </a:endParaRPr>
                    </a:p>
                  </a:txBody>
                  <a:tcPr marT="45722" marB="45722"/>
                </a:tc>
                <a:tc>
                  <a:txBody>
                    <a:bodyPr/>
                    <a:lstStyle/>
                    <a:p>
                      <a:endParaRPr lang="en-US" sz="1800" dirty="0">
                        <a:solidFill>
                          <a:srgbClr val="FF0000"/>
                        </a:solidFill>
                        <a:latin typeface="Times New Roman" panose="02020603050405020304" pitchFamily="18" charset="0"/>
                        <a:cs typeface="Times New Roman" panose="02020603050405020304" pitchFamily="18" charset="0"/>
                      </a:endParaRPr>
                    </a:p>
                    <a:p>
                      <a:r>
                        <a:rPr lang="en-US" sz="1800" dirty="0">
                          <a:solidFill>
                            <a:srgbClr val="FF0000"/>
                          </a:solidFill>
                          <a:latin typeface="Times New Roman" panose="02020603050405020304" pitchFamily="18" charset="0"/>
                          <a:cs typeface="Times New Roman" panose="02020603050405020304" pitchFamily="18" charset="0"/>
                        </a:rPr>
                        <a:t>BIỆN</a:t>
                      </a:r>
                      <a:r>
                        <a:rPr lang="en-US" sz="1800" baseline="0" dirty="0">
                          <a:solidFill>
                            <a:srgbClr val="FF0000"/>
                          </a:solidFill>
                          <a:latin typeface="Times New Roman" panose="02020603050405020304" pitchFamily="18" charset="0"/>
                          <a:cs typeface="Times New Roman" panose="02020603050405020304" pitchFamily="18" charset="0"/>
                        </a:rPr>
                        <a:t> PHÁP CỤ THỂ LÀM GIẢM TIẾNG ỒN</a:t>
                      </a:r>
                      <a:endParaRPr lang="en-US" sz="1800" dirty="0">
                        <a:solidFill>
                          <a:srgbClr val="FF0000"/>
                        </a:solidFill>
                        <a:latin typeface="Times New Roman" panose="02020603050405020304" pitchFamily="18" charset="0"/>
                        <a:cs typeface="Times New Roman" panose="02020603050405020304" pitchFamily="18" charset="0"/>
                      </a:endParaRPr>
                    </a:p>
                  </a:txBody>
                  <a:tcPr marT="45722" marB="45722"/>
                </a:tc>
                <a:extLst>
                  <a:ext uri="{0D108BD9-81ED-4DB2-BD59-A6C34878D82A}">
                    <a16:rowId xmlns:a16="http://schemas.microsoft.com/office/drawing/2014/main" val="10000"/>
                  </a:ext>
                </a:extLst>
              </a:tr>
              <a:tr h="1336663">
                <a:tc>
                  <a:txBody>
                    <a:bodyPr/>
                    <a:lstStyle/>
                    <a:p>
                      <a:endParaRPr lang="en-US" sz="2400" b="1" dirty="0"/>
                    </a:p>
                    <a:p>
                      <a:r>
                        <a:rPr lang="en-US" sz="2400" b="1" dirty="0"/>
                        <a:t>1. </a:t>
                      </a:r>
                      <a:r>
                        <a:rPr lang="en-US" sz="2400" b="1" dirty="0" err="1"/>
                        <a:t>Tác</a:t>
                      </a:r>
                      <a:r>
                        <a:rPr lang="en-US" sz="2400" b="1" baseline="0" dirty="0"/>
                        <a:t> </a:t>
                      </a:r>
                      <a:r>
                        <a:rPr lang="en-US" sz="2400" b="1" baseline="0" dirty="0" err="1"/>
                        <a:t>động</a:t>
                      </a:r>
                      <a:r>
                        <a:rPr lang="en-US" sz="2400" b="1" baseline="0" dirty="0"/>
                        <a:t> </a:t>
                      </a:r>
                      <a:r>
                        <a:rPr lang="en-US" sz="2400" b="1" baseline="0" dirty="0" err="1"/>
                        <a:t>vào</a:t>
                      </a:r>
                      <a:r>
                        <a:rPr lang="en-US" sz="2400" b="1" baseline="0" dirty="0"/>
                        <a:t> </a:t>
                      </a:r>
                      <a:r>
                        <a:rPr lang="en-US" sz="2400" b="1" baseline="0" dirty="0" err="1"/>
                        <a:t>nguồn</a:t>
                      </a:r>
                      <a:r>
                        <a:rPr lang="en-US" sz="2400" b="1" baseline="0" dirty="0"/>
                        <a:t> </a:t>
                      </a:r>
                      <a:r>
                        <a:rPr lang="en-US" sz="2400" b="1" baseline="0" dirty="0" err="1"/>
                        <a:t>âm</a:t>
                      </a:r>
                      <a:endParaRPr lang="en-US" sz="2400" b="1" dirty="0"/>
                    </a:p>
                  </a:txBody>
                  <a:tcPr marT="45722" marB="45722"/>
                </a:tc>
                <a:tc>
                  <a:txBody>
                    <a:bodyPr/>
                    <a:lstStyle/>
                    <a:p>
                      <a:endParaRPr lang="en-US" sz="1800" dirty="0"/>
                    </a:p>
                  </a:txBody>
                  <a:tcPr marT="45722" marB="45722"/>
                </a:tc>
                <a:extLst>
                  <a:ext uri="{0D108BD9-81ED-4DB2-BD59-A6C34878D82A}">
                    <a16:rowId xmlns:a16="http://schemas.microsoft.com/office/drawing/2014/main" val="10001"/>
                  </a:ext>
                </a:extLst>
              </a:tr>
              <a:tr h="1336663">
                <a:tc>
                  <a:txBody>
                    <a:bodyPr/>
                    <a:lstStyle/>
                    <a:p>
                      <a:endParaRPr lang="en-US" sz="1800" dirty="0"/>
                    </a:p>
                    <a:p>
                      <a:r>
                        <a:rPr lang="en-US" sz="2400" b="1" dirty="0"/>
                        <a:t>2. </a:t>
                      </a:r>
                      <a:r>
                        <a:rPr lang="en-US" sz="2400" b="1" dirty="0" err="1"/>
                        <a:t>Phân</a:t>
                      </a:r>
                      <a:r>
                        <a:rPr lang="en-US" sz="2400" b="1" baseline="0" dirty="0"/>
                        <a:t> </a:t>
                      </a:r>
                      <a:r>
                        <a:rPr lang="en-US" sz="2400" b="1" baseline="0" dirty="0" err="1"/>
                        <a:t>tán</a:t>
                      </a:r>
                      <a:r>
                        <a:rPr lang="en-US" sz="2400" b="1" baseline="0" dirty="0"/>
                        <a:t> </a:t>
                      </a:r>
                      <a:r>
                        <a:rPr lang="en-US" sz="2400" b="1" baseline="0" dirty="0" err="1"/>
                        <a:t>âm</a:t>
                      </a:r>
                      <a:r>
                        <a:rPr lang="en-US" sz="2400" b="1" baseline="0" dirty="0"/>
                        <a:t> </a:t>
                      </a:r>
                      <a:r>
                        <a:rPr lang="en-US" sz="2400" b="1" baseline="0" dirty="0" err="1"/>
                        <a:t>trên</a:t>
                      </a:r>
                      <a:r>
                        <a:rPr lang="en-US" sz="2400" b="1" baseline="0" dirty="0"/>
                        <a:t> </a:t>
                      </a:r>
                      <a:r>
                        <a:rPr lang="en-US" sz="2400" b="1" baseline="0" dirty="0" err="1"/>
                        <a:t>đường</a:t>
                      </a:r>
                      <a:r>
                        <a:rPr lang="en-US" sz="2400" b="1" baseline="0" dirty="0"/>
                        <a:t> </a:t>
                      </a:r>
                      <a:r>
                        <a:rPr lang="en-US" sz="2400" b="1" baseline="0" dirty="0" err="1"/>
                        <a:t>truyền</a:t>
                      </a:r>
                      <a:endParaRPr lang="en-US" sz="2400" b="1" dirty="0"/>
                    </a:p>
                  </a:txBody>
                  <a:tcPr marT="45722" marB="45722"/>
                </a:tc>
                <a:tc>
                  <a:txBody>
                    <a:bodyPr/>
                    <a:lstStyle/>
                    <a:p>
                      <a:endParaRPr lang="en-US" sz="1800" dirty="0"/>
                    </a:p>
                  </a:txBody>
                  <a:tcPr marT="45722" marB="45722"/>
                </a:tc>
                <a:extLst>
                  <a:ext uri="{0D108BD9-81ED-4DB2-BD59-A6C34878D82A}">
                    <a16:rowId xmlns:a16="http://schemas.microsoft.com/office/drawing/2014/main" val="10002"/>
                  </a:ext>
                </a:extLst>
              </a:tr>
              <a:tr h="1336663">
                <a:tc>
                  <a:txBody>
                    <a:bodyPr/>
                    <a:lstStyle/>
                    <a:p>
                      <a:endParaRPr lang="en-US" sz="1800" dirty="0"/>
                    </a:p>
                    <a:p>
                      <a:r>
                        <a:rPr lang="en-US" sz="2400" b="1" dirty="0"/>
                        <a:t>3. </a:t>
                      </a:r>
                      <a:r>
                        <a:rPr lang="en-US" sz="2400" b="1" dirty="0" err="1"/>
                        <a:t>Ngăn</a:t>
                      </a:r>
                      <a:r>
                        <a:rPr lang="en-US" sz="2400" b="1" baseline="0" dirty="0"/>
                        <a:t> </a:t>
                      </a:r>
                      <a:r>
                        <a:rPr lang="en-US" sz="2400" b="1" baseline="0" dirty="0" err="1"/>
                        <a:t>không</a:t>
                      </a:r>
                      <a:r>
                        <a:rPr lang="en-US" sz="2400" b="1" baseline="0" dirty="0"/>
                        <a:t> </a:t>
                      </a:r>
                      <a:r>
                        <a:rPr lang="en-US" sz="2400" b="1" baseline="0" dirty="0" err="1"/>
                        <a:t>cho</a:t>
                      </a:r>
                      <a:r>
                        <a:rPr lang="en-US" sz="2400" b="1" baseline="0" dirty="0"/>
                        <a:t> </a:t>
                      </a:r>
                      <a:r>
                        <a:rPr lang="en-US" sz="2400" b="1" baseline="0" dirty="0" err="1"/>
                        <a:t>âm</a:t>
                      </a:r>
                      <a:r>
                        <a:rPr lang="en-US" sz="2400" b="1" baseline="0" dirty="0"/>
                        <a:t> </a:t>
                      </a:r>
                      <a:r>
                        <a:rPr lang="en-US" sz="2400" b="1" baseline="0" dirty="0" err="1"/>
                        <a:t>truyền</a:t>
                      </a:r>
                      <a:r>
                        <a:rPr lang="en-US" sz="2400" b="1" baseline="0" dirty="0"/>
                        <a:t> </a:t>
                      </a:r>
                      <a:r>
                        <a:rPr lang="en-US" sz="2400" b="1" baseline="0" dirty="0" err="1"/>
                        <a:t>tới</a:t>
                      </a:r>
                      <a:r>
                        <a:rPr lang="en-US" sz="2400" b="1" baseline="0" dirty="0"/>
                        <a:t> tai</a:t>
                      </a:r>
                      <a:endParaRPr lang="en-US" sz="2400" b="1" dirty="0"/>
                    </a:p>
                  </a:txBody>
                  <a:tcPr marT="45722" marB="45722"/>
                </a:tc>
                <a:tc>
                  <a:txBody>
                    <a:bodyPr/>
                    <a:lstStyle/>
                    <a:p>
                      <a:endParaRPr lang="en-US" sz="1800" dirty="0"/>
                    </a:p>
                  </a:txBody>
                  <a:tcPr marT="45722" marB="45722"/>
                </a:tc>
                <a:extLst>
                  <a:ext uri="{0D108BD9-81ED-4DB2-BD59-A6C34878D82A}">
                    <a16:rowId xmlns:a16="http://schemas.microsoft.com/office/drawing/2014/main" val="10003"/>
                  </a:ext>
                </a:extLst>
              </a:tr>
            </a:tbl>
          </a:graphicData>
        </a:graphic>
      </p:graphicFrame>
      <p:sp>
        <p:nvSpPr>
          <p:cNvPr id="4" name="Title 3">
            <a:extLst>
              <a:ext uri="{FF2B5EF4-FFF2-40B4-BE49-F238E27FC236}">
                <a16:creationId xmlns:a16="http://schemas.microsoft.com/office/drawing/2014/main" id="{1DECA560-0A19-E037-3CEC-CA7D3DA9D9AB}"/>
              </a:ext>
            </a:extLst>
          </p:cNvPr>
          <p:cNvSpPr txBox="1">
            <a:spLocks noGrp="1"/>
          </p:cNvSpPr>
          <p:nvPr>
            <p:ph type="title"/>
          </p:nvPr>
        </p:nvSpPr>
        <p:spPr>
          <a:xfrm>
            <a:off x="1254034" y="0"/>
            <a:ext cx="6518366" cy="584200"/>
          </a:xfrm>
        </p:spPr>
        <p:style>
          <a:lnRef idx="2">
            <a:schemeClr val="accent1"/>
          </a:lnRef>
          <a:fillRef idx="1">
            <a:schemeClr val="lt1"/>
          </a:fillRef>
          <a:effectRef idx="0">
            <a:schemeClr val="accent1"/>
          </a:effectRef>
          <a:fontRef idx="minor">
            <a:schemeClr val="dk1"/>
          </a:fontRef>
        </p:style>
        <p:txBody>
          <a:bodyPr wrap="square" rtlCol="0">
            <a:spAutoFit/>
          </a:bodyPr>
          <a:lstStyle/>
          <a:p>
            <a:pPr>
              <a:defRPr/>
            </a:pPr>
            <a:r>
              <a:rPr lang="en-US" sz="3200" b="1" dirty="0">
                <a:latin typeface="Times New Roman" panose="02020603050405020304" pitchFamily="18" charset="0"/>
                <a:cs typeface="Times New Roman" panose="02020603050405020304" pitchFamily="18" charset="0"/>
              </a:rPr>
              <a:t>PHIẾU HỌC TẬP</a:t>
            </a:r>
          </a:p>
        </p:txBody>
      </p:sp>
      <p:sp>
        <p:nvSpPr>
          <p:cNvPr id="24596" name="TextBox 4">
            <a:extLst>
              <a:ext uri="{FF2B5EF4-FFF2-40B4-BE49-F238E27FC236}">
                <a16:creationId xmlns:a16="http://schemas.microsoft.com/office/drawing/2014/main" id="{0DB7CAE2-0B30-79AB-83A6-B0BBA0B6F885}"/>
              </a:ext>
            </a:extLst>
          </p:cNvPr>
          <p:cNvSpPr txBox="1">
            <a:spLocks noChangeArrowheads="1"/>
          </p:cNvSpPr>
          <p:nvPr/>
        </p:nvSpPr>
        <p:spPr bwMode="auto">
          <a:xfrm>
            <a:off x="152400" y="739775"/>
            <a:ext cx="861060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r>
              <a:rPr lang="en-US" altLang="en-US" sz="2400">
                <a:solidFill>
                  <a:srgbClr val="000000"/>
                </a:solidFill>
                <a:latin typeface="Times New Roman" panose="02020603050405020304" pitchFamily="18" charset="0"/>
                <a:cs typeface="Times New Roman" panose="02020603050405020304" pitchFamily="18" charset="0"/>
              </a:rPr>
              <a:t>Em hãy nêu các biện pháp chống ô nhiễm tiếng ồn mà em biết vào chỗ trống trong bảng dưới đây cho phù hợp:</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8" name="Group 27">
            <a:extLst>
              <a:ext uri="{FF2B5EF4-FFF2-40B4-BE49-F238E27FC236}">
                <a16:creationId xmlns:a16="http://schemas.microsoft.com/office/drawing/2014/main" id="{6BACE5C2-59FC-B68E-8485-76B35A26A153}"/>
              </a:ext>
            </a:extLst>
          </p:cNvPr>
          <p:cNvGrpSpPr>
            <a:grpSpLocks/>
          </p:cNvGrpSpPr>
          <p:nvPr/>
        </p:nvGrpSpPr>
        <p:grpSpPr bwMode="auto">
          <a:xfrm>
            <a:off x="2895600" y="228599"/>
            <a:ext cx="2414588" cy="2362201"/>
            <a:chOff x="2895600" y="838200"/>
            <a:chExt cx="2414853" cy="1538287"/>
          </a:xfrm>
        </p:grpSpPr>
        <p:pic>
          <p:nvPicPr>
            <p:cNvPr id="26640" name="Picture 16" descr="C:\Users\admin\Desktop\ô nhiễm tiếng ồn\suỵt.jpg">
              <a:extLst>
                <a:ext uri="{FF2B5EF4-FFF2-40B4-BE49-F238E27FC236}">
                  <a16:creationId xmlns:a16="http://schemas.microsoft.com/office/drawing/2014/main" id="{479C18A7-52BA-11E1-9866-B56540868CA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95600" y="838200"/>
              <a:ext cx="2414853" cy="1538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641" name="TextBox 2">
              <a:extLst>
                <a:ext uri="{FF2B5EF4-FFF2-40B4-BE49-F238E27FC236}">
                  <a16:creationId xmlns:a16="http://schemas.microsoft.com/office/drawing/2014/main" id="{EDDA9C89-9745-7A39-8EE9-E16EEB257135}"/>
                </a:ext>
              </a:extLst>
            </p:cNvPr>
            <p:cNvSpPr txBox="1">
              <a:spLocks noChangeArrowheads="1"/>
            </p:cNvSpPr>
            <p:nvPr/>
          </p:nvSpPr>
          <p:spPr bwMode="auto">
            <a:xfrm>
              <a:off x="2993230" y="990600"/>
              <a:ext cx="2219591" cy="10221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spcBef>
                  <a:spcPct val="0"/>
                </a:spcBef>
                <a:buFontTx/>
                <a:buNone/>
              </a:pPr>
              <a:r>
                <a:rPr lang="en-US" altLang="en-US" b="1" dirty="0">
                  <a:solidFill>
                    <a:srgbClr val="FF0000"/>
                  </a:solidFill>
                  <a:latin typeface="Times New Roman" panose="02020603050405020304" pitchFamily="18" charset="0"/>
                  <a:cs typeface="Times New Roman" panose="02020603050405020304" pitchFamily="18" charset="0"/>
                </a:rPr>
                <a:t>CHỐNG Ô NHIỄM TIẾNG ỒN</a:t>
              </a:r>
            </a:p>
          </p:txBody>
        </p:sp>
      </p:grpSp>
      <p:cxnSp>
        <p:nvCxnSpPr>
          <p:cNvPr id="5" name="Elbow Connector 4">
            <a:extLst>
              <a:ext uri="{FF2B5EF4-FFF2-40B4-BE49-F238E27FC236}">
                <a16:creationId xmlns:a16="http://schemas.microsoft.com/office/drawing/2014/main" id="{F4EDD2D8-E64D-2048-EFE1-8C61FDD46F19}"/>
              </a:ext>
            </a:extLst>
          </p:cNvPr>
          <p:cNvCxnSpPr/>
          <p:nvPr/>
        </p:nvCxnSpPr>
        <p:spPr>
          <a:xfrm>
            <a:off x="5310188" y="1524000"/>
            <a:ext cx="1189037" cy="1371600"/>
          </a:xfrm>
          <a:prstGeom prst="bentConnector2">
            <a:avLst/>
          </a:prstGeom>
          <a:ln w="571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5" name="Elbow Connector 14">
            <a:extLst>
              <a:ext uri="{FF2B5EF4-FFF2-40B4-BE49-F238E27FC236}">
                <a16:creationId xmlns:a16="http://schemas.microsoft.com/office/drawing/2014/main" id="{4A97CFEF-933B-47D5-1E49-B9009A07AB61}"/>
              </a:ext>
            </a:extLst>
          </p:cNvPr>
          <p:cNvCxnSpPr/>
          <p:nvPr/>
        </p:nvCxnSpPr>
        <p:spPr>
          <a:xfrm rot="10800000" flipV="1">
            <a:off x="1706563" y="1524000"/>
            <a:ext cx="1189037" cy="1371600"/>
          </a:xfrm>
          <a:prstGeom prst="bentConnector2">
            <a:avLst/>
          </a:prstGeom>
          <a:ln w="571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6" name="TextBox 15">
            <a:extLst>
              <a:ext uri="{FF2B5EF4-FFF2-40B4-BE49-F238E27FC236}">
                <a16:creationId xmlns:a16="http://schemas.microsoft.com/office/drawing/2014/main" id="{F42BE97B-04E8-A808-C751-17F1F32E0532}"/>
              </a:ext>
            </a:extLst>
          </p:cNvPr>
          <p:cNvSpPr txBox="1"/>
          <p:nvPr/>
        </p:nvSpPr>
        <p:spPr>
          <a:xfrm>
            <a:off x="609600" y="2895600"/>
            <a:ext cx="2209800" cy="523875"/>
          </a:xfrm>
          <a:prstGeom prst="rect">
            <a:avLst/>
          </a:prstGeom>
        </p:spPr>
        <p:style>
          <a:lnRef idx="2">
            <a:schemeClr val="dk1"/>
          </a:lnRef>
          <a:fillRef idx="1">
            <a:schemeClr val="lt1"/>
          </a:fillRef>
          <a:effectRef idx="0">
            <a:schemeClr val="dk1"/>
          </a:effectRef>
          <a:fontRef idx="minor">
            <a:schemeClr val="dk1"/>
          </a:fontRef>
        </p:style>
        <p:txBody>
          <a:bodyPr>
            <a:spAutoFit/>
          </a:bodyPr>
          <a:lstStyle/>
          <a:p>
            <a:pPr algn="ctr" eaLnBrk="0" hangingPunct="0">
              <a:defRPr/>
            </a:pPr>
            <a:r>
              <a:rPr lang="en-US" sz="2800" dirty="0">
                <a:latin typeface="Times New Roman" panose="02020603050405020304" pitchFamily="18" charset="0"/>
                <a:cs typeface="Times New Roman" panose="02020603050405020304" pitchFamily="18" charset="0"/>
              </a:rPr>
              <a:t>NHẬN BIẾT</a:t>
            </a:r>
          </a:p>
        </p:txBody>
      </p:sp>
      <p:sp>
        <p:nvSpPr>
          <p:cNvPr id="33" name="TextBox 32">
            <a:extLst>
              <a:ext uri="{FF2B5EF4-FFF2-40B4-BE49-F238E27FC236}">
                <a16:creationId xmlns:a16="http://schemas.microsoft.com/office/drawing/2014/main" id="{FA164E45-5E0D-8C66-8C7E-F39220CACEBE}"/>
              </a:ext>
            </a:extLst>
          </p:cNvPr>
          <p:cNvSpPr txBox="1"/>
          <p:nvPr/>
        </p:nvSpPr>
        <p:spPr>
          <a:xfrm>
            <a:off x="5486400" y="2895600"/>
            <a:ext cx="2209800" cy="523875"/>
          </a:xfrm>
          <a:prstGeom prst="rect">
            <a:avLst/>
          </a:prstGeom>
        </p:spPr>
        <p:style>
          <a:lnRef idx="2">
            <a:schemeClr val="dk1"/>
          </a:lnRef>
          <a:fillRef idx="1">
            <a:schemeClr val="lt1"/>
          </a:fillRef>
          <a:effectRef idx="0">
            <a:schemeClr val="dk1"/>
          </a:effectRef>
          <a:fontRef idx="minor">
            <a:schemeClr val="dk1"/>
          </a:fontRef>
        </p:style>
        <p:txBody>
          <a:bodyPr>
            <a:spAutoFit/>
          </a:bodyPr>
          <a:lstStyle/>
          <a:p>
            <a:pPr algn="ctr" eaLnBrk="0" hangingPunct="0">
              <a:defRPr/>
            </a:pPr>
            <a:r>
              <a:rPr lang="en-US" sz="2800" dirty="0">
                <a:latin typeface="Times New Roman" panose="02020603050405020304" pitchFamily="18" charset="0"/>
                <a:cs typeface="Times New Roman" panose="02020603050405020304" pitchFamily="18" charset="0"/>
              </a:rPr>
              <a:t>GIẢI PHÁP</a:t>
            </a:r>
          </a:p>
        </p:txBody>
      </p:sp>
      <p:cxnSp>
        <p:nvCxnSpPr>
          <p:cNvPr id="19" name="Straight Arrow Connector 18">
            <a:extLst>
              <a:ext uri="{FF2B5EF4-FFF2-40B4-BE49-F238E27FC236}">
                <a16:creationId xmlns:a16="http://schemas.microsoft.com/office/drawing/2014/main" id="{96CFE73B-3B0C-59BD-8F89-3DDB2C578522}"/>
              </a:ext>
            </a:extLst>
          </p:cNvPr>
          <p:cNvCxnSpPr>
            <a:stCxn id="16" idx="2"/>
          </p:cNvCxnSpPr>
          <p:nvPr/>
        </p:nvCxnSpPr>
        <p:spPr>
          <a:xfrm flipH="1">
            <a:off x="1706563" y="3419475"/>
            <a:ext cx="7937" cy="619125"/>
          </a:xfrm>
          <a:prstGeom prst="straightConnector1">
            <a:avLst/>
          </a:prstGeom>
          <a:ln w="571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37" name="TextBox 36">
            <a:extLst>
              <a:ext uri="{FF2B5EF4-FFF2-40B4-BE49-F238E27FC236}">
                <a16:creationId xmlns:a16="http://schemas.microsoft.com/office/drawing/2014/main" id="{C3083E27-3A4F-D615-4176-96A4B5B20E5C}"/>
              </a:ext>
            </a:extLst>
          </p:cNvPr>
          <p:cNvSpPr txBox="1"/>
          <p:nvPr/>
        </p:nvSpPr>
        <p:spPr>
          <a:xfrm>
            <a:off x="76200" y="4081463"/>
            <a:ext cx="3657600" cy="1938337"/>
          </a:xfrm>
          <a:prstGeom prst="rect">
            <a:avLst/>
          </a:prstGeom>
        </p:spPr>
        <p:style>
          <a:lnRef idx="2">
            <a:schemeClr val="dk1"/>
          </a:lnRef>
          <a:fillRef idx="1">
            <a:schemeClr val="lt1"/>
          </a:fillRef>
          <a:effectRef idx="0">
            <a:schemeClr val="dk1"/>
          </a:effectRef>
          <a:fontRef idx="minor">
            <a:schemeClr val="dk1"/>
          </a:fontRef>
        </p:style>
        <p:txBody>
          <a:bodyPr>
            <a:spAutoFit/>
          </a:bodyPr>
          <a:lstStyle/>
          <a:p>
            <a:pPr eaLnBrk="0" hangingPunct="0">
              <a:defRPr/>
            </a:pPr>
            <a:r>
              <a:rPr lang="en-US" sz="2400" dirty="0">
                <a:latin typeface="Times New Roman" panose="02020603050405020304" pitchFamily="18" charset="0"/>
                <a:cs typeface="Times New Roman" panose="02020603050405020304" pitchFamily="18" charset="0"/>
              </a:rPr>
              <a:t>- TO, KÉO DÀI</a:t>
            </a:r>
          </a:p>
          <a:p>
            <a:pPr eaLnBrk="0" hangingPunct="0">
              <a:defRPr/>
            </a:pPr>
            <a:r>
              <a:rPr lang="en-US" sz="2400" dirty="0">
                <a:latin typeface="Times New Roman" panose="02020603050405020304" pitchFamily="18" charset="0"/>
                <a:cs typeface="Times New Roman" panose="02020603050405020304" pitchFamily="18" charset="0"/>
              </a:rPr>
              <a:t>- ẢNH HƯỞNG TỚI SỨC KHỎE VÀ SINH </a:t>
            </a:r>
            <a:r>
              <a:rPr lang="en-US" sz="2400">
                <a:latin typeface="Times New Roman" panose="02020603050405020304" pitchFamily="18" charset="0"/>
                <a:cs typeface="Times New Roman" panose="02020603050405020304" pitchFamily="18" charset="0"/>
              </a:rPr>
              <a:t>HOẠT CỦA CON NGƯỜI</a:t>
            </a:r>
            <a:endParaRPr lang="en-US" sz="2400" dirty="0">
              <a:latin typeface="Times New Roman" panose="02020603050405020304" pitchFamily="18" charset="0"/>
              <a:cs typeface="Times New Roman" panose="02020603050405020304" pitchFamily="18" charset="0"/>
            </a:endParaRPr>
          </a:p>
          <a:p>
            <a:pPr algn="ctr" eaLnBrk="0" hangingPunct="0">
              <a:defRPr/>
            </a:pPr>
            <a:endParaRPr lang="en-US" sz="2400" dirty="0">
              <a:latin typeface="Times New Roman" panose="02020603050405020304" pitchFamily="18" charset="0"/>
              <a:cs typeface="Times New Roman" panose="02020603050405020304" pitchFamily="18" charset="0"/>
            </a:endParaRPr>
          </a:p>
        </p:txBody>
      </p:sp>
      <p:cxnSp>
        <p:nvCxnSpPr>
          <p:cNvPr id="21" name="Straight Connector 20">
            <a:extLst>
              <a:ext uri="{FF2B5EF4-FFF2-40B4-BE49-F238E27FC236}">
                <a16:creationId xmlns:a16="http://schemas.microsoft.com/office/drawing/2014/main" id="{B2B68F6D-9CDB-E749-AA7D-72F93B949C32}"/>
              </a:ext>
            </a:extLst>
          </p:cNvPr>
          <p:cNvCxnSpPr>
            <a:stCxn id="33" idx="2"/>
          </p:cNvCxnSpPr>
          <p:nvPr/>
        </p:nvCxnSpPr>
        <p:spPr>
          <a:xfrm>
            <a:off x="6591300" y="3419475"/>
            <a:ext cx="0" cy="639763"/>
          </a:xfrm>
          <a:prstGeom prst="line">
            <a:avLst/>
          </a:prstGeom>
          <a:ln w="57150">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24" name="Straight Arrow Connector 23">
            <a:extLst>
              <a:ext uri="{FF2B5EF4-FFF2-40B4-BE49-F238E27FC236}">
                <a16:creationId xmlns:a16="http://schemas.microsoft.com/office/drawing/2014/main" id="{FFDB3A36-BCDC-ACC5-E4CE-BB9FA1CBA6CB}"/>
              </a:ext>
            </a:extLst>
          </p:cNvPr>
          <p:cNvCxnSpPr>
            <a:stCxn id="33" idx="2"/>
          </p:cNvCxnSpPr>
          <p:nvPr/>
        </p:nvCxnSpPr>
        <p:spPr>
          <a:xfrm flipH="1">
            <a:off x="5105400" y="3419475"/>
            <a:ext cx="1485900" cy="619125"/>
          </a:xfrm>
          <a:prstGeom prst="straightConnector1">
            <a:avLst/>
          </a:prstGeom>
          <a:ln w="571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42" name="Straight Arrow Connector 41">
            <a:extLst>
              <a:ext uri="{FF2B5EF4-FFF2-40B4-BE49-F238E27FC236}">
                <a16:creationId xmlns:a16="http://schemas.microsoft.com/office/drawing/2014/main" id="{80C44F10-CB00-7262-C5FE-479797428558}"/>
              </a:ext>
            </a:extLst>
          </p:cNvPr>
          <p:cNvCxnSpPr/>
          <p:nvPr/>
        </p:nvCxnSpPr>
        <p:spPr>
          <a:xfrm>
            <a:off x="6623050" y="3429000"/>
            <a:ext cx="1574800" cy="630238"/>
          </a:xfrm>
          <a:prstGeom prst="straightConnector1">
            <a:avLst/>
          </a:prstGeom>
          <a:ln w="571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45" name="TextBox 44">
            <a:extLst>
              <a:ext uri="{FF2B5EF4-FFF2-40B4-BE49-F238E27FC236}">
                <a16:creationId xmlns:a16="http://schemas.microsoft.com/office/drawing/2014/main" id="{BA169A9C-5FCF-BFF0-4883-1D40F2C35426}"/>
              </a:ext>
            </a:extLst>
          </p:cNvPr>
          <p:cNvSpPr txBox="1"/>
          <p:nvPr/>
        </p:nvSpPr>
        <p:spPr>
          <a:xfrm>
            <a:off x="4179888" y="4075113"/>
            <a:ext cx="1535112" cy="1938337"/>
          </a:xfrm>
          <a:prstGeom prst="rect">
            <a:avLst/>
          </a:prstGeom>
        </p:spPr>
        <p:style>
          <a:lnRef idx="2">
            <a:schemeClr val="dk1"/>
          </a:lnRef>
          <a:fillRef idx="1">
            <a:schemeClr val="lt1"/>
          </a:fillRef>
          <a:effectRef idx="0">
            <a:schemeClr val="dk1"/>
          </a:effectRef>
          <a:fontRef idx="minor">
            <a:schemeClr val="dk1"/>
          </a:fontRef>
        </p:style>
        <p:txBody>
          <a:bodyPr>
            <a:spAutoFit/>
          </a:bodyPr>
          <a:lstStyle/>
          <a:p>
            <a:pPr algn="ctr" eaLnBrk="0" hangingPunct="0">
              <a:defRPr/>
            </a:pPr>
            <a:r>
              <a:rPr lang="en-US" sz="2400" dirty="0">
                <a:latin typeface="Times New Roman" panose="02020603050405020304" pitchFamily="18" charset="0"/>
                <a:cs typeface="Times New Roman" panose="02020603050405020304" pitchFamily="18" charset="0"/>
              </a:rPr>
              <a:t>TÁC ĐỘNG TỚI NGUỒN ÂM</a:t>
            </a:r>
          </a:p>
        </p:txBody>
      </p:sp>
      <p:sp>
        <p:nvSpPr>
          <p:cNvPr id="46" name="TextBox 45">
            <a:extLst>
              <a:ext uri="{FF2B5EF4-FFF2-40B4-BE49-F238E27FC236}">
                <a16:creationId xmlns:a16="http://schemas.microsoft.com/office/drawing/2014/main" id="{C9A455F5-7B20-BE4B-FC64-94F6CAC5392B}"/>
              </a:ext>
            </a:extLst>
          </p:cNvPr>
          <p:cNvSpPr txBox="1"/>
          <p:nvPr/>
        </p:nvSpPr>
        <p:spPr>
          <a:xfrm>
            <a:off x="5910263" y="4081463"/>
            <a:ext cx="1535112" cy="1938337"/>
          </a:xfrm>
          <a:prstGeom prst="rect">
            <a:avLst/>
          </a:prstGeom>
        </p:spPr>
        <p:style>
          <a:lnRef idx="2">
            <a:schemeClr val="dk1"/>
          </a:lnRef>
          <a:fillRef idx="1">
            <a:schemeClr val="lt1"/>
          </a:fillRef>
          <a:effectRef idx="0">
            <a:schemeClr val="dk1"/>
          </a:effectRef>
          <a:fontRef idx="minor">
            <a:schemeClr val="dk1"/>
          </a:fontRef>
        </p:style>
        <p:txBody>
          <a:bodyPr>
            <a:spAutoFit/>
          </a:bodyPr>
          <a:lstStyle/>
          <a:p>
            <a:pPr algn="ctr" eaLnBrk="0" hangingPunct="0">
              <a:defRPr/>
            </a:pPr>
            <a:r>
              <a:rPr lang="en-US" sz="2400" dirty="0">
                <a:latin typeface="Times New Roman" panose="02020603050405020304" pitchFamily="18" charset="0"/>
                <a:cs typeface="Times New Roman" panose="02020603050405020304" pitchFamily="18" charset="0"/>
              </a:rPr>
              <a:t>PHÂN TÁN ÂM TRÊN ĐƯỜNG TRUYỀN </a:t>
            </a:r>
          </a:p>
        </p:txBody>
      </p:sp>
      <p:sp>
        <p:nvSpPr>
          <p:cNvPr id="47" name="TextBox 46">
            <a:extLst>
              <a:ext uri="{FF2B5EF4-FFF2-40B4-BE49-F238E27FC236}">
                <a16:creationId xmlns:a16="http://schemas.microsoft.com/office/drawing/2014/main" id="{B36751BE-2B05-7E41-B782-C53F926BB1E9}"/>
              </a:ext>
            </a:extLst>
          </p:cNvPr>
          <p:cNvSpPr txBox="1"/>
          <p:nvPr/>
        </p:nvSpPr>
        <p:spPr>
          <a:xfrm>
            <a:off x="7620000" y="4081463"/>
            <a:ext cx="1535113" cy="1938337"/>
          </a:xfrm>
          <a:prstGeom prst="rect">
            <a:avLst/>
          </a:prstGeom>
        </p:spPr>
        <p:style>
          <a:lnRef idx="2">
            <a:schemeClr val="dk1"/>
          </a:lnRef>
          <a:fillRef idx="1">
            <a:schemeClr val="lt1"/>
          </a:fillRef>
          <a:effectRef idx="0">
            <a:schemeClr val="dk1"/>
          </a:effectRef>
          <a:fontRef idx="minor">
            <a:schemeClr val="dk1"/>
          </a:fontRef>
        </p:style>
        <p:txBody>
          <a:bodyPr>
            <a:spAutoFit/>
          </a:bodyPr>
          <a:lstStyle/>
          <a:p>
            <a:pPr algn="ctr" eaLnBrk="0" hangingPunct="0">
              <a:defRPr/>
            </a:pPr>
            <a:r>
              <a:rPr lang="en-US" sz="2400" dirty="0">
                <a:latin typeface="Times New Roman" panose="02020603050405020304" pitchFamily="18" charset="0"/>
                <a:cs typeface="Times New Roman" panose="02020603050405020304" pitchFamily="18" charset="0"/>
              </a:rPr>
              <a:t>NGĂN ÂM TRUYỀN TỚI </a:t>
            </a:r>
          </a:p>
          <a:p>
            <a:pPr algn="ctr" eaLnBrk="0" hangingPunct="0">
              <a:defRPr/>
            </a:pPr>
            <a:r>
              <a:rPr lang="en-US" sz="2400" dirty="0">
                <a:latin typeface="Times New Roman" panose="02020603050405020304" pitchFamily="18" charset="0"/>
                <a:cs typeface="Times New Roman" panose="02020603050405020304" pitchFamily="18" charset="0"/>
              </a:rPr>
              <a:t>TAI</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4" fill="hold" nodeType="click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wipe(down)">
                                      <p:cBhvr>
                                        <p:cTn id="7" dur="500"/>
                                        <p:tgtEl>
                                          <p:spTgt spid="2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4" presetClass="entr" presetSubtype="10" fill="hold"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randombar(horizontal)">
                                      <p:cBhvr>
                                        <p:cTn id="12" dur="500"/>
                                        <p:tgtEl>
                                          <p:spTgt spid="15"/>
                                        </p:tgtEl>
                                      </p:cBhvr>
                                    </p:animEffect>
                                  </p:childTnLst>
                                </p:cTn>
                              </p:par>
                              <p:par>
                                <p:cTn id="13" presetID="16" presetClass="entr" presetSubtype="21" fill="hold" grpId="0" nodeType="withEffect">
                                  <p:stCondLst>
                                    <p:cond delay="0"/>
                                  </p:stCondLst>
                                  <p:childTnLst>
                                    <p:set>
                                      <p:cBhvr>
                                        <p:cTn id="14" dur="1" fill="hold">
                                          <p:stCondLst>
                                            <p:cond delay="0"/>
                                          </p:stCondLst>
                                        </p:cTn>
                                        <p:tgtEl>
                                          <p:spTgt spid="16"/>
                                        </p:tgtEl>
                                        <p:attrNameLst>
                                          <p:attrName>style.visibility</p:attrName>
                                        </p:attrNameLst>
                                      </p:cBhvr>
                                      <p:to>
                                        <p:strVal val="visible"/>
                                      </p:to>
                                    </p:set>
                                    <p:animEffect transition="in" filter="barn(inVertical)">
                                      <p:cBhvr>
                                        <p:cTn id="15" dur="500"/>
                                        <p:tgtEl>
                                          <p:spTgt spid="16"/>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16" presetClass="entr" presetSubtype="21" fill="hold" nodeType="clickEffect">
                                  <p:stCondLst>
                                    <p:cond delay="0"/>
                                  </p:stCondLst>
                                  <p:childTnLst>
                                    <p:set>
                                      <p:cBhvr>
                                        <p:cTn id="19" dur="1" fill="hold">
                                          <p:stCondLst>
                                            <p:cond delay="0"/>
                                          </p:stCondLst>
                                        </p:cTn>
                                        <p:tgtEl>
                                          <p:spTgt spid="19"/>
                                        </p:tgtEl>
                                        <p:attrNameLst>
                                          <p:attrName>style.visibility</p:attrName>
                                        </p:attrNameLst>
                                      </p:cBhvr>
                                      <p:to>
                                        <p:strVal val="visible"/>
                                      </p:to>
                                    </p:set>
                                    <p:animEffect transition="in" filter="barn(inVertical)">
                                      <p:cBhvr>
                                        <p:cTn id="20" dur="500"/>
                                        <p:tgtEl>
                                          <p:spTgt spid="19"/>
                                        </p:tgtEl>
                                      </p:cBhvr>
                                    </p:animEffect>
                                  </p:childTnLst>
                                </p:cTn>
                              </p:par>
                              <p:par>
                                <p:cTn id="21" presetID="2" presetClass="entr" presetSubtype="4" fill="hold" grpId="0" nodeType="withEffect">
                                  <p:stCondLst>
                                    <p:cond delay="0"/>
                                  </p:stCondLst>
                                  <p:childTnLst>
                                    <p:set>
                                      <p:cBhvr>
                                        <p:cTn id="22" dur="1" fill="hold">
                                          <p:stCondLst>
                                            <p:cond delay="0"/>
                                          </p:stCondLst>
                                        </p:cTn>
                                        <p:tgtEl>
                                          <p:spTgt spid="37"/>
                                        </p:tgtEl>
                                        <p:attrNameLst>
                                          <p:attrName>style.visibility</p:attrName>
                                        </p:attrNameLst>
                                      </p:cBhvr>
                                      <p:to>
                                        <p:strVal val="visible"/>
                                      </p:to>
                                    </p:set>
                                    <p:anim calcmode="lin" valueType="num">
                                      <p:cBhvr additive="base">
                                        <p:cTn id="23" dur="500" fill="hold"/>
                                        <p:tgtEl>
                                          <p:spTgt spid="37"/>
                                        </p:tgtEl>
                                        <p:attrNameLst>
                                          <p:attrName>ppt_x</p:attrName>
                                        </p:attrNameLst>
                                      </p:cBhvr>
                                      <p:tavLst>
                                        <p:tav tm="0">
                                          <p:val>
                                            <p:strVal val="#ppt_x"/>
                                          </p:val>
                                        </p:tav>
                                        <p:tav tm="100000">
                                          <p:val>
                                            <p:strVal val="#ppt_x"/>
                                          </p:val>
                                        </p:tav>
                                      </p:tavLst>
                                    </p:anim>
                                    <p:anim calcmode="lin" valueType="num">
                                      <p:cBhvr additive="base">
                                        <p:cTn id="24" dur="500" fill="hold"/>
                                        <p:tgtEl>
                                          <p:spTgt spid="37"/>
                                        </p:tgtEl>
                                        <p:attrNameLst>
                                          <p:attrName>ppt_y</p:attrName>
                                        </p:attrNameLst>
                                      </p:cBhvr>
                                      <p:tavLst>
                                        <p:tav tm="0">
                                          <p:val>
                                            <p:strVal val="1+#ppt_h/2"/>
                                          </p:val>
                                        </p:tav>
                                        <p:tav tm="100000">
                                          <p:val>
                                            <p:strVal val="#ppt_y"/>
                                          </p:val>
                                        </p:tav>
                                      </p:tavLst>
                                    </p:anim>
                                  </p:childTnLst>
                                </p:cTn>
                              </p:par>
                            </p:childTnLst>
                          </p:cTn>
                        </p:par>
                      </p:childTnLst>
                    </p:cTn>
                  </p:par>
                  <p:par>
                    <p:cTn id="25" fill="hold" nodeType="clickPar">
                      <p:stCondLst>
                        <p:cond delay="indefinite"/>
                      </p:stCondLst>
                      <p:childTnLst>
                        <p:par>
                          <p:cTn id="26" fill="hold" nodeType="withGroup">
                            <p:stCondLst>
                              <p:cond delay="0"/>
                            </p:stCondLst>
                            <p:childTnLst>
                              <p:par>
                                <p:cTn id="27" presetID="14" presetClass="entr" presetSubtype="10" fill="hold" nodeType="clickEffect">
                                  <p:stCondLst>
                                    <p:cond delay="0"/>
                                  </p:stCondLst>
                                  <p:childTnLst>
                                    <p:set>
                                      <p:cBhvr>
                                        <p:cTn id="28" dur="1" fill="hold">
                                          <p:stCondLst>
                                            <p:cond delay="0"/>
                                          </p:stCondLst>
                                        </p:cTn>
                                        <p:tgtEl>
                                          <p:spTgt spid="5"/>
                                        </p:tgtEl>
                                        <p:attrNameLst>
                                          <p:attrName>style.visibility</p:attrName>
                                        </p:attrNameLst>
                                      </p:cBhvr>
                                      <p:to>
                                        <p:strVal val="visible"/>
                                      </p:to>
                                    </p:set>
                                    <p:animEffect transition="in" filter="randombar(horizontal)">
                                      <p:cBhvr>
                                        <p:cTn id="29" dur="500"/>
                                        <p:tgtEl>
                                          <p:spTgt spid="5"/>
                                        </p:tgtEl>
                                      </p:cBhvr>
                                    </p:animEffect>
                                  </p:childTnLst>
                                </p:cTn>
                              </p:par>
                              <p:par>
                                <p:cTn id="30" presetID="6" presetClass="entr" presetSubtype="16" fill="hold" grpId="0" nodeType="withEffect">
                                  <p:stCondLst>
                                    <p:cond delay="0"/>
                                  </p:stCondLst>
                                  <p:childTnLst>
                                    <p:set>
                                      <p:cBhvr>
                                        <p:cTn id="31" dur="1" fill="hold">
                                          <p:stCondLst>
                                            <p:cond delay="0"/>
                                          </p:stCondLst>
                                        </p:cTn>
                                        <p:tgtEl>
                                          <p:spTgt spid="33"/>
                                        </p:tgtEl>
                                        <p:attrNameLst>
                                          <p:attrName>style.visibility</p:attrName>
                                        </p:attrNameLst>
                                      </p:cBhvr>
                                      <p:to>
                                        <p:strVal val="visible"/>
                                      </p:to>
                                    </p:set>
                                    <p:animEffect transition="in" filter="circle(in)">
                                      <p:cBhvr>
                                        <p:cTn id="32" dur="2000"/>
                                        <p:tgtEl>
                                          <p:spTgt spid="33"/>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21" presetClass="entr" presetSubtype="1" fill="hold" nodeType="clickEffect">
                                  <p:stCondLst>
                                    <p:cond delay="0"/>
                                  </p:stCondLst>
                                  <p:childTnLst>
                                    <p:set>
                                      <p:cBhvr>
                                        <p:cTn id="36" dur="1" fill="hold">
                                          <p:stCondLst>
                                            <p:cond delay="0"/>
                                          </p:stCondLst>
                                        </p:cTn>
                                        <p:tgtEl>
                                          <p:spTgt spid="24"/>
                                        </p:tgtEl>
                                        <p:attrNameLst>
                                          <p:attrName>style.visibility</p:attrName>
                                        </p:attrNameLst>
                                      </p:cBhvr>
                                      <p:to>
                                        <p:strVal val="visible"/>
                                      </p:to>
                                    </p:set>
                                    <p:animEffect transition="in" filter="wheel(1)">
                                      <p:cBhvr>
                                        <p:cTn id="37" dur="500"/>
                                        <p:tgtEl>
                                          <p:spTgt spid="24"/>
                                        </p:tgtEl>
                                      </p:cBhvr>
                                    </p:animEffect>
                                  </p:childTnLst>
                                </p:cTn>
                              </p:par>
                            </p:childTnLst>
                          </p:cTn>
                        </p:par>
                        <p:par>
                          <p:cTn id="38" fill="hold" nodeType="afterGroup">
                            <p:stCondLst>
                              <p:cond delay="500"/>
                            </p:stCondLst>
                            <p:childTnLst>
                              <p:par>
                                <p:cTn id="39" presetID="22" presetClass="entr" presetSubtype="4" fill="hold" grpId="0" nodeType="afterEffect">
                                  <p:stCondLst>
                                    <p:cond delay="0"/>
                                  </p:stCondLst>
                                  <p:childTnLst>
                                    <p:set>
                                      <p:cBhvr>
                                        <p:cTn id="40" dur="1" fill="hold">
                                          <p:stCondLst>
                                            <p:cond delay="0"/>
                                          </p:stCondLst>
                                        </p:cTn>
                                        <p:tgtEl>
                                          <p:spTgt spid="45"/>
                                        </p:tgtEl>
                                        <p:attrNameLst>
                                          <p:attrName>style.visibility</p:attrName>
                                        </p:attrNameLst>
                                      </p:cBhvr>
                                      <p:to>
                                        <p:strVal val="visible"/>
                                      </p:to>
                                    </p:set>
                                    <p:animEffect transition="in" filter="wipe(down)">
                                      <p:cBhvr>
                                        <p:cTn id="41" dur="500"/>
                                        <p:tgtEl>
                                          <p:spTgt spid="45"/>
                                        </p:tgtEl>
                                      </p:cBhvr>
                                    </p:animEffect>
                                  </p:childTnLst>
                                </p:cTn>
                              </p:par>
                            </p:childTnLst>
                          </p:cTn>
                        </p:par>
                      </p:childTnLst>
                    </p:cTn>
                  </p:par>
                  <p:par>
                    <p:cTn id="42" fill="hold" nodeType="clickPar">
                      <p:stCondLst>
                        <p:cond delay="indefinite"/>
                      </p:stCondLst>
                      <p:childTnLst>
                        <p:par>
                          <p:cTn id="43" fill="hold" nodeType="withGroup">
                            <p:stCondLst>
                              <p:cond delay="0"/>
                            </p:stCondLst>
                            <p:childTnLst>
                              <p:par>
                                <p:cTn id="44" presetID="21" presetClass="entr" presetSubtype="1" fill="hold" nodeType="clickEffect">
                                  <p:stCondLst>
                                    <p:cond delay="0"/>
                                  </p:stCondLst>
                                  <p:childTnLst>
                                    <p:set>
                                      <p:cBhvr>
                                        <p:cTn id="45" dur="1" fill="hold">
                                          <p:stCondLst>
                                            <p:cond delay="0"/>
                                          </p:stCondLst>
                                        </p:cTn>
                                        <p:tgtEl>
                                          <p:spTgt spid="21"/>
                                        </p:tgtEl>
                                        <p:attrNameLst>
                                          <p:attrName>style.visibility</p:attrName>
                                        </p:attrNameLst>
                                      </p:cBhvr>
                                      <p:to>
                                        <p:strVal val="visible"/>
                                      </p:to>
                                    </p:set>
                                    <p:animEffect transition="in" filter="wheel(1)">
                                      <p:cBhvr>
                                        <p:cTn id="46" dur="500"/>
                                        <p:tgtEl>
                                          <p:spTgt spid="21"/>
                                        </p:tgtEl>
                                      </p:cBhvr>
                                    </p:animEffect>
                                  </p:childTnLst>
                                </p:cTn>
                              </p:par>
                            </p:childTnLst>
                          </p:cTn>
                        </p:par>
                        <p:par>
                          <p:cTn id="47" fill="hold" nodeType="afterGroup">
                            <p:stCondLst>
                              <p:cond delay="500"/>
                            </p:stCondLst>
                            <p:childTnLst>
                              <p:par>
                                <p:cTn id="48" presetID="14" presetClass="entr" presetSubtype="10" fill="hold" grpId="0" nodeType="afterEffect">
                                  <p:stCondLst>
                                    <p:cond delay="0"/>
                                  </p:stCondLst>
                                  <p:childTnLst>
                                    <p:set>
                                      <p:cBhvr>
                                        <p:cTn id="49" dur="1" fill="hold">
                                          <p:stCondLst>
                                            <p:cond delay="0"/>
                                          </p:stCondLst>
                                        </p:cTn>
                                        <p:tgtEl>
                                          <p:spTgt spid="46"/>
                                        </p:tgtEl>
                                        <p:attrNameLst>
                                          <p:attrName>style.visibility</p:attrName>
                                        </p:attrNameLst>
                                      </p:cBhvr>
                                      <p:to>
                                        <p:strVal val="visible"/>
                                      </p:to>
                                    </p:set>
                                    <p:animEffect transition="in" filter="randombar(horizontal)">
                                      <p:cBhvr>
                                        <p:cTn id="50" dur="500"/>
                                        <p:tgtEl>
                                          <p:spTgt spid="46"/>
                                        </p:tgtEl>
                                      </p:cBhvr>
                                    </p:animEffect>
                                  </p:childTnLst>
                                </p:cTn>
                              </p:par>
                            </p:childTnLst>
                          </p:cTn>
                        </p:par>
                      </p:childTnLst>
                    </p:cTn>
                  </p:par>
                  <p:par>
                    <p:cTn id="51" fill="hold" nodeType="clickPar">
                      <p:stCondLst>
                        <p:cond delay="indefinite"/>
                      </p:stCondLst>
                      <p:childTnLst>
                        <p:par>
                          <p:cTn id="52" fill="hold" nodeType="withGroup">
                            <p:stCondLst>
                              <p:cond delay="0"/>
                            </p:stCondLst>
                            <p:childTnLst>
                              <p:par>
                                <p:cTn id="53" presetID="21" presetClass="entr" presetSubtype="1" fill="hold" nodeType="clickEffect">
                                  <p:stCondLst>
                                    <p:cond delay="0"/>
                                  </p:stCondLst>
                                  <p:childTnLst>
                                    <p:set>
                                      <p:cBhvr>
                                        <p:cTn id="54" dur="1" fill="hold">
                                          <p:stCondLst>
                                            <p:cond delay="0"/>
                                          </p:stCondLst>
                                        </p:cTn>
                                        <p:tgtEl>
                                          <p:spTgt spid="42"/>
                                        </p:tgtEl>
                                        <p:attrNameLst>
                                          <p:attrName>style.visibility</p:attrName>
                                        </p:attrNameLst>
                                      </p:cBhvr>
                                      <p:to>
                                        <p:strVal val="visible"/>
                                      </p:to>
                                    </p:set>
                                    <p:animEffect transition="in" filter="wheel(1)">
                                      <p:cBhvr>
                                        <p:cTn id="55" dur="500"/>
                                        <p:tgtEl>
                                          <p:spTgt spid="42"/>
                                        </p:tgtEl>
                                      </p:cBhvr>
                                    </p:animEffect>
                                  </p:childTnLst>
                                </p:cTn>
                              </p:par>
                            </p:childTnLst>
                          </p:cTn>
                        </p:par>
                        <p:par>
                          <p:cTn id="56" fill="hold" nodeType="afterGroup">
                            <p:stCondLst>
                              <p:cond delay="500"/>
                            </p:stCondLst>
                            <p:childTnLst>
                              <p:par>
                                <p:cTn id="57" presetID="14" presetClass="entr" presetSubtype="10" fill="hold" grpId="0" nodeType="afterEffect">
                                  <p:stCondLst>
                                    <p:cond delay="0"/>
                                  </p:stCondLst>
                                  <p:childTnLst>
                                    <p:set>
                                      <p:cBhvr>
                                        <p:cTn id="58" dur="1" fill="hold">
                                          <p:stCondLst>
                                            <p:cond delay="0"/>
                                          </p:stCondLst>
                                        </p:cTn>
                                        <p:tgtEl>
                                          <p:spTgt spid="47"/>
                                        </p:tgtEl>
                                        <p:attrNameLst>
                                          <p:attrName>style.visibility</p:attrName>
                                        </p:attrNameLst>
                                      </p:cBhvr>
                                      <p:to>
                                        <p:strVal val="visible"/>
                                      </p:to>
                                    </p:set>
                                    <p:animEffect transition="in" filter="randombar(horizontal)">
                                      <p:cBhvr>
                                        <p:cTn id="59" dur="5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33" grpId="0" animBg="1"/>
      <p:bldP spid="37" grpId="0" animBg="1"/>
      <p:bldP spid="45" grpId="0" animBg="1"/>
      <p:bldP spid="46" grpId="0" animBg="1"/>
      <p:bldP spid="47"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8600" y="990600"/>
            <a:ext cx="8839200" cy="5675656"/>
          </a:xfrm>
          <a:prstGeom prst="rect">
            <a:avLst/>
          </a:prstGeom>
        </p:spPr>
        <p:txBody>
          <a:bodyPr wrap="square">
            <a:spAutoFit/>
          </a:bodyPr>
          <a:lstStyle/>
          <a:p>
            <a:pPr algn="just">
              <a:lnSpc>
                <a:spcPct val="115000"/>
              </a:lnSpc>
              <a:spcAft>
                <a:spcPts val="0"/>
              </a:spcAft>
            </a:pPr>
            <a:r>
              <a:rPr lang="en-US" sz="2800" b="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Câu 1:</a:t>
            </a:r>
            <a:r>
              <a:rPr lang="en-US" sz="280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a:latin typeface="Times New Roman" panose="02020603050405020304" pitchFamily="18" charset="0"/>
                <a:ea typeface="Calibri" panose="020F0502020204030204" pitchFamily="34" charset="0"/>
                <a:cs typeface="Times New Roman" panose="02020603050405020304" pitchFamily="18" charset="0"/>
              </a:rPr>
              <a:t>Thế nào là âm phản xạ?</a:t>
            </a:r>
          </a:p>
          <a:p>
            <a:pPr algn="just">
              <a:lnSpc>
                <a:spcPct val="115000"/>
              </a:lnSpc>
              <a:spcAft>
                <a:spcPts val="0"/>
              </a:spcAft>
            </a:pPr>
            <a:r>
              <a:rPr lang="en-US" sz="2800" i="1">
                <a:solidFill>
                  <a:srgbClr val="FF0000"/>
                </a:solidFill>
                <a:latin typeface="Times New Roman" panose="02020603050405020304" pitchFamily="18" charset="0"/>
                <a:cs typeface="Times New Roman" panose="02020603050405020304" pitchFamily="18" charset="0"/>
              </a:rPr>
              <a:t>TL: Âm phản xạ là âm dội lại khi gặp mặt chắn</a:t>
            </a:r>
            <a:endParaRPr lang="en-US" sz="2800">
              <a:solidFill>
                <a:srgbClr val="FF0000"/>
              </a:solidFill>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15000"/>
              </a:lnSpc>
              <a:spcAft>
                <a:spcPts val="0"/>
              </a:spcAft>
            </a:pPr>
            <a:r>
              <a:rPr lang="en-US" sz="2800" b="1">
                <a:latin typeface="Times New Roman" panose="02020603050405020304" pitchFamily="18" charset="0"/>
                <a:ea typeface="Calibri" panose="020F0502020204030204" pitchFamily="34" charset="0"/>
                <a:cs typeface="Times New Roman" panose="02020603050405020304" pitchFamily="18" charset="0"/>
              </a:rPr>
              <a:t>Câu 2:</a:t>
            </a:r>
            <a:r>
              <a:rPr lang="en-US" sz="2800">
                <a:latin typeface="Times New Roman" panose="02020603050405020304" pitchFamily="18" charset="0"/>
                <a:ea typeface="Calibri" panose="020F0502020204030204" pitchFamily="34" charset="0"/>
                <a:cs typeface="Times New Roman" panose="02020603050405020304" pitchFamily="18" charset="0"/>
              </a:rPr>
              <a:t> Khi nào có tiếng vang?</a:t>
            </a:r>
          </a:p>
          <a:p>
            <a:pPr>
              <a:lnSpc>
                <a:spcPct val="115000"/>
              </a:lnSpc>
              <a:spcAft>
                <a:spcPts val="0"/>
              </a:spcAft>
            </a:pPr>
            <a:r>
              <a:rPr lang="en-US" sz="2800" i="1">
                <a:solidFill>
                  <a:srgbClr val="FF0000"/>
                </a:solidFill>
                <a:latin typeface="Times New Roman" panose="02020603050405020304" pitchFamily="18" charset="0"/>
                <a:cs typeface="Times New Roman" panose="02020603050405020304" pitchFamily="18" charset="0"/>
              </a:rPr>
              <a:t>TL: Khi âm phản xạ truyền tới tai ta chậm hơn âm truyền trực tiếp đến tai ta một khoảng thời gian lớn hơn 1/15 giây</a:t>
            </a:r>
            <a:endParaRPr lang="en-US" sz="2800">
              <a:solidFill>
                <a:srgbClr val="FF0000"/>
              </a:solidFill>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15000"/>
              </a:lnSpc>
              <a:spcAft>
                <a:spcPts val="0"/>
              </a:spcAft>
            </a:pPr>
            <a:r>
              <a:rPr lang="en-US" sz="2800" b="1">
                <a:latin typeface="Times New Roman" panose="02020603050405020304" pitchFamily="18" charset="0"/>
                <a:ea typeface="Calibri" panose="020F0502020204030204" pitchFamily="34" charset="0"/>
                <a:cs typeface="Times New Roman" panose="02020603050405020304" pitchFamily="18" charset="0"/>
              </a:rPr>
              <a:t>Câu 3:</a:t>
            </a:r>
            <a:r>
              <a:rPr lang="en-US" sz="2800">
                <a:latin typeface="Times New Roman" panose="02020603050405020304" pitchFamily="18" charset="0"/>
                <a:ea typeface="Calibri" panose="020F0502020204030204" pitchFamily="34" charset="0"/>
                <a:cs typeface="Times New Roman" panose="02020603050405020304" pitchFamily="18" charset="0"/>
              </a:rPr>
              <a:t> Kể tên các biện pháp chống ô nhiễm tiếng ồn?</a:t>
            </a:r>
          </a:p>
          <a:p>
            <a:r>
              <a:rPr lang="en-US" sz="2800">
                <a:solidFill>
                  <a:srgbClr val="FF0000"/>
                </a:solidFill>
                <a:latin typeface="Times New Roman" panose="02020603050405020304" pitchFamily="18" charset="0"/>
                <a:ea typeface="Calibri" panose="020F0502020204030204" pitchFamily="34" charset="0"/>
                <a:cs typeface="Times New Roman" panose="02020603050405020304" pitchFamily="18" charset="0"/>
              </a:rPr>
              <a:t>TL: </a:t>
            </a:r>
            <a:r>
              <a:rPr lang="en-US" sz="2800" i="1">
                <a:solidFill>
                  <a:srgbClr val="FF0000"/>
                </a:solidFill>
                <a:latin typeface="Times New Roman" panose="02020603050405020304" pitchFamily="18" charset="0"/>
                <a:cs typeface="Times New Roman" panose="02020603050405020304" pitchFamily="18" charset="0"/>
              </a:rPr>
              <a:t>Các biện pháp để giảm tiếng ồn ảnh hưởng tới sức khỏe:</a:t>
            </a:r>
            <a:endParaRPr lang="en-US" sz="2800">
              <a:solidFill>
                <a:srgbClr val="FF0000"/>
              </a:solidFill>
              <a:latin typeface="Times New Roman" panose="02020603050405020304" pitchFamily="18" charset="0"/>
              <a:cs typeface="Times New Roman" panose="02020603050405020304" pitchFamily="18" charset="0"/>
            </a:endParaRPr>
          </a:p>
          <a:p>
            <a:r>
              <a:rPr lang="en-US" sz="2800" i="1">
                <a:solidFill>
                  <a:srgbClr val="FF0000"/>
                </a:solidFill>
                <a:latin typeface="Times New Roman" panose="02020603050405020304" pitchFamily="18" charset="0"/>
                <a:cs typeface="Times New Roman" panose="02020603050405020304" pitchFamily="18" charset="0"/>
              </a:rPr>
              <a:t>- Hạn chế nguồn gây ra tiếng ồn</a:t>
            </a:r>
            <a:endParaRPr lang="en-US" sz="2800">
              <a:solidFill>
                <a:srgbClr val="FF0000"/>
              </a:solidFill>
              <a:latin typeface="Times New Roman" panose="02020603050405020304" pitchFamily="18" charset="0"/>
              <a:cs typeface="Times New Roman" panose="02020603050405020304" pitchFamily="18" charset="0"/>
            </a:endParaRPr>
          </a:p>
          <a:p>
            <a:r>
              <a:rPr lang="en-US" sz="2800" i="1">
                <a:solidFill>
                  <a:srgbClr val="FF0000"/>
                </a:solidFill>
                <a:latin typeface="Times New Roman" panose="02020603050405020304" pitchFamily="18" charset="0"/>
                <a:cs typeface="Times New Roman" panose="02020603050405020304" pitchFamily="18" charset="0"/>
              </a:rPr>
              <a:t>- Phân tán tiếng ồn trên đường truyền.</a:t>
            </a:r>
            <a:endParaRPr lang="en-US" sz="2800">
              <a:solidFill>
                <a:srgbClr val="FF0000"/>
              </a:solidFill>
              <a:latin typeface="Times New Roman" panose="02020603050405020304" pitchFamily="18" charset="0"/>
              <a:cs typeface="Times New Roman" panose="02020603050405020304" pitchFamily="18" charset="0"/>
            </a:endParaRPr>
          </a:p>
          <a:p>
            <a:r>
              <a:rPr lang="en-US" sz="2800" i="1">
                <a:solidFill>
                  <a:srgbClr val="FF0000"/>
                </a:solidFill>
                <a:latin typeface="Times New Roman" panose="02020603050405020304" pitchFamily="18" charset="0"/>
                <a:cs typeface="Times New Roman" panose="02020603050405020304" pitchFamily="18" charset="0"/>
              </a:rPr>
              <a:t>- Ngăn cản bớt sự lan truyền của tiếng ồn đến tai.</a:t>
            </a:r>
            <a:endParaRPr lang="en-US" sz="2800">
              <a:solidFill>
                <a:srgbClr val="FF0000"/>
              </a:solidFill>
              <a:latin typeface="Times New Roman" panose="02020603050405020304" pitchFamily="18" charset="0"/>
              <a:cs typeface="Times New Roman" panose="02020603050405020304" pitchFamily="18" charset="0"/>
            </a:endParaRPr>
          </a:p>
          <a:p>
            <a:pPr algn="just">
              <a:lnSpc>
                <a:spcPct val="115000"/>
              </a:lnSpc>
              <a:spcAft>
                <a:spcPts val="0"/>
              </a:spcAft>
            </a:pPr>
            <a:endParaRPr lang="en-US" sz="2800">
              <a:latin typeface="Times New Roman" panose="02020603050405020304" pitchFamily="18" charset="0"/>
              <a:ea typeface="Calibri" panose="020F0502020204030204" pitchFamily="34" charset="0"/>
              <a:cs typeface="Times New Roman" panose="02020603050405020304" pitchFamily="18" charset="0"/>
            </a:endParaRPr>
          </a:p>
        </p:txBody>
      </p:sp>
      <p:sp>
        <p:nvSpPr>
          <p:cNvPr id="4" name="Title 3">
            <a:extLst>
              <a:ext uri="{FF2B5EF4-FFF2-40B4-BE49-F238E27FC236}">
                <a16:creationId xmlns:a16="http://schemas.microsoft.com/office/drawing/2014/main" id="{1DECA560-0A19-E037-3CEC-CA7D3DA9D9AB}"/>
              </a:ext>
            </a:extLst>
          </p:cNvPr>
          <p:cNvSpPr txBox="1">
            <a:spLocks/>
          </p:cNvSpPr>
          <p:nvPr/>
        </p:nvSpPr>
        <p:spPr>
          <a:xfrm>
            <a:off x="1558834" y="76200"/>
            <a:ext cx="6518366" cy="584200"/>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lvl1pPr algn="ctr" rtl="0" eaLnBrk="0" fontAlgn="base" hangingPunct="0">
              <a:spcBef>
                <a:spcPct val="0"/>
              </a:spcBef>
              <a:spcAft>
                <a:spcPct val="0"/>
              </a:spcAft>
              <a:defRPr sz="4400" kern="1200">
                <a:solidFill>
                  <a:schemeClr val="dk1"/>
                </a:solidFill>
                <a:latin typeface="+mn-lt"/>
                <a:ea typeface="+mn-ea"/>
                <a:cs typeface="+mn-cs"/>
              </a:defRPr>
            </a:lvl1pPr>
            <a:lvl2pPr algn="ctr" rtl="0" eaLnBrk="0" fontAlgn="base" hangingPunct="0">
              <a:spcBef>
                <a:spcPct val="0"/>
              </a:spcBef>
              <a:spcAft>
                <a:spcPct val="0"/>
              </a:spcAft>
              <a:defRPr sz="4400">
                <a:solidFill>
                  <a:schemeClr val="dk1"/>
                </a:solidFill>
                <a:latin typeface="+mn-lt"/>
                <a:ea typeface="+mn-ea"/>
                <a:cs typeface="+mn-cs"/>
              </a:defRPr>
            </a:lvl2pPr>
            <a:lvl3pPr algn="ctr" rtl="0" eaLnBrk="0" fontAlgn="base" hangingPunct="0">
              <a:spcBef>
                <a:spcPct val="0"/>
              </a:spcBef>
              <a:spcAft>
                <a:spcPct val="0"/>
              </a:spcAft>
              <a:defRPr sz="4400">
                <a:solidFill>
                  <a:schemeClr val="dk1"/>
                </a:solidFill>
                <a:latin typeface="+mn-lt"/>
                <a:ea typeface="+mn-ea"/>
                <a:cs typeface="+mn-cs"/>
              </a:defRPr>
            </a:lvl3pPr>
            <a:lvl4pPr algn="ctr" rtl="0" eaLnBrk="0" fontAlgn="base" hangingPunct="0">
              <a:spcBef>
                <a:spcPct val="0"/>
              </a:spcBef>
              <a:spcAft>
                <a:spcPct val="0"/>
              </a:spcAft>
              <a:defRPr sz="4400">
                <a:solidFill>
                  <a:schemeClr val="dk1"/>
                </a:solidFill>
                <a:latin typeface="+mn-lt"/>
                <a:ea typeface="+mn-ea"/>
                <a:cs typeface="+mn-cs"/>
              </a:defRPr>
            </a:lvl4pPr>
            <a:lvl5pPr algn="ctr" rtl="0" eaLnBrk="0" fontAlgn="base" hangingPunct="0">
              <a:spcBef>
                <a:spcPct val="0"/>
              </a:spcBef>
              <a:spcAft>
                <a:spcPct val="0"/>
              </a:spcAft>
              <a:defRPr sz="4400">
                <a:solidFill>
                  <a:schemeClr val="dk1"/>
                </a:solidFill>
                <a:latin typeface="+mn-lt"/>
                <a:ea typeface="+mn-ea"/>
                <a:cs typeface="+mn-cs"/>
              </a:defRPr>
            </a:lvl5pPr>
            <a:lvl6pPr marL="457200" algn="ctr" rtl="0" fontAlgn="base">
              <a:spcBef>
                <a:spcPct val="0"/>
              </a:spcBef>
              <a:spcAft>
                <a:spcPct val="0"/>
              </a:spcAft>
              <a:defRPr sz="4400">
                <a:solidFill>
                  <a:schemeClr val="dk1"/>
                </a:solidFill>
                <a:latin typeface="+mn-lt"/>
                <a:ea typeface="+mn-ea"/>
                <a:cs typeface="+mn-cs"/>
              </a:defRPr>
            </a:lvl6pPr>
            <a:lvl7pPr marL="914400" algn="ctr" rtl="0" fontAlgn="base">
              <a:spcBef>
                <a:spcPct val="0"/>
              </a:spcBef>
              <a:spcAft>
                <a:spcPct val="0"/>
              </a:spcAft>
              <a:defRPr sz="4400">
                <a:solidFill>
                  <a:schemeClr val="dk1"/>
                </a:solidFill>
                <a:latin typeface="+mn-lt"/>
                <a:ea typeface="+mn-ea"/>
                <a:cs typeface="+mn-cs"/>
              </a:defRPr>
            </a:lvl7pPr>
            <a:lvl8pPr marL="1371600" algn="ctr" rtl="0" fontAlgn="base">
              <a:spcBef>
                <a:spcPct val="0"/>
              </a:spcBef>
              <a:spcAft>
                <a:spcPct val="0"/>
              </a:spcAft>
              <a:defRPr sz="4400">
                <a:solidFill>
                  <a:schemeClr val="dk1"/>
                </a:solidFill>
                <a:latin typeface="+mn-lt"/>
                <a:ea typeface="+mn-ea"/>
                <a:cs typeface="+mn-cs"/>
              </a:defRPr>
            </a:lvl8pPr>
            <a:lvl9pPr marL="1828800" algn="ctr" rtl="0" fontAlgn="base">
              <a:spcBef>
                <a:spcPct val="0"/>
              </a:spcBef>
              <a:spcAft>
                <a:spcPct val="0"/>
              </a:spcAft>
              <a:defRPr sz="4400">
                <a:solidFill>
                  <a:schemeClr val="dk1"/>
                </a:solidFill>
                <a:latin typeface="+mn-lt"/>
                <a:ea typeface="+mn-ea"/>
                <a:cs typeface="+mn-cs"/>
              </a:defRPr>
            </a:lvl9pPr>
          </a:lstStyle>
          <a:p>
            <a:pPr>
              <a:defRPr/>
            </a:pPr>
            <a:r>
              <a:rPr lang="en-US" sz="3200" b="1">
                <a:solidFill>
                  <a:srgbClr val="FF0000"/>
                </a:solidFill>
                <a:latin typeface="Times New Roman" panose="02020603050405020304" pitchFamily="18" charset="0"/>
                <a:cs typeface="Times New Roman" panose="02020603050405020304" pitchFamily="18" charset="0"/>
              </a:rPr>
              <a:t>LUYỆN TẬP</a:t>
            </a:r>
            <a:endParaRPr lang="en-US" sz="3200" b="1" dirty="0">
              <a:solidFill>
                <a:srgbClr val="FF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8329851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barn(inVertical)">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barn(inVertical)">
                                      <p:cBhvr>
                                        <p:cTn id="12" dur="500"/>
                                        <p:tgtEl>
                                          <p:spTgt spid="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Effect transition="in" filter="barn(inVertical)">
                                      <p:cBhvr>
                                        <p:cTn id="17" dur="500"/>
                                        <p:tgtEl>
                                          <p:spTgt spid="2">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2">
                                            <p:txEl>
                                              <p:pRg st="3" end="3"/>
                                            </p:txEl>
                                          </p:spTgt>
                                        </p:tgtEl>
                                        <p:attrNameLst>
                                          <p:attrName>style.visibility</p:attrName>
                                        </p:attrNameLst>
                                      </p:cBhvr>
                                      <p:to>
                                        <p:strVal val="visible"/>
                                      </p:to>
                                    </p:set>
                                    <p:animEffect transition="in" filter="barn(inVertical)">
                                      <p:cBhvr>
                                        <p:cTn id="22" dur="500"/>
                                        <p:tgtEl>
                                          <p:spTgt spid="2">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nodeType="clickEffect">
                                  <p:stCondLst>
                                    <p:cond delay="0"/>
                                  </p:stCondLst>
                                  <p:childTnLst>
                                    <p:set>
                                      <p:cBhvr>
                                        <p:cTn id="26" dur="1" fill="hold">
                                          <p:stCondLst>
                                            <p:cond delay="0"/>
                                          </p:stCondLst>
                                        </p:cTn>
                                        <p:tgtEl>
                                          <p:spTgt spid="2">
                                            <p:txEl>
                                              <p:pRg st="4" end="4"/>
                                            </p:txEl>
                                          </p:spTgt>
                                        </p:tgtEl>
                                        <p:attrNameLst>
                                          <p:attrName>style.visibility</p:attrName>
                                        </p:attrNameLst>
                                      </p:cBhvr>
                                      <p:to>
                                        <p:strVal val="visible"/>
                                      </p:to>
                                    </p:set>
                                    <p:animEffect transition="in" filter="barn(inVertical)">
                                      <p:cBhvr>
                                        <p:cTn id="27" dur="500"/>
                                        <p:tgtEl>
                                          <p:spTgt spid="2">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nodeType="clickEffect">
                                  <p:stCondLst>
                                    <p:cond delay="0"/>
                                  </p:stCondLst>
                                  <p:childTnLst>
                                    <p:set>
                                      <p:cBhvr>
                                        <p:cTn id="31" dur="1" fill="hold">
                                          <p:stCondLst>
                                            <p:cond delay="0"/>
                                          </p:stCondLst>
                                        </p:cTn>
                                        <p:tgtEl>
                                          <p:spTgt spid="2">
                                            <p:txEl>
                                              <p:pRg st="5" end="5"/>
                                            </p:txEl>
                                          </p:spTgt>
                                        </p:tgtEl>
                                        <p:attrNameLst>
                                          <p:attrName>style.visibility</p:attrName>
                                        </p:attrNameLst>
                                      </p:cBhvr>
                                      <p:to>
                                        <p:strVal val="visible"/>
                                      </p:to>
                                    </p:set>
                                    <p:animEffect transition="in" filter="barn(inVertical)">
                                      <p:cBhvr>
                                        <p:cTn id="32" dur="500"/>
                                        <p:tgtEl>
                                          <p:spTgt spid="2">
                                            <p:txEl>
                                              <p:pRg st="5" end="5"/>
                                            </p:txEl>
                                          </p:spTgt>
                                        </p:tgtEl>
                                      </p:cBhvr>
                                    </p:animEffect>
                                  </p:childTnLst>
                                </p:cTn>
                              </p:par>
                              <p:par>
                                <p:cTn id="33" presetID="16" presetClass="entr" presetSubtype="21" fill="hold" nodeType="withEffect">
                                  <p:stCondLst>
                                    <p:cond delay="0"/>
                                  </p:stCondLst>
                                  <p:childTnLst>
                                    <p:set>
                                      <p:cBhvr>
                                        <p:cTn id="34" dur="1" fill="hold">
                                          <p:stCondLst>
                                            <p:cond delay="0"/>
                                          </p:stCondLst>
                                        </p:cTn>
                                        <p:tgtEl>
                                          <p:spTgt spid="2">
                                            <p:txEl>
                                              <p:pRg st="6" end="6"/>
                                            </p:txEl>
                                          </p:spTgt>
                                        </p:tgtEl>
                                        <p:attrNameLst>
                                          <p:attrName>style.visibility</p:attrName>
                                        </p:attrNameLst>
                                      </p:cBhvr>
                                      <p:to>
                                        <p:strVal val="visible"/>
                                      </p:to>
                                    </p:set>
                                    <p:animEffect transition="in" filter="barn(inVertical)">
                                      <p:cBhvr>
                                        <p:cTn id="35" dur="500"/>
                                        <p:tgtEl>
                                          <p:spTgt spid="2">
                                            <p:txEl>
                                              <p:pRg st="6" end="6"/>
                                            </p:txEl>
                                          </p:spTgt>
                                        </p:tgtEl>
                                      </p:cBhvr>
                                    </p:animEffect>
                                  </p:childTnLst>
                                </p:cTn>
                              </p:par>
                              <p:par>
                                <p:cTn id="36" presetID="16" presetClass="entr" presetSubtype="21" fill="hold" nodeType="withEffect">
                                  <p:stCondLst>
                                    <p:cond delay="0"/>
                                  </p:stCondLst>
                                  <p:childTnLst>
                                    <p:set>
                                      <p:cBhvr>
                                        <p:cTn id="37" dur="1" fill="hold">
                                          <p:stCondLst>
                                            <p:cond delay="0"/>
                                          </p:stCondLst>
                                        </p:cTn>
                                        <p:tgtEl>
                                          <p:spTgt spid="2">
                                            <p:txEl>
                                              <p:pRg st="7" end="7"/>
                                            </p:txEl>
                                          </p:spTgt>
                                        </p:tgtEl>
                                        <p:attrNameLst>
                                          <p:attrName>style.visibility</p:attrName>
                                        </p:attrNameLst>
                                      </p:cBhvr>
                                      <p:to>
                                        <p:strVal val="visible"/>
                                      </p:to>
                                    </p:set>
                                    <p:animEffect transition="in" filter="barn(inVertical)">
                                      <p:cBhvr>
                                        <p:cTn id="38" dur="500"/>
                                        <p:tgtEl>
                                          <p:spTgt spid="2">
                                            <p:txEl>
                                              <p:pRg st="7" end="7"/>
                                            </p:txEl>
                                          </p:spTgt>
                                        </p:tgtEl>
                                      </p:cBhvr>
                                    </p:animEffect>
                                  </p:childTnLst>
                                </p:cTn>
                              </p:par>
                              <p:par>
                                <p:cTn id="39" presetID="16" presetClass="entr" presetSubtype="21" fill="hold" nodeType="withEffect">
                                  <p:stCondLst>
                                    <p:cond delay="0"/>
                                  </p:stCondLst>
                                  <p:childTnLst>
                                    <p:set>
                                      <p:cBhvr>
                                        <p:cTn id="40" dur="1" fill="hold">
                                          <p:stCondLst>
                                            <p:cond delay="0"/>
                                          </p:stCondLst>
                                        </p:cTn>
                                        <p:tgtEl>
                                          <p:spTgt spid="2">
                                            <p:txEl>
                                              <p:pRg st="8" end="8"/>
                                            </p:txEl>
                                          </p:spTgt>
                                        </p:tgtEl>
                                        <p:attrNameLst>
                                          <p:attrName>style.visibility</p:attrName>
                                        </p:attrNameLst>
                                      </p:cBhvr>
                                      <p:to>
                                        <p:strVal val="visible"/>
                                      </p:to>
                                    </p:set>
                                    <p:animEffect transition="in" filter="barn(inVertical)">
                                      <p:cBhvr>
                                        <p:cTn id="41" dur="500"/>
                                        <p:tgtEl>
                                          <p:spTgt spid="2">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52400" y="243446"/>
            <a:ext cx="8763000" cy="6462154"/>
          </a:xfrm>
          <a:prstGeom prst="rect">
            <a:avLst/>
          </a:prstGeom>
        </p:spPr>
        <p:txBody>
          <a:bodyPr wrap="square">
            <a:spAutoFit/>
          </a:bodyPr>
          <a:lstStyle/>
          <a:p>
            <a:pPr algn="just">
              <a:lnSpc>
                <a:spcPct val="115000"/>
              </a:lnSpc>
              <a:spcAft>
                <a:spcPts val="500"/>
              </a:spcAft>
            </a:pPr>
            <a:r>
              <a:rPr lang="en-US" sz="2800" b="1">
                <a:solidFill>
                  <a:srgbClr val="2B2B2C"/>
                </a:solidFill>
                <a:latin typeface="Times New Roman" panose="02020603050405020304" pitchFamily="18" charset="0"/>
                <a:ea typeface="Times New Roman" panose="02020603050405020304" pitchFamily="18" charset="0"/>
                <a:cs typeface="Times New Roman" panose="02020603050405020304" pitchFamily="18" charset="0"/>
              </a:rPr>
              <a:t>Câu 4:</a:t>
            </a:r>
            <a:r>
              <a:rPr lang="en-US" sz="2800">
                <a:solidFill>
                  <a:srgbClr val="2B2B2C"/>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a:solidFill>
                  <a:srgbClr val="2B2B2C"/>
                </a:solidFill>
                <a:latin typeface="Times New Roman" panose="02020603050405020304" pitchFamily="18" charset="0"/>
                <a:ea typeface="Segoe UI" panose="020B0502040204020203" pitchFamily="34" charset="0"/>
                <a:cs typeface="Times New Roman" panose="02020603050405020304" pitchFamily="18" charset="0"/>
              </a:rPr>
              <a:t>Trong những trường hợp dưới đây, hiện tượng nào ứng dụng phản xạ âm?</a:t>
            </a:r>
          </a:p>
          <a:p>
            <a:pPr marL="215900" algn="just">
              <a:lnSpc>
                <a:spcPct val="115000"/>
              </a:lnSpc>
              <a:spcAft>
                <a:spcPts val="500"/>
              </a:spcAft>
              <a:tabLst>
                <a:tab pos="446405" algn="l"/>
              </a:tabLst>
            </a:pPr>
            <a:r>
              <a:rPr lang="en-US" sz="2800">
                <a:solidFill>
                  <a:srgbClr val="2B2B2C"/>
                </a:solidFill>
                <a:latin typeface="Times New Roman" panose="02020603050405020304" pitchFamily="18" charset="0"/>
                <a:ea typeface="Segoe UI" panose="020B0502040204020203" pitchFamily="34" charset="0"/>
                <a:cs typeface="Times New Roman" panose="02020603050405020304" pitchFamily="18" charset="0"/>
              </a:rPr>
              <a:t>A. Xác định độ sâu của đáy biển.</a:t>
            </a:r>
          </a:p>
          <a:p>
            <a:pPr lvl="0" algn="just">
              <a:lnSpc>
                <a:spcPct val="115000"/>
              </a:lnSpc>
              <a:spcAft>
                <a:spcPts val="500"/>
              </a:spcAft>
              <a:tabLst>
                <a:tab pos="446405" algn="l"/>
              </a:tabLst>
            </a:pPr>
            <a:r>
              <a:rPr lang="en-US" sz="2800">
                <a:solidFill>
                  <a:srgbClr val="2B2B2C"/>
                </a:solidFill>
                <a:latin typeface="Times New Roman" panose="02020603050405020304" pitchFamily="18" charset="0"/>
                <a:ea typeface="Segoe UI" panose="020B0502040204020203" pitchFamily="34" charset="0"/>
                <a:cs typeface="Times New Roman" panose="02020603050405020304" pitchFamily="18" charset="0"/>
              </a:rPr>
              <a:t>  B. Nói chuyện qua điện thoại.</a:t>
            </a:r>
          </a:p>
          <a:p>
            <a:pPr indent="215900" algn="just">
              <a:lnSpc>
                <a:spcPct val="115000"/>
              </a:lnSpc>
              <a:spcAft>
                <a:spcPts val="500"/>
              </a:spcAft>
            </a:pPr>
            <a:r>
              <a:rPr lang="en-US" sz="2800">
                <a:solidFill>
                  <a:srgbClr val="2B2B2C"/>
                </a:solidFill>
                <a:latin typeface="Times New Roman" panose="02020603050405020304" pitchFamily="18" charset="0"/>
                <a:ea typeface="Segoe UI" panose="020B0502040204020203" pitchFamily="34" charset="0"/>
                <a:cs typeface="Times New Roman" panose="02020603050405020304" pitchFamily="18" charset="0"/>
              </a:rPr>
              <a:t>C. Nói trong phòng thu âm qua hệ thống loa.</a:t>
            </a:r>
          </a:p>
          <a:p>
            <a:pPr indent="215900" algn="just">
              <a:lnSpc>
                <a:spcPct val="115000"/>
              </a:lnSpc>
              <a:spcAft>
                <a:spcPts val="0"/>
              </a:spcAft>
            </a:pPr>
            <a:r>
              <a:rPr lang="en-US" sz="2800">
                <a:solidFill>
                  <a:srgbClr val="2B2B2C"/>
                </a:solidFill>
                <a:latin typeface="Times New Roman" panose="02020603050405020304" pitchFamily="18" charset="0"/>
                <a:ea typeface="Segoe UI" panose="020B0502040204020203" pitchFamily="34" charset="0"/>
                <a:cs typeface="Times New Roman" panose="02020603050405020304" pitchFamily="18" charset="0"/>
              </a:rPr>
              <a:t>D. Nói trong hội trường thông qua hệ thống loa.</a:t>
            </a:r>
          </a:p>
          <a:p>
            <a:pPr>
              <a:lnSpc>
                <a:spcPct val="115000"/>
              </a:lnSpc>
              <a:spcAft>
                <a:spcPts val="0"/>
              </a:spcAft>
              <a:tabLst>
                <a:tab pos="413385" algn="l"/>
              </a:tabLst>
            </a:pPr>
            <a:r>
              <a:rPr lang="en-US" sz="2800" b="1">
                <a:solidFill>
                  <a:srgbClr val="2B2B2C"/>
                </a:solidFill>
                <a:latin typeface="Times New Roman" panose="02020603050405020304" pitchFamily="18" charset="0"/>
                <a:ea typeface="Times New Roman" panose="02020603050405020304" pitchFamily="18" charset="0"/>
                <a:cs typeface="Times New Roman" panose="02020603050405020304" pitchFamily="18" charset="0"/>
              </a:rPr>
              <a:t>Câu 5:</a:t>
            </a:r>
            <a:r>
              <a:rPr lang="en-US" sz="2800">
                <a:solidFill>
                  <a:srgbClr val="2B2B2C"/>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a:solidFill>
                  <a:srgbClr val="2B2B2C"/>
                </a:solidFill>
                <a:latin typeface="Times New Roman" panose="02020603050405020304" pitchFamily="18" charset="0"/>
                <a:ea typeface="Segoe UI" panose="020B0502040204020203" pitchFamily="34" charset="0"/>
                <a:cs typeface="Times New Roman" panose="02020603050405020304" pitchFamily="18" charset="0"/>
              </a:rPr>
              <a:t>Âm phản xạ có:</a:t>
            </a:r>
          </a:p>
          <a:p>
            <a:pPr marL="215900" algn="just">
              <a:lnSpc>
                <a:spcPct val="115000"/>
              </a:lnSpc>
              <a:spcAft>
                <a:spcPts val="0"/>
              </a:spcAft>
              <a:tabLst>
                <a:tab pos="446405" algn="l"/>
              </a:tabLst>
            </a:pPr>
            <a:r>
              <a:rPr lang="en-US" sz="2800">
                <a:solidFill>
                  <a:srgbClr val="2B2B2C"/>
                </a:solidFill>
                <a:latin typeface="Times New Roman" panose="02020603050405020304" pitchFamily="18" charset="0"/>
                <a:ea typeface="Segoe UI" panose="020B0502040204020203" pitchFamily="34" charset="0"/>
                <a:cs typeface="Times New Roman" panose="02020603050405020304" pitchFamily="18" charset="0"/>
              </a:rPr>
              <a:t>A. độ to nhỏ hơn âm tới.</a:t>
            </a:r>
          </a:p>
          <a:p>
            <a:pPr marL="215900" indent="12700">
              <a:lnSpc>
                <a:spcPct val="139000"/>
              </a:lnSpc>
              <a:spcAft>
                <a:spcPts val="0"/>
              </a:spcAft>
            </a:pPr>
            <a:r>
              <a:rPr lang="en-US" sz="2800">
                <a:solidFill>
                  <a:srgbClr val="2B2B2C"/>
                </a:solidFill>
                <a:latin typeface="Times New Roman" panose="02020603050405020304" pitchFamily="18" charset="0"/>
                <a:ea typeface="Segoe UI" panose="020B0502040204020203" pitchFamily="34" charset="0"/>
                <a:cs typeface="Times New Roman" panose="02020603050405020304" pitchFamily="18" charset="0"/>
              </a:rPr>
              <a:t>B. độ to bằng âm tới.</a:t>
            </a:r>
            <a:br>
              <a:rPr lang="en-US" sz="2800">
                <a:solidFill>
                  <a:srgbClr val="2B2B2C"/>
                </a:solidFill>
                <a:latin typeface="Times New Roman" panose="02020603050405020304" pitchFamily="18" charset="0"/>
                <a:ea typeface="Segoe UI" panose="020B0502040204020203" pitchFamily="34" charset="0"/>
                <a:cs typeface="Times New Roman" panose="02020603050405020304" pitchFamily="18" charset="0"/>
              </a:rPr>
            </a:br>
            <a:r>
              <a:rPr lang="en-US" sz="2800">
                <a:solidFill>
                  <a:srgbClr val="2B2B2C"/>
                </a:solidFill>
                <a:latin typeface="Times New Roman" panose="02020603050405020304" pitchFamily="18" charset="0"/>
                <a:ea typeface="Segoe UI" panose="020B0502040204020203" pitchFamily="34" charset="0"/>
                <a:cs typeface="Times New Roman" panose="02020603050405020304" pitchFamily="18" charset="0"/>
              </a:rPr>
              <a:t>C. độ to lớn hơn âm tới.</a:t>
            </a:r>
          </a:p>
          <a:p>
            <a:pPr indent="215900" algn="just">
              <a:lnSpc>
                <a:spcPct val="115000"/>
              </a:lnSpc>
              <a:spcAft>
                <a:spcPts val="0"/>
              </a:spcAft>
            </a:pPr>
            <a:r>
              <a:rPr lang="en-US" sz="2800">
                <a:solidFill>
                  <a:srgbClr val="2B2B2C"/>
                </a:solidFill>
                <a:latin typeface="Times New Roman" panose="02020603050405020304" pitchFamily="18" charset="0"/>
                <a:ea typeface="Segoe UI" panose="020B0502040204020203" pitchFamily="34" charset="0"/>
                <a:cs typeface="Times New Roman" panose="02020603050405020304" pitchFamily="18" charset="0"/>
              </a:rPr>
              <a:t>D. độ to bằng hoặc nhỏ hơn âm tới tuỳ thuộc vào môi trường truyền âm.</a:t>
            </a:r>
            <a:endParaRPr lang="en-US" sz="2800">
              <a:solidFill>
                <a:srgbClr val="2B2B2C"/>
              </a:solidFill>
              <a:effectLst/>
              <a:latin typeface="Times New Roman" panose="02020603050405020304" pitchFamily="18" charset="0"/>
              <a:ea typeface="Segoe UI" panose="020B0502040204020203" pitchFamily="34" charset="0"/>
              <a:cs typeface="Times New Roman" panose="02020603050405020304" pitchFamily="18" charset="0"/>
            </a:endParaRPr>
          </a:p>
        </p:txBody>
      </p:sp>
      <p:sp>
        <p:nvSpPr>
          <p:cNvPr id="3" name="Oval 2"/>
          <p:cNvSpPr/>
          <p:nvPr/>
        </p:nvSpPr>
        <p:spPr>
          <a:xfrm>
            <a:off x="304800" y="1327150"/>
            <a:ext cx="609600" cy="577850"/>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4" name="Oval 3"/>
          <p:cNvSpPr/>
          <p:nvPr/>
        </p:nvSpPr>
        <p:spPr>
          <a:xfrm>
            <a:off x="304800" y="3886200"/>
            <a:ext cx="609600" cy="577850"/>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Tree>
    <p:extLst>
      <p:ext uri="{BB962C8B-B14F-4D97-AF65-F5344CB8AC3E}">
        <p14:creationId xmlns:p14="http://schemas.microsoft.com/office/powerpoint/2010/main" val="21638226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ppt_x"/>
                                          </p:val>
                                        </p:tav>
                                        <p:tav tm="100000">
                                          <p:val>
                                            <p:strVal val="#ppt_x"/>
                                          </p:val>
                                        </p:tav>
                                      </p:tavLst>
                                    </p:anim>
                                    <p:anim calcmode="lin" valueType="num">
                                      <p:cBhvr additive="base">
                                        <p:cTn id="14"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8600" y="990600"/>
            <a:ext cx="8839200" cy="4848250"/>
          </a:xfrm>
          <a:prstGeom prst="rect">
            <a:avLst/>
          </a:prstGeom>
        </p:spPr>
        <p:txBody>
          <a:bodyPr wrap="square">
            <a:spAutoFit/>
          </a:bodyPr>
          <a:lstStyle/>
          <a:p>
            <a:r>
              <a:rPr lang="en-US" sz="3200" u="sng">
                <a:solidFill>
                  <a:srgbClr val="FF0000"/>
                </a:solidFill>
                <a:latin typeface="Times New Roman" panose="02020603050405020304" pitchFamily="18" charset="0"/>
                <a:cs typeface="Times New Roman" panose="02020603050405020304" pitchFamily="18" charset="0"/>
              </a:rPr>
              <a:t>14.11.</a:t>
            </a:r>
            <a:r>
              <a:rPr lang="en-US" sz="3200">
                <a:latin typeface="Times New Roman" panose="02020603050405020304" pitchFamily="18" charset="0"/>
                <a:cs typeface="Times New Roman" panose="02020603050405020304" pitchFamily="18" charset="0"/>
              </a:rPr>
              <a:t> Tại sao để việc ghi âm trên băng, đĩa đạt chất lượng cao, những ca sĩ thường được mời đến những phòng ghi âm chuyên dụng chứ không phải tại nhà hát?</a:t>
            </a:r>
          </a:p>
          <a:p>
            <a:pPr algn="just">
              <a:lnSpc>
                <a:spcPct val="115000"/>
              </a:lnSpc>
              <a:spcAft>
                <a:spcPts val="0"/>
              </a:spcAft>
            </a:pPr>
            <a:endParaRPr lang="en-US" sz="3200" i="1">
              <a:solidFill>
                <a:srgbClr val="FF0000"/>
              </a:solidFill>
              <a:latin typeface="Times New Roman" panose="02020603050405020304" pitchFamily="18" charset="0"/>
              <a:cs typeface="Times New Roman" panose="02020603050405020304" pitchFamily="18" charset="0"/>
            </a:endParaRPr>
          </a:p>
          <a:p>
            <a:pPr algn="just">
              <a:lnSpc>
                <a:spcPct val="115000"/>
              </a:lnSpc>
              <a:spcAft>
                <a:spcPts val="0"/>
              </a:spcAft>
            </a:pPr>
            <a:r>
              <a:rPr lang="en-US" sz="3200" i="1">
                <a:solidFill>
                  <a:srgbClr val="FF0000"/>
                </a:solidFill>
                <a:latin typeface="Times New Roman" panose="02020603050405020304" pitchFamily="18" charset="0"/>
                <a:cs typeface="Times New Roman" panose="02020603050405020304" pitchFamily="18" charset="0"/>
              </a:rPr>
              <a:t>TL: Vì ở tại nhà hát, khi ca sĩ hát tạo ra tiếng vang. Nên khi ghi âm băng đĩa chất lượng cao, cần đến phòng ghi âm chuyên dụng để không tạo ra tiếng vang =&gt; thu hút người nghe.</a:t>
            </a:r>
            <a:endParaRPr lang="en-US" sz="3200">
              <a:solidFill>
                <a:srgbClr val="FF0000"/>
              </a:solidFill>
              <a:latin typeface="Times New Roman" panose="02020603050405020304" pitchFamily="18" charset="0"/>
              <a:ea typeface="Calibri" panose="020F0502020204030204" pitchFamily="34" charset="0"/>
              <a:cs typeface="Times New Roman" panose="02020603050405020304" pitchFamily="18" charset="0"/>
            </a:endParaRPr>
          </a:p>
        </p:txBody>
      </p:sp>
      <p:sp>
        <p:nvSpPr>
          <p:cNvPr id="4" name="Title 3">
            <a:extLst>
              <a:ext uri="{FF2B5EF4-FFF2-40B4-BE49-F238E27FC236}">
                <a16:creationId xmlns:a16="http://schemas.microsoft.com/office/drawing/2014/main" id="{1DECA560-0A19-E037-3CEC-CA7D3DA9D9AB}"/>
              </a:ext>
            </a:extLst>
          </p:cNvPr>
          <p:cNvSpPr txBox="1">
            <a:spLocks/>
          </p:cNvSpPr>
          <p:nvPr/>
        </p:nvSpPr>
        <p:spPr>
          <a:xfrm>
            <a:off x="1558834" y="76200"/>
            <a:ext cx="6518366" cy="584200"/>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lvl1pPr algn="ctr" rtl="0" eaLnBrk="0" fontAlgn="base" hangingPunct="0">
              <a:spcBef>
                <a:spcPct val="0"/>
              </a:spcBef>
              <a:spcAft>
                <a:spcPct val="0"/>
              </a:spcAft>
              <a:defRPr sz="4400" kern="1200">
                <a:solidFill>
                  <a:schemeClr val="dk1"/>
                </a:solidFill>
                <a:latin typeface="+mn-lt"/>
                <a:ea typeface="+mn-ea"/>
                <a:cs typeface="+mn-cs"/>
              </a:defRPr>
            </a:lvl1pPr>
            <a:lvl2pPr algn="ctr" rtl="0" eaLnBrk="0" fontAlgn="base" hangingPunct="0">
              <a:spcBef>
                <a:spcPct val="0"/>
              </a:spcBef>
              <a:spcAft>
                <a:spcPct val="0"/>
              </a:spcAft>
              <a:defRPr sz="4400">
                <a:solidFill>
                  <a:schemeClr val="dk1"/>
                </a:solidFill>
                <a:latin typeface="+mn-lt"/>
                <a:ea typeface="+mn-ea"/>
                <a:cs typeface="+mn-cs"/>
              </a:defRPr>
            </a:lvl2pPr>
            <a:lvl3pPr algn="ctr" rtl="0" eaLnBrk="0" fontAlgn="base" hangingPunct="0">
              <a:spcBef>
                <a:spcPct val="0"/>
              </a:spcBef>
              <a:spcAft>
                <a:spcPct val="0"/>
              </a:spcAft>
              <a:defRPr sz="4400">
                <a:solidFill>
                  <a:schemeClr val="dk1"/>
                </a:solidFill>
                <a:latin typeface="+mn-lt"/>
                <a:ea typeface="+mn-ea"/>
                <a:cs typeface="+mn-cs"/>
              </a:defRPr>
            </a:lvl3pPr>
            <a:lvl4pPr algn="ctr" rtl="0" eaLnBrk="0" fontAlgn="base" hangingPunct="0">
              <a:spcBef>
                <a:spcPct val="0"/>
              </a:spcBef>
              <a:spcAft>
                <a:spcPct val="0"/>
              </a:spcAft>
              <a:defRPr sz="4400">
                <a:solidFill>
                  <a:schemeClr val="dk1"/>
                </a:solidFill>
                <a:latin typeface="+mn-lt"/>
                <a:ea typeface="+mn-ea"/>
                <a:cs typeface="+mn-cs"/>
              </a:defRPr>
            </a:lvl4pPr>
            <a:lvl5pPr algn="ctr" rtl="0" eaLnBrk="0" fontAlgn="base" hangingPunct="0">
              <a:spcBef>
                <a:spcPct val="0"/>
              </a:spcBef>
              <a:spcAft>
                <a:spcPct val="0"/>
              </a:spcAft>
              <a:defRPr sz="4400">
                <a:solidFill>
                  <a:schemeClr val="dk1"/>
                </a:solidFill>
                <a:latin typeface="+mn-lt"/>
                <a:ea typeface="+mn-ea"/>
                <a:cs typeface="+mn-cs"/>
              </a:defRPr>
            </a:lvl5pPr>
            <a:lvl6pPr marL="457200" algn="ctr" rtl="0" fontAlgn="base">
              <a:spcBef>
                <a:spcPct val="0"/>
              </a:spcBef>
              <a:spcAft>
                <a:spcPct val="0"/>
              </a:spcAft>
              <a:defRPr sz="4400">
                <a:solidFill>
                  <a:schemeClr val="dk1"/>
                </a:solidFill>
                <a:latin typeface="+mn-lt"/>
                <a:ea typeface="+mn-ea"/>
                <a:cs typeface="+mn-cs"/>
              </a:defRPr>
            </a:lvl6pPr>
            <a:lvl7pPr marL="914400" algn="ctr" rtl="0" fontAlgn="base">
              <a:spcBef>
                <a:spcPct val="0"/>
              </a:spcBef>
              <a:spcAft>
                <a:spcPct val="0"/>
              </a:spcAft>
              <a:defRPr sz="4400">
                <a:solidFill>
                  <a:schemeClr val="dk1"/>
                </a:solidFill>
                <a:latin typeface="+mn-lt"/>
                <a:ea typeface="+mn-ea"/>
                <a:cs typeface="+mn-cs"/>
              </a:defRPr>
            </a:lvl7pPr>
            <a:lvl8pPr marL="1371600" algn="ctr" rtl="0" fontAlgn="base">
              <a:spcBef>
                <a:spcPct val="0"/>
              </a:spcBef>
              <a:spcAft>
                <a:spcPct val="0"/>
              </a:spcAft>
              <a:defRPr sz="4400">
                <a:solidFill>
                  <a:schemeClr val="dk1"/>
                </a:solidFill>
                <a:latin typeface="+mn-lt"/>
                <a:ea typeface="+mn-ea"/>
                <a:cs typeface="+mn-cs"/>
              </a:defRPr>
            </a:lvl8pPr>
            <a:lvl9pPr marL="1828800" algn="ctr" rtl="0" fontAlgn="base">
              <a:spcBef>
                <a:spcPct val="0"/>
              </a:spcBef>
              <a:spcAft>
                <a:spcPct val="0"/>
              </a:spcAft>
              <a:defRPr sz="4400">
                <a:solidFill>
                  <a:schemeClr val="dk1"/>
                </a:solidFill>
                <a:latin typeface="+mn-lt"/>
                <a:ea typeface="+mn-ea"/>
                <a:cs typeface="+mn-cs"/>
              </a:defRPr>
            </a:lvl9pPr>
          </a:lstStyle>
          <a:p>
            <a:pPr>
              <a:defRPr/>
            </a:pPr>
            <a:r>
              <a:rPr lang="en-US" sz="3200" b="1">
                <a:solidFill>
                  <a:srgbClr val="FF0000"/>
                </a:solidFill>
                <a:latin typeface="Times New Roman" panose="02020603050405020304" pitchFamily="18" charset="0"/>
                <a:cs typeface="Times New Roman" panose="02020603050405020304" pitchFamily="18" charset="0"/>
              </a:rPr>
              <a:t>VẬN DỤNG</a:t>
            </a:r>
            <a:endParaRPr lang="en-US" sz="3200" b="1" dirty="0">
              <a:solidFill>
                <a:srgbClr val="FF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1164115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barn(inVertical)">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animEffect transition="in" filter="barn(inVertical)">
                                      <p:cBhvr>
                                        <p:cTn id="12" dur="500"/>
                                        <p:tgtEl>
                                          <p:spTgt spid="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8600" y="1304461"/>
            <a:ext cx="8839200" cy="4105739"/>
          </a:xfrm>
          <a:prstGeom prst="rect">
            <a:avLst/>
          </a:prstGeom>
        </p:spPr>
        <p:txBody>
          <a:bodyPr wrap="square">
            <a:spAutoFit/>
          </a:bodyPr>
          <a:lstStyle/>
          <a:p>
            <a:r>
              <a:rPr lang="en-US" sz="3200" u="sng">
                <a:solidFill>
                  <a:srgbClr val="FF0000"/>
                </a:solidFill>
                <a:latin typeface="Times New Roman" panose="02020603050405020304" pitchFamily="18" charset="0"/>
                <a:cs typeface="Times New Roman" panose="02020603050405020304" pitchFamily="18" charset="0"/>
              </a:rPr>
              <a:t>14.13. </a:t>
            </a:r>
            <a:r>
              <a:rPr lang="en-US" sz="3200">
                <a:latin typeface="Times New Roman" panose="02020603050405020304" pitchFamily="18" charset="0"/>
                <a:cs typeface="Times New Roman" panose="02020603050405020304" pitchFamily="18" charset="0"/>
              </a:rPr>
              <a:t>Hãy chỉ ra trường hợp gây ô nhiễm tiếng ồn ở nơi em sinh sống hoặc một nơi nào khác em được biết. Đề ra một số biện pháp để chống sự ô nhiễm</a:t>
            </a:r>
            <a:br>
              <a:rPr lang="en-US" sz="3200">
                <a:latin typeface="Times New Roman" panose="02020603050405020304" pitchFamily="18" charset="0"/>
                <a:cs typeface="Times New Roman" panose="02020603050405020304" pitchFamily="18" charset="0"/>
              </a:rPr>
            </a:br>
            <a:r>
              <a:rPr lang="en-US" sz="3200">
                <a:latin typeface="Times New Roman" panose="02020603050405020304" pitchFamily="18" charset="0"/>
                <a:cs typeface="Times New Roman" panose="02020603050405020304" pitchFamily="18" charset="0"/>
              </a:rPr>
              <a:t>tiếng ồn đó.</a:t>
            </a:r>
          </a:p>
          <a:p>
            <a:pPr algn="just">
              <a:lnSpc>
                <a:spcPct val="115000"/>
              </a:lnSpc>
              <a:spcAft>
                <a:spcPts val="0"/>
              </a:spcAft>
            </a:pPr>
            <a:endParaRPr lang="en-US" sz="3200" i="1">
              <a:solidFill>
                <a:srgbClr val="FF0000"/>
              </a:solidFill>
              <a:latin typeface="Times New Roman" panose="02020603050405020304" pitchFamily="18" charset="0"/>
              <a:cs typeface="Times New Roman" panose="02020603050405020304" pitchFamily="18" charset="0"/>
            </a:endParaRPr>
          </a:p>
          <a:p>
            <a:r>
              <a:rPr lang="en-US" sz="3200" i="1">
                <a:solidFill>
                  <a:srgbClr val="FF0000"/>
                </a:solidFill>
                <a:latin typeface="Times New Roman" panose="02020603050405020304" pitchFamily="18" charset="0"/>
                <a:cs typeface="Times New Roman" panose="02020603050405020304" pitchFamily="18" charset="0"/>
              </a:rPr>
              <a:t>TL: Gần nơi em sống: chợ. Biện pháp: xây rào chắn quanh nhà và trồng cây quanh nhà để làm giảm tiếng ồn</a:t>
            </a:r>
            <a:endParaRPr lang="en-US" sz="3200">
              <a:solidFill>
                <a:srgbClr val="FF0000"/>
              </a:solidFill>
              <a:latin typeface="Times New Roman" panose="02020603050405020304" pitchFamily="18" charset="0"/>
              <a:cs typeface="Times New Roman" panose="02020603050405020304" pitchFamily="18" charset="0"/>
            </a:endParaRPr>
          </a:p>
        </p:txBody>
      </p:sp>
      <p:sp>
        <p:nvSpPr>
          <p:cNvPr id="4" name="Title 3">
            <a:extLst>
              <a:ext uri="{FF2B5EF4-FFF2-40B4-BE49-F238E27FC236}">
                <a16:creationId xmlns:a16="http://schemas.microsoft.com/office/drawing/2014/main" id="{1DECA560-0A19-E037-3CEC-CA7D3DA9D9AB}"/>
              </a:ext>
            </a:extLst>
          </p:cNvPr>
          <p:cNvSpPr txBox="1">
            <a:spLocks/>
          </p:cNvSpPr>
          <p:nvPr/>
        </p:nvSpPr>
        <p:spPr>
          <a:xfrm>
            <a:off x="1558834" y="76200"/>
            <a:ext cx="6518366" cy="584200"/>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lvl1pPr algn="ctr" rtl="0" eaLnBrk="0" fontAlgn="base" hangingPunct="0">
              <a:spcBef>
                <a:spcPct val="0"/>
              </a:spcBef>
              <a:spcAft>
                <a:spcPct val="0"/>
              </a:spcAft>
              <a:defRPr sz="4400" kern="1200">
                <a:solidFill>
                  <a:schemeClr val="dk1"/>
                </a:solidFill>
                <a:latin typeface="+mn-lt"/>
                <a:ea typeface="+mn-ea"/>
                <a:cs typeface="+mn-cs"/>
              </a:defRPr>
            </a:lvl1pPr>
            <a:lvl2pPr algn="ctr" rtl="0" eaLnBrk="0" fontAlgn="base" hangingPunct="0">
              <a:spcBef>
                <a:spcPct val="0"/>
              </a:spcBef>
              <a:spcAft>
                <a:spcPct val="0"/>
              </a:spcAft>
              <a:defRPr sz="4400">
                <a:solidFill>
                  <a:schemeClr val="dk1"/>
                </a:solidFill>
                <a:latin typeface="+mn-lt"/>
                <a:ea typeface="+mn-ea"/>
                <a:cs typeface="+mn-cs"/>
              </a:defRPr>
            </a:lvl2pPr>
            <a:lvl3pPr algn="ctr" rtl="0" eaLnBrk="0" fontAlgn="base" hangingPunct="0">
              <a:spcBef>
                <a:spcPct val="0"/>
              </a:spcBef>
              <a:spcAft>
                <a:spcPct val="0"/>
              </a:spcAft>
              <a:defRPr sz="4400">
                <a:solidFill>
                  <a:schemeClr val="dk1"/>
                </a:solidFill>
                <a:latin typeface="+mn-lt"/>
                <a:ea typeface="+mn-ea"/>
                <a:cs typeface="+mn-cs"/>
              </a:defRPr>
            </a:lvl3pPr>
            <a:lvl4pPr algn="ctr" rtl="0" eaLnBrk="0" fontAlgn="base" hangingPunct="0">
              <a:spcBef>
                <a:spcPct val="0"/>
              </a:spcBef>
              <a:spcAft>
                <a:spcPct val="0"/>
              </a:spcAft>
              <a:defRPr sz="4400">
                <a:solidFill>
                  <a:schemeClr val="dk1"/>
                </a:solidFill>
                <a:latin typeface="+mn-lt"/>
                <a:ea typeface="+mn-ea"/>
                <a:cs typeface="+mn-cs"/>
              </a:defRPr>
            </a:lvl4pPr>
            <a:lvl5pPr algn="ctr" rtl="0" eaLnBrk="0" fontAlgn="base" hangingPunct="0">
              <a:spcBef>
                <a:spcPct val="0"/>
              </a:spcBef>
              <a:spcAft>
                <a:spcPct val="0"/>
              </a:spcAft>
              <a:defRPr sz="4400">
                <a:solidFill>
                  <a:schemeClr val="dk1"/>
                </a:solidFill>
                <a:latin typeface="+mn-lt"/>
                <a:ea typeface="+mn-ea"/>
                <a:cs typeface="+mn-cs"/>
              </a:defRPr>
            </a:lvl5pPr>
            <a:lvl6pPr marL="457200" algn="ctr" rtl="0" fontAlgn="base">
              <a:spcBef>
                <a:spcPct val="0"/>
              </a:spcBef>
              <a:spcAft>
                <a:spcPct val="0"/>
              </a:spcAft>
              <a:defRPr sz="4400">
                <a:solidFill>
                  <a:schemeClr val="dk1"/>
                </a:solidFill>
                <a:latin typeface="+mn-lt"/>
                <a:ea typeface="+mn-ea"/>
                <a:cs typeface="+mn-cs"/>
              </a:defRPr>
            </a:lvl6pPr>
            <a:lvl7pPr marL="914400" algn="ctr" rtl="0" fontAlgn="base">
              <a:spcBef>
                <a:spcPct val="0"/>
              </a:spcBef>
              <a:spcAft>
                <a:spcPct val="0"/>
              </a:spcAft>
              <a:defRPr sz="4400">
                <a:solidFill>
                  <a:schemeClr val="dk1"/>
                </a:solidFill>
                <a:latin typeface="+mn-lt"/>
                <a:ea typeface="+mn-ea"/>
                <a:cs typeface="+mn-cs"/>
              </a:defRPr>
            </a:lvl7pPr>
            <a:lvl8pPr marL="1371600" algn="ctr" rtl="0" fontAlgn="base">
              <a:spcBef>
                <a:spcPct val="0"/>
              </a:spcBef>
              <a:spcAft>
                <a:spcPct val="0"/>
              </a:spcAft>
              <a:defRPr sz="4400">
                <a:solidFill>
                  <a:schemeClr val="dk1"/>
                </a:solidFill>
                <a:latin typeface="+mn-lt"/>
                <a:ea typeface="+mn-ea"/>
                <a:cs typeface="+mn-cs"/>
              </a:defRPr>
            </a:lvl8pPr>
            <a:lvl9pPr marL="1828800" algn="ctr" rtl="0" fontAlgn="base">
              <a:spcBef>
                <a:spcPct val="0"/>
              </a:spcBef>
              <a:spcAft>
                <a:spcPct val="0"/>
              </a:spcAft>
              <a:defRPr sz="4400">
                <a:solidFill>
                  <a:schemeClr val="dk1"/>
                </a:solidFill>
                <a:latin typeface="+mn-lt"/>
                <a:ea typeface="+mn-ea"/>
                <a:cs typeface="+mn-cs"/>
              </a:defRPr>
            </a:lvl9pPr>
          </a:lstStyle>
          <a:p>
            <a:pPr>
              <a:defRPr/>
            </a:pPr>
            <a:r>
              <a:rPr lang="en-US" sz="3200" b="1">
                <a:solidFill>
                  <a:srgbClr val="FF0000"/>
                </a:solidFill>
                <a:latin typeface="Times New Roman" panose="02020603050405020304" pitchFamily="18" charset="0"/>
                <a:cs typeface="Times New Roman" panose="02020603050405020304" pitchFamily="18" charset="0"/>
              </a:rPr>
              <a:t>VẬN DỤNG</a:t>
            </a:r>
            <a:endParaRPr lang="en-US" sz="3200" b="1" dirty="0">
              <a:solidFill>
                <a:srgbClr val="FF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1222411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animEffect transition="in" filter="barn(inVertical)">
                                      <p:cBhvr>
                                        <p:cTn id="7" dur="500"/>
                                        <p:tgtEl>
                                          <p:spTgt spid="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914400" y="1706940"/>
            <a:ext cx="6705600" cy="1569660"/>
          </a:xfrm>
          <a:prstGeom prst="rect">
            <a:avLst/>
          </a:prstGeom>
        </p:spPr>
        <p:txBody>
          <a:bodyPr wrap="square">
            <a:spAutoFit/>
          </a:bodyPr>
          <a:lstStyle/>
          <a:p>
            <a:pPr marL="457200" indent="-457200">
              <a:buFontTx/>
              <a:buChar char="-"/>
            </a:pPr>
            <a:r>
              <a:rPr lang="en-US" sz="3200">
                <a:latin typeface="Times New Roman" panose="02020603050405020304" pitchFamily="18" charset="0"/>
                <a:cs typeface="Times New Roman" panose="02020603050405020304" pitchFamily="18" charset="0"/>
              </a:rPr>
              <a:t>Học thuộc bài cũ</a:t>
            </a:r>
          </a:p>
          <a:p>
            <a:pPr marL="457200" indent="-457200">
              <a:buFontTx/>
              <a:buChar char="-"/>
            </a:pPr>
            <a:r>
              <a:rPr lang="en-US" sz="3200">
                <a:latin typeface="Times New Roman" panose="02020603050405020304" pitchFamily="18" charset="0"/>
                <a:cs typeface="Times New Roman" panose="02020603050405020304" pitchFamily="18" charset="0"/>
              </a:rPr>
              <a:t>Làm bài tập ở SBT</a:t>
            </a:r>
          </a:p>
          <a:p>
            <a:pPr marL="457200" indent="-457200">
              <a:buFontTx/>
              <a:buChar char="-"/>
            </a:pPr>
            <a:r>
              <a:rPr lang="en-US" sz="3200">
                <a:latin typeface="Times New Roman" panose="02020603050405020304" pitchFamily="18" charset="0"/>
                <a:cs typeface="Times New Roman" panose="02020603050405020304" pitchFamily="18" charset="0"/>
              </a:rPr>
              <a:t>Xem trước bài 15</a:t>
            </a:r>
          </a:p>
        </p:txBody>
      </p:sp>
      <p:sp>
        <p:nvSpPr>
          <p:cNvPr id="4" name="Title 3">
            <a:extLst>
              <a:ext uri="{FF2B5EF4-FFF2-40B4-BE49-F238E27FC236}">
                <a16:creationId xmlns:a16="http://schemas.microsoft.com/office/drawing/2014/main" id="{1DECA560-0A19-E037-3CEC-CA7D3DA9D9AB}"/>
              </a:ext>
            </a:extLst>
          </p:cNvPr>
          <p:cNvSpPr txBox="1">
            <a:spLocks/>
          </p:cNvSpPr>
          <p:nvPr/>
        </p:nvSpPr>
        <p:spPr>
          <a:xfrm>
            <a:off x="1558834" y="558800"/>
            <a:ext cx="6518366" cy="584200"/>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lvl1pPr algn="ctr" rtl="0" eaLnBrk="0" fontAlgn="base" hangingPunct="0">
              <a:spcBef>
                <a:spcPct val="0"/>
              </a:spcBef>
              <a:spcAft>
                <a:spcPct val="0"/>
              </a:spcAft>
              <a:defRPr sz="4400" kern="1200">
                <a:solidFill>
                  <a:schemeClr val="dk1"/>
                </a:solidFill>
                <a:latin typeface="+mn-lt"/>
                <a:ea typeface="+mn-ea"/>
                <a:cs typeface="+mn-cs"/>
              </a:defRPr>
            </a:lvl1pPr>
            <a:lvl2pPr algn="ctr" rtl="0" eaLnBrk="0" fontAlgn="base" hangingPunct="0">
              <a:spcBef>
                <a:spcPct val="0"/>
              </a:spcBef>
              <a:spcAft>
                <a:spcPct val="0"/>
              </a:spcAft>
              <a:defRPr sz="4400">
                <a:solidFill>
                  <a:schemeClr val="dk1"/>
                </a:solidFill>
                <a:latin typeface="+mn-lt"/>
                <a:ea typeface="+mn-ea"/>
                <a:cs typeface="+mn-cs"/>
              </a:defRPr>
            </a:lvl2pPr>
            <a:lvl3pPr algn="ctr" rtl="0" eaLnBrk="0" fontAlgn="base" hangingPunct="0">
              <a:spcBef>
                <a:spcPct val="0"/>
              </a:spcBef>
              <a:spcAft>
                <a:spcPct val="0"/>
              </a:spcAft>
              <a:defRPr sz="4400">
                <a:solidFill>
                  <a:schemeClr val="dk1"/>
                </a:solidFill>
                <a:latin typeface="+mn-lt"/>
                <a:ea typeface="+mn-ea"/>
                <a:cs typeface="+mn-cs"/>
              </a:defRPr>
            </a:lvl3pPr>
            <a:lvl4pPr algn="ctr" rtl="0" eaLnBrk="0" fontAlgn="base" hangingPunct="0">
              <a:spcBef>
                <a:spcPct val="0"/>
              </a:spcBef>
              <a:spcAft>
                <a:spcPct val="0"/>
              </a:spcAft>
              <a:defRPr sz="4400">
                <a:solidFill>
                  <a:schemeClr val="dk1"/>
                </a:solidFill>
                <a:latin typeface="+mn-lt"/>
                <a:ea typeface="+mn-ea"/>
                <a:cs typeface="+mn-cs"/>
              </a:defRPr>
            </a:lvl4pPr>
            <a:lvl5pPr algn="ctr" rtl="0" eaLnBrk="0" fontAlgn="base" hangingPunct="0">
              <a:spcBef>
                <a:spcPct val="0"/>
              </a:spcBef>
              <a:spcAft>
                <a:spcPct val="0"/>
              </a:spcAft>
              <a:defRPr sz="4400">
                <a:solidFill>
                  <a:schemeClr val="dk1"/>
                </a:solidFill>
                <a:latin typeface="+mn-lt"/>
                <a:ea typeface="+mn-ea"/>
                <a:cs typeface="+mn-cs"/>
              </a:defRPr>
            </a:lvl5pPr>
            <a:lvl6pPr marL="457200" algn="ctr" rtl="0" fontAlgn="base">
              <a:spcBef>
                <a:spcPct val="0"/>
              </a:spcBef>
              <a:spcAft>
                <a:spcPct val="0"/>
              </a:spcAft>
              <a:defRPr sz="4400">
                <a:solidFill>
                  <a:schemeClr val="dk1"/>
                </a:solidFill>
                <a:latin typeface="+mn-lt"/>
                <a:ea typeface="+mn-ea"/>
                <a:cs typeface="+mn-cs"/>
              </a:defRPr>
            </a:lvl6pPr>
            <a:lvl7pPr marL="914400" algn="ctr" rtl="0" fontAlgn="base">
              <a:spcBef>
                <a:spcPct val="0"/>
              </a:spcBef>
              <a:spcAft>
                <a:spcPct val="0"/>
              </a:spcAft>
              <a:defRPr sz="4400">
                <a:solidFill>
                  <a:schemeClr val="dk1"/>
                </a:solidFill>
                <a:latin typeface="+mn-lt"/>
                <a:ea typeface="+mn-ea"/>
                <a:cs typeface="+mn-cs"/>
              </a:defRPr>
            </a:lvl7pPr>
            <a:lvl8pPr marL="1371600" algn="ctr" rtl="0" fontAlgn="base">
              <a:spcBef>
                <a:spcPct val="0"/>
              </a:spcBef>
              <a:spcAft>
                <a:spcPct val="0"/>
              </a:spcAft>
              <a:defRPr sz="4400">
                <a:solidFill>
                  <a:schemeClr val="dk1"/>
                </a:solidFill>
                <a:latin typeface="+mn-lt"/>
                <a:ea typeface="+mn-ea"/>
                <a:cs typeface="+mn-cs"/>
              </a:defRPr>
            </a:lvl8pPr>
            <a:lvl9pPr marL="1828800" algn="ctr" rtl="0" fontAlgn="base">
              <a:spcBef>
                <a:spcPct val="0"/>
              </a:spcBef>
              <a:spcAft>
                <a:spcPct val="0"/>
              </a:spcAft>
              <a:defRPr sz="4400">
                <a:solidFill>
                  <a:schemeClr val="dk1"/>
                </a:solidFill>
                <a:latin typeface="+mn-lt"/>
                <a:ea typeface="+mn-ea"/>
                <a:cs typeface="+mn-cs"/>
              </a:defRPr>
            </a:lvl9pPr>
          </a:lstStyle>
          <a:p>
            <a:pPr>
              <a:defRPr/>
            </a:pPr>
            <a:r>
              <a:rPr lang="en-US" sz="3200" b="1">
                <a:solidFill>
                  <a:srgbClr val="FF0000"/>
                </a:solidFill>
                <a:latin typeface="Times New Roman" panose="02020603050405020304" pitchFamily="18" charset="0"/>
                <a:cs typeface="Times New Roman" panose="02020603050405020304" pitchFamily="18" charset="0"/>
              </a:rPr>
              <a:t>HƯỚNG DẪN VỀ NHÀ</a:t>
            </a:r>
            <a:endParaRPr lang="en-US" sz="3200" b="1" dirty="0">
              <a:solidFill>
                <a:srgbClr val="FF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08862271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987D7E4-3285-4C31-A9B2-959F95C3C043}"/>
              </a:ext>
            </a:extLst>
          </p:cNvPr>
          <p:cNvSpPr txBox="1"/>
          <p:nvPr/>
        </p:nvSpPr>
        <p:spPr>
          <a:xfrm>
            <a:off x="1524000" y="1767429"/>
            <a:ext cx="7086600" cy="2638864"/>
          </a:xfrm>
          <a:prstGeom prst="rect">
            <a:avLst/>
          </a:prstGeom>
          <a:noFill/>
        </p:spPr>
        <p:txBody>
          <a:bodyPr wrap="square">
            <a:spAutoFit/>
          </a:bodyPr>
          <a:lstStyle/>
          <a:p>
            <a:pPr marL="0" marR="0" lvl="0" indent="0" algn="l" defTabSz="914400" rtl="0" eaLnBrk="1" fontAlgn="auto" latinLnBrk="0" hangingPunct="1">
              <a:lnSpc>
                <a:spcPct val="107000"/>
              </a:lnSpc>
              <a:spcBef>
                <a:spcPts val="0"/>
              </a:spcBef>
              <a:spcAft>
                <a:spcPts val="800"/>
              </a:spcAft>
              <a:buClr>
                <a:srgbClr val="000000"/>
              </a:buClr>
              <a:buSzTx/>
              <a:buFont typeface="Arial"/>
              <a:buNone/>
              <a:tabLst/>
              <a:defRPr/>
            </a:pPr>
            <a:r>
              <a:rPr kumimoji="0" lang="en-US" sz="1400" b="0" i="0" u="none" strike="noStrike" kern="0" cap="none" spc="0" normalizeH="0" baseline="0" noProof="0">
                <a:ln>
                  <a:noFill/>
                </a:ln>
                <a:solidFill>
                  <a:srgbClr val="000000"/>
                </a:solidFill>
                <a:effectLst/>
                <a:uLnTx/>
                <a:uFillTx/>
                <a:latin typeface="Times New Roman" panose="02020603050405020304" pitchFamily="18" charset="0"/>
                <a:ea typeface="Calibri" panose="020F0502020204030204" pitchFamily="34" charset="0"/>
                <a:cs typeface="Times New Roman" panose="02020603050405020304" pitchFamily="18" charset="0"/>
                <a:sym typeface="Arial"/>
              </a:rPr>
              <a:t> </a:t>
            </a:r>
            <a:endParaRPr kumimoji="0" lang="en-US" sz="1100" b="0" i="0" u="none" strike="noStrike" kern="0" cap="none" spc="0" normalizeH="0" baseline="0" noProof="0">
              <a:ln>
                <a:noFill/>
              </a:ln>
              <a:solidFill>
                <a:srgbClr val="000000"/>
              </a:solidFill>
              <a:effectLst/>
              <a:uLnTx/>
              <a:uFillTx/>
              <a:latin typeface="Calibri" panose="020F0502020204030204" pitchFamily="34" charset="0"/>
              <a:ea typeface="Calibri" panose="020F0502020204030204" pitchFamily="34" charset="0"/>
              <a:cs typeface="Times New Roman" panose="02020603050405020304" pitchFamily="18" charset="0"/>
              <a:sym typeface="Arial"/>
            </a:endParaRPr>
          </a:p>
          <a:p>
            <a:pPr marL="0" marR="0" lvl="0" indent="0" algn="l" defTabSz="914400" rtl="0" eaLnBrk="1" fontAlgn="auto" latinLnBrk="0" hangingPunct="1">
              <a:lnSpc>
                <a:spcPct val="107000"/>
              </a:lnSpc>
              <a:spcBef>
                <a:spcPts val="0"/>
              </a:spcBef>
              <a:spcAft>
                <a:spcPts val="800"/>
              </a:spcAft>
              <a:buClr>
                <a:srgbClr val="000000"/>
              </a:buClr>
              <a:buSzTx/>
              <a:buFont typeface="Arial"/>
              <a:buNone/>
              <a:tabLst/>
              <a:defRPr/>
            </a:pPr>
            <a:r>
              <a:rPr kumimoji="0" lang="en-US" sz="1400" b="0" i="0" u="none" strike="noStrike" kern="0" cap="none" spc="0" normalizeH="0" baseline="0" noProof="0">
                <a:ln>
                  <a:noFill/>
                </a:ln>
                <a:solidFill>
                  <a:srgbClr val="000000"/>
                </a:solidFill>
                <a:effectLst/>
                <a:uLnTx/>
                <a:uFillTx/>
                <a:latin typeface="Times New Roman" panose="02020603050405020304" pitchFamily="18" charset="0"/>
                <a:ea typeface="Calibri" panose="020F0502020204030204" pitchFamily="34" charset="0"/>
                <a:cs typeface="Times New Roman" panose="02020603050405020304" pitchFamily="18" charset="0"/>
                <a:sym typeface="Arial"/>
              </a:rPr>
              <a:t>          PHÊ DUYỆT</a:t>
            </a:r>
            <a:r>
              <a:rPr kumimoji="0" lang="en-US" sz="1400" b="0" i="1" u="none" strike="noStrike" kern="0" cap="none" spc="0" normalizeH="0" baseline="0" noProof="0">
                <a:ln>
                  <a:noFill/>
                </a:ln>
                <a:solidFill>
                  <a:srgbClr val="000000"/>
                </a:solidFill>
                <a:effectLst/>
                <a:uLnTx/>
                <a:uFillTx/>
                <a:latin typeface="Times New Roman" panose="02020603050405020304" pitchFamily="18" charset="0"/>
                <a:ea typeface="Calibri" panose="020F0502020204030204" pitchFamily="34" charset="0"/>
                <a:cs typeface="Times New Roman" panose="02020603050405020304" pitchFamily="18" charset="0"/>
                <a:sym typeface="Arial"/>
              </a:rPr>
              <a:t>                               Tịnh</a:t>
            </a:r>
            <a:r>
              <a:rPr kumimoji="0" lang="vi-VN" sz="1400" b="0" i="1" u="none" strike="noStrike" kern="0" cap="none" spc="0" normalizeH="0" baseline="0" noProof="0">
                <a:ln>
                  <a:noFill/>
                </a:ln>
                <a:solidFill>
                  <a:srgbClr val="000000"/>
                </a:solidFill>
                <a:effectLst/>
                <a:uLnTx/>
                <a:uFillTx/>
                <a:latin typeface="Times New Roman" panose="02020603050405020304" pitchFamily="18" charset="0"/>
                <a:ea typeface="Calibri" panose="020F0502020204030204" pitchFamily="34" charset="0"/>
                <a:cs typeface="Times New Roman" panose="02020603050405020304" pitchFamily="18" charset="0"/>
                <a:sym typeface="Arial"/>
              </a:rPr>
              <a:t> Khê</a:t>
            </a:r>
            <a:r>
              <a:rPr kumimoji="0" lang="en-US" sz="1400" b="0" i="1" u="none" strike="noStrike" kern="0" cap="none" spc="0" normalizeH="0" baseline="0" noProof="0">
                <a:ln>
                  <a:noFill/>
                </a:ln>
                <a:solidFill>
                  <a:srgbClr val="000000"/>
                </a:solidFill>
                <a:effectLst/>
                <a:uLnTx/>
                <a:uFillTx/>
                <a:latin typeface="Times New Roman" panose="02020603050405020304" pitchFamily="18" charset="0"/>
                <a:ea typeface="Calibri" panose="020F0502020204030204" pitchFamily="34" charset="0"/>
                <a:cs typeface="Times New Roman" panose="02020603050405020304" pitchFamily="18" charset="0"/>
                <a:sym typeface="Arial"/>
              </a:rPr>
              <a:t>, ngày     tháng     năm 2026</a:t>
            </a:r>
            <a:endParaRPr kumimoji="0" lang="en-US" sz="1100" b="0" i="0" u="none" strike="noStrike" kern="0" cap="none" spc="0" normalizeH="0" baseline="0" noProof="0">
              <a:ln>
                <a:noFill/>
              </a:ln>
              <a:solidFill>
                <a:srgbClr val="000000"/>
              </a:solidFill>
              <a:effectLst/>
              <a:uLnTx/>
              <a:uFillTx/>
              <a:latin typeface="Calibri" panose="020F0502020204030204" pitchFamily="34" charset="0"/>
              <a:ea typeface="Calibri" panose="020F0502020204030204" pitchFamily="34" charset="0"/>
              <a:cs typeface="Times New Roman" panose="02020603050405020304" pitchFamily="18" charset="0"/>
              <a:sym typeface="Arial"/>
            </a:endParaRPr>
          </a:p>
          <a:p>
            <a:pPr marL="0" marR="0" lvl="0" indent="0" algn="l" defTabSz="914400" rtl="0" eaLnBrk="1" fontAlgn="auto" latinLnBrk="0" hangingPunct="1">
              <a:lnSpc>
                <a:spcPct val="107000"/>
              </a:lnSpc>
              <a:spcBef>
                <a:spcPts val="0"/>
              </a:spcBef>
              <a:spcAft>
                <a:spcPts val="800"/>
              </a:spcAft>
              <a:buClr>
                <a:srgbClr val="000000"/>
              </a:buClr>
              <a:buSzTx/>
              <a:buFont typeface="Arial"/>
              <a:buNone/>
              <a:tabLst/>
              <a:defRPr/>
            </a:pPr>
            <a:r>
              <a:rPr kumimoji="0" lang="en-US" sz="1400" b="0" i="0" u="none" strike="noStrike" kern="0" cap="none" spc="0" normalizeH="0" baseline="0" noProof="0">
                <a:ln>
                  <a:noFill/>
                </a:ln>
                <a:solidFill>
                  <a:srgbClr val="000000"/>
                </a:solidFill>
                <a:effectLst/>
                <a:uLnTx/>
                <a:uFillTx/>
                <a:latin typeface="Times New Roman" panose="02020603050405020304" pitchFamily="18" charset="0"/>
                <a:ea typeface="Calibri" panose="020F0502020204030204" pitchFamily="34" charset="0"/>
                <a:cs typeface="Times New Roman" panose="02020603050405020304" pitchFamily="18" charset="0"/>
                <a:sym typeface="Arial"/>
              </a:rPr>
              <a:t> CỦA TỔ CHUYÊN MÔN                                     GIÁO VIÊN BỘ MÔN  </a:t>
            </a:r>
            <a:endParaRPr kumimoji="0" lang="en-US" sz="1100" b="0" i="0" u="none" strike="noStrike" kern="0" cap="none" spc="0" normalizeH="0" baseline="0" noProof="0">
              <a:ln>
                <a:noFill/>
              </a:ln>
              <a:solidFill>
                <a:srgbClr val="000000"/>
              </a:solidFill>
              <a:effectLst/>
              <a:uLnTx/>
              <a:uFillTx/>
              <a:latin typeface="Calibri" panose="020F0502020204030204" pitchFamily="34" charset="0"/>
              <a:ea typeface="Calibri" panose="020F0502020204030204" pitchFamily="34" charset="0"/>
              <a:cs typeface="Times New Roman" panose="02020603050405020304" pitchFamily="18" charset="0"/>
              <a:sym typeface="Arial"/>
            </a:endParaRPr>
          </a:p>
          <a:p>
            <a:pPr marL="0" marR="0" lvl="0" indent="0" algn="l" defTabSz="914400" rtl="0" eaLnBrk="1" fontAlgn="auto" latinLnBrk="0" hangingPunct="1">
              <a:lnSpc>
                <a:spcPct val="107000"/>
              </a:lnSpc>
              <a:spcBef>
                <a:spcPts val="0"/>
              </a:spcBef>
              <a:spcAft>
                <a:spcPts val="800"/>
              </a:spcAft>
              <a:buClr>
                <a:srgbClr val="000000"/>
              </a:buClr>
              <a:buSzTx/>
              <a:buFont typeface="Arial"/>
              <a:buNone/>
              <a:tabLst/>
              <a:defRPr/>
            </a:pPr>
            <a:r>
              <a:rPr kumimoji="0" lang="en-US" sz="1400" b="0" i="0" u="none" strike="noStrike" kern="0" cap="none" spc="0" normalizeH="0" baseline="0" noProof="0">
                <a:ln>
                  <a:noFill/>
                </a:ln>
                <a:solidFill>
                  <a:srgbClr val="000000"/>
                </a:solidFill>
                <a:effectLst/>
                <a:uLnTx/>
                <a:uFillTx/>
                <a:latin typeface="Times New Roman" panose="02020603050405020304" pitchFamily="18" charset="0"/>
                <a:ea typeface="Calibri" panose="020F0502020204030204" pitchFamily="34" charset="0"/>
                <a:cs typeface="Times New Roman" panose="02020603050405020304" pitchFamily="18" charset="0"/>
                <a:sym typeface="Arial"/>
              </a:rPr>
              <a:t>                                                                                                 </a:t>
            </a:r>
            <a:endParaRPr kumimoji="0" lang="en-US" sz="1100" b="0" i="0" u="none" strike="noStrike" kern="0" cap="none" spc="0" normalizeH="0" baseline="0" noProof="0">
              <a:ln>
                <a:noFill/>
              </a:ln>
              <a:solidFill>
                <a:srgbClr val="000000"/>
              </a:solidFill>
              <a:effectLst/>
              <a:uLnTx/>
              <a:uFillTx/>
              <a:latin typeface="Calibri" panose="020F0502020204030204" pitchFamily="34" charset="0"/>
              <a:ea typeface="Calibri" panose="020F0502020204030204" pitchFamily="34" charset="0"/>
              <a:cs typeface="Times New Roman" panose="02020603050405020304" pitchFamily="18" charset="0"/>
              <a:sym typeface="Arial"/>
            </a:endParaRPr>
          </a:p>
          <a:p>
            <a:pPr marL="0" marR="0" lvl="0" indent="0" algn="l" defTabSz="914400" rtl="0" eaLnBrk="1" fontAlgn="auto" latinLnBrk="0" hangingPunct="1">
              <a:lnSpc>
                <a:spcPct val="107000"/>
              </a:lnSpc>
              <a:spcBef>
                <a:spcPts val="0"/>
              </a:spcBef>
              <a:spcAft>
                <a:spcPts val="800"/>
              </a:spcAft>
              <a:buClr>
                <a:srgbClr val="000000"/>
              </a:buClr>
              <a:buSzTx/>
              <a:buFont typeface="Arial"/>
              <a:buNone/>
              <a:tabLst/>
              <a:defRPr/>
            </a:pPr>
            <a:r>
              <a:rPr kumimoji="0" lang="en-US" sz="1400" b="0" i="0" u="none" strike="noStrike" kern="0" cap="none" spc="0" normalizeH="0" baseline="0" noProof="0">
                <a:ln>
                  <a:noFill/>
                </a:ln>
                <a:solidFill>
                  <a:srgbClr val="000000"/>
                </a:solidFill>
                <a:effectLst/>
                <a:uLnTx/>
                <a:uFillTx/>
                <a:latin typeface="Times New Roman" panose="02020603050405020304" pitchFamily="18" charset="0"/>
                <a:ea typeface="Calibri" panose="020F0502020204030204" pitchFamily="34" charset="0"/>
                <a:cs typeface="Times New Roman" panose="02020603050405020304" pitchFamily="18" charset="0"/>
                <a:sym typeface="Arial"/>
              </a:rPr>
              <a:t>                                                                                                   </a:t>
            </a:r>
            <a:endParaRPr kumimoji="0" lang="en-US" sz="1100" b="0" i="0" u="none" strike="noStrike" kern="0" cap="none" spc="0" normalizeH="0" baseline="0" noProof="0">
              <a:ln>
                <a:noFill/>
              </a:ln>
              <a:solidFill>
                <a:srgbClr val="000000"/>
              </a:solidFill>
              <a:effectLst/>
              <a:uLnTx/>
              <a:uFillTx/>
              <a:latin typeface="Calibri" panose="020F0502020204030204" pitchFamily="34" charset="0"/>
              <a:ea typeface="Calibri" panose="020F0502020204030204" pitchFamily="34" charset="0"/>
              <a:cs typeface="Times New Roman" panose="02020603050405020304" pitchFamily="18" charset="0"/>
              <a:sym typeface="Arial"/>
            </a:endParaRPr>
          </a:p>
          <a:p>
            <a:pPr marL="0" marR="0" lvl="0" indent="0" algn="l" defTabSz="914400" rtl="0" eaLnBrk="1" fontAlgn="auto" latinLnBrk="0" hangingPunct="1">
              <a:lnSpc>
                <a:spcPct val="107000"/>
              </a:lnSpc>
              <a:spcBef>
                <a:spcPts val="0"/>
              </a:spcBef>
              <a:spcAft>
                <a:spcPts val="800"/>
              </a:spcAft>
              <a:buClr>
                <a:srgbClr val="000000"/>
              </a:buClr>
              <a:buSzTx/>
              <a:buFont typeface="Arial"/>
              <a:buNone/>
              <a:tabLst/>
              <a:defRPr/>
            </a:pPr>
            <a:r>
              <a:rPr kumimoji="0" lang="en-US" sz="1400" b="0" i="0" u="none" strike="noStrike" kern="0" cap="none" spc="0" normalizeH="0" baseline="0" noProof="0">
                <a:ln>
                  <a:noFill/>
                </a:ln>
                <a:solidFill>
                  <a:srgbClr val="000000"/>
                </a:solidFill>
                <a:effectLst/>
                <a:uLnTx/>
                <a:uFillTx/>
                <a:latin typeface="Times New Roman" panose="02020603050405020304" pitchFamily="18" charset="0"/>
                <a:ea typeface="Calibri" panose="020F0502020204030204" pitchFamily="34" charset="0"/>
                <a:cs typeface="Times New Roman" panose="02020603050405020304" pitchFamily="18" charset="0"/>
                <a:sym typeface="Arial"/>
              </a:rPr>
              <a:t> </a:t>
            </a:r>
            <a:endParaRPr kumimoji="0" lang="en-US" sz="1100" b="0" i="0" u="none" strike="noStrike" kern="0" cap="none" spc="0" normalizeH="0" baseline="0" noProof="0">
              <a:ln>
                <a:noFill/>
              </a:ln>
              <a:solidFill>
                <a:srgbClr val="000000"/>
              </a:solidFill>
              <a:effectLst/>
              <a:uLnTx/>
              <a:uFillTx/>
              <a:latin typeface="Calibri" panose="020F0502020204030204" pitchFamily="34" charset="0"/>
              <a:ea typeface="Calibri" panose="020F0502020204030204" pitchFamily="34" charset="0"/>
              <a:cs typeface="Times New Roman" panose="02020603050405020304" pitchFamily="18" charset="0"/>
              <a:sym typeface="Arial"/>
            </a:endParaRPr>
          </a:p>
          <a:p>
            <a:pPr marL="0" marR="0" lvl="0" indent="0" algn="l" defTabSz="914400" rtl="0" eaLnBrk="1" fontAlgn="auto" latinLnBrk="0" hangingPunct="1">
              <a:lnSpc>
                <a:spcPct val="107000"/>
              </a:lnSpc>
              <a:spcBef>
                <a:spcPts val="0"/>
              </a:spcBef>
              <a:spcAft>
                <a:spcPts val="800"/>
              </a:spcAft>
              <a:buClr>
                <a:srgbClr val="000000"/>
              </a:buClr>
              <a:buSzTx/>
              <a:buFont typeface="Arial"/>
              <a:buNone/>
              <a:tabLst/>
              <a:defRPr/>
            </a:pPr>
            <a:r>
              <a:rPr kumimoji="0" lang="en-US" sz="1400" b="0" i="0" u="none" strike="noStrike" kern="0" cap="none" spc="0" normalizeH="0" baseline="0" noProof="0">
                <a:ln>
                  <a:noFill/>
                </a:ln>
                <a:solidFill>
                  <a:srgbClr val="000000"/>
                </a:solidFill>
                <a:effectLst/>
                <a:uLnTx/>
                <a:uFillTx/>
                <a:latin typeface="Times New Roman" panose="02020603050405020304" pitchFamily="18" charset="0"/>
                <a:ea typeface="Calibri" panose="020F0502020204030204" pitchFamily="34" charset="0"/>
                <a:cs typeface="Times New Roman" panose="02020603050405020304" pitchFamily="18" charset="0"/>
                <a:sym typeface="Arial"/>
              </a:rPr>
              <a:t> </a:t>
            </a:r>
            <a:endParaRPr kumimoji="0" lang="en-US" sz="1100" b="0" i="0" u="none" strike="noStrike" kern="0" cap="none" spc="0" normalizeH="0" baseline="0" noProof="0">
              <a:ln>
                <a:noFill/>
              </a:ln>
              <a:solidFill>
                <a:srgbClr val="000000"/>
              </a:solidFill>
              <a:effectLst/>
              <a:uLnTx/>
              <a:uFillTx/>
              <a:latin typeface="Calibri" panose="020F0502020204030204" pitchFamily="34" charset="0"/>
              <a:ea typeface="Calibri" panose="020F0502020204030204" pitchFamily="34" charset="0"/>
              <a:cs typeface="Times New Roman" panose="02020603050405020304" pitchFamily="18" charset="0"/>
              <a:sym typeface="Arial"/>
            </a:endParaRPr>
          </a:p>
          <a:p>
            <a:pPr marL="0" marR="0" lvl="0" indent="0" algn="l" defTabSz="914400" rtl="0" eaLnBrk="1" fontAlgn="auto" latinLnBrk="0" hangingPunct="1">
              <a:lnSpc>
                <a:spcPct val="107000"/>
              </a:lnSpc>
              <a:spcBef>
                <a:spcPts val="0"/>
              </a:spcBef>
              <a:spcAft>
                <a:spcPts val="800"/>
              </a:spcAft>
              <a:buClr>
                <a:srgbClr val="000000"/>
              </a:buClr>
              <a:buSzTx/>
              <a:buFont typeface="Arial"/>
              <a:buNone/>
              <a:tabLst/>
              <a:defRPr/>
            </a:pPr>
            <a:r>
              <a:rPr kumimoji="0" lang="en-US" sz="1400" b="0" i="0" u="none" strike="noStrike" kern="0" cap="none" spc="0" normalizeH="0" baseline="0" noProof="0">
                <a:ln>
                  <a:noFill/>
                </a:ln>
                <a:solidFill>
                  <a:srgbClr val="000000"/>
                </a:solidFill>
                <a:effectLst/>
                <a:uLnTx/>
                <a:uFillTx/>
                <a:latin typeface="Times New Roman" panose="02020603050405020304" pitchFamily="18" charset="0"/>
                <a:ea typeface="Calibri" panose="020F0502020204030204" pitchFamily="34" charset="0"/>
                <a:cs typeface="Times New Roman" panose="02020603050405020304" pitchFamily="18" charset="0"/>
                <a:sym typeface="Arial"/>
              </a:rPr>
              <a:t>                                                                             PHÊ DUYỆT CỦA BGH </a:t>
            </a:r>
            <a:endParaRPr lang="en-US"/>
          </a:p>
        </p:txBody>
      </p:sp>
    </p:spTree>
    <p:extLst>
      <p:ext uri="{BB962C8B-B14F-4D97-AF65-F5344CB8AC3E}">
        <p14:creationId xmlns:p14="http://schemas.microsoft.com/office/powerpoint/2010/main" val="1029785073"/>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9"/>
  <p:tag name="MMPROD_UIDATA" val="&lt;database version=&quot;11.0&quot;&gt;&lt;object type=&quot;1&quot; unique_id=&quot;10001&quot;&gt;&lt;object type=&quot;2&quot; unique_id=&quot;10645&quot;&gt;&lt;object type=&quot;3&quot; unique_id=&quot;11080&quot;&gt;&lt;property id=&quot;20148&quot; value=&quot;5&quot;/&gt;&lt;property id=&quot;20300&quot; value=&quot;Slide 5&quot;/&gt;&lt;property id=&quot;20307&quot; value=&quot;305&quot;/&gt;&lt;/object&gt;&lt;object type=&quot;3&quot; unique_id=&quot;11081&quot;&gt;&lt;property id=&quot;20148&quot; value=&quot;5&quot;/&gt;&lt;property id=&quot;20300&quot; value=&quot;Slide 2&quot;/&gt;&lt;property id=&quot;20307&quot; value=&quot;306&quot;/&gt;&lt;/object&gt;&lt;object type=&quot;3&quot; unique_id=&quot;11087&quot;&gt;&lt;property id=&quot;20148&quot; value=&quot;5&quot;/&gt;&lt;property id=&quot;20300&quot; value=&quot;Slide 14&quot;/&gt;&lt;property id=&quot;20307&quot; value=&quot;312&quot;/&gt;&lt;/object&gt;&lt;object type=&quot;3&quot; unique_id=&quot;11956&quot;&gt;&lt;property id=&quot;20148&quot; value=&quot;5&quot;/&gt;&lt;property id=&quot;20300&quot; value=&quot;Slide 8&quot;/&gt;&lt;property id=&quot;20307&quot; value=&quot;320&quot;/&gt;&lt;/object&gt;&lt;object type=&quot;3&quot; unique_id=&quot;11961&quot;&gt;&lt;property id=&quot;20148&quot; value=&quot;5&quot;/&gt;&lt;property id=&quot;20300&quot; value=&quot;Slide 16&quot;/&gt;&lt;property id=&quot;20307&quot; value=&quot;327&quot;/&gt;&lt;/object&gt;&lt;object type=&quot;3&quot; unique_id=&quot;12395&quot;&gt;&lt;property id=&quot;20148&quot; value=&quot;5&quot;/&gt;&lt;property id=&quot;20300&quot; value=&quot;Slide 7&quot;/&gt;&lt;property id=&quot;20307&quot; value=&quot;331&quot;/&gt;&lt;/object&gt;&lt;object type=&quot;3&quot; unique_id=&quot;12560&quot;&gt;&lt;property id=&quot;20148&quot; value=&quot;5&quot;/&gt;&lt;property id=&quot;20300&quot; value=&quot;Slide 4&quot;/&gt;&lt;property id=&quot;20307&quot; value=&quot;333&quot;/&gt;&lt;/object&gt;&lt;object type=&quot;3&quot; unique_id=&quot;12561&quot;&gt;&lt;property id=&quot;20148&quot; value=&quot;5&quot;/&gt;&lt;property id=&quot;20300&quot; value=&quot;Slide 11&quot;/&gt;&lt;property id=&quot;20307&quot; value=&quot;335&quot;/&gt;&lt;/object&gt;&lt;object type=&quot;3&quot; unique_id=&quot;12562&quot;&gt;&lt;property id=&quot;20148&quot; value=&quot;5&quot;/&gt;&lt;property id=&quot;20300&quot; value=&quot;Slide 13&quot;/&gt;&lt;property id=&quot;20307&quot; value=&quot;336&quot;/&gt;&lt;/object&gt;&lt;object type=&quot;3&quot; unique_id=&quot;12691&quot;&gt;&lt;property id=&quot;20148&quot; value=&quot;5&quot;/&gt;&lt;property id=&quot;20300&quot; value=&quot;Slide 3&quot;/&gt;&lt;property id=&quot;20307&quot; value=&quot;337&quot;/&gt;&lt;/object&gt;&lt;object type=&quot;3&quot; unique_id=&quot;12785&quot;&gt;&lt;property id=&quot;20148&quot; value=&quot;5&quot;/&gt;&lt;property id=&quot;20300&quot; value=&quot;Slide 6&quot;/&gt;&lt;property id=&quot;20307&quot; value=&quot;339&quot;/&gt;&lt;/object&gt;&lt;object type=&quot;3&quot; unique_id=&quot;12924&quot;&gt;&lt;property id=&quot;20148&quot; value=&quot;5&quot;/&gt;&lt;property id=&quot;20300&quot; value=&quot;Slide 1&quot;/&gt;&lt;property id=&quot;20307&quot; value=&quot;344&quot;/&gt;&lt;/object&gt;&lt;object type=&quot;3&quot; unique_id=&quot;12925&quot;&gt;&lt;property id=&quot;20148&quot; value=&quot;5&quot;/&gt;&lt;property id=&quot;20300&quot; value=&quot;Slide 12 - &amp;quot;PHIẾU HỌC TẬP&amp;quot;&quot;/&gt;&lt;property id=&quot;20307&quot; value=&quot;346&quot;/&gt;&lt;/object&gt;&lt;object type=&quot;3&quot; unique_id=&quot;12926&quot;&gt;&lt;property id=&quot;20148&quot; value=&quot;5&quot;/&gt;&lt;property id=&quot;20300&quot; value=&quot;Slide 15&quot;/&gt;&lt;property id=&quot;20307&quot; value=&quot;347&quot;/&gt;&lt;/object&gt;&lt;object type=&quot;3&quot; unique_id=&quot;12927&quot;&gt;&lt;property id=&quot;20148&quot; value=&quot;5&quot;/&gt;&lt;property id=&quot;20300&quot; value=&quot;Slide 17 - &amp;quot; &amp;quot;&quot;/&gt;&lt;property id=&quot;20307&quot; value=&quot;348&quot;/&gt;&lt;/object&gt;&lt;object type=&quot;3&quot; unique_id=&quot;13001&quot;&gt;&lt;property id=&quot;20148&quot; value=&quot;5&quot;/&gt;&lt;property id=&quot;20300&quot; value=&quot;Slide 9&quot;/&gt;&lt;property id=&quot;20307&quot; value=&quot;349&quot;/&gt;&lt;/object&gt;&lt;object type=&quot;3&quot; unique_id=&quot;13002&quot;&gt;&lt;property id=&quot;20148&quot; value=&quot;5&quot;/&gt;&lt;property id=&quot;20300&quot; value=&quot;Slide 10&quot;/&gt;&lt;property id=&quot;20307&quot; value=&quot;350&quot;/&gt;&lt;/object&gt;&lt;/object&gt;&lt;object type=&quot;8&quot; unique_id=&quot;10705&quot;&gt;&lt;/object&gt;&lt;/object&gt;&lt;/database&gt;"/>
  <p:tag name="SECTOMILLISECCONVERTED" val="1"/>
</p:tagLst>
</file>

<file path=ppt/theme/theme1.xml><?xml version="1.0" encoding="utf-8"?>
<a:theme xmlns:a="http://schemas.openxmlformats.org/drawingml/2006/main" name="Office Theme">
  <a:themeElements>
    <a:clrScheme name="Composite">
      <a:dk1>
        <a:sysClr val="windowText" lastClr="000000"/>
      </a:dk1>
      <a:lt1>
        <a:sysClr val="window" lastClr="FFFFFF"/>
      </a:lt1>
      <a:dk2>
        <a:srgbClr val="5B6973"/>
      </a:dk2>
      <a:lt2>
        <a:srgbClr val="E7ECED"/>
      </a:lt2>
      <a:accent1>
        <a:srgbClr val="98C723"/>
      </a:accent1>
      <a:accent2>
        <a:srgbClr val="59B0B9"/>
      </a:accent2>
      <a:accent3>
        <a:srgbClr val="DEAE00"/>
      </a:accent3>
      <a:accent4>
        <a:srgbClr val="B77BB4"/>
      </a:accent4>
      <a:accent5>
        <a:srgbClr val="E0773C"/>
      </a:accent5>
      <a:accent6>
        <a:srgbClr val="A98D63"/>
      </a:accent6>
      <a:hlink>
        <a:srgbClr val="26CBEC"/>
      </a:hlink>
      <a:folHlink>
        <a:srgbClr val="598C8C"/>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7561</TotalTime>
  <Words>905</Words>
  <Application>Microsoft Office PowerPoint</Application>
  <PresentationFormat>On-screen Show (4:3)</PresentationFormat>
  <Paragraphs>117</Paragraphs>
  <Slides>20</Slides>
  <Notes>2</Notes>
  <HiddenSlides>0</HiddenSlides>
  <MMClips>3</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20</vt:i4>
      </vt:variant>
    </vt:vector>
  </HeadingPairs>
  <TitlesOfParts>
    <vt:vector size="24" baseType="lpstr">
      <vt:lpstr>Arial</vt:lpstr>
      <vt:lpstr>Calibri</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PHIẾU HỌC TẬP</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Sang Tao Computer</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Kiểm tra bài cũ</dc:title>
  <dc:creator>ha tang</dc:creator>
  <cp:lastModifiedBy>vandodinh@gmail.com</cp:lastModifiedBy>
  <cp:revision>201</cp:revision>
  <dcterms:created xsi:type="dcterms:W3CDTF">2004-11-16T12:05:33Z</dcterms:created>
  <dcterms:modified xsi:type="dcterms:W3CDTF">2026-05-28T09:27:51Z</dcterms:modified>
</cp:coreProperties>
</file>