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58" r:id="rId4"/>
    <p:sldId id="259" r:id="rId5"/>
    <p:sldId id="260" r:id="rId6"/>
    <p:sldId id="301" r:id="rId7"/>
    <p:sldId id="261" r:id="rId8"/>
    <p:sldId id="265" r:id="rId9"/>
    <p:sldId id="266" r:id="rId10"/>
    <p:sldId id="267" r:id="rId11"/>
    <p:sldId id="268" r:id="rId12"/>
    <p:sldId id="262" r:id="rId13"/>
    <p:sldId id="269" r:id="rId14"/>
    <p:sldId id="263" r:id="rId15"/>
    <p:sldId id="270" r:id="rId16"/>
    <p:sldId id="307" r:id="rId17"/>
    <p:sldId id="264" r:id="rId18"/>
    <p:sldId id="271" r:id="rId19"/>
    <p:sldId id="303" r:id="rId20"/>
    <p:sldId id="304" r:id="rId21"/>
    <p:sldId id="305" r:id="rId22"/>
    <p:sldId id="306" r:id="rId23"/>
    <p:sldId id="308" r:id="rId24"/>
    <p:sldId id="309" r:id="rId25"/>
    <p:sldId id="278" r:id="rId26"/>
    <p:sldId id="292" r:id="rId27"/>
    <p:sldId id="302" r:id="rId28"/>
    <p:sldId id="311" r:id="rId29"/>
    <p:sldId id="312" r:id="rId30"/>
  </p:sldIdLst>
  <p:sldSz cx="12192000" cy="6858000"/>
  <p:notesSz cx="6858000" cy="91440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7" d="100"/>
          <a:sy n="87" d="100"/>
        </p:scale>
        <p:origin x="528"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EB9574-6A85-40B9-B06C-55939C578054}" type="datetimeFigureOut">
              <a:rPr lang="en-US" smtClean="0"/>
              <a:t>5/28/2026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38FEB6-4DAF-4381-BBD9-7DCE044749B5}" type="slidenum">
              <a:rPr lang="en-US" smtClean="0"/>
              <a:t>‹#›</a:t>
            </a:fld>
            <a:endParaRPr lang="en-US"/>
          </a:p>
        </p:txBody>
      </p:sp>
    </p:spTree>
    <p:extLst>
      <p:ext uri="{BB962C8B-B14F-4D97-AF65-F5344CB8AC3E}">
        <p14:creationId xmlns:p14="http://schemas.microsoft.com/office/powerpoint/2010/main" val="3376805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10F1E9-4D62-4292-A6AE-9A66D4D3E955}" type="slidenum">
              <a:rPr lang="zh-CN" altLang="en-US" smtClean="0"/>
              <a:t>8</a:t>
            </a:fld>
            <a:endParaRPr lang="zh-CN" altLang="en-US"/>
          </a:p>
        </p:txBody>
      </p:sp>
    </p:spTree>
    <p:extLst>
      <p:ext uri="{BB962C8B-B14F-4D97-AF65-F5344CB8AC3E}">
        <p14:creationId xmlns:p14="http://schemas.microsoft.com/office/powerpoint/2010/main" val="3271378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latinLnBrk="0"/>
            <a:r>
              <a:rPr lang="vi-VN" b="0" i="0" dirty="0">
                <a:solidFill>
                  <a:srgbClr val="333333"/>
                </a:solidFill>
                <a:effectLst/>
                <a:latin typeface="OpenSans"/>
              </a:rPr>
              <a:t>- Chất được tạo nên từ một nguyên tố hóa học là: đồng, khí oxygen, khí hiếm helium vì được tạo từ các quả cầu cùng màu</a:t>
            </a:r>
          </a:p>
          <a:p>
            <a:pPr algn="l" latinLnBrk="0"/>
            <a:r>
              <a:rPr lang="vi-VN" b="0" i="0" dirty="0">
                <a:solidFill>
                  <a:srgbClr val="333333"/>
                </a:solidFill>
                <a:effectLst/>
                <a:latin typeface="OpenSans"/>
              </a:rPr>
              <a:t>- Chất được tạo nên từ 2 nguyên tố hóa học là: Khí carbon dioxide, muối ăn vì được tạo từ 2 quả cầu khác màu nhau</a:t>
            </a:r>
          </a:p>
          <a:p>
            <a:endParaRPr lang="zh-CN" altLang="en-US" dirty="0"/>
          </a:p>
        </p:txBody>
      </p:sp>
      <p:sp>
        <p:nvSpPr>
          <p:cNvPr id="4" name="灯片编号占位符 3"/>
          <p:cNvSpPr>
            <a:spLocks noGrp="1"/>
          </p:cNvSpPr>
          <p:nvPr>
            <p:ph type="sldNum" sz="quarter" idx="10"/>
          </p:nvPr>
        </p:nvSpPr>
        <p:spPr/>
        <p:txBody>
          <a:bodyPr/>
          <a:lstStyle/>
          <a:p>
            <a:fld id="{C910F1E9-4D62-4292-A6AE-9A66D4D3E955}" type="slidenum">
              <a:rPr lang="zh-CN" altLang="en-US" smtClean="0"/>
              <a:t>9</a:t>
            </a:fld>
            <a:endParaRPr lang="zh-CN" altLang="en-US"/>
          </a:p>
        </p:txBody>
      </p:sp>
    </p:spTree>
    <p:extLst>
      <p:ext uri="{BB962C8B-B14F-4D97-AF65-F5344CB8AC3E}">
        <p14:creationId xmlns:p14="http://schemas.microsoft.com/office/powerpoint/2010/main" val="3818882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910F1E9-4D62-4292-A6AE-9A66D4D3E955}" type="slidenum">
              <a:rPr lang="zh-CN" altLang="en-US" smtClean="0"/>
              <a:t>10</a:t>
            </a:fld>
            <a:endParaRPr lang="zh-CN" altLang="en-US"/>
          </a:p>
        </p:txBody>
      </p:sp>
    </p:spTree>
    <p:extLst>
      <p:ext uri="{BB962C8B-B14F-4D97-AF65-F5344CB8AC3E}">
        <p14:creationId xmlns:p14="http://schemas.microsoft.com/office/powerpoint/2010/main" val="574531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latinLnBrk="0"/>
            <a:r>
              <a:rPr lang="vi-VN" b="0" i="0" dirty="0">
                <a:solidFill>
                  <a:srgbClr val="333333"/>
                </a:solidFill>
                <a:effectLst/>
                <a:latin typeface="OpenSans"/>
              </a:rPr>
              <a:t>- Đồng (copper): dùng làm lõi dây điện, đúc tượng, chế tạo chi tiết máy, chế tạo thiết bị dùng trong công nghiệp đóng tàu biển</a:t>
            </a:r>
          </a:p>
          <a:p>
            <a:pPr algn="l" latinLnBrk="0"/>
            <a:r>
              <a:rPr lang="vi-VN" b="0" i="0" dirty="0">
                <a:solidFill>
                  <a:srgbClr val="333333"/>
                </a:solidFill>
                <a:effectLst/>
                <a:latin typeface="OpenSans"/>
              </a:rPr>
              <a:t>- Hydrogen: dùng làm nhiên liệu chính cho nhiều động cơ như xe ô tô, tên lửa…, dùng trong chăm sóc sức khỏe con người, dùng làm chất khử</a:t>
            </a:r>
          </a:p>
          <a:p>
            <a:pPr algn="l" latinLnBrk="0"/>
            <a:r>
              <a:rPr lang="vi-VN" b="0" i="0" dirty="0">
                <a:solidFill>
                  <a:srgbClr val="333333"/>
                </a:solidFill>
                <a:effectLst/>
                <a:latin typeface="OpenSans"/>
              </a:rPr>
              <a:t>- Carbon: than chì dùng làm ruột bút chì, kim cương dùng làm đồ trang sức, mũi khoan</a:t>
            </a:r>
          </a:p>
          <a:p>
            <a:endParaRPr lang="zh-CN" altLang="en-US" dirty="0"/>
          </a:p>
        </p:txBody>
      </p:sp>
      <p:sp>
        <p:nvSpPr>
          <p:cNvPr id="4" name="灯片编号占位符 3"/>
          <p:cNvSpPr>
            <a:spLocks noGrp="1"/>
          </p:cNvSpPr>
          <p:nvPr>
            <p:ph type="sldNum" sz="quarter" idx="10"/>
          </p:nvPr>
        </p:nvSpPr>
        <p:spPr/>
        <p:txBody>
          <a:bodyPr/>
          <a:lstStyle/>
          <a:p>
            <a:fld id="{C910F1E9-4D62-4292-A6AE-9A66D4D3E955}" type="slidenum">
              <a:rPr lang="zh-CN" altLang="en-US" smtClean="0"/>
              <a:t>11</a:t>
            </a:fld>
            <a:endParaRPr lang="zh-CN" altLang="en-US"/>
          </a:p>
        </p:txBody>
      </p:sp>
    </p:spTree>
    <p:extLst>
      <p:ext uri="{BB962C8B-B14F-4D97-AF65-F5344CB8AC3E}">
        <p14:creationId xmlns:p14="http://schemas.microsoft.com/office/powerpoint/2010/main" val="1606700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8" name="Google Shape;69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5989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10F1E9-4D62-4292-A6AE-9A66D4D3E955}" type="slidenum">
              <a:rPr lang="zh-CN" altLang="en-US" smtClean="0"/>
              <a:t>15</a:t>
            </a:fld>
            <a:endParaRPr lang="zh-CN" altLang="en-US"/>
          </a:p>
        </p:txBody>
      </p:sp>
    </p:spTree>
    <p:extLst>
      <p:ext uri="{BB962C8B-B14F-4D97-AF65-F5344CB8AC3E}">
        <p14:creationId xmlns:p14="http://schemas.microsoft.com/office/powerpoint/2010/main" val="1594280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9"/>
        <p:cNvGrpSpPr/>
        <p:nvPr/>
      </p:nvGrpSpPr>
      <p:grpSpPr>
        <a:xfrm>
          <a:off x="0" y="0"/>
          <a:ext cx="0" cy="0"/>
          <a:chOff x="0" y="0"/>
          <a:chExt cx="0" cy="0"/>
        </a:xfrm>
      </p:grpSpPr>
      <p:sp>
        <p:nvSpPr>
          <p:cNvPr id="2360" name="Google Shape;2360;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1" name="Google Shape;2361;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5118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74465508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336978183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137343751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10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85264327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9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330259630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8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390729219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164311874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229337121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280102605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246519355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401289941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60414815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47609348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406044677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29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253327845"/>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28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986865453"/>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27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3627378071"/>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2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36300445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2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3638061828"/>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2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75831308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2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190623630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2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1041464725"/>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2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183883159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20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2404771693"/>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19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653600101"/>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8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1928359222"/>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17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2913862272"/>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4167103497"/>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1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2343750054"/>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2542863170"/>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3297887603"/>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1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484869842"/>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1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3481746613"/>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1744854713"/>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1680391828"/>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1344380431"/>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4070679847"/>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2435658823"/>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3536864138"/>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4206582067"/>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1193450629"/>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63767135"/>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3040266633"/>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7293795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A013A54-48BF-4A1E-BE4B-AB61688C145F}" type="datetimeFigureOut">
              <a:rPr lang="en-US" smtClean="0"/>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309098185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A013A54-48BF-4A1E-BE4B-AB61688C145F}" type="datetimeFigureOut">
              <a:rPr lang="en-US" smtClean="0"/>
              <a:t>5/28/2026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14558491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013A54-48BF-4A1E-BE4B-AB61688C145F}" type="datetimeFigureOut">
              <a:rPr lang="en-US" smtClean="0"/>
              <a:t>5/28/2026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5167928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013A54-48BF-4A1E-BE4B-AB61688C145F}" type="datetimeFigureOut">
              <a:rPr lang="en-US" smtClean="0"/>
              <a:t>5/28/2026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2402640920"/>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013A54-48BF-4A1E-BE4B-AB61688C145F}" type="datetimeFigureOut">
              <a:rPr lang="en-US" smtClean="0"/>
              <a:t>5/28/2026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3487646890"/>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013A54-48BF-4A1E-BE4B-AB61688C145F}" type="datetimeFigureOut">
              <a:rPr lang="en-US" smtClean="0"/>
              <a:t>5/28/2026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165269566"/>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013A54-48BF-4A1E-BE4B-AB61688C145F}" type="datetimeFigureOut">
              <a:rPr lang="en-US" smtClean="0"/>
              <a:t>5/28/2026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2817710760"/>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013A54-48BF-4A1E-BE4B-AB61688C145F}" type="datetimeFigureOut">
              <a:rPr lang="en-US" smtClean="0"/>
              <a:t>5/28/2026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1167780698"/>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013A54-48BF-4A1E-BE4B-AB61688C145F}" type="datetimeFigureOut">
              <a:rPr lang="en-US" smtClean="0"/>
              <a:t>5/28/2026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2635727798"/>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A013A54-48BF-4A1E-BE4B-AB61688C145F}" type="datetimeFigureOut">
              <a:rPr lang="en-US" smtClean="0"/>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357174835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A013A54-48BF-4A1E-BE4B-AB61688C145F}" type="datetimeFigureOut">
              <a:rPr lang="en-US" smtClean="0"/>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18094656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118394822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13A54-48BF-4A1E-BE4B-AB61688C145F}"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AF8C70-7287-4AD4-B49B-F9DB6434EDEC}" type="slidenum">
              <a:rPr lang="en-US" smtClean="0"/>
              <a:t>‹#›</a:t>
            </a:fld>
            <a:endParaRPr lang="en-US"/>
          </a:p>
        </p:txBody>
      </p:sp>
    </p:spTree>
    <p:extLst>
      <p:ext uri="{BB962C8B-B14F-4D97-AF65-F5344CB8AC3E}">
        <p14:creationId xmlns:p14="http://schemas.microsoft.com/office/powerpoint/2010/main" val="208241114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pictures">
  <p:cSld name="pictures">
    <p:spTree>
      <p:nvGrpSpPr>
        <p:cNvPr id="1" name="Shape 10"/>
        <p:cNvGrpSpPr/>
        <p:nvPr/>
      </p:nvGrpSpPr>
      <p:grpSpPr>
        <a:xfrm>
          <a:off x="0" y="0"/>
          <a:ext cx="0" cy="0"/>
          <a:chOff x="0" y="0"/>
          <a:chExt cx="0" cy="0"/>
        </a:xfrm>
      </p:grpSpPr>
      <p:sp>
        <p:nvSpPr>
          <p:cNvPr id="11" name="Google Shape;11;p2"/>
          <p:cNvSpPr>
            <a:spLocks noGrp="1"/>
          </p:cNvSpPr>
          <p:nvPr>
            <p:ph type="pic" idx="2"/>
          </p:nvPr>
        </p:nvSpPr>
        <p:spPr>
          <a:xfrm>
            <a:off x="1235476" y="2208886"/>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
          <p:cNvSpPr>
            <a:spLocks noGrp="1"/>
          </p:cNvSpPr>
          <p:nvPr>
            <p:ph type="pic" idx="3"/>
          </p:nvPr>
        </p:nvSpPr>
        <p:spPr>
          <a:xfrm>
            <a:off x="4513934" y="2208886"/>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a:spLocks noGrp="1"/>
          </p:cNvSpPr>
          <p:nvPr>
            <p:ph type="pic" idx="4"/>
          </p:nvPr>
        </p:nvSpPr>
        <p:spPr>
          <a:xfrm>
            <a:off x="7836997" y="2208886"/>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a:spLocks noGrp="1"/>
          </p:cNvSpPr>
          <p:nvPr>
            <p:ph type="pic" idx="5"/>
          </p:nvPr>
        </p:nvSpPr>
        <p:spPr>
          <a:xfrm>
            <a:off x="1235476" y="4149198"/>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 name="Google Shape;15;p2"/>
          <p:cNvSpPr>
            <a:spLocks noGrp="1"/>
          </p:cNvSpPr>
          <p:nvPr>
            <p:ph type="pic" idx="6"/>
          </p:nvPr>
        </p:nvSpPr>
        <p:spPr>
          <a:xfrm>
            <a:off x="4513934" y="4149198"/>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 name="Google Shape;16;p2"/>
          <p:cNvSpPr>
            <a:spLocks noGrp="1"/>
          </p:cNvSpPr>
          <p:nvPr>
            <p:ph type="pic" idx="7"/>
          </p:nvPr>
        </p:nvSpPr>
        <p:spPr>
          <a:xfrm>
            <a:off x="7836997" y="4149198"/>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450364061"/>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pictures">
  <p:cSld name="1_pictures">
    <p:spTree>
      <p:nvGrpSpPr>
        <p:cNvPr id="1" name="Shape 10"/>
        <p:cNvGrpSpPr/>
        <p:nvPr/>
      </p:nvGrpSpPr>
      <p:grpSpPr>
        <a:xfrm>
          <a:off x="0" y="0"/>
          <a:ext cx="0" cy="0"/>
          <a:chOff x="0" y="0"/>
          <a:chExt cx="0" cy="0"/>
        </a:xfrm>
      </p:grpSpPr>
      <p:sp>
        <p:nvSpPr>
          <p:cNvPr id="11" name="Google Shape;11;p2"/>
          <p:cNvSpPr>
            <a:spLocks noGrp="1"/>
          </p:cNvSpPr>
          <p:nvPr>
            <p:ph type="pic" idx="2"/>
          </p:nvPr>
        </p:nvSpPr>
        <p:spPr>
          <a:xfrm>
            <a:off x="1235476" y="2208886"/>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
          <p:cNvSpPr>
            <a:spLocks noGrp="1"/>
          </p:cNvSpPr>
          <p:nvPr>
            <p:ph type="pic" idx="3"/>
          </p:nvPr>
        </p:nvSpPr>
        <p:spPr>
          <a:xfrm>
            <a:off x="4513934" y="2208886"/>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a:spLocks noGrp="1"/>
          </p:cNvSpPr>
          <p:nvPr>
            <p:ph type="pic" idx="4"/>
          </p:nvPr>
        </p:nvSpPr>
        <p:spPr>
          <a:xfrm>
            <a:off x="7836997" y="2208886"/>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a:spLocks noGrp="1"/>
          </p:cNvSpPr>
          <p:nvPr>
            <p:ph type="pic" idx="5"/>
          </p:nvPr>
        </p:nvSpPr>
        <p:spPr>
          <a:xfrm>
            <a:off x="1235476" y="4149198"/>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 name="Google Shape;15;p2"/>
          <p:cNvSpPr>
            <a:spLocks noGrp="1"/>
          </p:cNvSpPr>
          <p:nvPr>
            <p:ph type="pic" idx="6"/>
          </p:nvPr>
        </p:nvSpPr>
        <p:spPr>
          <a:xfrm>
            <a:off x="4513934" y="4149198"/>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 name="Google Shape;16;p2"/>
          <p:cNvSpPr>
            <a:spLocks noGrp="1"/>
          </p:cNvSpPr>
          <p:nvPr>
            <p:ph type="pic" idx="7"/>
          </p:nvPr>
        </p:nvSpPr>
        <p:spPr>
          <a:xfrm>
            <a:off x="7836997" y="4149198"/>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359802392"/>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pictures">
  <p:cSld name="1_pictures">
    <p:spTree>
      <p:nvGrpSpPr>
        <p:cNvPr id="1" name="Shape 10"/>
        <p:cNvGrpSpPr/>
        <p:nvPr/>
      </p:nvGrpSpPr>
      <p:grpSpPr>
        <a:xfrm>
          <a:off x="0" y="0"/>
          <a:ext cx="0" cy="0"/>
          <a:chOff x="0" y="0"/>
          <a:chExt cx="0" cy="0"/>
        </a:xfrm>
      </p:grpSpPr>
      <p:sp>
        <p:nvSpPr>
          <p:cNvPr id="11" name="Google Shape;11;p2"/>
          <p:cNvSpPr>
            <a:spLocks noGrp="1"/>
          </p:cNvSpPr>
          <p:nvPr>
            <p:ph type="pic" idx="2"/>
          </p:nvPr>
        </p:nvSpPr>
        <p:spPr>
          <a:xfrm>
            <a:off x="1235476" y="2208886"/>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
          <p:cNvSpPr>
            <a:spLocks noGrp="1"/>
          </p:cNvSpPr>
          <p:nvPr>
            <p:ph type="pic" idx="3"/>
          </p:nvPr>
        </p:nvSpPr>
        <p:spPr>
          <a:xfrm>
            <a:off x="4513934" y="2208886"/>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a:spLocks noGrp="1"/>
          </p:cNvSpPr>
          <p:nvPr>
            <p:ph type="pic" idx="4"/>
          </p:nvPr>
        </p:nvSpPr>
        <p:spPr>
          <a:xfrm>
            <a:off x="7836997" y="2208886"/>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a:spLocks noGrp="1"/>
          </p:cNvSpPr>
          <p:nvPr>
            <p:ph type="pic" idx="5"/>
          </p:nvPr>
        </p:nvSpPr>
        <p:spPr>
          <a:xfrm>
            <a:off x="1235476" y="4149198"/>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 name="Google Shape;15;p2"/>
          <p:cNvSpPr>
            <a:spLocks noGrp="1"/>
          </p:cNvSpPr>
          <p:nvPr>
            <p:ph type="pic" idx="6"/>
          </p:nvPr>
        </p:nvSpPr>
        <p:spPr>
          <a:xfrm>
            <a:off x="4513934" y="4149198"/>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 name="Google Shape;16;p2"/>
          <p:cNvSpPr>
            <a:spLocks noGrp="1"/>
          </p:cNvSpPr>
          <p:nvPr>
            <p:ph type="pic" idx="7"/>
          </p:nvPr>
        </p:nvSpPr>
        <p:spPr>
          <a:xfrm>
            <a:off x="7836997" y="4149198"/>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266030117"/>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pictures">
  <p:cSld name="1_pictures">
    <p:spTree>
      <p:nvGrpSpPr>
        <p:cNvPr id="1" name="Shape 10"/>
        <p:cNvGrpSpPr/>
        <p:nvPr/>
      </p:nvGrpSpPr>
      <p:grpSpPr>
        <a:xfrm>
          <a:off x="0" y="0"/>
          <a:ext cx="0" cy="0"/>
          <a:chOff x="0" y="0"/>
          <a:chExt cx="0" cy="0"/>
        </a:xfrm>
      </p:grpSpPr>
      <p:sp>
        <p:nvSpPr>
          <p:cNvPr id="11" name="Google Shape;11;p2"/>
          <p:cNvSpPr>
            <a:spLocks noGrp="1"/>
          </p:cNvSpPr>
          <p:nvPr>
            <p:ph type="pic" idx="2"/>
          </p:nvPr>
        </p:nvSpPr>
        <p:spPr>
          <a:xfrm>
            <a:off x="1235476" y="2208886"/>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
          <p:cNvSpPr>
            <a:spLocks noGrp="1"/>
          </p:cNvSpPr>
          <p:nvPr>
            <p:ph type="pic" idx="3"/>
          </p:nvPr>
        </p:nvSpPr>
        <p:spPr>
          <a:xfrm>
            <a:off x="4513934" y="2208886"/>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a:spLocks noGrp="1"/>
          </p:cNvSpPr>
          <p:nvPr>
            <p:ph type="pic" idx="4"/>
          </p:nvPr>
        </p:nvSpPr>
        <p:spPr>
          <a:xfrm>
            <a:off x="7836997" y="2208886"/>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a:spLocks noGrp="1"/>
          </p:cNvSpPr>
          <p:nvPr>
            <p:ph type="pic" idx="5"/>
          </p:nvPr>
        </p:nvSpPr>
        <p:spPr>
          <a:xfrm>
            <a:off x="1235476" y="4149198"/>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 name="Google Shape;15;p2"/>
          <p:cNvSpPr>
            <a:spLocks noGrp="1"/>
          </p:cNvSpPr>
          <p:nvPr>
            <p:ph type="pic" idx="6"/>
          </p:nvPr>
        </p:nvSpPr>
        <p:spPr>
          <a:xfrm>
            <a:off x="4513934" y="4149198"/>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 name="Google Shape;16;p2"/>
          <p:cNvSpPr>
            <a:spLocks noGrp="1"/>
          </p:cNvSpPr>
          <p:nvPr>
            <p:ph type="pic" idx="7"/>
          </p:nvPr>
        </p:nvSpPr>
        <p:spPr>
          <a:xfrm>
            <a:off x="7836997" y="4149198"/>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420309484"/>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pictures">
  <p:cSld name="1_pictures">
    <p:spTree>
      <p:nvGrpSpPr>
        <p:cNvPr id="1" name="Shape 10"/>
        <p:cNvGrpSpPr/>
        <p:nvPr/>
      </p:nvGrpSpPr>
      <p:grpSpPr>
        <a:xfrm>
          <a:off x="0" y="0"/>
          <a:ext cx="0" cy="0"/>
          <a:chOff x="0" y="0"/>
          <a:chExt cx="0" cy="0"/>
        </a:xfrm>
      </p:grpSpPr>
      <p:sp>
        <p:nvSpPr>
          <p:cNvPr id="11" name="Google Shape;11;p2"/>
          <p:cNvSpPr>
            <a:spLocks noGrp="1"/>
          </p:cNvSpPr>
          <p:nvPr>
            <p:ph type="pic" idx="2"/>
          </p:nvPr>
        </p:nvSpPr>
        <p:spPr>
          <a:xfrm>
            <a:off x="1235476" y="2208886"/>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
          <p:cNvSpPr>
            <a:spLocks noGrp="1"/>
          </p:cNvSpPr>
          <p:nvPr>
            <p:ph type="pic" idx="3"/>
          </p:nvPr>
        </p:nvSpPr>
        <p:spPr>
          <a:xfrm>
            <a:off x="4513934" y="2208886"/>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a:spLocks noGrp="1"/>
          </p:cNvSpPr>
          <p:nvPr>
            <p:ph type="pic" idx="4"/>
          </p:nvPr>
        </p:nvSpPr>
        <p:spPr>
          <a:xfrm>
            <a:off x="7836997" y="2208886"/>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a:spLocks noGrp="1"/>
          </p:cNvSpPr>
          <p:nvPr>
            <p:ph type="pic" idx="5"/>
          </p:nvPr>
        </p:nvSpPr>
        <p:spPr>
          <a:xfrm>
            <a:off x="1235476" y="4149198"/>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 name="Google Shape;15;p2"/>
          <p:cNvSpPr>
            <a:spLocks noGrp="1"/>
          </p:cNvSpPr>
          <p:nvPr>
            <p:ph type="pic" idx="6"/>
          </p:nvPr>
        </p:nvSpPr>
        <p:spPr>
          <a:xfrm>
            <a:off x="4513934" y="4149198"/>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 name="Google Shape;16;p2"/>
          <p:cNvSpPr>
            <a:spLocks noGrp="1"/>
          </p:cNvSpPr>
          <p:nvPr>
            <p:ph type="pic" idx="7"/>
          </p:nvPr>
        </p:nvSpPr>
        <p:spPr>
          <a:xfrm>
            <a:off x="7836997" y="4149198"/>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863003070"/>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pictures">
  <p:cSld name="1_pictures">
    <p:spTree>
      <p:nvGrpSpPr>
        <p:cNvPr id="1" name="Shape 10"/>
        <p:cNvGrpSpPr/>
        <p:nvPr/>
      </p:nvGrpSpPr>
      <p:grpSpPr>
        <a:xfrm>
          <a:off x="0" y="0"/>
          <a:ext cx="0" cy="0"/>
          <a:chOff x="0" y="0"/>
          <a:chExt cx="0" cy="0"/>
        </a:xfrm>
      </p:grpSpPr>
      <p:sp>
        <p:nvSpPr>
          <p:cNvPr id="11" name="Google Shape;11;p2"/>
          <p:cNvSpPr>
            <a:spLocks noGrp="1"/>
          </p:cNvSpPr>
          <p:nvPr>
            <p:ph type="pic" idx="2"/>
          </p:nvPr>
        </p:nvSpPr>
        <p:spPr>
          <a:xfrm>
            <a:off x="1235476" y="2208886"/>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
          <p:cNvSpPr>
            <a:spLocks noGrp="1"/>
          </p:cNvSpPr>
          <p:nvPr>
            <p:ph type="pic" idx="3"/>
          </p:nvPr>
        </p:nvSpPr>
        <p:spPr>
          <a:xfrm>
            <a:off x="4513934" y="2208886"/>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a:spLocks noGrp="1"/>
          </p:cNvSpPr>
          <p:nvPr>
            <p:ph type="pic" idx="4"/>
          </p:nvPr>
        </p:nvSpPr>
        <p:spPr>
          <a:xfrm>
            <a:off x="7836997" y="2208886"/>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a:spLocks noGrp="1"/>
          </p:cNvSpPr>
          <p:nvPr>
            <p:ph type="pic" idx="5"/>
          </p:nvPr>
        </p:nvSpPr>
        <p:spPr>
          <a:xfrm>
            <a:off x="1235476" y="4149198"/>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 name="Google Shape;15;p2"/>
          <p:cNvSpPr>
            <a:spLocks noGrp="1"/>
          </p:cNvSpPr>
          <p:nvPr>
            <p:ph type="pic" idx="6"/>
          </p:nvPr>
        </p:nvSpPr>
        <p:spPr>
          <a:xfrm>
            <a:off x="4513934" y="4149198"/>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 name="Google Shape;16;p2"/>
          <p:cNvSpPr>
            <a:spLocks noGrp="1"/>
          </p:cNvSpPr>
          <p:nvPr>
            <p:ph type="pic" idx="7"/>
          </p:nvPr>
        </p:nvSpPr>
        <p:spPr>
          <a:xfrm>
            <a:off x="7836997" y="4149198"/>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731308792"/>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pictures">
  <p:cSld name="1_pictures">
    <p:spTree>
      <p:nvGrpSpPr>
        <p:cNvPr id="1" name="Shape 10"/>
        <p:cNvGrpSpPr/>
        <p:nvPr/>
      </p:nvGrpSpPr>
      <p:grpSpPr>
        <a:xfrm>
          <a:off x="0" y="0"/>
          <a:ext cx="0" cy="0"/>
          <a:chOff x="0" y="0"/>
          <a:chExt cx="0" cy="0"/>
        </a:xfrm>
      </p:grpSpPr>
      <p:sp>
        <p:nvSpPr>
          <p:cNvPr id="11" name="Google Shape;11;p2"/>
          <p:cNvSpPr>
            <a:spLocks noGrp="1"/>
          </p:cNvSpPr>
          <p:nvPr>
            <p:ph type="pic" idx="2"/>
          </p:nvPr>
        </p:nvSpPr>
        <p:spPr>
          <a:xfrm>
            <a:off x="1235476" y="2208886"/>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
          <p:cNvSpPr>
            <a:spLocks noGrp="1"/>
          </p:cNvSpPr>
          <p:nvPr>
            <p:ph type="pic" idx="3"/>
          </p:nvPr>
        </p:nvSpPr>
        <p:spPr>
          <a:xfrm>
            <a:off x="4513934" y="2208886"/>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a:spLocks noGrp="1"/>
          </p:cNvSpPr>
          <p:nvPr>
            <p:ph type="pic" idx="4"/>
          </p:nvPr>
        </p:nvSpPr>
        <p:spPr>
          <a:xfrm>
            <a:off x="7836997" y="2208886"/>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a:spLocks noGrp="1"/>
          </p:cNvSpPr>
          <p:nvPr>
            <p:ph type="pic" idx="5"/>
          </p:nvPr>
        </p:nvSpPr>
        <p:spPr>
          <a:xfrm>
            <a:off x="1235476" y="4149198"/>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 name="Google Shape;15;p2"/>
          <p:cNvSpPr>
            <a:spLocks noGrp="1"/>
          </p:cNvSpPr>
          <p:nvPr>
            <p:ph type="pic" idx="6"/>
          </p:nvPr>
        </p:nvSpPr>
        <p:spPr>
          <a:xfrm>
            <a:off x="4513934" y="4149198"/>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 name="Google Shape;16;p2"/>
          <p:cNvSpPr>
            <a:spLocks noGrp="1"/>
          </p:cNvSpPr>
          <p:nvPr>
            <p:ph type="pic" idx="7"/>
          </p:nvPr>
        </p:nvSpPr>
        <p:spPr>
          <a:xfrm>
            <a:off x="7836997" y="4149198"/>
            <a:ext cx="1335600" cy="1335600"/>
          </a:xfrm>
          <a:prstGeom prst="rect">
            <a:avLst/>
          </a:prstGeom>
          <a:solidFill>
            <a:schemeClr val="lt1"/>
          </a:solid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600127128"/>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4041260"/>
      </p:ext>
    </p:extLst>
  </p:cSld>
  <p:clrMapOvr>
    <a:masterClrMapping/>
  </p:clrMapOvr>
  <p:transition advTm="1000">
    <p:pull/>
  </p:transition>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theme" Target="../theme/theme1.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013A54-48BF-4A1E-BE4B-AB61688C145F}" type="datetimeFigureOut">
              <a:rPr lang="en-US" smtClean="0"/>
              <a:t>5/28/2026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AF8C70-7287-4AD4-B49B-F9DB6434EDEC}" type="slidenum">
              <a:rPr lang="en-US" smtClean="0"/>
              <a:t>‹#›</a:t>
            </a:fld>
            <a:endParaRPr lang="en-US"/>
          </a:p>
        </p:txBody>
      </p:sp>
    </p:spTree>
    <p:extLst>
      <p:ext uri="{BB962C8B-B14F-4D97-AF65-F5344CB8AC3E}">
        <p14:creationId xmlns:p14="http://schemas.microsoft.com/office/powerpoint/2010/main" val="2537896631"/>
      </p:ext>
    </p:extLst>
  </p:cSld>
  <p:clrMap bg1="lt1" tx1="dk1" bg2="lt2" tx2="dk2" accent1="accent1" accent2="accent2" accent3="accent3" accent4="accent4" accent5="accent5" accent6="accent6" hlink="hlink" folHlink="folHlink"/>
  <p:sldLayoutIdLst>
    <p:sldLayoutId id="2147483649" r:id="rId1"/>
    <p:sldLayoutId id="2147483710" r:id="rId2"/>
    <p:sldLayoutId id="2147483707" r:id="rId3"/>
    <p:sldLayoutId id="2147483702" r:id="rId4"/>
    <p:sldLayoutId id="2147483701" r:id="rId5"/>
    <p:sldLayoutId id="2147483699" r:id="rId6"/>
    <p:sldLayoutId id="2147483697" r:id="rId7"/>
    <p:sldLayoutId id="2147483692" r:id="rId8"/>
    <p:sldLayoutId id="2147483688" r:id="rId9"/>
    <p:sldLayoutId id="2147483682" r:id="rId10"/>
    <p:sldLayoutId id="2147483662" r:id="rId11"/>
    <p:sldLayoutId id="2147483661" r:id="rId12"/>
    <p:sldLayoutId id="2147483660" r:id="rId13"/>
    <p:sldLayoutId id="2147483650" r:id="rId14"/>
    <p:sldLayoutId id="2147483706" r:id="rId15"/>
    <p:sldLayoutId id="2147483705" r:id="rId16"/>
    <p:sldLayoutId id="2147483700" r:id="rId17"/>
    <p:sldLayoutId id="2147483696" r:id="rId18"/>
    <p:sldLayoutId id="2147483695" r:id="rId19"/>
    <p:sldLayoutId id="2147483694" r:id="rId20"/>
    <p:sldLayoutId id="2147483693" r:id="rId21"/>
    <p:sldLayoutId id="2147483687" r:id="rId22"/>
    <p:sldLayoutId id="2147483686" r:id="rId23"/>
    <p:sldLayoutId id="2147483685" r:id="rId24"/>
    <p:sldLayoutId id="2147483684" r:id="rId25"/>
    <p:sldLayoutId id="2147483683" r:id="rId26"/>
    <p:sldLayoutId id="2147483681" r:id="rId27"/>
    <p:sldLayoutId id="2147483680" r:id="rId28"/>
    <p:sldLayoutId id="2147483679" r:id="rId29"/>
    <p:sldLayoutId id="2147483678" r:id="rId30"/>
    <p:sldLayoutId id="2147483677" r:id="rId31"/>
    <p:sldLayoutId id="2147483676" r:id="rId32"/>
    <p:sldLayoutId id="2147483675" r:id="rId33"/>
    <p:sldLayoutId id="2147483674" r:id="rId34"/>
    <p:sldLayoutId id="2147483673" r:id="rId35"/>
    <p:sldLayoutId id="2147483672" r:id="rId36"/>
    <p:sldLayoutId id="2147483671" r:id="rId37"/>
    <p:sldLayoutId id="2147483670" r:id="rId38"/>
    <p:sldLayoutId id="2147483667" r:id="rId39"/>
    <p:sldLayoutId id="2147483666" r:id="rId40"/>
    <p:sldLayoutId id="2147483665" r:id="rId41"/>
    <p:sldLayoutId id="2147483664" r:id="rId42"/>
    <p:sldLayoutId id="2147483663" r:id="rId43"/>
    <p:sldLayoutId id="2147483651" r:id="rId44"/>
    <p:sldLayoutId id="2147483652" r:id="rId45"/>
    <p:sldLayoutId id="2147483653" r:id="rId46"/>
    <p:sldLayoutId id="2147483654" r:id="rId47"/>
    <p:sldLayoutId id="2147483655" r:id="rId48"/>
    <p:sldLayoutId id="2147483712" r:id="rId49"/>
    <p:sldLayoutId id="2147483711" r:id="rId50"/>
    <p:sldLayoutId id="2147483691" r:id="rId51"/>
    <p:sldLayoutId id="2147483690" r:id="rId52"/>
    <p:sldLayoutId id="2147483689" r:id="rId53"/>
    <p:sldLayoutId id="2147483656" r:id="rId54"/>
    <p:sldLayoutId id="2147483657" r:id="rId55"/>
    <p:sldLayoutId id="2147483658" r:id="rId56"/>
    <p:sldLayoutId id="2147483659" r:id="rId57"/>
    <p:sldLayoutId id="2147483668" r:id="rId58"/>
    <p:sldLayoutId id="2147483709" r:id="rId59"/>
    <p:sldLayoutId id="2147483708" r:id="rId60"/>
    <p:sldLayoutId id="2147483704" r:id="rId61"/>
    <p:sldLayoutId id="2147483703" r:id="rId62"/>
    <p:sldLayoutId id="2147483698" r:id="rId63"/>
    <p:sldLayoutId id="2147483669" r:id="rId64"/>
    <p:sldLayoutId id="2147483713" r:id="rId6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12.jpg"/><Relationship Id="rId7" Type="http://schemas.openxmlformats.org/officeDocument/2006/relationships/image" Target="../media/image16.jp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png"/><Relationship Id="rId9" Type="http://schemas.openxmlformats.org/officeDocument/2006/relationships/image" Target="../media/image18.jp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2.jpg"/><Relationship Id="rId1" Type="http://schemas.openxmlformats.org/officeDocument/2006/relationships/slideLayout" Target="../slideLayouts/slideLayout1.xml"/><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58.xml"/><Relationship Id="rId6" Type="http://schemas.openxmlformats.org/officeDocument/2006/relationships/image" Target="../media/image21.gif"/><Relationship Id="rId5" Type="http://schemas.openxmlformats.org/officeDocument/2006/relationships/image" Target="../media/image20.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notesSlide" Target="../notesSlides/notesSlide6.xml"/><Relationship Id="rId16" Type="http://schemas.openxmlformats.org/officeDocument/2006/relationships/image" Target="../media/image21.gif"/><Relationship Id="rId1" Type="http://schemas.openxmlformats.org/officeDocument/2006/relationships/slideLayout" Target="../slideLayouts/slideLayout14.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48.xml"/><Relationship Id="rId1" Type="http://schemas.openxmlformats.org/officeDocument/2006/relationships/tags" Target="../tags/tag3.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ành phần cấu tạo nguyên tử - Kích thước và khối lượng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62103"/>
            <a:ext cx="3815533" cy="309589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Quan sát hình ảnh về cấu trúc nguyên tử | Tech12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26880" y="156754"/>
            <a:ext cx="2865120" cy="2792459"/>
          </a:xfrm>
          <a:prstGeom prst="rect">
            <a:avLst/>
          </a:prstGeom>
          <a:noFill/>
          <a:extLst>
            <a:ext uri="{909E8E84-426E-40DD-AFC4-6F175D3DCCD1}">
              <a14:hiddenFill xmlns:a14="http://schemas.microsoft.com/office/drawing/2010/main">
                <a:solidFill>
                  <a:srgbClr val="FFFFFF"/>
                </a:solidFill>
              </a14:hiddenFill>
            </a:ext>
          </a:extLst>
        </p:spPr>
      </p:pic>
      <p:sp>
        <p:nvSpPr>
          <p:cNvPr id="6" name="MH_Entry_1"/>
          <p:cNvSpPr/>
          <p:nvPr>
            <p:custDataLst>
              <p:tags r:id="rId1"/>
            </p:custDataLst>
          </p:nvPr>
        </p:nvSpPr>
        <p:spPr>
          <a:xfrm>
            <a:off x="1670779" y="644867"/>
            <a:ext cx="7236080" cy="49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10000"/>
              </a:lnSpc>
            </a:pPr>
            <a:r>
              <a:rPr lang="en-US" altLang="zh-CN" sz="4000" b="1" spc="200" dirty="0" smtClean="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KIỂM TRA BÀI CŨ</a:t>
            </a:r>
            <a:endParaRPr lang="zh-CN" altLang="en-US" sz="4000" b="1" spc="2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1030" name="Picture 6" descr="Tác động của các nguyên tố hóa học đến sự phát triển của cây ..."/>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12080" y="3288847"/>
            <a:ext cx="4114800" cy="3183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2229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7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4583" y="1515291"/>
            <a:ext cx="10554788" cy="1384995"/>
          </a:xfrm>
          <a:prstGeom prst="rect">
            <a:avLst/>
          </a:prstGeom>
        </p:spPr>
        <p:txBody>
          <a:bodyPr wrap="square">
            <a:spAutoFit/>
          </a:bodyPr>
          <a:lstStyle/>
          <a:p>
            <a:r>
              <a:rPr lang="en-US" sz="2800" smtClean="0">
                <a:solidFill>
                  <a:schemeClr val="accent5">
                    <a:lumMod val="50000"/>
                  </a:schemeClr>
                </a:solidFill>
                <a:latin typeface="Times New Roman" panose="02020603050405020304" pitchFamily="18" charset="0"/>
                <a:cs typeface="Times New Roman" panose="02020603050405020304" pitchFamily="18" charset="0"/>
              </a:rPr>
              <a:t>   </a:t>
            </a:r>
            <a:r>
              <a:rPr lang="vi-VN" sz="2800" smtClean="0">
                <a:solidFill>
                  <a:schemeClr val="accent5">
                    <a:lumMod val="50000"/>
                  </a:schemeClr>
                </a:solidFill>
                <a:latin typeface="Times New Roman" panose="02020603050405020304" pitchFamily="18" charset="0"/>
                <a:cs typeface="Times New Roman" panose="02020603050405020304" pitchFamily="18" charset="0"/>
              </a:rPr>
              <a:t>Nguyên </a:t>
            </a:r>
            <a:r>
              <a:rPr lang="vi-VN" sz="2800" dirty="0">
                <a:solidFill>
                  <a:schemeClr val="accent5">
                    <a:lumMod val="50000"/>
                  </a:schemeClr>
                </a:solidFill>
                <a:latin typeface="Times New Roman" panose="02020603050405020304" pitchFamily="18" charset="0"/>
                <a:cs typeface="Times New Roman" panose="02020603050405020304" pitchFamily="18" charset="0"/>
              </a:rPr>
              <a:t>tử là hạt vô cùng nhỏ và trung hòa về điện. Nguyên tử gồm hạt nhân mang điện tích dương và vỏ tạo bởi một hay nhiều electron mang điện tích âm</a:t>
            </a:r>
            <a:endParaRPr lang="en-US" sz="2800" dirty="0">
              <a:solidFill>
                <a:schemeClr val="accent5">
                  <a:lumMod val="50000"/>
                </a:schemeClr>
              </a:solidFill>
              <a:latin typeface="Times New Roman" panose="02020603050405020304" pitchFamily="18" charset="0"/>
              <a:cs typeface="Times New Roman" panose="02020603050405020304" pitchFamily="18" charset="0"/>
            </a:endParaRPr>
          </a:p>
        </p:txBody>
      </p:sp>
      <p:pic>
        <p:nvPicPr>
          <p:cNvPr id="3" name="Picture 2" descr="Thành phần cấu tạo nguyên tử - Kích thước và khối lượng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7337" y="2900286"/>
            <a:ext cx="3815533" cy="309589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946366" y="492035"/>
            <a:ext cx="6057400" cy="584775"/>
          </a:xfrm>
          <a:prstGeom prst="rect">
            <a:avLst/>
          </a:prstGeom>
        </p:spPr>
        <p:txBody>
          <a:bodyPr wrap="square">
            <a:spAutoFit/>
          </a:bodyPr>
          <a:lstStyle/>
          <a:p>
            <a:r>
              <a:rPr lang="en-US" sz="3200" b="1" i="1" dirty="0" err="1" smtClean="0">
                <a:solidFill>
                  <a:srgbClr val="FF0000"/>
                </a:solidFill>
                <a:effectLst/>
                <a:latin typeface="Times New Roman" panose="02020603050405020304" pitchFamily="18" charset="0"/>
                <a:cs typeface="Times New Roman" panose="02020603050405020304" pitchFamily="18" charset="0"/>
              </a:rPr>
              <a:t>Câu</a:t>
            </a:r>
            <a:r>
              <a:rPr lang="en-US" sz="3200" b="1" i="1" dirty="0" smtClean="0">
                <a:solidFill>
                  <a:srgbClr val="FF0000"/>
                </a:solidFill>
                <a:effectLst/>
                <a:latin typeface="Times New Roman" panose="02020603050405020304" pitchFamily="18" charset="0"/>
                <a:cs typeface="Times New Roman" panose="02020603050405020304" pitchFamily="18" charset="0"/>
              </a:rPr>
              <a:t> 1: </a:t>
            </a:r>
            <a:r>
              <a:rPr lang="en-US" sz="3200" b="1" i="1" dirty="0" err="1" smtClean="0">
                <a:solidFill>
                  <a:srgbClr val="FF0000"/>
                </a:solidFill>
                <a:effectLst/>
                <a:latin typeface="Times New Roman" panose="02020603050405020304" pitchFamily="18" charset="0"/>
                <a:cs typeface="Times New Roman" panose="02020603050405020304" pitchFamily="18" charset="0"/>
              </a:rPr>
              <a:t>Nguyên</a:t>
            </a:r>
            <a:r>
              <a:rPr lang="en-US" sz="3200" b="1" i="1" dirty="0" smtClean="0">
                <a:solidFill>
                  <a:srgbClr val="FF0000"/>
                </a:solidFill>
                <a:effectLst/>
                <a:latin typeface="Times New Roman" panose="02020603050405020304" pitchFamily="18" charset="0"/>
                <a:cs typeface="Times New Roman" panose="02020603050405020304" pitchFamily="18" charset="0"/>
              </a:rPr>
              <a:t> </a:t>
            </a:r>
            <a:r>
              <a:rPr lang="en-US" sz="3200" b="1" i="1" dirty="0" err="1" smtClean="0">
                <a:solidFill>
                  <a:srgbClr val="FF0000"/>
                </a:solidFill>
                <a:effectLst/>
                <a:latin typeface="Times New Roman" panose="02020603050405020304" pitchFamily="18" charset="0"/>
                <a:cs typeface="Times New Roman" panose="02020603050405020304" pitchFamily="18" charset="0"/>
              </a:rPr>
              <a:t>tử</a:t>
            </a:r>
            <a:r>
              <a:rPr lang="en-US" sz="3200" b="1" i="1" dirty="0" smtClean="0">
                <a:solidFill>
                  <a:srgbClr val="FF0000"/>
                </a:solidFill>
                <a:effectLst/>
                <a:latin typeface="Times New Roman" panose="02020603050405020304" pitchFamily="18" charset="0"/>
                <a:cs typeface="Times New Roman" panose="02020603050405020304" pitchFamily="18" charset="0"/>
              </a:rPr>
              <a:t> </a:t>
            </a:r>
            <a:r>
              <a:rPr lang="en-US" sz="3200" b="1" i="1" dirty="0" err="1" smtClean="0">
                <a:solidFill>
                  <a:srgbClr val="FF0000"/>
                </a:solidFill>
                <a:effectLst/>
                <a:latin typeface="Times New Roman" panose="02020603050405020304" pitchFamily="18" charset="0"/>
                <a:cs typeface="Times New Roman" panose="02020603050405020304" pitchFamily="18" charset="0"/>
              </a:rPr>
              <a:t>là</a:t>
            </a:r>
            <a:r>
              <a:rPr lang="en-US" sz="3200" b="1" i="1" dirty="0" smtClean="0">
                <a:solidFill>
                  <a:srgbClr val="FF0000"/>
                </a:solidFill>
                <a:effectLst/>
                <a:latin typeface="Times New Roman" panose="02020603050405020304" pitchFamily="18" charset="0"/>
                <a:cs typeface="Times New Roman" panose="02020603050405020304" pitchFamily="18" charset="0"/>
              </a:rPr>
              <a:t> </a:t>
            </a:r>
            <a:r>
              <a:rPr lang="en-US" sz="3200" b="1" i="1" dirty="0" err="1" smtClean="0">
                <a:solidFill>
                  <a:srgbClr val="FF0000"/>
                </a:solidFill>
                <a:effectLst/>
                <a:latin typeface="Times New Roman" panose="02020603050405020304" pitchFamily="18" charset="0"/>
                <a:cs typeface="Times New Roman" panose="02020603050405020304" pitchFamily="18" charset="0"/>
              </a:rPr>
              <a:t>gì</a:t>
            </a:r>
            <a:r>
              <a:rPr lang="en-US" sz="3200" b="1" i="1" dirty="0" smtClean="0">
                <a:solidFill>
                  <a:srgbClr val="FF0000"/>
                </a:solidFill>
                <a:effectLst/>
                <a:latin typeface="Times New Roman" panose="02020603050405020304" pitchFamily="18" charset="0"/>
                <a:cs typeface="Times New Roman" panose="02020603050405020304" pitchFamily="18" charset="0"/>
              </a:rPr>
              <a:t>? </a:t>
            </a:r>
            <a:endParaRPr lang="en-US" sz="32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3692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3" presetClass="exit" presetSubtype="10" fill="hold" grpId="0" nodeType="withEffect">
                                  <p:stCondLst>
                                    <p:cond delay="0"/>
                                  </p:stCondLst>
                                  <p:childTnLst>
                                    <p:animEffect transition="out" filter="blinds(horizontal)">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46366" y="492035"/>
            <a:ext cx="6057400" cy="584775"/>
          </a:xfrm>
          <a:prstGeom prst="rect">
            <a:avLst/>
          </a:prstGeom>
        </p:spPr>
        <p:txBody>
          <a:bodyPr wrap="square">
            <a:spAutoFit/>
          </a:bodyPr>
          <a:lstStyle/>
          <a:p>
            <a:r>
              <a:rPr lang="en-US" sz="3200" b="1" i="1" dirty="0" err="1" smtClean="0">
                <a:solidFill>
                  <a:srgbClr val="FF0000"/>
                </a:solidFill>
                <a:effectLst/>
                <a:latin typeface="Times New Roman" panose="02020603050405020304" pitchFamily="18" charset="0"/>
                <a:cs typeface="Times New Roman" panose="02020603050405020304" pitchFamily="18" charset="0"/>
              </a:rPr>
              <a:t>Câu</a:t>
            </a:r>
            <a:r>
              <a:rPr lang="en-US" sz="3200" b="1" i="1" dirty="0" smtClean="0">
                <a:solidFill>
                  <a:srgbClr val="FF0000"/>
                </a:solidFill>
                <a:effectLst/>
                <a:latin typeface="Times New Roman" panose="02020603050405020304" pitchFamily="18" charset="0"/>
                <a:cs typeface="Times New Roman" panose="02020603050405020304" pitchFamily="18" charset="0"/>
              </a:rPr>
              <a:t> 2: </a:t>
            </a:r>
            <a:r>
              <a:rPr lang="en-US" sz="3200" b="1" i="1" dirty="0" err="1" smtClean="0">
                <a:solidFill>
                  <a:srgbClr val="FF0000"/>
                </a:solidFill>
                <a:effectLst/>
                <a:latin typeface="Times New Roman" panose="02020603050405020304" pitchFamily="18" charset="0"/>
                <a:cs typeface="Times New Roman" panose="02020603050405020304" pitchFamily="18" charset="0"/>
              </a:rPr>
              <a:t>Nguyên</a:t>
            </a:r>
            <a:r>
              <a:rPr lang="en-US" sz="3200" b="1" i="1" dirty="0" smtClean="0">
                <a:solidFill>
                  <a:srgbClr val="FF0000"/>
                </a:solidFill>
                <a:effectLst/>
                <a:latin typeface="Times New Roman" panose="02020603050405020304" pitchFamily="18" charset="0"/>
                <a:cs typeface="Times New Roman" panose="02020603050405020304" pitchFamily="18" charset="0"/>
              </a:rPr>
              <a:t> </a:t>
            </a:r>
            <a:r>
              <a:rPr lang="en-US" sz="3200" b="1" i="1" dirty="0" err="1" smtClean="0">
                <a:solidFill>
                  <a:srgbClr val="FF0000"/>
                </a:solidFill>
                <a:effectLst/>
                <a:latin typeface="Times New Roman" panose="02020603050405020304" pitchFamily="18" charset="0"/>
                <a:cs typeface="Times New Roman" panose="02020603050405020304" pitchFamily="18" charset="0"/>
              </a:rPr>
              <a:t>tố</a:t>
            </a:r>
            <a:r>
              <a:rPr lang="en-US" sz="3200" b="1" i="1" dirty="0" smtClean="0">
                <a:solidFill>
                  <a:srgbClr val="FF0000"/>
                </a:solidFill>
                <a:effectLst/>
                <a:latin typeface="Times New Roman" panose="02020603050405020304" pitchFamily="18" charset="0"/>
                <a:cs typeface="Times New Roman" panose="02020603050405020304" pitchFamily="18" charset="0"/>
              </a:rPr>
              <a:t> </a:t>
            </a:r>
            <a:r>
              <a:rPr lang="en-US" sz="3200" b="1" i="1" dirty="0" err="1" smtClean="0">
                <a:solidFill>
                  <a:srgbClr val="FF0000"/>
                </a:solidFill>
                <a:effectLst/>
                <a:latin typeface="Times New Roman" panose="02020603050405020304" pitchFamily="18" charset="0"/>
                <a:cs typeface="Times New Roman" panose="02020603050405020304" pitchFamily="18" charset="0"/>
              </a:rPr>
              <a:t>hoá</a:t>
            </a:r>
            <a:r>
              <a:rPr lang="en-US" sz="3200" b="1" i="1" dirty="0" smtClean="0">
                <a:solidFill>
                  <a:srgbClr val="FF0000"/>
                </a:solidFill>
                <a:effectLst/>
                <a:latin typeface="Times New Roman" panose="02020603050405020304" pitchFamily="18" charset="0"/>
                <a:cs typeface="Times New Roman" panose="02020603050405020304" pitchFamily="18" charset="0"/>
              </a:rPr>
              <a:t> </a:t>
            </a:r>
            <a:r>
              <a:rPr lang="en-US" sz="3200" b="1" i="1" dirty="0" err="1" smtClean="0">
                <a:solidFill>
                  <a:srgbClr val="FF0000"/>
                </a:solidFill>
                <a:effectLst/>
                <a:latin typeface="Times New Roman" panose="02020603050405020304" pitchFamily="18" charset="0"/>
                <a:cs typeface="Times New Roman" panose="02020603050405020304" pitchFamily="18" charset="0"/>
              </a:rPr>
              <a:t>học</a:t>
            </a:r>
            <a:r>
              <a:rPr lang="en-US" sz="3200" b="1" i="1" dirty="0" smtClean="0">
                <a:solidFill>
                  <a:srgbClr val="FF0000"/>
                </a:solidFill>
                <a:effectLst/>
                <a:latin typeface="Times New Roman" panose="02020603050405020304" pitchFamily="18" charset="0"/>
                <a:cs typeface="Times New Roman" panose="02020603050405020304" pitchFamily="18" charset="0"/>
              </a:rPr>
              <a:t> </a:t>
            </a:r>
            <a:r>
              <a:rPr lang="en-US" sz="3200" b="1" i="1" dirty="0" err="1" smtClean="0">
                <a:solidFill>
                  <a:srgbClr val="FF0000"/>
                </a:solidFill>
                <a:effectLst/>
                <a:latin typeface="Times New Roman" panose="02020603050405020304" pitchFamily="18" charset="0"/>
                <a:cs typeface="Times New Roman" panose="02020603050405020304" pitchFamily="18" charset="0"/>
              </a:rPr>
              <a:t>là</a:t>
            </a:r>
            <a:r>
              <a:rPr lang="en-US" sz="3200" b="1" i="1" dirty="0" smtClean="0">
                <a:solidFill>
                  <a:srgbClr val="FF0000"/>
                </a:solidFill>
                <a:effectLst/>
                <a:latin typeface="Times New Roman" panose="02020603050405020304" pitchFamily="18" charset="0"/>
                <a:cs typeface="Times New Roman" panose="02020603050405020304" pitchFamily="18" charset="0"/>
              </a:rPr>
              <a:t> </a:t>
            </a:r>
            <a:r>
              <a:rPr lang="en-US" sz="3200" b="1" i="1" dirty="0" err="1" smtClean="0">
                <a:solidFill>
                  <a:srgbClr val="FF0000"/>
                </a:solidFill>
                <a:effectLst/>
                <a:latin typeface="Times New Roman" panose="02020603050405020304" pitchFamily="18" charset="0"/>
                <a:cs typeface="Times New Roman" panose="02020603050405020304" pitchFamily="18" charset="0"/>
              </a:rPr>
              <a:t>gì</a:t>
            </a:r>
            <a:r>
              <a:rPr lang="en-US" sz="3200" b="1" i="1" dirty="0" smtClean="0">
                <a:solidFill>
                  <a:srgbClr val="FF0000"/>
                </a:solidFill>
                <a:effectLst/>
                <a:latin typeface="Times New Roman" panose="02020603050405020304" pitchFamily="18" charset="0"/>
                <a:cs typeface="Times New Roman" panose="02020603050405020304" pitchFamily="18" charset="0"/>
              </a:rPr>
              <a:t>? </a:t>
            </a:r>
            <a:endParaRPr lang="en-US" sz="3200" dirty="0">
              <a:solidFill>
                <a:srgbClr val="FF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1428388" y="790732"/>
            <a:ext cx="9887994" cy="1384995"/>
          </a:xfrm>
          <a:prstGeom prst="rect">
            <a:avLst/>
          </a:prstGeom>
        </p:spPr>
        <p:txBody>
          <a:bodyPr wrap="square">
            <a:spAutoFit/>
          </a:bodyPr>
          <a:lstStyle/>
          <a:p>
            <a:r>
              <a:rPr lang="en-US" sz="2800" b="0" i="0" smtClean="0">
                <a:solidFill>
                  <a:schemeClr val="accent5">
                    <a:lumMod val="50000"/>
                  </a:schemeClr>
                </a:solidFill>
                <a:effectLst/>
                <a:latin typeface="Times New Roman" panose="02020603050405020304" pitchFamily="18" charset="0"/>
                <a:cs typeface="Times New Roman" panose="02020603050405020304" pitchFamily="18" charset="0"/>
              </a:rPr>
              <a:t>    </a:t>
            </a:r>
            <a:r>
              <a:rPr lang="vi-VN" sz="2800" b="0" i="0" smtClean="0">
                <a:solidFill>
                  <a:schemeClr val="accent5">
                    <a:lumMod val="50000"/>
                  </a:schemeClr>
                </a:solidFill>
                <a:effectLst/>
                <a:latin typeface="Times New Roman" panose="02020603050405020304" pitchFamily="18" charset="0"/>
                <a:cs typeface="Times New Roman" panose="02020603050405020304" pitchFamily="18" charset="0"/>
              </a:rPr>
              <a:t>Nguyên </a:t>
            </a:r>
            <a:r>
              <a:rPr lang="vi-VN" sz="2800" b="0" i="0" dirty="0" smtClean="0">
                <a:solidFill>
                  <a:schemeClr val="accent5">
                    <a:lumMod val="50000"/>
                  </a:schemeClr>
                </a:solidFill>
                <a:effectLst/>
                <a:latin typeface="Times New Roman" panose="02020603050405020304" pitchFamily="18" charset="0"/>
                <a:cs typeface="Times New Roman" panose="02020603050405020304" pitchFamily="18" charset="0"/>
              </a:rPr>
              <a:t>tố hóa học là tập hợp các nguyên tử cùng loại, có cùng số proton trong hạt nhân. Mỗi nguyên tố được xác định theo số proton trong hạt nhân nguyên tử.</a:t>
            </a:r>
            <a:endParaRPr lang="en-US" sz="2800" dirty="0">
              <a:solidFill>
                <a:schemeClr val="accent5">
                  <a:lumMod val="50000"/>
                </a:schemeClr>
              </a:solidFill>
              <a:latin typeface="Times New Roman" panose="02020603050405020304" pitchFamily="18" charset="0"/>
              <a:cs typeface="Times New Roman" panose="02020603050405020304" pitchFamily="18" charset="0"/>
            </a:endParaRPr>
          </a:p>
        </p:txBody>
      </p:sp>
      <p:pic>
        <p:nvPicPr>
          <p:cNvPr id="6" name="Picture 3" descr="C:\Users\Public\Pictures\Sample Pictures\Capture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297" y="2751798"/>
            <a:ext cx="3700462" cy="339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C:\Users\Public\Pictures\Sample Pictures\Capture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1759" y="2697314"/>
            <a:ext cx="7062744" cy="3505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8266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par>
                                <p:cTn id="14" presetID="3" presetClass="exit" presetSubtype="10" fill="hold" grpId="1" nodeType="withEffect">
                                  <p:stCondLst>
                                    <p:cond delay="0"/>
                                  </p:stCondLst>
                                  <p:childTnLst>
                                    <p:animEffect transition="out" filter="blinds(horizontal)">
                                      <p:cBhvr>
                                        <p:cTn id="15" dur="500"/>
                                        <p:tgtEl>
                                          <p:spTgt spid="2"/>
                                        </p:tgtEl>
                                      </p:cBhvr>
                                    </p:animEffect>
                                    <p:set>
                                      <p:cBhvr>
                                        <p:cTn id="16"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62148" y="884984"/>
            <a:ext cx="10567852" cy="2246769"/>
          </a:xfrm>
          <a:prstGeom prst="rect">
            <a:avLst/>
          </a:prstGeom>
        </p:spPr>
        <p:txBody>
          <a:bodyPr wrap="square">
            <a:spAutoFit/>
          </a:bodyPr>
          <a:lstStyle/>
          <a:p>
            <a:pPr algn="just"/>
            <a:r>
              <a:rPr lang="en-US" sz="2800" b="0" i="1" smtClean="0">
                <a:solidFill>
                  <a:srgbClr val="000000"/>
                </a:solidFill>
                <a:effectLst/>
                <a:latin typeface="Times New Roman" panose="02020603050405020304" pitchFamily="18" charset="0"/>
                <a:cs typeface="Times New Roman" panose="02020603050405020304" pitchFamily="18" charset="0"/>
              </a:rPr>
              <a:t>     </a:t>
            </a:r>
            <a:r>
              <a:rPr lang="vi-VN" sz="2800" b="0" i="1" smtClean="0">
                <a:solidFill>
                  <a:srgbClr val="000000"/>
                </a:solidFill>
                <a:effectLst/>
                <a:latin typeface="Times New Roman" panose="02020603050405020304" pitchFamily="18" charset="0"/>
                <a:cs typeface="Times New Roman" panose="02020603050405020304" pitchFamily="18" charset="0"/>
              </a:rPr>
              <a:t>Có </a:t>
            </a:r>
            <a:r>
              <a:rPr lang="vi-VN" sz="2800" b="0" i="1" dirty="0" smtClean="0">
                <a:solidFill>
                  <a:srgbClr val="000000"/>
                </a:solidFill>
                <a:effectLst/>
                <a:latin typeface="Times New Roman" panose="02020603050405020304" pitchFamily="18" charset="0"/>
                <a:cs typeface="Times New Roman" panose="02020603050405020304" pitchFamily="18" charset="0"/>
              </a:rPr>
              <a:t>những chất được tạo nên từ một nguyên tố hóa học (đơn chất), có những chất được tạo nên từ hai hay nhiều nguyên tố hóa học. Vậy để nắm rõ được khái niệm đơn chất, hợp chất, phân tử và đưa ra được một số ví dụ về đơn chất và hợp chất, cũng như tính được khối lượng phân tử theo đơn vị amu, chúng ta cùng đi vào bài học ngày hôm nay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52517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014;p42"/>
          <p:cNvSpPr txBox="1">
            <a:spLocks/>
          </p:cNvSpPr>
          <p:nvPr/>
        </p:nvSpPr>
        <p:spPr>
          <a:xfrm>
            <a:off x="2608550" y="2423179"/>
            <a:ext cx="8061446" cy="1889600"/>
          </a:xfrm>
          <a:prstGeom prst="rect">
            <a:avLst/>
          </a:prstGeom>
        </p:spPr>
        <p:txBody>
          <a:bodyPr spcFirstLastPara="1" vert="horz" wrap="square" lIns="121900" tIns="121900" rIns="121900" bIns="12190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vi-VN" sz="4000" b="1" smtClean="0">
                <a:latin typeface="Times New Roman" panose="02020603050405020304" pitchFamily="18" charset="0"/>
                <a:cs typeface="Times New Roman" panose="02020603050405020304" pitchFamily="18" charset="0"/>
              </a:rPr>
              <a:t>TIẾT </a:t>
            </a:r>
            <a:r>
              <a:rPr lang="en-US" sz="4000" b="1" smtClean="0">
                <a:latin typeface="Times New Roman" panose="02020603050405020304" pitchFamily="18" charset="0"/>
                <a:cs typeface="Times New Roman" panose="02020603050405020304" pitchFamily="18" charset="0"/>
              </a:rPr>
              <a:t>85</a:t>
            </a:r>
            <a:r>
              <a:rPr lang="en-US" sz="4000" b="1">
                <a:latin typeface="Times New Roman" panose="02020603050405020304" pitchFamily="18" charset="0"/>
                <a:cs typeface="Times New Roman" panose="02020603050405020304" pitchFamily="18" charset="0"/>
              </a:rPr>
              <a:t>.</a:t>
            </a:r>
            <a:r>
              <a:rPr lang="vi-VN" sz="4000" b="1" dirty="0" smtClean="0">
                <a:latin typeface="Times New Roman" panose="02020603050405020304" pitchFamily="18" charset="0"/>
                <a:cs typeface="Times New Roman" panose="02020603050405020304" pitchFamily="18" charset="0"/>
              </a:rPr>
              <a:t/>
            </a:r>
            <a:br>
              <a:rPr lang="vi-VN" sz="4000" b="1" dirty="0" smtClean="0">
                <a:latin typeface="Times New Roman" panose="02020603050405020304" pitchFamily="18" charset="0"/>
                <a:cs typeface="Times New Roman" panose="02020603050405020304" pitchFamily="18" charset="0"/>
              </a:rPr>
            </a:br>
            <a:r>
              <a:rPr lang="vi-VN" sz="4000" b="1" dirty="0" smtClean="0">
                <a:latin typeface="Times New Roman" panose="02020603050405020304" pitchFamily="18" charset="0"/>
                <a:cs typeface="Times New Roman" panose="02020603050405020304" pitchFamily="18" charset="0"/>
              </a:rPr>
              <a:t>BÀI 5: PHÂN TỬ - ĐƠN CHẤT </a:t>
            </a:r>
            <a:br>
              <a:rPr lang="vi-VN" sz="4000" b="1" dirty="0" smtClean="0">
                <a:latin typeface="Times New Roman" panose="02020603050405020304" pitchFamily="18" charset="0"/>
                <a:cs typeface="Times New Roman" panose="02020603050405020304" pitchFamily="18" charset="0"/>
              </a:rPr>
            </a:br>
            <a:r>
              <a:rPr lang="vi-VN" sz="4000" b="1" dirty="0" smtClean="0">
                <a:latin typeface="Times New Roman" panose="02020603050405020304" pitchFamily="18" charset="0"/>
                <a:cs typeface="Times New Roman" panose="02020603050405020304" pitchFamily="18" charset="0"/>
              </a:rPr>
              <a:t>– HỢP CHẤT</a:t>
            </a:r>
            <a:endParaRPr lang="vi-VN" sz="4000" b="1" dirty="0">
              <a:latin typeface="Times New Roman" panose="02020603050405020304" pitchFamily="18" charset="0"/>
              <a:cs typeface="Times New Roman" panose="02020603050405020304" pitchFamily="18" charset="0"/>
            </a:endParaRPr>
          </a:p>
        </p:txBody>
      </p:sp>
      <p:sp>
        <p:nvSpPr>
          <p:cNvPr id="3" name="Google Shape;28014;p42"/>
          <p:cNvSpPr txBox="1">
            <a:spLocks/>
          </p:cNvSpPr>
          <p:nvPr/>
        </p:nvSpPr>
        <p:spPr>
          <a:xfrm>
            <a:off x="2830618" y="533579"/>
            <a:ext cx="8061446" cy="1889600"/>
          </a:xfrm>
          <a:prstGeom prst="rect">
            <a:avLst/>
          </a:prstGeom>
        </p:spPr>
        <p:txBody>
          <a:bodyPr spcFirstLastPara="1" vert="horz" wrap="square" lIns="121900" tIns="121900" rIns="121900" bIns="12190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smtClean="0">
                <a:latin typeface="Times New Roman" panose="02020603050405020304" pitchFamily="18" charset="0"/>
                <a:cs typeface="Times New Roman" panose="02020603050405020304" pitchFamily="18" charset="0"/>
              </a:rPr>
              <a:t>CHƯƠNG II. </a:t>
            </a:r>
          </a:p>
          <a:p>
            <a:r>
              <a:rPr lang="vi-VN" sz="4000" b="1" dirty="0" smtClean="0">
                <a:latin typeface="Times New Roman" panose="02020603050405020304" pitchFamily="18" charset="0"/>
                <a:cs typeface="Times New Roman" panose="02020603050405020304" pitchFamily="18" charset="0"/>
              </a:rPr>
              <a:t>PHÂN </a:t>
            </a:r>
            <a:r>
              <a:rPr lang="en-US" sz="4000" b="1" dirty="0" smtClean="0">
                <a:latin typeface="Times New Roman" panose="02020603050405020304" pitchFamily="18" charset="0"/>
                <a:cs typeface="Times New Roman" panose="02020603050405020304" pitchFamily="18" charset="0"/>
              </a:rPr>
              <a:t>TỬ . LIÊN KẾT HOÁ HỌC</a:t>
            </a:r>
            <a:endParaRPr lang="vi-VN" sz="4000" b="1" dirty="0">
              <a:latin typeface="Times New Roman" panose="02020603050405020304" pitchFamily="18" charset="0"/>
              <a:cs typeface="Times New Roman" panose="02020603050405020304" pitchFamily="18" charset="0"/>
            </a:endParaRPr>
          </a:p>
        </p:txBody>
      </p:sp>
      <p:pic>
        <p:nvPicPr>
          <p:cNvPr id="2050" name="Picture 2" descr="Lời giải cho phân tử nước là gì? - Chuyên gia trả lời - Thế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512" y="385036"/>
            <a:ext cx="2809693" cy="218668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ình ảnh Cấu Trúc Phân Tử Hóa Học PNG , Nghiên Cứu Hóa Học, Cấu Trúc Phân  Tử, Di Truyền PNG miễn phí tải tập tin PSDComment và Vect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12480" y="3718451"/>
            <a:ext cx="3231288" cy="286522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hân Tử Mạng Kết Nối - Miễn Phí vector hình ảnh trên Pixaba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351" y="4312779"/>
            <a:ext cx="3278776" cy="2270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7017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txBox="1">
            <a:spLocks noGrp="1"/>
          </p:cNvSpPr>
          <p:nvPr>
            <p:ph type="subTitle" idx="1"/>
          </p:nvPr>
        </p:nvSpPr>
        <p:spPr>
          <a:xfrm>
            <a:off x="1262743" y="1433604"/>
            <a:ext cx="10378272" cy="1655762"/>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dirty="0" err="1" smtClean="0">
                <a:solidFill>
                  <a:srgbClr val="0070C0"/>
                </a:solidFill>
                <a:latin typeface="Times New Roman" panose="02020603050405020304" pitchFamily="18" charset="0"/>
                <a:cs typeface="Times New Roman" panose="02020603050405020304" pitchFamily="18" charset="0"/>
              </a:rPr>
              <a:t>Hàng</a:t>
            </a:r>
            <a:r>
              <a:rPr lang="en-US" sz="4400" dirty="0" smtClean="0">
                <a:solidFill>
                  <a:srgbClr val="0070C0"/>
                </a:solidFill>
                <a:latin typeface="Times New Roman" panose="02020603050405020304" pitchFamily="18" charset="0"/>
                <a:cs typeface="Times New Roman" panose="02020603050405020304" pitchFamily="18" charset="0"/>
              </a:rPr>
              <a:t> </a:t>
            </a:r>
            <a:r>
              <a:rPr lang="en-US" sz="4400" dirty="0" err="1" smtClean="0">
                <a:solidFill>
                  <a:srgbClr val="0070C0"/>
                </a:solidFill>
                <a:latin typeface="Times New Roman" panose="02020603050405020304" pitchFamily="18" charset="0"/>
                <a:cs typeface="Times New Roman" panose="02020603050405020304" pitchFamily="18" charset="0"/>
              </a:rPr>
              <a:t>chục</a:t>
            </a:r>
            <a:r>
              <a:rPr lang="en-US" sz="4400" dirty="0" smtClean="0">
                <a:solidFill>
                  <a:srgbClr val="0070C0"/>
                </a:solidFill>
                <a:latin typeface="Times New Roman" panose="02020603050405020304" pitchFamily="18" charset="0"/>
                <a:cs typeface="Times New Roman" panose="02020603050405020304" pitchFamily="18" charset="0"/>
              </a:rPr>
              <a:t> </a:t>
            </a:r>
            <a:r>
              <a:rPr lang="en-US" sz="4400" dirty="0" err="1" smtClean="0">
                <a:solidFill>
                  <a:srgbClr val="0070C0"/>
                </a:solidFill>
                <a:latin typeface="Times New Roman" panose="02020603050405020304" pitchFamily="18" charset="0"/>
                <a:cs typeface="Times New Roman" panose="02020603050405020304" pitchFamily="18" charset="0"/>
              </a:rPr>
              <a:t>triệu</a:t>
            </a:r>
            <a:r>
              <a:rPr lang="en-US" sz="4400" dirty="0" smtClean="0">
                <a:solidFill>
                  <a:srgbClr val="0070C0"/>
                </a:solidFill>
                <a:latin typeface="Times New Roman" panose="02020603050405020304" pitchFamily="18" charset="0"/>
                <a:cs typeface="Times New Roman" panose="02020603050405020304" pitchFamily="18" charset="0"/>
              </a:rPr>
              <a:t> </a:t>
            </a:r>
            <a:r>
              <a:rPr lang="en-US" sz="4400" dirty="0" err="1" smtClean="0">
                <a:solidFill>
                  <a:srgbClr val="0070C0"/>
                </a:solidFill>
                <a:latin typeface="Times New Roman" panose="02020603050405020304" pitchFamily="18" charset="0"/>
                <a:cs typeface="Times New Roman" panose="02020603050405020304" pitchFamily="18" charset="0"/>
              </a:rPr>
              <a:t>chất</a:t>
            </a:r>
            <a:r>
              <a:rPr lang="en-US" sz="4400" dirty="0" smtClean="0">
                <a:solidFill>
                  <a:srgbClr val="0070C0"/>
                </a:solidFill>
                <a:latin typeface="Times New Roman" panose="02020603050405020304" pitchFamily="18" charset="0"/>
                <a:cs typeface="Times New Roman" panose="02020603050405020304" pitchFamily="18" charset="0"/>
              </a:rPr>
              <a:t> </a:t>
            </a:r>
            <a:r>
              <a:rPr lang="en-US" sz="4400" dirty="0" err="1" smtClean="0">
                <a:solidFill>
                  <a:srgbClr val="0070C0"/>
                </a:solidFill>
                <a:latin typeface="Times New Roman" panose="02020603050405020304" pitchFamily="18" charset="0"/>
                <a:cs typeface="Times New Roman" panose="02020603050405020304" pitchFamily="18" charset="0"/>
              </a:rPr>
              <a:t>hoá</a:t>
            </a:r>
            <a:r>
              <a:rPr lang="en-US" sz="4400" dirty="0" smtClean="0">
                <a:solidFill>
                  <a:srgbClr val="0070C0"/>
                </a:solidFill>
                <a:latin typeface="Times New Roman" panose="02020603050405020304" pitchFamily="18" charset="0"/>
                <a:cs typeface="Times New Roman" panose="02020603050405020304" pitchFamily="18" charset="0"/>
              </a:rPr>
              <a:t> </a:t>
            </a:r>
            <a:r>
              <a:rPr lang="en-US" sz="4400" dirty="0" err="1" smtClean="0">
                <a:solidFill>
                  <a:srgbClr val="0070C0"/>
                </a:solidFill>
                <a:latin typeface="Times New Roman" panose="02020603050405020304" pitchFamily="18" charset="0"/>
                <a:cs typeface="Times New Roman" panose="02020603050405020304" pitchFamily="18" charset="0"/>
              </a:rPr>
              <a:t>học</a:t>
            </a:r>
            <a:r>
              <a:rPr lang="en-US" sz="4400" dirty="0" smtClean="0">
                <a:solidFill>
                  <a:srgbClr val="0070C0"/>
                </a:solidFill>
                <a:latin typeface="Times New Roman" panose="02020603050405020304" pitchFamily="18" charset="0"/>
                <a:cs typeface="Times New Roman" panose="02020603050405020304" pitchFamily="18" charset="0"/>
              </a:rPr>
              <a:t> </a:t>
            </a:r>
            <a:r>
              <a:rPr lang="en-US" sz="4400" dirty="0" err="1" smtClean="0">
                <a:solidFill>
                  <a:srgbClr val="0070C0"/>
                </a:solidFill>
                <a:latin typeface="Times New Roman" panose="02020603050405020304" pitchFamily="18" charset="0"/>
                <a:cs typeface="Times New Roman" panose="02020603050405020304" pitchFamily="18" charset="0"/>
              </a:rPr>
              <a:t>đã</a:t>
            </a:r>
            <a:r>
              <a:rPr lang="en-US" sz="4400" dirty="0" smtClean="0">
                <a:solidFill>
                  <a:srgbClr val="0070C0"/>
                </a:solidFill>
                <a:latin typeface="Times New Roman" panose="02020603050405020304" pitchFamily="18" charset="0"/>
                <a:cs typeface="Times New Roman" panose="02020603050405020304" pitchFamily="18" charset="0"/>
              </a:rPr>
              <a:t> </a:t>
            </a:r>
            <a:r>
              <a:rPr lang="en-US" sz="4400" dirty="0" err="1" smtClean="0">
                <a:solidFill>
                  <a:srgbClr val="0070C0"/>
                </a:solidFill>
                <a:latin typeface="Times New Roman" panose="02020603050405020304" pitchFamily="18" charset="0"/>
                <a:cs typeface="Times New Roman" panose="02020603050405020304" pitchFamily="18" charset="0"/>
              </a:rPr>
              <a:t>biết</a:t>
            </a:r>
            <a:r>
              <a:rPr lang="en-US" sz="4400" dirty="0" smtClean="0">
                <a:solidFill>
                  <a:srgbClr val="0070C0"/>
                </a:solidFill>
                <a:latin typeface="Times New Roman" panose="02020603050405020304" pitchFamily="18" charset="0"/>
                <a:cs typeface="Times New Roman" panose="02020603050405020304" pitchFamily="18" charset="0"/>
              </a:rPr>
              <a:t> </a:t>
            </a:r>
            <a:r>
              <a:rPr lang="en-US" sz="4400" dirty="0" err="1" smtClean="0">
                <a:solidFill>
                  <a:srgbClr val="0070C0"/>
                </a:solidFill>
                <a:latin typeface="Times New Roman" panose="02020603050405020304" pitchFamily="18" charset="0"/>
                <a:cs typeface="Times New Roman" panose="02020603050405020304" pitchFamily="18" charset="0"/>
              </a:rPr>
              <a:t>được</a:t>
            </a:r>
            <a:r>
              <a:rPr lang="en-US" sz="4400" dirty="0" smtClean="0">
                <a:solidFill>
                  <a:srgbClr val="0070C0"/>
                </a:solidFill>
                <a:latin typeface="Times New Roman" panose="02020603050405020304" pitchFamily="18" charset="0"/>
                <a:cs typeface="Times New Roman" panose="02020603050405020304" pitchFamily="18" charset="0"/>
              </a:rPr>
              <a:t> </a:t>
            </a:r>
            <a:r>
              <a:rPr lang="en-US" sz="4400" dirty="0" err="1" smtClean="0">
                <a:solidFill>
                  <a:srgbClr val="0070C0"/>
                </a:solidFill>
                <a:latin typeface="Times New Roman" panose="02020603050405020304" pitchFamily="18" charset="0"/>
                <a:cs typeface="Times New Roman" panose="02020603050405020304" pitchFamily="18" charset="0"/>
              </a:rPr>
              <a:t>phân</a:t>
            </a:r>
            <a:r>
              <a:rPr lang="en-US" sz="4400" dirty="0" smtClean="0">
                <a:solidFill>
                  <a:srgbClr val="0070C0"/>
                </a:solidFill>
                <a:latin typeface="Times New Roman" panose="02020603050405020304" pitchFamily="18" charset="0"/>
                <a:cs typeface="Times New Roman" panose="02020603050405020304" pitchFamily="18" charset="0"/>
              </a:rPr>
              <a:t> </a:t>
            </a:r>
            <a:r>
              <a:rPr lang="en-US" sz="4400" dirty="0" err="1" smtClean="0">
                <a:solidFill>
                  <a:srgbClr val="0070C0"/>
                </a:solidFill>
                <a:latin typeface="Times New Roman" panose="02020603050405020304" pitchFamily="18" charset="0"/>
                <a:cs typeface="Times New Roman" panose="02020603050405020304" pitchFamily="18" charset="0"/>
              </a:rPr>
              <a:t>loại</a:t>
            </a:r>
            <a:r>
              <a:rPr lang="en-US" sz="4400" dirty="0" smtClean="0">
                <a:solidFill>
                  <a:srgbClr val="0070C0"/>
                </a:solidFill>
                <a:latin typeface="Times New Roman" panose="02020603050405020304" pitchFamily="18" charset="0"/>
                <a:cs typeface="Times New Roman" panose="02020603050405020304" pitchFamily="18" charset="0"/>
              </a:rPr>
              <a:t> </a:t>
            </a:r>
            <a:r>
              <a:rPr lang="en-US" sz="4400" dirty="0" err="1" smtClean="0">
                <a:solidFill>
                  <a:srgbClr val="0070C0"/>
                </a:solidFill>
                <a:latin typeface="Times New Roman" panose="02020603050405020304" pitchFamily="18" charset="0"/>
                <a:cs typeface="Times New Roman" panose="02020603050405020304" pitchFamily="18" charset="0"/>
              </a:rPr>
              <a:t>như</a:t>
            </a:r>
            <a:r>
              <a:rPr lang="en-US" sz="4400" dirty="0" smtClean="0">
                <a:solidFill>
                  <a:srgbClr val="0070C0"/>
                </a:solidFill>
                <a:latin typeface="Times New Roman" panose="02020603050405020304" pitchFamily="18" charset="0"/>
                <a:cs typeface="Times New Roman" panose="02020603050405020304" pitchFamily="18" charset="0"/>
              </a:rPr>
              <a:t> </a:t>
            </a:r>
            <a:r>
              <a:rPr lang="en-US" sz="4400" dirty="0" err="1" smtClean="0">
                <a:solidFill>
                  <a:srgbClr val="0070C0"/>
                </a:solidFill>
                <a:latin typeface="Times New Roman" panose="02020603050405020304" pitchFamily="18" charset="0"/>
                <a:cs typeface="Times New Roman" panose="02020603050405020304" pitchFamily="18" charset="0"/>
              </a:rPr>
              <a:t>thế</a:t>
            </a:r>
            <a:r>
              <a:rPr lang="en-US" sz="4400" dirty="0" smtClean="0">
                <a:solidFill>
                  <a:srgbClr val="0070C0"/>
                </a:solidFill>
                <a:latin typeface="Times New Roman" panose="02020603050405020304" pitchFamily="18" charset="0"/>
                <a:cs typeface="Times New Roman" panose="02020603050405020304" pitchFamily="18" charset="0"/>
              </a:rPr>
              <a:t> </a:t>
            </a:r>
            <a:r>
              <a:rPr lang="en-US" sz="4400" dirty="0" err="1" smtClean="0">
                <a:solidFill>
                  <a:srgbClr val="0070C0"/>
                </a:solidFill>
                <a:latin typeface="Times New Roman" panose="02020603050405020304" pitchFamily="18" charset="0"/>
                <a:cs typeface="Times New Roman" panose="02020603050405020304" pitchFamily="18" charset="0"/>
              </a:rPr>
              <a:t>nào</a:t>
            </a:r>
            <a:r>
              <a:rPr lang="en-US" sz="4400" dirty="0" smtClean="0">
                <a:solidFill>
                  <a:srgbClr val="0070C0"/>
                </a:solidFill>
                <a:latin typeface="Times New Roman" panose="02020603050405020304" pitchFamily="18" charset="0"/>
                <a:cs typeface="Times New Roman" panose="02020603050405020304" pitchFamily="18" charset="0"/>
              </a:rPr>
              <a:t> </a:t>
            </a:r>
            <a:r>
              <a:rPr lang="en-US" sz="4400" dirty="0" err="1" smtClean="0">
                <a:solidFill>
                  <a:srgbClr val="0070C0"/>
                </a:solidFill>
                <a:latin typeface="Times New Roman" panose="02020603050405020304" pitchFamily="18" charset="0"/>
                <a:cs typeface="Times New Roman" panose="02020603050405020304" pitchFamily="18" charset="0"/>
              </a:rPr>
              <a:t>để</a:t>
            </a:r>
            <a:r>
              <a:rPr lang="en-US" sz="4400" dirty="0" smtClean="0">
                <a:solidFill>
                  <a:srgbClr val="0070C0"/>
                </a:solidFill>
                <a:latin typeface="Times New Roman" panose="02020603050405020304" pitchFamily="18" charset="0"/>
                <a:cs typeface="Times New Roman" panose="02020603050405020304" pitchFamily="18" charset="0"/>
              </a:rPr>
              <a:t> </a:t>
            </a:r>
            <a:r>
              <a:rPr lang="en-US" sz="4400" dirty="0" err="1" smtClean="0">
                <a:solidFill>
                  <a:srgbClr val="0070C0"/>
                </a:solidFill>
                <a:latin typeface="Times New Roman" panose="02020603050405020304" pitchFamily="18" charset="0"/>
                <a:cs typeface="Times New Roman" panose="02020603050405020304" pitchFamily="18" charset="0"/>
              </a:rPr>
              <a:t>dễ</a:t>
            </a:r>
            <a:r>
              <a:rPr lang="en-US" sz="4400" dirty="0" smtClean="0">
                <a:solidFill>
                  <a:srgbClr val="0070C0"/>
                </a:solidFill>
                <a:latin typeface="Times New Roman" panose="02020603050405020304" pitchFamily="18" charset="0"/>
                <a:cs typeface="Times New Roman" panose="02020603050405020304" pitchFamily="18" charset="0"/>
              </a:rPr>
              <a:t> </a:t>
            </a:r>
            <a:r>
              <a:rPr lang="en-US" sz="4400" dirty="0" err="1" smtClean="0">
                <a:solidFill>
                  <a:srgbClr val="0070C0"/>
                </a:solidFill>
                <a:latin typeface="Times New Roman" panose="02020603050405020304" pitchFamily="18" charset="0"/>
                <a:cs typeface="Times New Roman" panose="02020603050405020304" pitchFamily="18" charset="0"/>
              </a:rPr>
              <a:t>nghiên</a:t>
            </a:r>
            <a:r>
              <a:rPr lang="en-US" sz="4400" dirty="0" smtClean="0">
                <a:solidFill>
                  <a:srgbClr val="0070C0"/>
                </a:solidFill>
                <a:latin typeface="Times New Roman" panose="02020603050405020304" pitchFamily="18" charset="0"/>
                <a:cs typeface="Times New Roman" panose="02020603050405020304" pitchFamily="18" charset="0"/>
              </a:rPr>
              <a:t> </a:t>
            </a:r>
            <a:r>
              <a:rPr lang="en-US" sz="4400" dirty="0" err="1" smtClean="0">
                <a:solidFill>
                  <a:srgbClr val="0070C0"/>
                </a:solidFill>
                <a:latin typeface="Times New Roman" panose="02020603050405020304" pitchFamily="18" charset="0"/>
                <a:cs typeface="Times New Roman" panose="02020603050405020304" pitchFamily="18" charset="0"/>
              </a:rPr>
              <a:t>cứu</a:t>
            </a:r>
            <a:r>
              <a:rPr lang="en-US" sz="4400" dirty="0" smtClean="0">
                <a:solidFill>
                  <a:srgbClr val="0070C0"/>
                </a:solidFill>
                <a:latin typeface="Times New Roman" panose="02020603050405020304" pitchFamily="18" charset="0"/>
                <a:cs typeface="Times New Roman" panose="02020603050405020304" pitchFamily="18" charset="0"/>
              </a:rPr>
              <a:t> </a:t>
            </a:r>
            <a:r>
              <a:rPr lang="en-US" sz="4400" dirty="0" err="1" smtClean="0">
                <a:solidFill>
                  <a:srgbClr val="0070C0"/>
                </a:solidFill>
                <a:latin typeface="Times New Roman" panose="02020603050405020304" pitchFamily="18" charset="0"/>
                <a:cs typeface="Times New Roman" panose="02020603050405020304" pitchFamily="18" charset="0"/>
              </a:rPr>
              <a:t>và</a:t>
            </a:r>
            <a:r>
              <a:rPr lang="en-US" sz="4400" dirty="0" smtClean="0">
                <a:solidFill>
                  <a:srgbClr val="0070C0"/>
                </a:solidFill>
                <a:latin typeface="Times New Roman" panose="02020603050405020304" pitchFamily="18" charset="0"/>
                <a:cs typeface="Times New Roman" panose="02020603050405020304" pitchFamily="18" charset="0"/>
              </a:rPr>
              <a:t> </a:t>
            </a:r>
            <a:r>
              <a:rPr lang="en-US" sz="4400" dirty="0" err="1" smtClean="0">
                <a:solidFill>
                  <a:srgbClr val="0070C0"/>
                </a:solidFill>
                <a:latin typeface="Times New Roman" panose="02020603050405020304" pitchFamily="18" charset="0"/>
                <a:cs typeface="Times New Roman" panose="02020603050405020304" pitchFamily="18" charset="0"/>
              </a:rPr>
              <a:t>sử</a:t>
            </a:r>
            <a:r>
              <a:rPr lang="en-US" sz="4400" dirty="0" smtClean="0">
                <a:solidFill>
                  <a:srgbClr val="0070C0"/>
                </a:solidFill>
                <a:latin typeface="Times New Roman" panose="02020603050405020304" pitchFamily="18" charset="0"/>
                <a:cs typeface="Times New Roman" panose="02020603050405020304" pitchFamily="18" charset="0"/>
              </a:rPr>
              <a:t> </a:t>
            </a:r>
            <a:r>
              <a:rPr lang="en-US" sz="4400" dirty="0" err="1" smtClean="0">
                <a:solidFill>
                  <a:srgbClr val="0070C0"/>
                </a:solidFill>
                <a:latin typeface="Times New Roman" panose="02020603050405020304" pitchFamily="18" charset="0"/>
                <a:cs typeface="Times New Roman" panose="02020603050405020304" pitchFamily="18" charset="0"/>
              </a:rPr>
              <a:t>dụng</a:t>
            </a:r>
            <a:r>
              <a:rPr lang="en-US" sz="4400" dirty="0" smtClean="0">
                <a:solidFill>
                  <a:srgbClr val="0070C0"/>
                </a:solidFill>
                <a:latin typeface="Times New Roman" panose="02020603050405020304" pitchFamily="18" charset="0"/>
                <a:cs typeface="Times New Roman" panose="02020603050405020304" pitchFamily="18" charset="0"/>
              </a:rPr>
              <a:t>?</a:t>
            </a:r>
            <a:endParaRPr lang="en-US" sz="4400"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61444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014;p42"/>
          <p:cNvSpPr txBox="1">
            <a:spLocks/>
          </p:cNvSpPr>
          <p:nvPr/>
        </p:nvSpPr>
        <p:spPr>
          <a:xfrm>
            <a:off x="1563521" y="1343317"/>
            <a:ext cx="8061446" cy="994813"/>
          </a:xfrm>
          <a:prstGeom prst="rect">
            <a:avLst/>
          </a:prstGeom>
        </p:spPr>
        <p:txBody>
          <a:bodyPr spcFirstLastPara="1" vert="horz" wrap="square" lIns="121900" tIns="121900" rIns="121900" bIns="12190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n-US" sz="4000" b="1" dirty="0" err="1" smtClean="0">
                <a:solidFill>
                  <a:schemeClr val="accent5">
                    <a:lumMod val="50000"/>
                  </a:schemeClr>
                </a:solidFill>
                <a:latin typeface="Times New Roman" panose="02020603050405020304" pitchFamily="18" charset="0"/>
                <a:cs typeface="Times New Roman" panose="02020603050405020304" pitchFamily="18" charset="0"/>
              </a:rPr>
              <a:t>Phân</a:t>
            </a:r>
            <a:r>
              <a:rPr lang="en-US" sz="4000" b="1" dirty="0" smtClean="0">
                <a:solidFill>
                  <a:schemeClr val="accent5">
                    <a:lumMod val="50000"/>
                  </a:schemeClr>
                </a:solidFill>
                <a:latin typeface="Times New Roman" panose="02020603050405020304" pitchFamily="18" charset="0"/>
                <a:cs typeface="Times New Roman" panose="02020603050405020304" pitchFamily="18" charset="0"/>
              </a:rPr>
              <a:t> </a:t>
            </a:r>
            <a:r>
              <a:rPr lang="en-US" sz="4000" b="1" dirty="0" err="1" smtClean="0">
                <a:solidFill>
                  <a:schemeClr val="accent5">
                    <a:lumMod val="50000"/>
                  </a:schemeClr>
                </a:solidFill>
                <a:latin typeface="Times New Roman" panose="02020603050405020304" pitchFamily="18" charset="0"/>
                <a:cs typeface="Times New Roman" panose="02020603050405020304" pitchFamily="18" charset="0"/>
              </a:rPr>
              <a:t>loại</a:t>
            </a:r>
            <a:r>
              <a:rPr lang="en-US" sz="4000" b="1" dirty="0" smtClean="0">
                <a:solidFill>
                  <a:schemeClr val="accent5">
                    <a:lumMod val="50000"/>
                  </a:schemeClr>
                </a:solidFill>
                <a:latin typeface="Times New Roman" panose="02020603050405020304" pitchFamily="18" charset="0"/>
                <a:cs typeface="Times New Roman" panose="02020603050405020304" pitchFamily="18" charset="0"/>
              </a:rPr>
              <a:t> </a:t>
            </a:r>
            <a:r>
              <a:rPr lang="en-US" sz="4000" b="1" dirty="0" err="1" smtClean="0">
                <a:solidFill>
                  <a:schemeClr val="accent5">
                    <a:lumMod val="50000"/>
                  </a:schemeClr>
                </a:solidFill>
                <a:latin typeface="Times New Roman" panose="02020603050405020304" pitchFamily="18" charset="0"/>
                <a:cs typeface="Times New Roman" panose="02020603050405020304" pitchFamily="18" charset="0"/>
              </a:rPr>
              <a:t>chất</a:t>
            </a:r>
            <a:endParaRPr lang="vi-VN" sz="4000" b="1"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4" name="Google Shape;28014;p42"/>
          <p:cNvSpPr txBox="1">
            <a:spLocks/>
          </p:cNvSpPr>
          <p:nvPr/>
        </p:nvSpPr>
        <p:spPr>
          <a:xfrm>
            <a:off x="666538" y="548641"/>
            <a:ext cx="8061446" cy="794676"/>
          </a:xfrm>
          <a:prstGeom prst="rect">
            <a:avLst/>
          </a:prstGeom>
        </p:spPr>
        <p:txBody>
          <a:bodyPr spcFirstLastPara="1" vert="horz" wrap="square" lIns="121900" tIns="121900" rIns="121900" bIns="12190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n-US" sz="4000" b="1" dirty="0" smtClean="0">
                <a:latin typeface="Times New Roman" panose="02020603050405020304" pitchFamily="18" charset="0"/>
                <a:cs typeface="Times New Roman" panose="02020603050405020304" pitchFamily="18" charset="0"/>
              </a:rPr>
              <a:t>I. </a:t>
            </a:r>
            <a:r>
              <a:rPr lang="en-US" sz="4000" b="1" dirty="0" err="1" smtClean="0">
                <a:latin typeface="Times New Roman" panose="02020603050405020304" pitchFamily="18" charset="0"/>
                <a:cs typeface="Times New Roman" panose="02020603050405020304" pitchFamily="18" charset="0"/>
              </a:rPr>
              <a:t>Đơn</a:t>
            </a:r>
            <a:r>
              <a:rPr lang="en-US" sz="4000" b="1" dirty="0" smtClean="0">
                <a:latin typeface="Times New Roman" panose="02020603050405020304" pitchFamily="18" charset="0"/>
                <a:cs typeface="Times New Roman" panose="02020603050405020304" pitchFamily="18" charset="0"/>
              </a:rPr>
              <a:t> </a:t>
            </a:r>
            <a:r>
              <a:rPr lang="en-US" sz="4000" b="1" dirty="0" err="1" smtClean="0">
                <a:latin typeface="Times New Roman" panose="02020603050405020304" pitchFamily="18" charset="0"/>
                <a:cs typeface="Times New Roman" panose="02020603050405020304" pitchFamily="18" charset="0"/>
              </a:rPr>
              <a:t>chất</a:t>
            </a:r>
            <a:r>
              <a:rPr lang="en-US" sz="4000" b="1" dirty="0" smtClean="0">
                <a:latin typeface="Times New Roman" panose="02020603050405020304" pitchFamily="18" charset="0"/>
                <a:cs typeface="Times New Roman" panose="02020603050405020304" pitchFamily="18" charset="0"/>
              </a:rPr>
              <a:t> </a:t>
            </a:r>
            <a:r>
              <a:rPr lang="en-US" sz="4000" b="1" dirty="0" err="1" smtClean="0">
                <a:latin typeface="Times New Roman" panose="02020603050405020304" pitchFamily="18" charset="0"/>
                <a:cs typeface="Times New Roman" panose="02020603050405020304" pitchFamily="18" charset="0"/>
              </a:rPr>
              <a:t>và</a:t>
            </a:r>
            <a:r>
              <a:rPr lang="en-US" sz="4000" b="1" dirty="0" smtClean="0">
                <a:latin typeface="Times New Roman" panose="02020603050405020304" pitchFamily="18" charset="0"/>
                <a:cs typeface="Times New Roman" panose="02020603050405020304" pitchFamily="18" charset="0"/>
              </a:rPr>
              <a:t> </a:t>
            </a:r>
            <a:r>
              <a:rPr lang="en-US" sz="4000" b="1" dirty="0" err="1" smtClean="0">
                <a:latin typeface="Times New Roman" panose="02020603050405020304" pitchFamily="18" charset="0"/>
                <a:cs typeface="Times New Roman" panose="02020603050405020304" pitchFamily="18" charset="0"/>
              </a:rPr>
              <a:t>hợp</a:t>
            </a:r>
            <a:r>
              <a:rPr lang="en-US" sz="4000" b="1" dirty="0" smtClean="0">
                <a:latin typeface="Times New Roman" panose="02020603050405020304" pitchFamily="18" charset="0"/>
                <a:cs typeface="Times New Roman" panose="02020603050405020304" pitchFamily="18" charset="0"/>
              </a:rPr>
              <a:t> </a:t>
            </a:r>
            <a:r>
              <a:rPr lang="en-US" sz="4000" b="1" dirty="0" err="1" smtClean="0">
                <a:latin typeface="Times New Roman" panose="02020603050405020304" pitchFamily="18" charset="0"/>
                <a:cs typeface="Times New Roman" panose="02020603050405020304" pitchFamily="18" charset="0"/>
              </a:rPr>
              <a:t>chất</a:t>
            </a:r>
            <a:r>
              <a:rPr lang="en-US" sz="4000" b="1" dirty="0" smtClean="0">
                <a:latin typeface="Times New Roman" panose="02020603050405020304" pitchFamily="18" charset="0"/>
                <a:cs typeface="Times New Roman" panose="02020603050405020304" pitchFamily="18" charset="0"/>
              </a:rPr>
              <a:t>.</a:t>
            </a:r>
            <a:endParaRPr lang="vi-VN" sz="4000" b="1" dirty="0">
              <a:latin typeface="Times New Roman" panose="02020603050405020304" pitchFamily="18" charset="0"/>
              <a:cs typeface="Times New Roman" panose="02020603050405020304" pitchFamily="18" charset="0"/>
            </a:endParaRPr>
          </a:p>
        </p:txBody>
      </p:sp>
      <p:sp>
        <p:nvSpPr>
          <p:cNvPr id="5" name="Oval 4"/>
          <p:cNvSpPr/>
          <p:nvPr/>
        </p:nvSpPr>
        <p:spPr>
          <a:xfrm>
            <a:off x="833663" y="1474903"/>
            <a:ext cx="688310" cy="731641"/>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Tổng hợp các bức tranh tô màu bàn tay đẹp nhất dành tặng cho bé |  Photograph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8477" y="1618716"/>
            <a:ext cx="441778" cy="470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9829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nodeType="withEffect">
                                  <p:stCondLst>
                                    <p:cond delay="0"/>
                                  </p:stCondLst>
                                  <p:childTnLst>
                                    <p:set>
                                      <p:cBhvr>
                                        <p:cTn id="12" dur="1" fill="hold">
                                          <p:stCondLst>
                                            <p:cond delay="0"/>
                                          </p:stCondLst>
                                        </p:cTn>
                                        <p:tgtEl>
                                          <p:spTgt spid="5122"/>
                                        </p:tgtEl>
                                        <p:attrNameLst>
                                          <p:attrName>style.visibility</p:attrName>
                                        </p:attrNameLst>
                                      </p:cBhvr>
                                      <p:to>
                                        <p:strVal val="visible"/>
                                      </p:to>
                                    </p:set>
                                    <p:animEffect transition="in" filter="barn(inVertical)">
                                      <p:cBhvr>
                                        <p:cTn id="13"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图文框 3"/>
          <p:cNvSpPr/>
          <p:nvPr/>
        </p:nvSpPr>
        <p:spPr>
          <a:xfrm>
            <a:off x="63982" y="54430"/>
            <a:ext cx="12084474" cy="6727371"/>
          </a:xfrm>
          <a:prstGeom prst="frame">
            <a:avLst>
              <a:gd name="adj1" fmla="val 198"/>
            </a:avLst>
          </a:prstGeom>
          <a:solidFill>
            <a:srgbClr val="FFCB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38" name="Group 37">
            <a:extLst>
              <a:ext uri="{FF2B5EF4-FFF2-40B4-BE49-F238E27FC236}">
                <a16:creationId xmlns:a16="http://schemas.microsoft.com/office/drawing/2014/main" id="{65659748-D4C8-4431-8DC6-B4CD36753A32}"/>
              </a:ext>
            </a:extLst>
          </p:cNvPr>
          <p:cNvGrpSpPr/>
          <p:nvPr/>
        </p:nvGrpSpPr>
        <p:grpSpPr>
          <a:xfrm>
            <a:off x="4666085" y="229888"/>
            <a:ext cx="3910546" cy="660280"/>
            <a:chOff x="3670599" y="4337142"/>
            <a:chExt cx="3146232" cy="376188"/>
          </a:xfrm>
        </p:grpSpPr>
        <p:grpSp>
          <p:nvGrpSpPr>
            <p:cNvPr id="39" name="Group 38">
              <a:extLst>
                <a:ext uri="{FF2B5EF4-FFF2-40B4-BE49-F238E27FC236}">
                  <a16:creationId xmlns:a16="http://schemas.microsoft.com/office/drawing/2014/main" id="{7FFC17EA-3617-4E7C-9C7B-A8CE421C9C56}"/>
                </a:ext>
              </a:extLst>
            </p:cNvPr>
            <p:cNvGrpSpPr/>
            <p:nvPr/>
          </p:nvGrpSpPr>
          <p:grpSpPr>
            <a:xfrm>
              <a:off x="3670599" y="4337142"/>
              <a:ext cx="3085075" cy="376188"/>
              <a:chOff x="266700" y="1023572"/>
              <a:chExt cx="2716750" cy="376188"/>
            </a:xfrm>
          </p:grpSpPr>
          <p:sp>
            <p:nvSpPr>
              <p:cNvPr id="41" name="Arrow: Pentagon 40">
                <a:extLst>
                  <a:ext uri="{FF2B5EF4-FFF2-40B4-BE49-F238E27FC236}">
                    <a16:creationId xmlns:a16="http://schemas.microsoft.com/office/drawing/2014/main" id="{20FC62FD-5D55-46D0-BDAE-3CFF617A2043}"/>
                  </a:ext>
                </a:extLst>
              </p:cNvPr>
              <p:cNvSpPr/>
              <p:nvPr/>
            </p:nvSpPr>
            <p:spPr>
              <a:xfrm>
                <a:off x="266700" y="1023572"/>
                <a:ext cx="2716750" cy="338554"/>
              </a:xfrm>
              <a:prstGeom prst="homePlate">
                <a:avLst/>
              </a:prstGeom>
              <a:solidFill>
                <a:schemeClr val="accent2">
                  <a:lumMod val="75000"/>
                </a:schemeClr>
              </a:solidFill>
              <a:ln>
                <a:solidFill>
                  <a:schemeClr val="accent2">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2" name="Arrow: Pentagon 41">
                <a:extLst>
                  <a:ext uri="{FF2B5EF4-FFF2-40B4-BE49-F238E27FC236}">
                    <a16:creationId xmlns:a16="http://schemas.microsoft.com/office/drawing/2014/main" id="{F1101552-D661-4038-8772-CCBF7A4BEFDD}"/>
                  </a:ext>
                </a:extLst>
              </p:cNvPr>
              <p:cNvSpPr/>
              <p:nvPr/>
            </p:nvSpPr>
            <p:spPr>
              <a:xfrm>
                <a:off x="302258" y="1061206"/>
                <a:ext cx="2669125" cy="338554"/>
              </a:xfrm>
              <a:prstGeom prst="homePlate">
                <a:avLst/>
              </a:prstGeom>
              <a:solidFill>
                <a:schemeClr val="bg1"/>
              </a:solidFill>
              <a:ln>
                <a:solidFill>
                  <a:schemeClr val="accent2">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sp>
          <p:nvSpPr>
            <p:cNvPr id="40" name="TextBox 39">
              <a:extLst>
                <a:ext uri="{FF2B5EF4-FFF2-40B4-BE49-F238E27FC236}">
                  <a16:creationId xmlns:a16="http://schemas.microsoft.com/office/drawing/2014/main" id="{F0E85F49-8886-41B1-AFD4-63CD2380F1FF}"/>
                </a:ext>
              </a:extLst>
            </p:cNvPr>
            <p:cNvSpPr txBox="1"/>
            <p:nvPr/>
          </p:nvSpPr>
          <p:spPr>
            <a:xfrm>
              <a:off x="3680591" y="4374776"/>
              <a:ext cx="3136240" cy="333170"/>
            </a:xfrm>
            <a:prstGeom prst="rect">
              <a:avLst/>
            </a:prstGeom>
            <a:noFill/>
          </p:spPr>
          <p:txBody>
            <a:bodyPr wrap="square" rtlCol="0">
              <a:spAutoFit/>
            </a:bodyPr>
            <a:lstStyle/>
            <a:p>
              <a:pPr algn="ctr"/>
              <a:r>
                <a:rPr lang="vi-VN" sz="3200" b="1" i="0" dirty="0">
                  <a:solidFill>
                    <a:srgbClr val="333333"/>
                  </a:solidFill>
                  <a:effectLst/>
                  <a:latin typeface="+mn-lt"/>
                </a:rPr>
                <a:t>Phân loại chất</a:t>
              </a:r>
              <a:endParaRPr lang="en-US" sz="3200" dirty="0">
                <a:solidFill>
                  <a:srgbClr val="FF0000"/>
                </a:solidFill>
                <a:latin typeface="+mn-lt"/>
              </a:endParaRPr>
            </a:p>
          </p:txBody>
        </p:sp>
      </p:grpSp>
      <p:sp>
        <p:nvSpPr>
          <p:cNvPr id="44" name="TextBox 43">
            <a:extLst>
              <a:ext uri="{FF2B5EF4-FFF2-40B4-BE49-F238E27FC236}">
                <a16:creationId xmlns:a16="http://schemas.microsoft.com/office/drawing/2014/main" id="{E4F32277-5554-4773-A2AE-A6AFB81227AE}"/>
              </a:ext>
            </a:extLst>
          </p:cNvPr>
          <p:cNvSpPr txBox="1"/>
          <p:nvPr/>
        </p:nvSpPr>
        <p:spPr>
          <a:xfrm>
            <a:off x="485092" y="943134"/>
            <a:ext cx="11348320" cy="830997"/>
          </a:xfrm>
          <a:prstGeom prst="rect">
            <a:avLst/>
          </a:prstGeom>
          <a:noFill/>
        </p:spPr>
        <p:txBody>
          <a:bodyPr wrap="square">
            <a:spAutoFit/>
          </a:bodyPr>
          <a:lstStyle/>
          <a:p>
            <a:pPr algn="just"/>
            <a:r>
              <a:rPr lang="vi-VN" sz="2400" b="0" i="0" dirty="0">
                <a:solidFill>
                  <a:srgbClr val="333333"/>
                </a:solidFill>
                <a:effectLst/>
                <a:latin typeface="+mj-lt"/>
              </a:rPr>
              <a:t>Mô hình hạt của đồng ở thể rắn, khí oxygen, khí hiếm helium, khí carbon dioxide và muối ăn ở thể rắn được biểu diễn trong Hình 5.1 </a:t>
            </a:r>
            <a:endParaRPr lang="vi-VN" sz="2400" dirty="0">
              <a:latin typeface="+mj-lt"/>
            </a:endParaRPr>
          </a:p>
        </p:txBody>
      </p:sp>
      <p:pic>
        <p:nvPicPr>
          <p:cNvPr id="46" name="Picture 45">
            <a:extLst>
              <a:ext uri="{FF2B5EF4-FFF2-40B4-BE49-F238E27FC236}">
                <a16:creationId xmlns:a16="http://schemas.microsoft.com/office/drawing/2014/main" id="{D7F05C78-3842-4BED-B9D2-61792891006F}"/>
              </a:ext>
            </a:extLst>
          </p:cNvPr>
          <p:cNvPicPr>
            <a:picLocks noChangeAspect="1"/>
          </p:cNvPicPr>
          <p:nvPr/>
        </p:nvPicPr>
        <p:blipFill>
          <a:blip r:embed="rId3"/>
          <a:stretch>
            <a:fillRect/>
          </a:stretch>
        </p:blipFill>
        <p:spPr>
          <a:xfrm>
            <a:off x="2936155" y="1727646"/>
            <a:ext cx="7881257" cy="3931505"/>
          </a:xfrm>
          <a:prstGeom prst="rect">
            <a:avLst/>
          </a:prstGeom>
        </p:spPr>
      </p:pic>
      <p:sp>
        <p:nvSpPr>
          <p:cNvPr id="48" name="TextBox 47">
            <a:extLst>
              <a:ext uri="{FF2B5EF4-FFF2-40B4-BE49-F238E27FC236}">
                <a16:creationId xmlns:a16="http://schemas.microsoft.com/office/drawing/2014/main" id="{1DD288B4-FC34-43E1-ABA1-ADF41F71F5E1}"/>
              </a:ext>
            </a:extLst>
          </p:cNvPr>
          <p:cNvSpPr txBox="1"/>
          <p:nvPr/>
        </p:nvSpPr>
        <p:spPr>
          <a:xfrm>
            <a:off x="485092" y="5702416"/>
            <a:ext cx="11242253" cy="707886"/>
          </a:xfrm>
          <a:prstGeom prst="rect">
            <a:avLst/>
          </a:prstGeom>
          <a:noFill/>
        </p:spPr>
        <p:txBody>
          <a:bodyPr wrap="square">
            <a:spAutoFit/>
          </a:bodyPr>
          <a:lstStyle/>
          <a:p>
            <a:pPr algn="just"/>
            <a:r>
              <a:rPr lang="vi-VN" sz="2000" b="1" i="1" dirty="0">
                <a:solidFill>
                  <a:srgbClr val="FF0000"/>
                </a:solidFill>
                <a:effectLst/>
                <a:latin typeface="+mj-lt"/>
              </a:rPr>
              <a:t>Lưu ý:</a:t>
            </a:r>
            <a:r>
              <a:rPr lang="vi-VN" sz="2000" b="1" i="0" dirty="0">
                <a:solidFill>
                  <a:srgbClr val="FF0000"/>
                </a:solidFill>
                <a:effectLst/>
                <a:latin typeface="+mj-lt"/>
              </a:rPr>
              <a:t> </a:t>
            </a:r>
            <a:r>
              <a:rPr lang="vi-VN" sz="2000" b="0" i="0" dirty="0">
                <a:solidFill>
                  <a:schemeClr val="accent5">
                    <a:lumMod val="50000"/>
                  </a:schemeClr>
                </a:solidFill>
                <a:effectLst/>
                <a:latin typeface="+mj-lt"/>
              </a:rPr>
              <a:t>Nguyên tử được biểu diễn bằng các quả cầu. Các nguyên tử cùng màu thuộc cùng một nguyên tố hóa học, các nguyên tử khác màu thuộc các nguyên tố hóa học khác nhau.</a:t>
            </a:r>
            <a:endParaRPr lang="vi-VN" sz="2000" dirty="0">
              <a:solidFill>
                <a:schemeClr val="accent5">
                  <a:lumMod val="50000"/>
                </a:schemeClr>
              </a:solidFill>
              <a:latin typeface="+mj-lt"/>
            </a:endParaRPr>
          </a:p>
        </p:txBody>
      </p:sp>
    </p:spTree>
    <p:extLst>
      <p:ext uri="{BB962C8B-B14F-4D97-AF65-F5344CB8AC3E}">
        <p14:creationId xmlns:p14="http://schemas.microsoft.com/office/powerpoint/2010/main" val="75306143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inVertical)">
                                      <p:cBhvr>
                                        <p:cTn id="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图文框 3"/>
          <p:cNvSpPr/>
          <p:nvPr/>
        </p:nvSpPr>
        <p:spPr>
          <a:xfrm>
            <a:off x="63982" y="54430"/>
            <a:ext cx="12084474" cy="6727371"/>
          </a:xfrm>
          <a:prstGeom prst="frame">
            <a:avLst>
              <a:gd name="adj1" fmla="val 198"/>
            </a:avLst>
          </a:prstGeom>
          <a:solidFill>
            <a:srgbClr val="FFCB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38" name="Group 37">
            <a:extLst>
              <a:ext uri="{FF2B5EF4-FFF2-40B4-BE49-F238E27FC236}">
                <a16:creationId xmlns:a16="http://schemas.microsoft.com/office/drawing/2014/main" id="{65659748-D4C8-4431-8DC6-B4CD36753A32}"/>
              </a:ext>
            </a:extLst>
          </p:cNvPr>
          <p:cNvGrpSpPr/>
          <p:nvPr/>
        </p:nvGrpSpPr>
        <p:grpSpPr>
          <a:xfrm>
            <a:off x="4719874" y="230371"/>
            <a:ext cx="3910546" cy="660280"/>
            <a:chOff x="3670599" y="4337142"/>
            <a:chExt cx="3146232" cy="376188"/>
          </a:xfrm>
        </p:grpSpPr>
        <p:grpSp>
          <p:nvGrpSpPr>
            <p:cNvPr id="39" name="Group 38">
              <a:extLst>
                <a:ext uri="{FF2B5EF4-FFF2-40B4-BE49-F238E27FC236}">
                  <a16:creationId xmlns:a16="http://schemas.microsoft.com/office/drawing/2014/main" id="{7FFC17EA-3617-4E7C-9C7B-A8CE421C9C56}"/>
                </a:ext>
              </a:extLst>
            </p:cNvPr>
            <p:cNvGrpSpPr/>
            <p:nvPr/>
          </p:nvGrpSpPr>
          <p:grpSpPr>
            <a:xfrm>
              <a:off x="3670599" y="4337142"/>
              <a:ext cx="3085075" cy="376188"/>
              <a:chOff x="266700" y="1023572"/>
              <a:chExt cx="2716750" cy="376188"/>
            </a:xfrm>
          </p:grpSpPr>
          <p:sp>
            <p:nvSpPr>
              <p:cNvPr id="41" name="Arrow: Pentagon 40">
                <a:extLst>
                  <a:ext uri="{FF2B5EF4-FFF2-40B4-BE49-F238E27FC236}">
                    <a16:creationId xmlns:a16="http://schemas.microsoft.com/office/drawing/2014/main" id="{20FC62FD-5D55-46D0-BDAE-3CFF617A2043}"/>
                  </a:ext>
                </a:extLst>
              </p:cNvPr>
              <p:cNvSpPr/>
              <p:nvPr/>
            </p:nvSpPr>
            <p:spPr>
              <a:xfrm>
                <a:off x="266700" y="1023572"/>
                <a:ext cx="2716750" cy="338554"/>
              </a:xfrm>
              <a:prstGeom prst="homePlate">
                <a:avLst/>
              </a:prstGeom>
              <a:solidFill>
                <a:schemeClr val="accent2">
                  <a:lumMod val="75000"/>
                </a:schemeClr>
              </a:solidFill>
              <a:ln>
                <a:solidFill>
                  <a:schemeClr val="accent2">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2" name="Arrow: Pentagon 41">
                <a:extLst>
                  <a:ext uri="{FF2B5EF4-FFF2-40B4-BE49-F238E27FC236}">
                    <a16:creationId xmlns:a16="http://schemas.microsoft.com/office/drawing/2014/main" id="{F1101552-D661-4038-8772-CCBF7A4BEFDD}"/>
                  </a:ext>
                </a:extLst>
              </p:cNvPr>
              <p:cNvSpPr/>
              <p:nvPr/>
            </p:nvSpPr>
            <p:spPr>
              <a:xfrm>
                <a:off x="302258" y="1061206"/>
                <a:ext cx="2669125" cy="338554"/>
              </a:xfrm>
              <a:prstGeom prst="homePlate">
                <a:avLst/>
              </a:prstGeom>
              <a:solidFill>
                <a:schemeClr val="bg1"/>
              </a:solidFill>
              <a:ln>
                <a:solidFill>
                  <a:schemeClr val="accent2">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sp>
          <p:nvSpPr>
            <p:cNvPr id="40" name="TextBox 39">
              <a:extLst>
                <a:ext uri="{FF2B5EF4-FFF2-40B4-BE49-F238E27FC236}">
                  <a16:creationId xmlns:a16="http://schemas.microsoft.com/office/drawing/2014/main" id="{F0E85F49-8886-41B1-AFD4-63CD2380F1FF}"/>
                </a:ext>
              </a:extLst>
            </p:cNvPr>
            <p:cNvSpPr txBox="1"/>
            <p:nvPr/>
          </p:nvSpPr>
          <p:spPr>
            <a:xfrm>
              <a:off x="3680591" y="4374776"/>
              <a:ext cx="3136240" cy="333170"/>
            </a:xfrm>
            <a:prstGeom prst="rect">
              <a:avLst/>
            </a:prstGeom>
            <a:noFill/>
          </p:spPr>
          <p:txBody>
            <a:bodyPr wrap="square" rtlCol="0">
              <a:spAutoFit/>
            </a:bodyPr>
            <a:lstStyle/>
            <a:p>
              <a:pPr algn="ctr"/>
              <a:r>
                <a:rPr lang="vi-VN" sz="3200" b="1" i="0" dirty="0">
                  <a:solidFill>
                    <a:srgbClr val="333333"/>
                  </a:solidFill>
                  <a:effectLst/>
                  <a:latin typeface="+mn-lt"/>
                </a:rPr>
                <a:t>Phân loại chất</a:t>
              </a:r>
              <a:endParaRPr lang="en-US" sz="3200" dirty="0">
                <a:solidFill>
                  <a:srgbClr val="FF0000"/>
                </a:solidFill>
                <a:latin typeface="+mn-lt"/>
              </a:endParaRPr>
            </a:p>
          </p:txBody>
        </p:sp>
      </p:grpSp>
      <p:pic>
        <p:nvPicPr>
          <p:cNvPr id="46" name="Picture 45">
            <a:extLst>
              <a:ext uri="{FF2B5EF4-FFF2-40B4-BE49-F238E27FC236}">
                <a16:creationId xmlns:a16="http://schemas.microsoft.com/office/drawing/2014/main" id="{D7F05C78-3842-4BED-B9D2-61792891006F}"/>
              </a:ext>
            </a:extLst>
          </p:cNvPr>
          <p:cNvPicPr>
            <a:picLocks noChangeAspect="1"/>
          </p:cNvPicPr>
          <p:nvPr/>
        </p:nvPicPr>
        <p:blipFill>
          <a:blip r:embed="rId3"/>
          <a:stretch>
            <a:fillRect/>
          </a:stretch>
        </p:blipFill>
        <p:spPr>
          <a:xfrm>
            <a:off x="1804129" y="824596"/>
            <a:ext cx="7881257" cy="3931505"/>
          </a:xfrm>
          <a:prstGeom prst="rect">
            <a:avLst/>
          </a:prstGeom>
        </p:spPr>
      </p:pic>
      <p:sp>
        <p:nvSpPr>
          <p:cNvPr id="17" name="TextBox 16">
            <a:extLst>
              <a:ext uri="{FF2B5EF4-FFF2-40B4-BE49-F238E27FC236}">
                <a16:creationId xmlns:a16="http://schemas.microsoft.com/office/drawing/2014/main" id="{5B06B305-E307-492D-AB1A-6C960543906E}"/>
              </a:ext>
            </a:extLst>
          </p:cNvPr>
          <p:cNvSpPr txBox="1"/>
          <p:nvPr/>
        </p:nvSpPr>
        <p:spPr>
          <a:xfrm>
            <a:off x="376263" y="4784817"/>
            <a:ext cx="11936761" cy="1200329"/>
          </a:xfrm>
          <a:prstGeom prst="rect">
            <a:avLst/>
          </a:prstGeom>
          <a:noFill/>
        </p:spPr>
        <p:txBody>
          <a:bodyPr wrap="square">
            <a:spAutoFit/>
          </a:bodyPr>
          <a:lstStyle/>
          <a:p>
            <a:pPr algn="l" latinLnBrk="0"/>
            <a:r>
              <a:rPr lang="vi-VN" sz="2400" b="0" i="1" dirty="0">
                <a:solidFill>
                  <a:srgbClr val="C00000"/>
                </a:solidFill>
                <a:effectLst/>
                <a:latin typeface="+mj-lt"/>
              </a:rPr>
              <a:t>Quan sát các mô hình trong Hình 5.1, thảo luận nhóm và thực hiện yêu cầu sau:</a:t>
            </a:r>
            <a:endParaRPr lang="vi-VN" sz="2400" b="0" i="0" dirty="0">
              <a:solidFill>
                <a:srgbClr val="C00000"/>
              </a:solidFill>
              <a:effectLst/>
              <a:latin typeface="+mj-lt"/>
            </a:endParaRPr>
          </a:p>
          <a:p>
            <a:pPr algn="l" latinLnBrk="0"/>
            <a:r>
              <a:rPr lang="vi-VN" sz="2400" b="0" i="0" dirty="0">
                <a:solidFill>
                  <a:schemeClr val="accent5">
                    <a:lumMod val="50000"/>
                  </a:schemeClr>
                </a:solidFill>
                <a:effectLst/>
                <a:latin typeface="+mj-lt"/>
              </a:rPr>
              <a:t>Dựa vào thành phần nguyên tố, em hãy phân loại các chất trên thành 2 loại: chất được tạo nên từ một nguyên tố hóa học và chất được tạo nên từ hai nguyên tố hóa học.</a:t>
            </a:r>
          </a:p>
        </p:txBody>
      </p:sp>
      <p:sp>
        <p:nvSpPr>
          <p:cNvPr id="2" name="Rectangle 1"/>
          <p:cNvSpPr/>
          <p:nvPr/>
        </p:nvSpPr>
        <p:spPr>
          <a:xfrm>
            <a:off x="656408" y="4784817"/>
            <a:ext cx="11134421" cy="1846659"/>
          </a:xfrm>
          <a:prstGeom prst="rect">
            <a:avLst/>
          </a:prstGeom>
        </p:spPr>
        <p:txBody>
          <a:bodyPr wrap="square">
            <a:spAutoFit/>
          </a:bodyPr>
          <a:lstStyle/>
          <a:p>
            <a:r>
              <a:rPr lang="vi-VN" sz="2400" b="0" i="0" dirty="0" smtClean="0">
                <a:solidFill>
                  <a:srgbClr val="002060"/>
                </a:solidFill>
                <a:effectLst/>
                <a:latin typeface="Times New Roman" panose="02020603050405020304" pitchFamily="18" charset="0"/>
                <a:cs typeface="Times New Roman" panose="02020603050405020304" pitchFamily="18" charset="0"/>
              </a:rPr>
              <a:t>- Chất được tạo nên từ một nguyên tố hóa học là: đồng, khí oxygen, khí hiếm helium vì được tạo từ các quả cầu cùng màu</a:t>
            </a:r>
          </a:p>
          <a:p>
            <a:r>
              <a:rPr lang="vi-VN" sz="2400" b="0" i="0" dirty="0" smtClean="0">
                <a:solidFill>
                  <a:srgbClr val="002060"/>
                </a:solidFill>
                <a:effectLst/>
                <a:latin typeface="Times New Roman" panose="02020603050405020304" pitchFamily="18" charset="0"/>
                <a:cs typeface="Times New Roman" panose="02020603050405020304" pitchFamily="18" charset="0"/>
              </a:rPr>
              <a:t>- Chất được tạo nên từ 2 nguyên tố hóa học là: Khí carbon dioxide, muối ăn vì được tạo từ 2 quả cầu khác màu nhau</a:t>
            </a:r>
          </a:p>
          <a:p>
            <a:endParaRPr lang="zh-CN" altLang="en-US" dirty="0"/>
          </a:p>
        </p:txBody>
      </p:sp>
    </p:spTree>
    <p:extLst>
      <p:ext uri="{BB962C8B-B14F-4D97-AF65-F5344CB8AC3E}">
        <p14:creationId xmlns:p14="http://schemas.microsoft.com/office/powerpoint/2010/main" val="140364599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1" nodeType="clickEffect">
                                  <p:stCondLst>
                                    <p:cond delay="0"/>
                                  </p:stCondLst>
                                  <p:childTnLst>
                                    <p:animEffect transition="out" filter="blinds(horizontal)">
                                      <p:cBhvr>
                                        <p:cTn id="11" dur="500"/>
                                        <p:tgtEl>
                                          <p:spTgt spid="17"/>
                                        </p:tgtEl>
                                      </p:cBhvr>
                                    </p:animEffect>
                                    <p:set>
                                      <p:cBhvr>
                                        <p:cTn id="12" dur="1" fill="hold">
                                          <p:stCondLst>
                                            <p:cond delay="499"/>
                                          </p:stCondLst>
                                        </p:cTn>
                                        <p:tgtEl>
                                          <p:spTgt spid="17"/>
                                        </p:tgtEl>
                                        <p:attrNameLst>
                                          <p:attrName>style.visibility</p:attrName>
                                        </p:attrNameLst>
                                      </p:cBhvr>
                                      <p:to>
                                        <p:strVal val="hidden"/>
                                      </p:to>
                                    </p:set>
                                  </p:childTnLst>
                                </p:cTn>
                              </p:par>
                              <p:par>
                                <p:cTn id="13" presetID="2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7" grpId="1"/>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图文框 3"/>
          <p:cNvSpPr/>
          <p:nvPr/>
        </p:nvSpPr>
        <p:spPr>
          <a:xfrm>
            <a:off x="63982" y="54430"/>
            <a:ext cx="12084474" cy="6727371"/>
          </a:xfrm>
          <a:prstGeom prst="frame">
            <a:avLst>
              <a:gd name="adj1" fmla="val 198"/>
            </a:avLst>
          </a:prstGeom>
          <a:solidFill>
            <a:srgbClr val="FFCB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5" name="Group 4">
            <a:extLst>
              <a:ext uri="{FF2B5EF4-FFF2-40B4-BE49-F238E27FC236}">
                <a16:creationId xmlns:a16="http://schemas.microsoft.com/office/drawing/2014/main" id="{FA33160A-0E0C-4284-889D-5520ABB63058}"/>
              </a:ext>
            </a:extLst>
          </p:cNvPr>
          <p:cNvGrpSpPr/>
          <p:nvPr/>
        </p:nvGrpSpPr>
        <p:grpSpPr>
          <a:xfrm>
            <a:off x="518516" y="153716"/>
            <a:ext cx="3798738" cy="758035"/>
            <a:chOff x="518516" y="153716"/>
            <a:chExt cx="3798738" cy="758035"/>
          </a:xfrm>
        </p:grpSpPr>
        <p:sp>
          <p:nvSpPr>
            <p:cNvPr id="6" name="Google Shape;1993;p32">
              <a:extLst>
                <a:ext uri="{FF2B5EF4-FFF2-40B4-BE49-F238E27FC236}">
                  <a16:creationId xmlns:a16="http://schemas.microsoft.com/office/drawing/2014/main" id="{981DA99F-6EA5-4108-BBBF-39175AC514D8}"/>
                </a:ext>
              </a:extLst>
            </p:cNvPr>
            <p:cNvSpPr/>
            <p:nvPr/>
          </p:nvSpPr>
          <p:spPr>
            <a:xfrm rot="10800000">
              <a:off x="1150034" y="153716"/>
              <a:ext cx="3167220" cy="758035"/>
            </a:xfrm>
            <a:prstGeom prst="rect">
              <a:avLst/>
            </a:prstGeom>
            <a:solidFill>
              <a:schemeClr val="lt1"/>
            </a:solidFill>
            <a:ln w="19050" cap="flat" cmpd="sng">
              <a:solidFill>
                <a:srgbClr val="04C2D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1">
                <a:solidFill>
                  <a:schemeClr val="dk1"/>
                </a:solidFill>
                <a:latin typeface="+mn-lt"/>
                <a:ea typeface="Calibri"/>
                <a:cs typeface="Calibri"/>
                <a:sym typeface="Calibri"/>
              </a:endParaRPr>
            </a:p>
          </p:txBody>
        </p:sp>
        <p:sp>
          <p:nvSpPr>
            <p:cNvPr id="7" name="Google Shape;2005;p32">
              <a:extLst>
                <a:ext uri="{FF2B5EF4-FFF2-40B4-BE49-F238E27FC236}">
                  <a16:creationId xmlns:a16="http://schemas.microsoft.com/office/drawing/2014/main" id="{849F9C75-E6F9-4E95-8C75-D4FDA84E9C0C}"/>
                </a:ext>
              </a:extLst>
            </p:cNvPr>
            <p:cNvSpPr/>
            <p:nvPr/>
          </p:nvSpPr>
          <p:spPr>
            <a:xfrm>
              <a:off x="518516" y="237139"/>
              <a:ext cx="627549" cy="622321"/>
            </a:xfrm>
            <a:custGeom>
              <a:avLst/>
              <a:gdLst/>
              <a:ahLst/>
              <a:cxnLst/>
              <a:rect l="l" t="t" r="r" b="b"/>
              <a:pathLst>
                <a:path w="885748" h="941004" extrusionOk="0">
                  <a:moveTo>
                    <a:pt x="103897" y="192859"/>
                  </a:moveTo>
                  <a:cubicBezTo>
                    <a:pt x="245299" y="-52699"/>
                    <a:pt x="490396" y="-49860"/>
                    <a:pt x="732382" y="122929"/>
                  </a:cubicBezTo>
                  <a:cubicBezTo>
                    <a:pt x="943920" y="306791"/>
                    <a:pt x="910832" y="533991"/>
                    <a:pt x="788189" y="755136"/>
                  </a:cubicBezTo>
                  <a:cubicBezTo>
                    <a:pt x="617187" y="950257"/>
                    <a:pt x="302709" y="1020092"/>
                    <a:pt x="159798" y="825065"/>
                  </a:cubicBezTo>
                  <a:cubicBezTo>
                    <a:pt x="-34959" y="655020"/>
                    <a:pt x="-49382" y="397254"/>
                    <a:pt x="103897" y="192859"/>
                  </a:cubicBezTo>
                  <a:close/>
                </a:path>
              </a:pathLst>
            </a:custGeom>
            <a:solidFill>
              <a:schemeClr val="lt1"/>
            </a:solidFill>
            <a:ln w="19050" cap="flat" cmpd="sng">
              <a:solidFill>
                <a:srgbClr val="04C4E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CO" sz="2800" b="1" dirty="0">
                  <a:latin typeface="+mn-lt"/>
                  <a:ea typeface="Paytone One"/>
                  <a:cs typeface="Paytone One"/>
                  <a:sym typeface="Paytone One"/>
                </a:rPr>
                <a:t>1</a:t>
              </a:r>
              <a:endParaRPr b="1" dirty="0">
                <a:latin typeface="+mn-lt"/>
              </a:endParaRPr>
            </a:p>
          </p:txBody>
        </p:sp>
        <p:sp>
          <p:nvSpPr>
            <p:cNvPr id="8" name="TextBox 7">
              <a:extLst>
                <a:ext uri="{FF2B5EF4-FFF2-40B4-BE49-F238E27FC236}">
                  <a16:creationId xmlns:a16="http://schemas.microsoft.com/office/drawing/2014/main" id="{AC4FBA10-716E-4B02-B338-7DD999655603}"/>
                </a:ext>
              </a:extLst>
            </p:cNvPr>
            <p:cNvSpPr txBox="1"/>
            <p:nvPr/>
          </p:nvSpPr>
          <p:spPr>
            <a:xfrm>
              <a:off x="1150034" y="274685"/>
              <a:ext cx="2535702" cy="584775"/>
            </a:xfrm>
            <a:prstGeom prst="rect">
              <a:avLst/>
            </a:prstGeom>
            <a:noFill/>
          </p:spPr>
          <p:txBody>
            <a:bodyPr wrap="square">
              <a:spAutoFit/>
            </a:bodyPr>
            <a:lstStyle/>
            <a:p>
              <a:r>
                <a:rPr lang="vi-VN" altLang="zh-CN" sz="3200" b="1" spc="300" dirty="0">
                  <a:latin typeface="+mn-lt"/>
                  <a:ea typeface="inpin heiti" panose="00000500000000000000" pitchFamily="2" charset="-122"/>
                  <a:cs typeface="Arial" panose="020B0604020202020204" pitchFamily="34" charset="0"/>
                  <a:sym typeface="inpin heiti" panose="00000500000000000000" pitchFamily="2" charset="-122"/>
                </a:rPr>
                <a:t>Đơn chất </a:t>
              </a:r>
              <a:endParaRPr lang="vi-VN" sz="3200" b="1" dirty="0">
                <a:latin typeface="+mn-lt"/>
              </a:endParaRPr>
            </a:p>
          </p:txBody>
        </p:sp>
      </p:grpSp>
      <p:sp>
        <p:nvSpPr>
          <p:cNvPr id="27" name="Google Shape;383;p12">
            <a:extLst>
              <a:ext uri="{FF2B5EF4-FFF2-40B4-BE49-F238E27FC236}">
                <a16:creationId xmlns:a16="http://schemas.microsoft.com/office/drawing/2014/main" id="{35FA81CE-B594-41F7-8DA3-E843A0D2779C}"/>
              </a:ext>
            </a:extLst>
          </p:cNvPr>
          <p:cNvSpPr/>
          <p:nvPr/>
        </p:nvSpPr>
        <p:spPr>
          <a:xfrm>
            <a:off x="363771" y="1110237"/>
            <a:ext cx="11389152" cy="1337541"/>
          </a:xfrm>
          <a:custGeom>
            <a:avLst/>
            <a:gdLst/>
            <a:ahLst/>
            <a:cxnLst/>
            <a:rect l="l" t="t" r="r" b="b"/>
            <a:pathLst>
              <a:path w="4635500" h="6858000" extrusionOk="0">
                <a:moveTo>
                  <a:pt x="0" y="0"/>
                </a:moveTo>
                <a:lnTo>
                  <a:pt x="4635500" y="0"/>
                </a:lnTo>
                <a:lnTo>
                  <a:pt x="4635500" y="6858000"/>
                </a:lnTo>
                <a:lnTo>
                  <a:pt x="0" y="6858000"/>
                </a:lnTo>
                <a:close/>
              </a:path>
            </a:pathLst>
          </a:custGeom>
          <a:solidFill>
            <a:srgbClr val="D1B5FF"/>
          </a:solidFill>
          <a:ln>
            <a:noFill/>
          </a:ln>
        </p:spPr>
        <p:txBody>
          <a:bodyPr spcFirstLastPara="1" wrap="square" lIns="91425" tIns="45700" rIns="91425" bIns="45700" anchor="ctr" anchorCtr="0">
            <a:noAutofit/>
          </a:bodyPr>
          <a:lstStyle/>
          <a:p>
            <a:pPr marL="0" marR="0" lvl="0" indent="0" algn="just" rtl="0">
              <a:spcBef>
                <a:spcPts val="0"/>
              </a:spcBef>
              <a:spcAft>
                <a:spcPts val="0"/>
              </a:spcAft>
              <a:buNone/>
            </a:pPr>
            <a:r>
              <a:rPr lang="vi-VN" sz="2800" dirty="0">
                <a:solidFill>
                  <a:schemeClr val="dk1"/>
                </a:solidFill>
                <a:latin typeface="+mn-lt"/>
                <a:ea typeface="Calibri"/>
                <a:cs typeface="Calibri"/>
                <a:sym typeface="Calibri"/>
              </a:rPr>
              <a:t> Tượng đồng, nhiên liệu hydrogen, đồ trang sức bằng kim cương trong Hình 5.2 là ví dụ về ứng dụng của đồng, hydrogen và carbon. Em hãy kể ra các ứng dụng khác của đồng, hydrogen và carbon mà em biết.</a:t>
            </a:r>
            <a:endParaRPr sz="2800" dirty="0">
              <a:solidFill>
                <a:schemeClr val="dk1"/>
              </a:solidFill>
              <a:latin typeface="+mn-lt"/>
              <a:ea typeface="Calibri"/>
              <a:cs typeface="Calibri"/>
              <a:sym typeface="Calibri"/>
            </a:endParaRPr>
          </a:p>
        </p:txBody>
      </p:sp>
      <p:pic>
        <p:nvPicPr>
          <p:cNvPr id="28" name="Picture 27">
            <a:extLst>
              <a:ext uri="{FF2B5EF4-FFF2-40B4-BE49-F238E27FC236}">
                <a16:creationId xmlns:a16="http://schemas.microsoft.com/office/drawing/2014/main" id="{DA2A9249-2EE9-4554-8956-DCFC1135F57D}"/>
              </a:ext>
            </a:extLst>
          </p:cNvPr>
          <p:cNvPicPr>
            <a:picLocks noChangeAspect="1"/>
          </p:cNvPicPr>
          <p:nvPr/>
        </p:nvPicPr>
        <p:blipFill>
          <a:blip r:embed="rId3"/>
          <a:stretch>
            <a:fillRect/>
          </a:stretch>
        </p:blipFill>
        <p:spPr>
          <a:xfrm>
            <a:off x="1947381" y="2611924"/>
            <a:ext cx="7857801" cy="3971391"/>
          </a:xfrm>
          <a:prstGeom prst="rect">
            <a:avLst/>
          </a:prstGeom>
        </p:spPr>
      </p:pic>
    </p:spTree>
    <p:extLst>
      <p:ext uri="{BB962C8B-B14F-4D97-AF65-F5344CB8AC3E}">
        <p14:creationId xmlns:p14="http://schemas.microsoft.com/office/powerpoint/2010/main" val="100124335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par>
                                <p:cTn id="8" presetID="16" presetClass="entr" presetSubtype="21"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inVertical)">
                                      <p:cBhvr>
                                        <p:cTn id="1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图文框 3"/>
          <p:cNvSpPr/>
          <p:nvPr/>
        </p:nvSpPr>
        <p:spPr>
          <a:xfrm>
            <a:off x="63982" y="54430"/>
            <a:ext cx="12084474" cy="6727371"/>
          </a:xfrm>
          <a:prstGeom prst="frame">
            <a:avLst>
              <a:gd name="adj1" fmla="val 198"/>
            </a:avLst>
          </a:prstGeom>
          <a:solidFill>
            <a:srgbClr val="FFCB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Google Shape;1996;p32">
            <a:extLst>
              <a:ext uri="{FF2B5EF4-FFF2-40B4-BE49-F238E27FC236}">
                <a16:creationId xmlns:a16="http://schemas.microsoft.com/office/drawing/2014/main" id="{014EA448-F202-44B3-AC1A-5C9EA9349803}"/>
              </a:ext>
            </a:extLst>
          </p:cNvPr>
          <p:cNvSpPr/>
          <p:nvPr/>
        </p:nvSpPr>
        <p:spPr>
          <a:xfrm>
            <a:off x="10705461" y="6297771"/>
            <a:ext cx="218528" cy="216156"/>
          </a:xfrm>
          <a:prstGeom prst="ellipse">
            <a:avLst/>
          </a:prstGeom>
          <a:noFill/>
          <a:ln>
            <a:noFill/>
          </a:ln>
        </p:spPr>
        <p:txBody>
          <a:bodyPr spcFirstLastPara="1" wrap="square" lIns="0" tIns="0" rIns="0" bIns="3600" anchor="b" anchorCtr="0">
            <a:noAutofit/>
          </a:bodyPr>
          <a:lstStyle/>
          <a:p>
            <a:pPr marL="0" marR="0" lvl="0" indent="0" algn="ctr" rtl="0">
              <a:spcBef>
                <a:spcPts val="0"/>
              </a:spcBef>
              <a:spcAft>
                <a:spcPts val="0"/>
              </a:spcAft>
              <a:buNone/>
            </a:pPr>
            <a:endParaRPr sz="800" dirty="0">
              <a:solidFill>
                <a:srgbClr val="553396"/>
              </a:solidFill>
              <a:latin typeface="Montserrat"/>
              <a:ea typeface="Montserrat"/>
              <a:cs typeface="Montserrat"/>
              <a:sym typeface="Montserrat"/>
            </a:endParaRPr>
          </a:p>
        </p:txBody>
      </p:sp>
      <p:pic>
        <p:nvPicPr>
          <p:cNvPr id="9" name="Picture 8">
            <a:extLst>
              <a:ext uri="{FF2B5EF4-FFF2-40B4-BE49-F238E27FC236}">
                <a16:creationId xmlns:a16="http://schemas.microsoft.com/office/drawing/2014/main" id="{7D3DEA25-5CC7-4365-A652-CD4F9EDA7116}"/>
              </a:ext>
            </a:extLst>
          </p:cNvPr>
          <p:cNvPicPr>
            <a:picLocks noChangeAspect="1"/>
          </p:cNvPicPr>
          <p:nvPr/>
        </p:nvPicPr>
        <p:blipFill>
          <a:blip r:embed="rId3"/>
          <a:stretch>
            <a:fillRect/>
          </a:stretch>
        </p:blipFill>
        <p:spPr>
          <a:xfrm>
            <a:off x="886999" y="186730"/>
            <a:ext cx="2677886" cy="2103266"/>
          </a:xfrm>
          <a:prstGeom prst="rect">
            <a:avLst/>
          </a:prstGeom>
          <a:ln>
            <a:noFill/>
          </a:ln>
          <a:effectLst>
            <a:softEdge rad="112500"/>
          </a:effectLst>
        </p:spPr>
      </p:pic>
      <p:pic>
        <p:nvPicPr>
          <p:cNvPr id="10" name="Picture 9">
            <a:extLst>
              <a:ext uri="{FF2B5EF4-FFF2-40B4-BE49-F238E27FC236}">
                <a16:creationId xmlns:a16="http://schemas.microsoft.com/office/drawing/2014/main" id="{8EEF0FA2-E3EF-4D16-B55E-00F7F6493B58}"/>
              </a:ext>
            </a:extLst>
          </p:cNvPr>
          <p:cNvPicPr>
            <a:picLocks noChangeAspect="1"/>
          </p:cNvPicPr>
          <p:nvPr/>
        </p:nvPicPr>
        <p:blipFill>
          <a:blip r:embed="rId4"/>
          <a:stretch>
            <a:fillRect/>
          </a:stretch>
        </p:blipFill>
        <p:spPr>
          <a:xfrm rot="1467516">
            <a:off x="3402846" y="266090"/>
            <a:ext cx="2143125" cy="2143125"/>
          </a:xfrm>
          <a:prstGeom prst="rect">
            <a:avLst/>
          </a:prstGeom>
        </p:spPr>
      </p:pic>
      <p:pic>
        <p:nvPicPr>
          <p:cNvPr id="11" name="Picture 10">
            <a:extLst>
              <a:ext uri="{FF2B5EF4-FFF2-40B4-BE49-F238E27FC236}">
                <a16:creationId xmlns:a16="http://schemas.microsoft.com/office/drawing/2014/main" id="{B211DF03-B615-467F-8C86-95BDD4271A49}"/>
              </a:ext>
            </a:extLst>
          </p:cNvPr>
          <p:cNvPicPr>
            <a:picLocks noChangeAspect="1"/>
          </p:cNvPicPr>
          <p:nvPr/>
        </p:nvPicPr>
        <p:blipFill rotWithShape="1">
          <a:blip r:embed="rId5"/>
          <a:srcRect l="28469" r="22154" b="9780"/>
          <a:stretch/>
        </p:blipFill>
        <p:spPr>
          <a:xfrm>
            <a:off x="5502301" y="11749"/>
            <a:ext cx="2152819" cy="2377193"/>
          </a:xfrm>
          <a:prstGeom prst="rect">
            <a:avLst/>
          </a:prstGeom>
          <a:ln>
            <a:noFill/>
          </a:ln>
          <a:effectLst>
            <a:softEdge rad="112500"/>
          </a:effectLst>
        </p:spPr>
      </p:pic>
      <p:pic>
        <p:nvPicPr>
          <p:cNvPr id="13" name="Picture 12">
            <a:extLst>
              <a:ext uri="{FF2B5EF4-FFF2-40B4-BE49-F238E27FC236}">
                <a16:creationId xmlns:a16="http://schemas.microsoft.com/office/drawing/2014/main" id="{7E4FC89B-3763-4382-9910-190A61DB24AD}"/>
              </a:ext>
            </a:extLst>
          </p:cNvPr>
          <p:cNvPicPr>
            <a:picLocks noChangeAspect="1"/>
          </p:cNvPicPr>
          <p:nvPr/>
        </p:nvPicPr>
        <p:blipFill>
          <a:blip r:embed="rId4"/>
          <a:stretch>
            <a:fillRect/>
          </a:stretch>
        </p:blipFill>
        <p:spPr>
          <a:xfrm rot="1467516">
            <a:off x="3108413" y="2385160"/>
            <a:ext cx="2143125" cy="2143125"/>
          </a:xfrm>
          <a:prstGeom prst="rect">
            <a:avLst/>
          </a:prstGeom>
        </p:spPr>
      </p:pic>
      <p:pic>
        <p:nvPicPr>
          <p:cNvPr id="15" name="Picture 14">
            <a:extLst>
              <a:ext uri="{FF2B5EF4-FFF2-40B4-BE49-F238E27FC236}">
                <a16:creationId xmlns:a16="http://schemas.microsoft.com/office/drawing/2014/main" id="{1C6249F2-4464-49D4-9110-0ED62230546C}"/>
              </a:ext>
            </a:extLst>
          </p:cNvPr>
          <p:cNvPicPr>
            <a:picLocks noChangeAspect="1"/>
          </p:cNvPicPr>
          <p:nvPr/>
        </p:nvPicPr>
        <p:blipFill>
          <a:blip r:embed="rId6"/>
          <a:stretch>
            <a:fillRect/>
          </a:stretch>
        </p:blipFill>
        <p:spPr>
          <a:xfrm>
            <a:off x="8935437" y="394022"/>
            <a:ext cx="2324100" cy="1962150"/>
          </a:xfrm>
          <a:prstGeom prst="rect">
            <a:avLst/>
          </a:prstGeom>
        </p:spPr>
      </p:pic>
      <p:pic>
        <p:nvPicPr>
          <p:cNvPr id="16" name="Picture 15">
            <a:extLst>
              <a:ext uri="{FF2B5EF4-FFF2-40B4-BE49-F238E27FC236}">
                <a16:creationId xmlns:a16="http://schemas.microsoft.com/office/drawing/2014/main" id="{45240CAB-9651-4DD2-B649-84CDF23D55E3}"/>
              </a:ext>
            </a:extLst>
          </p:cNvPr>
          <p:cNvPicPr>
            <a:picLocks noChangeAspect="1"/>
          </p:cNvPicPr>
          <p:nvPr/>
        </p:nvPicPr>
        <p:blipFill>
          <a:blip r:embed="rId7"/>
          <a:stretch>
            <a:fillRect/>
          </a:stretch>
        </p:blipFill>
        <p:spPr>
          <a:xfrm>
            <a:off x="9207803" y="2860812"/>
            <a:ext cx="2143125" cy="1828850"/>
          </a:xfrm>
          <a:prstGeom prst="rect">
            <a:avLst/>
          </a:prstGeom>
        </p:spPr>
      </p:pic>
      <p:pic>
        <p:nvPicPr>
          <p:cNvPr id="17" name="Picture 16">
            <a:extLst>
              <a:ext uri="{FF2B5EF4-FFF2-40B4-BE49-F238E27FC236}">
                <a16:creationId xmlns:a16="http://schemas.microsoft.com/office/drawing/2014/main" id="{42832CC6-1793-4539-9DF8-5CF8AECB54C6}"/>
              </a:ext>
            </a:extLst>
          </p:cNvPr>
          <p:cNvPicPr>
            <a:picLocks noChangeAspect="1"/>
          </p:cNvPicPr>
          <p:nvPr/>
        </p:nvPicPr>
        <p:blipFill>
          <a:blip r:embed="rId4"/>
          <a:stretch>
            <a:fillRect/>
          </a:stretch>
        </p:blipFill>
        <p:spPr>
          <a:xfrm rot="5577387">
            <a:off x="9261679" y="1147131"/>
            <a:ext cx="1675853" cy="2143125"/>
          </a:xfrm>
          <a:prstGeom prst="rect">
            <a:avLst/>
          </a:prstGeom>
        </p:spPr>
      </p:pic>
      <p:pic>
        <p:nvPicPr>
          <p:cNvPr id="18" name="Picture 17">
            <a:extLst>
              <a:ext uri="{FF2B5EF4-FFF2-40B4-BE49-F238E27FC236}">
                <a16:creationId xmlns:a16="http://schemas.microsoft.com/office/drawing/2014/main" id="{83FF0C7D-E0AE-4664-85AA-3BFACC70EFA4}"/>
              </a:ext>
            </a:extLst>
          </p:cNvPr>
          <p:cNvPicPr>
            <a:picLocks noChangeAspect="1"/>
          </p:cNvPicPr>
          <p:nvPr/>
        </p:nvPicPr>
        <p:blipFill>
          <a:blip r:embed="rId8"/>
          <a:stretch>
            <a:fillRect/>
          </a:stretch>
        </p:blipFill>
        <p:spPr>
          <a:xfrm>
            <a:off x="546903" y="2218693"/>
            <a:ext cx="2916448" cy="2469792"/>
          </a:xfrm>
          <a:prstGeom prst="rect">
            <a:avLst/>
          </a:prstGeom>
          <a:ln>
            <a:noFill/>
          </a:ln>
          <a:effectLst>
            <a:softEdge rad="112500"/>
          </a:effectLst>
        </p:spPr>
      </p:pic>
      <p:pic>
        <p:nvPicPr>
          <p:cNvPr id="20" name="Picture 19">
            <a:extLst>
              <a:ext uri="{FF2B5EF4-FFF2-40B4-BE49-F238E27FC236}">
                <a16:creationId xmlns:a16="http://schemas.microsoft.com/office/drawing/2014/main" id="{915E6ED8-41E0-4266-9250-FBDE49B57400}"/>
              </a:ext>
            </a:extLst>
          </p:cNvPr>
          <p:cNvPicPr>
            <a:picLocks noChangeAspect="1"/>
          </p:cNvPicPr>
          <p:nvPr/>
        </p:nvPicPr>
        <p:blipFill>
          <a:blip r:embed="rId9"/>
          <a:stretch>
            <a:fillRect/>
          </a:stretch>
        </p:blipFill>
        <p:spPr>
          <a:xfrm>
            <a:off x="5154722" y="2369015"/>
            <a:ext cx="2847975" cy="2259033"/>
          </a:xfrm>
          <a:prstGeom prst="rect">
            <a:avLst/>
          </a:prstGeom>
          <a:ln>
            <a:noFill/>
          </a:ln>
          <a:effectLst>
            <a:softEdge rad="112500"/>
          </a:effectLst>
        </p:spPr>
      </p:pic>
      <p:sp>
        <p:nvSpPr>
          <p:cNvPr id="2" name="Rectangle 1"/>
          <p:cNvSpPr/>
          <p:nvPr/>
        </p:nvSpPr>
        <p:spPr>
          <a:xfrm>
            <a:off x="243789" y="4467755"/>
            <a:ext cx="11299372" cy="1938992"/>
          </a:xfrm>
          <a:prstGeom prst="rect">
            <a:avLst/>
          </a:prstGeom>
        </p:spPr>
        <p:txBody>
          <a:bodyPr wrap="square">
            <a:spAutoFit/>
          </a:bodyPr>
          <a:lstStyle/>
          <a:p>
            <a:r>
              <a:rPr lang="vi-VN" sz="2400" b="0" i="0" dirty="0" smtClean="0">
                <a:solidFill>
                  <a:srgbClr val="002060"/>
                </a:solidFill>
                <a:effectLst/>
                <a:latin typeface="Times New Roman" panose="02020603050405020304" pitchFamily="18" charset="0"/>
                <a:cs typeface="Times New Roman" panose="02020603050405020304" pitchFamily="18" charset="0"/>
              </a:rPr>
              <a:t>- Đồng (copper): dùng làm lõi dây điện, đúc tượng, chế tạo chi tiết máy, chế tạo thiết bị dùng trong công nghiệp đóng tàu biển</a:t>
            </a:r>
          </a:p>
          <a:p>
            <a:r>
              <a:rPr lang="vi-VN" sz="2400" b="0" i="0" dirty="0" smtClean="0">
                <a:solidFill>
                  <a:srgbClr val="002060"/>
                </a:solidFill>
                <a:effectLst/>
                <a:latin typeface="Times New Roman" panose="02020603050405020304" pitchFamily="18" charset="0"/>
                <a:cs typeface="Times New Roman" panose="02020603050405020304" pitchFamily="18" charset="0"/>
              </a:rPr>
              <a:t>- Hydrogen: dùng làm nhiên liệu chính cho nhiều động cơ như xe ô tô, tên lửa…, dùng trong chăm sóc sức khỏe con người, dùng làm chất khử</a:t>
            </a:r>
          </a:p>
          <a:p>
            <a:r>
              <a:rPr lang="vi-VN" sz="2400" b="0" i="0" dirty="0" smtClean="0">
                <a:solidFill>
                  <a:srgbClr val="002060"/>
                </a:solidFill>
                <a:effectLst/>
                <a:latin typeface="Times New Roman" panose="02020603050405020304" pitchFamily="18" charset="0"/>
                <a:cs typeface="Times New Roman" panose="02020603050405020304" pitchFamily="18" charset="0"/>
              </a:rPr>
              <a:t>- Carbon: than chì dùng làm ruột bút chì, kim cương dùng làm đồ trang sức, mũi khoan</a:t>
            </a:r>
            <a:endParaRPr lang="vi-VN" sz="2400" b="0" i="0" dirty="0">
              <a:solidFill>
                <a:srgbClr val="00206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295200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par>
                                <p:cTn id="11" presetID="16" presetClass="entr" presetSubtype="21"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par>
                                <p:cTn id="14" presetID="22" presetClass="entr" presetSubtype="4" fill="hold" nodeType="withEffect">
                                  <p:stCondLst>
                                    <p:cond delay="0"/>
                                  </p:stCondLst>
                                  <p:childTnLst>
                                    <p:set>
                                      <p:cBhvr>
                                        <p:cTn id="15" dur="1" fill="hold">
                                          <p:stCondLst>
                                            <p:cond delay="0"/>
                                          </p:stCondLst>
                                        </p:cTn>
                                        <p:tgtEl>
                                          <p:spTgt spid="2">
                                            <p:txEl>
                                              <p:pRg st="0" end="0"/>
                                            </p:txEl>
                                          </p:spTgt>
                                        </p:tgtEl>
                                        <p:attrNameLst>
                                          <p:attrName>style.visibility</p:attrName>
                                        </p:attrNameLst>
                                      </p:cBhvr>
                                      <p:to>
                                        <p:strVal val="visible"/>
                                      </p:to>
                                    </p:set>
                                    <p:animEffect transition="in" filter="wipe(down)">
                                      <p:cBhvr>
                                        <p:cTn id="16" dur="500"/>
                                        <p:tgtEl>
                                          <p:spTgt spid="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barn(inVertical)">
                                      <p:cBhvr>
                                        <p:cTn id="21" dur="500"/>
                                        <p:tgtEl>
                                          <p:spTgt spid="18"/>
                                        </p:tgtEl>
                                      </p:cBhvr>
                                    </p:animEffect>
                                  </p:childTnLst>
                                </p:cTn>
                              </p:par>
                              <p:par>
                                <p:cTn id="22" presetID="16" presetClass="entr" presetSubtype="21"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par>
                                <p:cTn id="25" presetID="16" presetClass="entr" presetSubtype="21"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arn(inVertical)">
                                      <p:cBhvr>
                                        <p:cTn id="27" dur="500"/>
                                        <p:tgtEl>
                                          <p:spTgt spid="20"/>
                                        </p:tgtEl>
                                      </p:cBhvr>
                                    </p:animEffect>
                                  </p:childTnLst>
                                </p:cTn>
                              </p:par>
                              <p:par>
                                <p:cTn id="28" presetID="22" presetClass="entr" presetSubtype="4" fill="hold" nodeType="withEffect">
                                  <p:stCondLst>
                                    <p:cond delay="0"/>
                                  </p:stCondLst>
                                  <p:childTnLst>
                                    <p:set>
                                      <p:cBhvr>
                                        <p:cTn id="29" dur="1" fill="hold">
                                          <p:stCondLst>
                                            <p:cond delay="0"/>
                                          </p:stCondLst>
                                        </p:cTn>
                                        <p:tgtEl>
                                          <p:spTgt spid="2">
                                            <p:txEl>
                                              <p:pRg st="1" end="1"/>
                                            </p:txEl>
                                          </p:spTgt>
                                        </p:tgtEl>
                                        <p:attrNameLst>
                                          <p:attrName>style.visibility</p:attrName>
                                        </p:attrNameLst>
                                      </p:cBhvr>
                                      <p:to>
                                        <p:strVal val="visible"/>
                                      </p:to>
                                    </p:set>
                                    <p:animEffect transition="in" filter="wipe(down)">
                                      <p:cBhvr>
                                        <p:cTn id="30" dur="500"/>
                                        <p:tgtEl>
                                          <p:spTgt spid="2">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barn(inVertical)">
                                      <p:cBhvr>
                                        <p:cTn id="35" dur="500"/>
                                        <p:tgtEl>
                                          <p:spTgt spid="15"/>
                                        </p:tgtEl>
                                      </p:cBhvr>
                                    </p:animEffect>
                                  </p:childTnLst>
                                </p:cTn>
                              </p:par>
                              <p:par>
                                <p:cTn id="36" presetID="16" presetClass="entr" presetSubtype="21" fill="hold"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barn(inVertical)">
                                      <p:cBhvr>
                                        <p:cTn id="38" dur="500"/>
                                        <p:tgtEl>
                                          <p:spTgt spid="17"/>
                                        </p:tgtEl>
                                      </p:cBhvr>
                                    </p:animEffect>
                                  </p:childTnLst>
                                </p:cTn>
                              </p:par>
                              <p:par>
                                <p:cTn id="39" presetID="16" presetClass="entr" presetSubtype="21"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barn(inVertical)">
                                      <p:cBhvr>
                                        <p:cTn id="41" dur="500"/>
                                        <p:tgtEl>
                                          <p:spTgt spid="16"/>
                                        </p:tgtEl>
                                      </p:cBhvr>
                                    </p:animEffect>
                                  </p:childTnLst>
                                </p:cTn>
                              </p:par>
                              <p:par>
                                <p:cTn id="42" presetID="16" presetClass="entr" presetSubtype="21" fill="hold" nodeType="withEffect">
                                  <p:stCondLst>
                                    <p:cond delay="0"/>
                                  </p:stCondLst>
                                  <p:childTnLst>
                                    <p:set>
                                      <p:cBhvr>
                                        <p:cTn id="43" dur="1" fill="hold">
                                          <p:stCondLst>
                                            <p:cond delay="0"/>
                                          </p:stCondLst>
                                        </p:cTn>
                                        <p:tgtEl>
                                          <p:spTgt spid="2">
                                            <p:txEl>
                                              <p:pRg st="2" end="2"/>
                                            </p:txEl>
                                          </p:spTgt>
                                        </p:tgtEl>
                                        <p:attrNameLst>
                                          <p:attrName>style.visibility</p:attrName>
                                        </p:attrNameLst>
                                      </p:cBhvr>
                                      <p:to>
                                        <p:strVal val="visible"/>
                                      </p:to>
                                    </p:set>
                                    <p:animEffect transition="in" filter="barn(inVertical)">
                                      <p:cBhvr>
                                        <p:cTn id="44"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D3DEA25-5CC7-4365-A652-CD4F9EDA7116}"/>
              </a:ext>
            </a:extLst>
          </p:cNvPr>
          <p:cNvPicPr>
            <a:picLocks noChangeAspect="1"/>
          </p:cNvPicPr>
          <p:nvPr/>
        </p:nvPicPr>
        <p:blipFill>
          <a:blip r:embed="rId2"/>
          <a:stretch>
            <a:fillRect/>
          </a:stretch>
        </p:blipFill>
        <p:spPr>
          <a:xfrm>
            <a:off x="1154378" y="224658"/>
            <a:ext cx="2143125" cy="1551891"/>
          </a:xfrm>
          <a:prstGeom prst="rect">
            <a:avLst/>
          </a:prstGeom>
          <a:ln>
            <a:noFill/>
          </a:ln>
          <a:effectLst>
            <a:softEdge rad="112500"/>
          </a:effectLst>
        </p:spPr>
      </p:pic>
      <p:pic>
        <p:nvPicPr>
          <p:cNvPr id="3" name="Picture 2">
            <a:extLst>
              <a:ext uri="{FF2B5EF4-FFF2-40B4-BE49-F238E27FC236}">
                <a16:creationId xmlns:a16="http://schemas.microsoft.com/office/drawing/2014/main" id="{45240CAB-9651-4DD2-B649-84CDF23D55E3}"/>
              </a:ext>
            </a:extLst>
          </p:cNvPr>
          <p:cNvPicPr>
            <a:picLocks noChangeAspect="1"/>
          </p:cNvPicPr>
          <p:nvPr/>
        </p:nvPicPr>
        <p:blipFill>
          <a:blip r:embed="rId3"/>
          <a:stretch>
            <a:fillRect/>
          </a:stretch>
        </p:blipFill>
        <p:spPr>
          <a:xfrm>
            <a:off x="1166625" y="3567301"/>
            <a:ext cx="2143125" cy="1828850"/>
          </a:xfrm>
          <a:prstGeom prst="rect">
            <a:avLst/>
          </a:prstGeom>
        </p:spPr>
      </p:pic>
      <p:pic>
        <p:nvPicPr>
          <p:cNvPr id="4" name="Picture 3">
            <a:extLst>
              <a:ext uri="{FF2B5EF4-FFF2-40B4-BE49-F238E27FC236}">
                <a16:creationId xmlns:a16="http://schemas.microsoft.com/office/drawing/2014/main" id="{915E6ED8-41E0-4266-9250-FBDE49B57400}"/>
              </a:ext>
            </a:extLst>
          </p:cNvPr>
          <p:cNvPicPr>
            <a:picLocks noChangeAspect="1"/>
          </p:cNvPicPr>
          <p:nvPr/>
        </p:nvPicPr>
        <p:blipFill>
          <a:blip r:embed="rId4"/>
          <a:stretch>
            <a:fillRect/>
          </a:stretch>
        </p:blipFill>
        <p:spPr>
          <a:xfrm>
            <a:off x="1154378" y="1866406"/>
            <a:ext cx="2155372" cy="1781051"/>
          </a:xfrm>
          <a:prstGeom prst="rect">
            <a:avLst/>
          </a:prstGeom>
          <a:ln>
            <a:noFill/>
          </a:ln>
          <a:effectLst>
            <a:softEdge rad="112500"/>
          </a:effectLst>
        </p:spPr>
      </p:pic>
      <p:sp>
        <p:nvSpPr>
          <p:cNvPr id="5" name="TextBox 4">
            <a:extLst>
              <a:ext uri="{FF2B5EF4-FFF2-40B4-BE49-F238E27FC236}">
                <a16:creationId xmlns:a16="http://schemas.microsoft.com/office/drawing/2014/main" id="{E4F32277-5554-4773-A2AE-A6AFB81227AE}"/>
              </a:ext>
            </a:extLst>
          </p:cNvPr>
          <p:cNvSpPr txBox="1"/>
          <p:nvPr/>
        </p:nvSpPr>
        <p:spPr>
          <a:xfrm>
            <a:off x="3792455" y="585104"/>
            <a:ext cx="7436223" cy="830997"/>
          </a:xfrm>
          <a:prstGeom prst="rect">
            <a:avLst/>
          </a:prstGeom>
          <a:noFill/>
        </p:spPr>
        <p:txBody>
          <a:bodyPr wrap="square">
            <a:spAutoFit/>
          </a:bodyPr>
          <a:lstStyle/>
          <a:p>
            <a:pPr algn="just"/>
            <a:r>
              <a:rPr lang="vi-VN" sz="2400" b="0" i="0" dirty="0" smtClean="0">
                <a:solidFill>
                  <a:srgbClr val="002060"/>
                </a:solidFill>
                <a:effectLst/>
                <a:latin typeface="Times New Roman" panose="02020603050405020304" pitchFamily="18" charset="0"/>
                <a:cs typeface="Times New Roman" panose="02020603050405020304" pitchFamily="18" charset="0"/>
              </a:rPr>
              <a:t>- Đồng (copper): dùng làm lõi dây điện, đúc tượng</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en-US" sz="2400" b="0" i="0" dirty="0" err="1" smtClean="0">
                <a:solidFill>
                  <a:srgbClr val="002060"/>
                </a:solidFill>
                <a:effectLst/>
                <a:latin typeface="Times New Roman" panose="02020603050405020304" pitchFamily="18" charset="0"/>
                <a:cs typeface="Times New Roman" panose="02020603050405020304" pitchFamily="18" charset="0"/>
              </a:rPr>
              <a:t>chỉ</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en-US" sz="2400" b="0" i="0" dirty="0" err="1" smtClean="0">
                <a:solidFill>
                  <a:srgbClr val="002060"/>
                </a:solidFill>
                <a:effectLst/>
                <a:latin typeface="Times New Roman" panose="02020603050405020304" pitchFamily="18" charset="0"/>
                <a:cs typeface="Times New Roman" panose="02020603050405020304" pitchFamily="18" charset="0"/>
              </a:rPr>
              <a:t>được</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en-US" sz="2400" b="0" i="0" dirty="0" err="1" smtClean="0">
                <a:solidFill>
                  <a:srgbClr val="002060"/>
                </a:solidFill>
                <a:effectLst/>
                <a:latin typeface="Times New Roman" panose="02020603050405020304" pitchFamily="18" charset="0"/>
                <a:cs typeface="Times New Roman" panose="02020603050405020304" pitchFamily="18" charset="0"/>
              </a:rPr>
              <a:t>tạo</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en-US" sz="2400" b="0" i="0" dirty="0" err="1" smtClean="0">
                <a:solidFill>
                  <a:srgbClr val="002060"/>
                </a:solidFill>
                <a:effectLst/>
                <a:latin typeface="Times New Roman" panose="02020603050405020304" pitchFamily="18" charset="0"/>
                <a:cs typeface="Times New Roman" panose="02020603050405020304" pitchFamily="18" charset="0"/>
              </a:rPr>
              <a:t>nên</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en-US" sz="2400" b="0" i="0" dirty="0" err="1" smtClean="0">
                <a:solidFill>
                  <a:srgbClr val="002060"/>
                </a:solidFill>
                <a:effectLst/>
                <a:latin typeface="Times New Roman" panose="02020603050405020304" pitchFamily="18" charset="0"/>
                <a:cs typeface="Times New Roman" panose="02020603050405020304" pitchFamily="18" charset="0"/>
              </a:rPr>
              <a:t>từ</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en-US" sz="2400" b="0" i="0" dirty="0" err="1" smtClean="0">
                <a:solidFill>
                  <a:srgbClr val="002060"/>
                </a:solidFill>
                <a:effectLst/>
                <a:latin typeface="Times New Roman" panose="02020603050405020304" pitchFamily="18" charset="0"/>
                <a:cs typeface="Times New Roman" panose="02020603050405020304" pitchFamily="18" charset="0"/>
              </a:rPr>
              <a:t>một</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en-US" sz="2400" b="0" i="0" dirty="0" err="1" smtClean="0">
                <a:solidFill>
                  <a:srgbClr val="002060"/>
                </a:solidFill>
                <a:effectLst/>
                <a:latin typeface="Times New Roman" panose="02020603050405020304" pitchFamily="18" charset="0"/>
                <a:cs typeface="Times New Roman" panose="02020603050405020304" pitchFamily="18" charset="0"/>
              </a:rPr>
              <a:t>nguyên</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en-US" sz="2400" b="0" i="0" dirty="0" err="1" smtClean="0">
                <a:solidFill>
                  <a:srgbClr val="002060"/>
                </a:solidFill>
                <a:effectLst/>
                <a:latin typeface="Times New Roman" panose="02020603050405020304" pitchFamily="18" charset="0"/>
                <a:cs typeface="Times New Roman" panose="02020603050405020304" pitchFamily="18" charset="0"/>
              </a:rPr>
              <a:t>tố</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en-US" sz="2400" b="0" i="0" dirty="0" err="1" smtClean="0">
                <a:solidFill>
                  <a:srgbClr val="002060"/>
                </a:solidFill>
                <a:effectLst/>
                <a:latin typeface="Times New Roman" panose="02020603050405020304" pitchFamily="18" charset="0"/>
                <a:cs typeface="Times New Roman" panose="02020603050405020304" pitchFamily="18" charset="0"/>
              </a:rPr>
              <a:t>đồng</a:t>
            </a:r>
            <a:r>
              <a:rPr lang="en-US" sz="2400" b="0" i="0" dirty="0" smtClean="0">
                <a:solidFill>
                  <a:srgbClr val="002060"/>
                </a:solidFill>
                <a:effectLst/>
                <a:latin typeface="Times New Roman" panose="02020603050405020304" pitchFamily="18" charset="0"/>
                <a:cs typeface="Times New Roman" panose="02020603050405020304" pitchFamily="18" charset="0"/>
              </a:rPr>
              <a:t>.</a:t>
            </a:r>
            <a:endParaRPr lang="vi-VN" sz="2400" dirty="0">
              <a:latin typeface="+mj-lt"/>
            </a:endParaRPr>
          </a:p>
        </p:txBody>
      </p:sp>
      <p:sp>
        <p:nvSpPr>
          <p:cNvPr id="6" name="TextBox 5">
            <a:extLst>
              <a:ext uri="{FF2B5EF4-FFF2-40B4-BE49-F238E27FC236}">
                <a16:creationId xmlns:a16="http://schemas.microsoft.com/office/drawing/2014/main" id="{E4F32277-5554-4773-A2AE-A6AFB81227AE}"/>
              </a:ext>
            </a:extLst>
          </p:cNvPr>
          <p:cNvSpPr txBox="1"/>
          <p:nvPr/>
        </p:nvSpPr>
        <p:spPr>
          <a:xfrm>
            <a:off x="3792455" y="2127724"/>
            <a:ext cx="7757257" cy="830997"/>
          </a:xfrm>
          <a:prstGeom prst="rect">
            <a:avLst/>
          </a:prstGeom>
          <a:noFill/>
        </p:spPr>
        <p:txBody>
          <a:bodyPr wrap="square">
            <a:spAutoFit/>
          </a:bodyPr>
          <a:lstStyle/>
          <a:p>
            <a:pPr algn="just"/>
            <a:r>
              <a:rPr lang="en-US" sz="2400" b="0" i="0" dirty="0" err="1" smtClean="0">
                <a:solidFill>
                  <a:srgbClr val="002060"/>
                </a:solidFill>
                <a:effectLst/>
                <a:latin typeface="Times New Roman" panose="02020603050405020304" pitchFamily="18" charset="0"/>
                <a:cs typeface="Times New Roman" panose="02020603050405020304" pitchFamily="18" charset="0"/>
              </a:rPr>
              <a:t>Khí</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vi-VN" sz="2400" b="0" i="0" dirty="0" smtClean="0">
                <a:solidFill>
                  <a:srgbClr val="002060"/>
                </a:solidFill>
                <a:effectLst/>
                <a:latin typeface="Times New Roman" panose="02020603050405020304" pitchFamily="18" charset="0"/>
                <a:cs typeface="Times New Roman" panose="02020603050405020304" pitchFamily="18" charset="0"/>
              </a:rPr>
              <a:t>Hydrogen dùng làm nhiên liệu</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en-US" sz="2400" b="0" i="0" dirty="0" err="1" smtClean="0">
                <a:solidFill>
                  <a:srgbClr val="002060"/>
                </a:solidFill>
                <a:effectLst/>
                <a:latin typeface="Times New Roman" panose="02020603050405020304" pitchFamily="18" charset="0"/>
                <a:cs typeface="Times New Roman" panose="02020603050405020304" pitchFamily="18" charset="0"/>
              </a:rPr>
              <a:t>chỉ</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en-US" sz="2400" b="0" i="0" dirty="0" err="1" smtClean="0">
                <a:solidFill>
                  <a:srgbClr val="002060"/>
                </a:solidFill>
                <a:effectLst/>
                <a:latin typeface="Times New Roman" panose="02020603050405020304" pitchFamily="18" charset="0"/>
                <a:cs typeface="Times New Roman" panose="02020603050405020304" pitchFamily="18" charset="0"/>
              </a:rPr>
              <a:t>được</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en-US" sz="2400" b="0" i="0" dirty="0" err="1" smtClean="0">
                <a:solidFill>
                  <a:srgbClr val="002060"/>
                </a:solidFill>
                <a:effectLst/>
                <a:latin typeface="Times New Roman" panose="02020603050405020304" pitchFamily="18" charset="0"/>
                <a:cs typeface="Times New Roman" panose="02020603050405020304" pitchFamily="18" charset="0"/>
              </a:rPr>
              <a:t>tạo</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en-US" sz="2400" b="0" i="0" dirty="0" err="1" smtClean="0">
                <a:solidFill>
                  <a:srgbClr val="002060"/>
                </a:solidFill>
                <a:effectLst/>
                <a:latin typeface="Times New Roman" panose="02020603050405020304" pitchFamily="18" charset="0"/>
                <a:cs typeface="Times New Roman" panose="02020603050405020304" pitchFamily="18" charset="0"/>
              </a:rPr>
              <a:t>nên</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en-US" sz="2400" b="0" i="0" dirty="0" err="1" smtClean="0">
                <a:solidFill>
                  <a:srgbClr val="002060"/>
                </a:solidFill>
                <a:effectLst/>
                <a:latin typeface="Times New Roman" panose="02020603050405020304" pitchFamily="18" charset="0"/>
                <a:cs typeface="Times New Roman" panose="02020603050405020304" pitchFamily="18" charset="0"/>
              </a:rPr>
              <a:t>từ</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en-US" sz="2400" b="0" i="0" dirty="0" err="1" smtClean="0">
                <a:solidFill>
                  <a:srgbClr val="002060"/>
                </a:solidFill>
                <a:effectLst/>
                <a:latin typeface="Times New Roman" panose="02020603050405020304" pitchFamily="18" charset="0"/>
                <a:cs typeface="Times New Roman" panose="02020603050405020304" pitchFamily="18" charset="0"/>
              </a:rPr>
              <a:t>một</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en-US" sz="2400" b="0" i="0" dirty="0" err="1" smtClean="0">
                <a:solidFill>
                  <a:srgbClr val="002060"/>
                </a:solidFill>
                <a:effectLst/>
                <a:latin typeface="Times New Roman" panose="02020603050405020304" pitchFamily="18" charset="0"/>
                <a:cs typeface="Times New Roman" panose="02020603050405020304" pitchFamily="18" charset="0"/>
              </a:rPr>
              <a:t>nguyên</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en-US" sz="2400" b="0" i="0" dirty="0" err="1" smtClean="0">
                <a:solidFill>
                  <a:srgbClr val="002060"/>
                </a:solidFill>
                <a:effectLst/>
                <a:latin typeface="Times New Roman" panose="02020603050405020304" pitchFamily="18" charset="0"/>
                <a:cs typeface="Times New Roman" panose="02020603050405020304" pitchFamily="18" charset="0"/>
              </a:rPr>
              <a:t>tố</a:t>
            </a:r>
            <a:r>
              <a:rPr lang="en-US" sz="2400" b="0" i="0" dirty="0" smtClean="0">
                <a:solidFill>
                  <a:srgbClr val="002060"/>
                </a:solidFill>
                <a:effectLst/>
                <a:latin typeface="Times New Roman" panose="02020603050405020304" pitchFamily="18" charset="0"/>
                <a:cs typeface="Times New Roman" panose="02020603050405020304" pitchFamily="18" charset="0"/>
              </a:rPr>
              <a:t> hydrogen</a:t>
            </a:r>
            <a:endParaRPr lang="vi-VN" sz="2400" dirty="0">
              <a:latin typeface="+mj-lt"/>
            </a:endParaRPr>
          </a:p>
        </p:txBody>
      </p:sp>
      <p:sp>
        <p:nvSpPr>
          <p:cNvPr id="7" name="TextBox 6">
            <a:extLst>
              <a:ext uri="{FF2B5EF4-FFF2-40B4-BE49-F238E27FC236}">
                <a16:creationId xmlns:a16="http://schemas.microsoft.com/office/drawing/2014/main" id="{E4F32277-5554-4773-A2AE-A6AFB81227AE}"/>
              </a:ext>
            </a:extLst>
          </p:cNvPr>
          <p:cNvSpPr txBox="1"/>
          <p:nvPr/>
        </p:nvSpPr>
        <p:spPr>
          <a:xfrm>
            <a:off x="3893274" y="4066227"/>
            <a:ext cx="7863317" cy="830997"/>
          </a:xfrm>
          <a:prstGeom prst="rect">
            <a:avLst/>
          </a:prstGeom>
          <a:noFill/>
        </p:spPr>
        <p:txBody>
          <a:bodyPr wrap="square">
            <a:spAutoFit/>
          </a:bodyPr>
          <a:lstStyle/>
          <a:p>
            <a:pPr algn="just"/>
            <a:r>
              <a:rPr lang="en-US" sz="2400" dirty="0">
                <a:solidFill>
                  <a:srgbClr val="002060"/>
                </a:solidFill>
                <a:latin typeface="Times New Roman" panose="02020603050405020304" pitchFamily="18" charset="0"/>
                <a:cs typeface="Times New Roman" panose="02020603050405020304" pitchFamily="18" charset="0"/>
              </a:rPr>
              <a:t>K</a:t>
            </a:r>
            <a:r>
              <a:rPr lang="vi-VN" sz="2400" b="0" i="0" dirty="0" smtClean="0">
                <a:solidFill>
                  <a:srgbClr val="002060"/>
                </a:solidFill>
                <a:effectLst/>
                <a:latin typeface="Times New Roman" panose="02020603050405020304" pitchFamily="18" charset="0"/>
                <a:cs typeface="Times New Roman" panose="02020603050405020304" pitchFamily="18" charset="0"/>
              </a:rPr>
              <a:t>im cương dùng làm đồ trang sức</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en-US" sz="2400" b="0" i="0" dirty="0" err="1" smtClean="0">
                <a:solidFill>
                  <a:srgbClr val="002060"/>
                </a:solidFill>
                <a:effectLst/>
                <a:latin typeface="Times New Roman" panose="02020603050405020304" pitchFamily="18" charset="0"/>
                <a:cs typeface="Times New Roman" panose="02020603050405020304" pitchFamily="18" charset="0"/>
              </a:rPr>
              <a:t>chỉ</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en-US" sz="2400" b="0" i="0" dirty="0" err="1" smtClean="0">
                <a:solidFill>
                  <a:srgbClr val="002060"/>
                </a:solidFill>
                <a:effectLst/>
                <a:latin typeface="Times New Roman" panose="02020603050405020304" pitchFamily="18" charset="0"/>
                <a:cs typeface="Times New Roman" panose="02020603050405020304" pitchFamily="18" charset="0"/>
              </a:rPr>
              <a:t>được</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en-US" sz="2400" b="0" i="0" dirty="0" err="1" smtClean="0">
                <a:solidFill>
                  <a:srgbClr val="002060"/>
                </a:solidFill>
                <a:effectLst/>
                <a:latin typeface="Times New Roman" panose="02020603050405020304" pitchFamily="18" charset="0"/>
                <a:cs typeface="Times New Roman" panose="02020603050405020304" pitchFamily="18" charset="0"/>
              </a:rPr>
              <a:t>tạo</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en-US" sz="2400" b="0" i="0" dirty="0" err="1" smtClean="0">
                <a:solidFill>
                  <a:srgbClr val="002060"/>
                </a:solidFill>
                <a:effectLst/>
                <a:latin typeface="Times New Roman" panose="02020603050405020304" pitchFamily="18" charset="0"/>
                <a:cs typeface="Times New Roman" panose="02020603050405020304" pitchFamily="18" charset="0"/>
              </a:rPr>
              <a:t>nên</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en-US" sz="2400" b="0" i="0" dirty="0" err="1" smtClean="0">
                <a:solidFill>
                  <a:srgbClr val="002060"/>
                </a:solidFill>
                <a:effectLst/>
                <a:latin typeface="Times New Roman" panose="02020603050405020304" pitchFamily="18" charset="0"/>
                <a:cs typeface="Times New Roman" panose="02020603050405020304" pitchFamily="18" charset="0"/>
              </a:rPr>
              <a:t>từ</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en-US" sz="2400" b="0" i="0" dirty="0" err="1" smtClean="0">
                <a:solidFill>
                  <a:srgbClr val="002060"/>
                </a:solidFill>
                <a:effectLst/>
                <a:latin typeface="Times New Roman" panose="02020603050405020304" pitchFamily="18" charset="0"/>
                <a:cs typeface="Times New Roman" panose="02020603050405020304" pitchFamily="18" charset="0"/>
              </a:rPr>
              <a:t>một</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en-US" sz="2400" b="0" i="0" dirty="0" err="1" smtClean="0">
                <a:solidFill>
                  <a:srgbClr val="002060"/>
                </a:solidFill>
                <a:effectLst/>
                <a:latin typeface="Times New Roman" panose="02020603050405020304" pitchFamily="18" charset="0"/>
                <a:cs typeface="Times New Roman" panose="02020603050405020304" pitchFamily="18" charset="0"/>
              </a:rPr>
              <a:t>nguyên</a:t>
            </a:r>
            <a:r>
              <a:rPr lang="en-US" sz="2400" b="0" i="0" dirty="0" smtClean="0">
                <a:solidFill>
                  <a:srgbClr val="002060"/>
                </a:solidFill>
                <a:effectLst/>
                <a:latin typeface="Times New Roman" panose="02020603050405020304" pitchFamily="18" charset="0"/>
                <a:cs typeface="Times New Roman" panose="02020603050405020304" pitchFamily="18" charset="0"/>
              </a:rPr>
              <a:t> </a:t>
            </a:r>
            <a:r>
              <a:rPr lang="en-US" sz="2400" b="0" i="0" dirty="0" err="1" smtClean="0">
                <a:solidFill>
                  <a:srgbClr val="002060"/>
                </a:solidFill>
                <a:effectLst/>
                <a:latin typeface="Times New Roman" panose="02020603050405020304" pitchFamily="18" charset="0"/>
                <a:cs typeface="Times New Roman" panose="02020603050405020304" pitchFamily="18" charset="0"/>
              </a:rPr>
              <a:t>tố</a:t>
            </a:r>
            <a:r>
              <a:rPr lang="en-US" sz="2400" b="0" i="0" dirty="0" smtClean="0">
                <a:solidFill>
                  <a:srgbClr val="002060"/>
                </a:solidFill>
                <a:effectLst/>
                <a:latin typeface="Times New Roman" panose="02020603050405020304" pitchFamily="18" charset="0"/>
                <a:cs typeface="Times New Roman" panose="02020603050405020304" pitchFamily="18" charset="0"/>
              </a:rPr>
              <a:t> carbon</a:t>
            </a:r>
            <a:endParaRPr lang="vi-VN" sz="2400" dirty="0">
              <a:latin typeface="+mj-lt"/>
            </a:endParaRPr>
          </a:p>
        </p:txBody>
      </p:sp>
      <p:sp>
        <p:nvSpPr>
          <p:cNvPr id="8" name="TextBox 7">
            <a:extLst>
              <a:ext uri="{FF2B5EF4-FFF2-40B4-BE49-F238E27FC236}">
                <a16:creationId xmlns:a16="http://schemas.microsoft.com/office/drawing/2014/main" id="{E4F32277-5554-4773-A2AE-A6AFB81227AE}"/>
              </a:ext>
            </a:extLst>
          </p:cNvPr>
          <p:cNvSpPr txBox="1"/>
          <p:nvPr/>
        </p:nvSpPr>
        <p:spPr>
          <a:xfrm>
            <a:off x="3893274" y="5007827"/>
            <a:ext cx="7863317" cy="461665"/>
          </a:xfrm>
          <a:prstGeom prst="rect">
            <a:avLst/>
          </a:prstGeom>
          <a:noFill/>
        </p:spPr>
        <p:txBody>
          <a:bodyPr wrap="square">
            <a:spAutoFit/>
          </a:bodyPr>
          <a:lstStyle/>
          <a:p>
            <a:pPr algn="just"/>
            <a:r>
              <a:rPr lang="en-US" sz="2400" dirty="0" err="1" smtClean="0">
                <a:solidFill>
                  <a:schemeClr val="accent2">
                    <a:lumMod val="75000"/>
                  </a:schemeClr>
                </a:solidFill>
                <a:latin typeface="Times New Roman" panose="02020603050405020304" pitchFamily="18" charset="0"/>
                <a:cs typeface="Times New Roman" panose="02020603050405020304" pitchFamily="18" charset="0"/>
              </a:rPr>
              <a:t>Những</a:t>
            </a:r>
            <a:r>
              <a:rPr lang="en-US" sz="2400" dirty="0" smtClean="0">
                <a:solidFill>
                  <a:schemeClr val="accent2">
                    <a:lumMod val="75000"/>
                  </a:schemeClr>
                </a:solidFill>
                <a:latin typeface="Times New Roman" panose="02020603050405020304" pitchFamily="18" charset="0"/>
                <a:cs typeface="Times New Roman" panose="02020603050405020304" pitchFamily="18" charset="0"/>
              </a:rPr>
              <a:t> </a:t>
            </a:r>
            <a:r>
              <a:rPr lang="en-US" sz="2400" dirty="0" err="1" smtClean="0">
                <a:solidFill>
                  <a:schemeClr val="accent2">
                    <a:lumMod val="75000"/>
                  </a:schemeClr>
                </a:solidFill>
                <a:latin typeface="Times New Roman" panose="02020603050405020304" pitchFamily="18" charset="0"/>
                <a:cs typeface="Times New Roman" panose="02020603050405020304" pitchFamily="18" charset="0"/>
              </a:rPr>
              <a:t>chất</a:t>
            </a:r>
            <a:r>
              <a:rPr lang="en-US" sz="2400" dirty="0" smtClean="0">
                <a:solidFill>
                  <a:schemeClr val="accent2">
                    <a:lumMod val="75000"/>
                  </a:schemeClr>
                </a:solidFill>
                <a:latin typeface="Times New Roman" panose="02020603050405020304" pitchFamily="18" charset="0"/>
                <a:cs typeface="Times New Roman" panose="02020603050405020304" pitchFamily="18" charset="0"/>
              </a:rPr>
              <a:t> </a:t>
            </a:r>
            <a:r>
              <a:rPr lang="en-US" sz="2400" dirty="0" err="1" smtClean="0">
                <a:solidFill>
                  <a:schemeClr val="accent2">
                    <a:lumMod val="75000"/>
                  </a:schemeClr>
                </a:solidFill>
                <a:latin typeface="Times New Roman" panose="02020603050405020304" pitchFamily="18" charset="0"/>
                <a:cs typeface="Times New Roman" panose="02020603050405020304" pitchFamily="18" charset="0"/>
              </a:rPr>
              <a:t>kể</a:t>
            </a:r>
            <a:r>
              <a:rPr lang="en-US" sz="2400" dirty="0" smtClean="0">
                <a:solidFill>
                  <a:schemeClr val="accent2">
                    <a:lumMod val="75000"/>
                  </a:schemeClr>
                </a:solidFill>
                <a:latin typeface="Times New Roman" panose="02020603050405020304" pitchFamily="18" charset="0"/>
                <a:cs typeface="Times New Roman" panose="02020603050405020304" pitchFamily="18" charset="0"/>
              </a:rPr>
              <a:t> </a:t>
            </a:r>
            <a:r>
              <a:rPr lang="en-US" sz="2400" dirty="0" err="1" smtClean="0">
                <a:solidFill>
                  <a:schemeClr val="accent2">
                    <a:lumMod val="75000"/>
                  </a:schemeClr>
                </a:solidFill>
                <a:latin typeface="Times New Roman" panose="02020603050405020304" pitchFamily="18" charset="0"/>
                <a:cs typeface="Times New Roman" panose="02020603050405020304" pitchFamily="18" charset="0"/>
              </a:rPr>
              <a:t>trên</a:t>
            </a:r>
            <a:r>
              <a:rPr lang="en-US" sz="2400" dirty="0" smtClean="0">
                <a:solidFill>
                  <a:schemeClr val="accent2">
                    <a:lumMod val="75000"/>
                  </a:schemeClr>
                </a:solidFill>
                <a:latin typeface="Times New Roman" panose="02020603050405020304" pitchFamily="18" charset="0"/>
                <a:cs typeface="Times New Roman" panose="02020603050405020304" pitchFamily="18" charset="0"/>
              </a:rPr>
              <a:t> </a:t>
            </a:r>
            <a:r>
              <a:rPr lang="en-US" sz="2400" dirty="0" err="1" smtClean="0">
                <a:solidFill>
                  <a:schemeClr val="accent2">
                    <a:lumMod val="75000"/>
                  </a:schemeClr>
                </a:solidFill>
                <a:latin typeface="Times New Roman" panose="02020603050405020304" pitchFamily="18" charset="0"/>
                <a:cs typeface="Times New Roman" panose="02020603050405020304" pitchFamily="18" charset="0"/>
              </a:rPr>
              <a:t>gọi</a:t>
            </a:r>
            <a:r>
              <a:rPr lang="en-US" sz="2400" dirty="0" smtClean="0">
                <a:solidFill>
                  <a:schemeClr val="accent2">
                    <a:lumMod val="75000"/>
                  </a:schemeClr>
                </a:solidFill>
                <a:latin typeface="Times New Roman" panose="02020603050405020304" pitchFamily="18" charset="0"/>
                <a:cs typeface="Times New Roman" panose="02020603050405020304" pitchFamily="18" charset="0"/>
              </a:rPr>
              <a:t> </a:t>
            </a:r>
            <a:r>
              <a:rPr lang="en-US" sz="2400" dirty="0" err="1" smtClean="0">
                <a:solidFill>
                  <a:schemeClr val="accent2">
                    <a:lumMod val="75000"/>
                  </a:schemeClr>
                </a:solidFill>
                <a:latin typeface="Times New Roman" panose="02020603050405020304" pitchFamily="18" charset="0"/>
                <a:cs typeface="Times New Roman" panose="02020603050405020304" pitchFamily="18" charset="0"/>
              </a:rPr>
              <a:t>là</a:t>
            </a:r>
            <a:r>
              <a:rPr lang="en-US" sz="2400" dirty="0" smtClean="0">
                <a:solidFill>
                  <a:schemeClr val="accent2">
                    <a:lumMod val="75000"/>
                  </a:schemeClr>
                </a:solidFill>
                <a:latin typeface="Times New Roman" panose="02020603050405020304" pitchFamily="18" charset="0"/>
                <a:cs typeface="Times New Roman" panose="02020603050405020304" pitchFamily="18" charset="0"/>
              </a:rPr>
              <a:t> </a:t>
            </a:r>
            <a:r>
              <a:rPr lang="en-US" sz="2400" dirty="0" err="1" smtClean="0">
                <a:solidFill>
                  <a:schemeClr val="accent2">
                    <a:lumMod val="75000"/>
                  </a:schemeClr>
                </a:solidFill>
                <a:latin typeface="Times New Roman" panose="02020603050405020304" pitchFamily="18" charset="0"/>
                <a:cs typeface="Times New Roman" panose="02020603050405020304" pitchFamily="18" charset="0"/>
              </a:rPr>
              <a:t>đơn</a:t>
            </a:r>
            <a:r>
              <a:rPr lang="en-US" sz="2400" dirty="0" smtClean="0">
                <a:solidFill>
                  <a:schemeClr val="accent2">
                    <a:lumMod val="75000"/>
                  </a:schemeClr>
                </a:solidFill>
                <a:latin typeface="Times New Roman" panose="02020603050405020304" pitchFamily="18" charset="0"/>
                <a:cs typeface="Times New Roman" panose="02020603050405020304" pitchFamily="18" charset="0"/>
              </a:rPr>
              <a:t> </a:t>
            </a:r>
            <a:r>
              <a:rPr lang="en-US" sz="2400" dirty="0" err="1" smtClean="0">
                <a:solidFill>
                  <a:schemeClr val="accent2">
                    <a:lumMod val="75000"/>
                  </a:schemeClr>
                </a:solidFill>
                <a:latin typeface="Times New Roman" panose="02020603050405020304" pitchFamily="18" charset="0"/>
                <a:cs typeface="Times New Roman" panose="02020603050405020304" pitchFamily="18" charset="0"/>
              </a:rPr>
              <a:t>chất</a:t>
            </a:r>
            <a:r>
              <a:rPr lang="en-US" sz="2400" dirty="0" smtClean="0">
                <a:solidFill>
                  <a:schemeClr val="accent2">
                    <a:lumMod val="75000"/>
                  </a:schemeClr>
                </a:solidFill>
                <a:latin typeface="Times New Roman" panose="02020603050405020304" pitchFamily="18" charset="0"/>
                <a:cs typeface="Times New Roman" panose="02020603050405020304" pitchFamily="18" charset="0"/>
              </a:rPr>
              <a:t>.</a:t>
            </a:r>
            <a:endParaRPr lang="vi-VN" sz="2400" dirty="0">
              <a:solidFill>
                <a:schemeClr val="accent2">
                  <a:lumMod val="75000"/>
                </a:schemeClr>
              </a:solidFill>
              <a:latin typeface="+mj-lt"/>
            </a:endParaRPr>
          </a:p>
        </p:txBody>
      </p:sp>
      <p:sp>
        <p:nvSpPr>
          <p:cNvPr id="9" name="TextBox 8">
            <a:extLst>
              <a:ext uri="{FF2B5EF4-FFF2-40B4-BE49-F238E27FC236}">
                <a16:creationId xmlns:a16="http://schemas.microsoft.com/office/drawing/2014/main" id="{E4F32277-5554-4773-A2AE-A6AFB81227AE}"/>
              </a:ext>
            </a:extLst>
          </p:cNvPr>
          <p:cNvSpPr txBox="1"/>
          <p:nvPr/>
        </p:nvSpPr>
        <p:spPr>
          <a:xfrm>
            <a:off x="3297503" y="5506754"/>
            <a:ext cx="7863317" cy="523220"/>
          </a:xfrm>
          <a:prstGeom prst="rect">
            <a:avLst/>
          </a:prstGeom>
          <a:noFill/>
        </p:spPr>
        <p:txBody>
          <a:bodyPr wrap="square">
            <a:spAutoFit/>
          </a:bodyPr>
          <a:lstStyle/>
          <a:p>
            <a:pPr algn="just"/>
            <a:r>
              <a:rPr lang="en-US" sz="2800" dirty="0" err="1" smtClean="0">
                <a:solidFill>
                  <a:srgbClr val="FF0000"/>
                </a:solidFill>
                <a:latin typeface="Times New Roman" panose="02020603050405020304" pitchFamily="18" charset="0"/>
                <a:cs typeface="Times New Roman" panose="02020603050405020304" pitchFamily="18" charset="0"/>
              </a:rPr>
              <a:t>Vậy</a:t>
            </a:r>
            <a:r>
              <a:rPr lang="en-US" sz="2800" dirty="0" smtClean="0">
                <a:solidFill>
                  <a:srgbClr val="FF0000"/>
                </a:solidFill>
                <a:latin typeface="Times New Roman" panose="02020603050405020304" pitchFamily="18" charset="0"/>
                <a:cs typeface="Times New Roman" panose="02020603050405020304" pitchFamily="18" charset="0"/>
              </a:rPr>
              <a:t> </a:t>
            </a:r>
            <a:r>
              <a:rPr lang="en-US" sz="2800" dirty="0" err="1" smtClean="0">
                <a:solidFill>
                  <a:srgbClr val="FF0000"/>
                </a:solidFill>
                <a:latin typeface="Times New Roman" panose="02020603050405020304" pitchFamily="18" charset="0"/>
                <a:cs typeface="Times New Roman" panose="02020603050405020304" pitchFamily="18" charset="0"/>
              </a:rPr>
              <a:t>đơn</a:t>
            </a:r>
            <a:r>
              <a:rPr lang="en-US" sz="2800" dirty="0" smtClean="0">
                <a:solidFill>
                  <a:srgbClr val="FF0000"/>
                </a:solidFill>
                <a:latin typeface="Times New Roman" panose="02020603050405020304" pitchFamily="18" charset="0"/>
                <a:cs typeface="Times New Roman" panose="02020603050405020304" pitchFamily="18" charset="0"/>
              </a:rPr>
              <a:t> </a:t>
            </a:r>
            <a:r>
              <a:rPr lang="en-US" sz="2800" dirty="0" err="1" smtClean="0">
                <a:solidFill>
                  <a:srgbClr val="FF0000"/>
                </a:solidFill>
                <a:latin typeface="Times New Roman" panose="02020603050405020304" pitchFamily="18" charset="0"/>
                <a:cs typeface="Times New Roman" panose="02020603050405020304" pitchFamily="18" charset="0"/>
              </a:rPr>
              <a:t>chất</a:t>
            </a:r>
            <a:r>
              <a:rPr lang="en-US" sz="2800" dirty="0" smtClean="0">
                <a:solidFill>
                  <a:srgbClr val="FF0000"/>
                </a:solidFill>
                <a:latin typeface="Times New Roman" panose="02020603050405020304" pitchFamily="18" charset="0"/>
                <a:cs typeface="Times New Roman" panose="02020603050405020304" pitchFamily="18" charset="0"/>
              </a:rPr>
              <a:t> </a:t>
            </a:r>
            <a:r>
              <a:rPr lang="en-US" sz="2800" dirty="0" err="1" smtClean="0">
                <a:solidFill>
                  <a:srgbClr val="FF0000"/>
                </a:solidFill>
                <a:latin typeface="Times New Roman" panose="02020603050405020304" pitchFamily="18" charset="0"/>
                <a:cs typeface="Times New Roman" panose="02020603050405020304" pitchFamily="18" charset="0"/>
              </a:rPr>
              <a:t>là</a:t>
            </a:r>
            <a:r>
              <a:rPr lang="en-US" sz="2800" dirty="0" smtClean="0">
                <a:solidFill>
                  <a:srgbClr val="FF0000"/>
                </a:solidFill>
                <a:latin typeface="Times New Roman" panose="02020603050405020304" pitchFamily="18" charset="0"/>
                <a:cs typeface="Times New Roman" panose="02020603050405020304" pitchFamily="18" charset="0"/>
              </a:rPr>
              <a:t> </a:t>
            </a:r>
            <a:r>
              <a:rPr lang="en-US" sz="2800" dirty="0" err="1" smtClean="0">
                <a:solidFill>
                  <a:srgbClr val="FF0000"/>
                </a:solidFill>
                <a:latin typeface="Times New Roman" panose="02020603050405020304" pitchFamily="18" charset="0"/>
                <a:cs typeface="Times New Roman" panose="02020603050405020304" pitchFamily="18" charset="0"/>
              </a:rPr>
              <a:t>gì</a:t>
            </a:r>
            <a:r>
              <a:rPr lang="en-US" sz="2800" dirty="0" smtClean="0">
                <a:solidFill>
                  <a:srgbClr val="FF0000"/>
                </a:solidFill>
                <a:latin typeface="Times New Roman" panose="02020603050405020304" pitchFamily="18" charset="0"/>
                <a:cs typeface="Times New Roman" panose="02020603050405020304" pitchFamily="18" charset="0"/>
              </a:rPr>
              <a:t>?</a:t>
            </a:r>
            <a:endParaRPr lang="vi-VN" sz="2800" dirty="0">
              <a:solidFill>
                <a:srgbClr val="FF0000"/>
              </a:solidFill>
              <a:latin typeface="+mj-lt"/>
            </a:endParaRPr>
          </a:p>
        </p:txBody>
      </p:sp>
    </p:spTree>
    <p:extLst>
      <p:ext uri="{BB962C8B-B14F-4D97-AF65-F5344CB8AC3E}">
        <p14:creationId xmlns:p14="http://schemas.microsoft.com/office/powerpoint/2010/main" val="2110840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arn(inVertical)">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99"/>
        <p:cNvGrpSpPr/>
        <p:nvPr/>
      </p:nvGrpSpPr>
      <p:grpSpPr>
        <a:xfrm>
          <a:off x="0" y="0"/>
          <a:ext cx="0" cy="0"/>
          <a:chOff x="0" y="0"/>
          <a:chExt cx="0" cy="0"/>
        </a:xfrm>
      </p:grpSpPr>
      <p:sp>
        <p:nvSpPr>
          <p:cNvPr id="700" name="Google Shape;700;p15"/>
          <p:cNvSpPr/>
          <p:nvPr/>
        </p:nvSpPr>
        <p:spPr>
          <a:xfrm rot="10800000">
            <a:off x="9504608" y="5262085"/>
            <a:ext cx="2687392" cy="1595913"/>
          </a:xfrm>
          <a:custGeom>
            <a:avLst/>
            <a:gdLst/>
            <a:ahLst/>
            <a:cxnLst/>
            <a:rect l="l" t="t" r="r" b="b"/>
            <a:pathLst>
              <a:path w="1789366" h="1368297" extrusionOk="0">
                <a:moveTo>
                  <a:pt x="0" y="0"/>
                </a:moveTo>
                <a:lnTo>
                  <a:pt x="0" y="1368298"/>
                </a:lnTo>
                <a:cubicBezTo>
                  <a:pt x="119507" y="1269556"/>
                  <a:pt x="289687" y="1220851"/>
                  <a:pt x="448120" y="1198245"/>
                </a:cubicBezTo>
                <a:cubicBezTo>
                  <a:pt x="675958" y="1165860"/>
                  <a:pt x="922084" y="1158558"/>
                  <a:pt x="1107250" y="1021842"/>
                </a:cubicBezTo>
                <a:cubicBezTo>
                  <a:pt x="1286828" y="889191"/>
                  <a:pt x="1367600" y="665226"/>
                  <a:pt x="1463421" y="463677"/>
                </a:cubicBezTo>
                <a:cubicBezTo>
                  <a:pt x="1544257" y="293815"/>
                  <a:pt x="1651508" y="125476"/>
                  <a:pt x="1789367" y="127"/>
                </a:cubicBezTo>
                <a:close/>
              </a:path>
            </a:pathLst>
          </a:custGeom>
          <a:solidFill>
            <a:srgbClr val="EADC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5" name="Google Shape;705;p15"/>
          <p:cNvSpPr/>
          <p:nvPr/>
        </p:nvSpPr>
        <p:spPr>
          <a:xfrm>
            <a:off x="10705461" y="6297771"/>
            <a:ext cx="218528" cy="216156"/>
          </a:xfrm>
          <a:prstGeom prst="ellipse">
            <a:avLst/>
          </a:prstGeom>
          <a:noFill/>
          <a:ln>
            <a:noFill/>
          </a:ln>
        </p:spPr>
        <p:txBody>
          <a:bodyPr spcFirstLastPara="1" wrap="square" lIns="0" tIns="0" rIns="0" bIns="3600" anchor="b" anchorCtr="0">
            <a:noAutofit/>
          </a:bodyPr>
          <a:lstStyle/>
          <a:p>
            <a:pPr marL="0" marR="0" lvl="0" indent="0" algn="ctr" rtl="0">
              <a:spcBef>
                <a:spcPts val="0"/>
              </a:spcBef>
              <a:spcAft>
                <a:spcPts val="0"/>
              </a:spcAft>
              <a:buNone/>
            </a:pPr>
            <a:fld id="{00000000-1234-1234-1234-123412341234}" type="slidenum">
              <a:rPr lang="es-CO" sz="800">
                <a:solidFill>
                  <a:srgbClr val="553396"/>
                </a:solidFill>
                <a:latin typeface="Montserrat"/>
                <a:ea typeface="Montserrat"/>
                <a:cs typeface="Montserrat"/>
                <a:sym typeface="Montserrat"/>
              </a:rPr>
              <a:t>13</a:t>
            </a:fld>
            <a:endParaRPr sz="800">
              <a:solidFill>
                <a:srgbClr val="553396"/>
              </a:solidFill>
              <a:latin typeface="Montserrat"/>
              <a:ea typeface="Montserrat"/>
              <a:cs typeface="Montserrat"/>
              <a:sym typeface="Montserrat"/>
            </a:endParaRPr>
          </a:p>
        </p:txBody>
      </p:sp>
      <p:sp>
        <p:nvSpPr>
          <p:cNvPr id="708" name="Google Shape;708;p15"/>
          <p:cNvSpPr/>
          <p:nvPr/>
        </p:nvSpPr>
        <p:spPr>
          <a:xfrm>
            <a:off x="0" y="0"/>
            <a:ext cx="1789366" cy="1368297"/>
          </a:xfrm>
          <a:custGeom>
            <a:avLst/>
            <a:gdLst/>
            <a:ahLst/>
            <a:cxnLst/>
            <a:rect l="l" t="t" r="r" b="b"/>
            <a:pathLst>
              <a:path w="1789366" h="1368297" extrusionOk="0">
                <a:moveTo>
                  <a:pt x="0" y="0"/>
                </a:moveTo>
                <a:lnTo>
                  <a:pt x="0" y="1368298"/>
                </a:lnTo>
                <a:cubicBezTo>
                  <a:pt x="119507" y="1269556"/>
                  <a:pt x="289687" y="1220851"/>
                  <a:pt x="448120" y="1198245"/>
                </a:cubicBezTo>
                <a:cubicBezTo>
                  <a:pt x="675958" y="1165860"/>
                  <a:pt x="922084" y="1158558"/>
                  <a:pt x="1107250" y="1021842"/>
                </a:cubicBezTo>
                <a:cubicBezTo>
                  <a:pt x="1286828" y="889191"/>
                  <a:pt x="1367600" y="665226"/>
                  <a:pt x="1463421" y="463677"/>
                </a:cubicBezTo>
                <a:cubicBezTo>
                  <a:pt x="1544257" y="293815"/>
                  <a:pt x="1651508" y="125476"/>
                  <a:pt x="1789367" y="127"/>
                </a:cubicBezTo>
                <a:close/>
              </a:path>
            </a:pathLst>
          </a:custGeom>
          <a:solidFill>
            <a:srgbClr val="EADC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9" name="Google Shape;709;p15"/>
          <p:cNvSpPr/>
          <p:nvPr/>
        </p:nvSpPr>
        <p:spPr>
          <a:xfrm>
            <a:off x="0" y="0"/>
            <a:ext cx="2584450" cy="1574164"/>
          </a:xfrm>
          <a:custGeom>
            <a:avLst/>
            <a:gdLst/>
            <a:ahLst/>
            <a:cxnLst/>
            <a:rect l="l" t="t" r="r" b="b"/>
            <a:pathLst>
              <a:path w="2584450" h="1574164" extrusionOk="0">
                <a:moveTo>
                  <a:pt x="0" y="0"/>
                </a:moveTo>
                <a:lnTo>
                  <a:pt x="0" y="1574165"/>
                </a:lnTo>
                <a:cubicBezTo>
                  <a:pt x="78359" y="1350772"/>
                  <a:pt x="184150" y="1136904"/>
                  <a:pt x="331407" y="951865"/>
                </a:cubicBezTo>
                <a:cubicBezTo>
                  <a:pt x="514985" y="721360"/>
                  <a:pt x="766509" y="537845"/>
                  <a:pt x="1053402" y="469900"/>
                </a:cubicBezTo>
                <a:cubicBezTo>
                  <a:pt x="1342327" y="401320"/>
                  <a:pt x="1648651" y="451295"/>
                  <a:pt x="1939036" y="389255"/>
                </a:cubicBezTo>
                <a:cubicBezTo>
                  <a:pt x="2189290" y="335661"/>
                  <a:pt x="2417890" y="194120"/>
                  <a:pt x="2584450" y="0"/>
                </a:cubicBezTo>
                <a:close/>
              </a:path>
            </a:pathLst>
          </a:custGeom>
          <a:solidFill>
            <a:srgbClr val="04C4E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3" name="Google Shape;723;p15"/>
          <p:cNvSpPr/>
          <p:nvPr/>
        </p:nvSpPr>
        <p:spPr>
          <a:xfrm>
            <a:off x="0" y="5661850"/>
            <a:ext cx="1702879" cy="1196149"/>
          </a:xfrm>
          <a:custGeom>
            <a:avLst/>
            <a:gdLst/>
            <a:ahLst/>
            <a:cxnLst/>
            <a:rect l="l" t="t" r="r" b="b"/>
            <a:pathLst>
              <a:path w="1702879" h="1196149" extrusionOk="0">
                <a:moveTo>
                  <a:pt x="1639824" y="1108456"/>
                </a:moveTo>
                <a:cubicBezTo>
                  <a:pt x="1540002" y="960247"/>
                  <a:pt x="1443863" y="796925"/>
                  <a:pt x="1285050" y="714756"/>
                </a:cubicBezTo>
                <a:cubicBezTo>
                  <a:pt x="1121791" y="630555"/>
                  <a:pt x="926402" y="650430"/>
                  <a:pt x="746062" y="615315"/>
                </a:cubicBezTo>
                <a:cubicBezTo>
                  <a:pt x="417449" y="551752"/>
                  <a:pt x="153226" y="301689"/>
                  <a:pt x="0" y="0"/>
                </a:cubicBezTo>
                <a:lnTo>
                  <a:pt x="0" y="1196150"/>
                </a:lnTo>
                <a:lnTo>
                  <a:pt x="1702880" y="1196150"/>
                </a:lnTo>
                <a:cubicBezTo>
                  <a:pt x="1680655" y="1167447"/>
                  <a:pt x="1659636" y="1137920"/>
                  <a:pt x="1639824" y="1108456"/>
                </a:cubicBezTo>
                <a:close/>
              </a:path>
            </a:pathLst>
          </a:custGeom>
          <a:solidFill>
            <a:srgbClr val="FFBC3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4" name="Google Shape;724;p15"/>
          <p:cNvSpPr/>
          <p:nvPr/>
        </p:nvSpPr>
        <p:spPr>
          <a:xfrm rot="-9578682">
            <a:off x="10616932" y="576002"/>
            <a:ext cx="679986" cy="695754"/>
          </a:xfrm>
          <a:custGeom>
            <a:avLst/>
            <a:gdLst/>
            <a:ahLst/>
            <a:cxnLst/>
            <a:rect l="l" t="t" r="r" b="b"/>
            <a:pathLst>
              <a:path w="863761" h="883790" extrusionOk="0">
                <a:moveTo>
                  <a:pt x="501130" y="883791"/>
                </a:moveTo>
                <a:cubicBezTo>
                  <a:pt x="478454" y="883740"/>
                  <a:pt x="455867" y="880906"/>
                  <a:pt x="433884" y="875352"/>
                </a:cubicBezTo>
                <a:cubicBezTo>
                  <a:pt x="313070" y="871511"/>
                  <a:pt x="208264" y="826802"/>
                  <a:pt x="130683" y="746074"/>
                </a:cubicBezTo>
                <a:cubicBezTo>
                  <a:pt x="55624" y="667991"/>
                  <a:pt x="11571" y="558800"/>
                  <a:pt x="6529" y="438652"/>
                </a:cubicBezTo>
                <a:cubicBezTo>
                  <a:pt x="-11874" y="326376"/>
                  <a:pt x="8672" y="231794"/>
                  <a:pt x="67598" y="157426"/>
                </a:cubicBezTo>
                <a:cubicBezTo>
                  <a:pt x="140326" y="65741"/>
                  <a:pt x="267253" y="11335"/>
                  <a:pt x="434578" y="0"/>
                </a:cubicBezTo>
                <a:lnTo>
                  <a:pt x="435460" y="0"/>
                </a:lnTo>
                <a:cubicBezTo>
                  <a:pt x="561946" y="3463"/>
                  <a:pt x="662908" y="47857"/>
                  <a:pt x="735636" y="132238"/>
                </a:cubicBezTo>
                <a:cubicBezTo>
                  <a:pt x="798029" y="204402"/>
                  <a:pt x="839939" y="303832"/>
                  <a:pt x="863762" y="436259"/>
                </a:cubicBezTo>
                <a:lnTo>
                  <a:pt x="863762" y="437267"/>
                </a:lnTo>
                <a:lnTo>
                  <a:pt x="863762" y="438274"/>
                </a:lnTo>
                <a:cubicBezTo>
                  <a:pt x="858404" y="590222"/>
                  <a:pt x="784731" y="740911"/>
                  <a:pt x="676017" y="822394"/>
                </a:cubicBezTo>
                <a:cubicBezTo>
                  <a:pt x="621376" y="862947"/>
                  <a:pt x="561884" y="883791"/>
                  <a:pt x="501130" y="883791"/>
                </a:cubicBezTo>
                <a:close/>
                <a:moveTo>
                  <a:pt x="435397" y="18954"/>
                </a:moveTo>
                <a:cubicBezTo>
                  <a:pt x="273744" y="29911"/>
                  <a:pt x="151796" y="81925"/>
                  <a:pt x="82471" y="169202"/>
                </a:cubicBezTo>
                <a:cubicBezTo>
                  <a:pt x="26885" y="239288"/>
                  <a:pt x="7663" y="329084"/>
                  <a:pt x="25310" y="436133"/>
                </a:cubicBezTo>
                <a:lnTo>
                  <a:pt x="25310" y="437330"/>
                </a:lnTo>
                <a:cubicBezTo>
                  <a:pt x="30036" y="553070"/>
                  <a:pt x="72262" y="658104"/>
                  <a:pt x="144296" y="733291"/>
                </a:cubicBezTo>
                <a:cubicBezTo>
                  <a:pt x="218537" y="810556"/>
                  <a:pt x="319247" y="852935"/>
                  <a:pt x="435397" y="856713"/>
                </a:cubicBezTo>
                <a:lnTo>
                  <a:pt x="437477" y="857028"/>
                </a:lnTo>
                <a:cubicBezTo>
                  <a:pt x="515751" y="876990"/>
                  <a:pt x="594340" y="859799"/>
                  <a:pt x="664736" y="807155"/>
                </a:cubicBezTo>
                <a:cubicBezTo>
                  <a:pt x="768786" y="729261"/>
                  <a:pt x="839434" y="584744"/>
                  <a:pt x="844917" y="438652"/>
                </a:cubicBezTo>
                <a:cubicBezTo>
                  <a:pt x="795067" y="162527"/>
                  <a:pt x="661081" y="25251"/>
                  <a:pt x="435397" y="18954"/>
                </a:cubicBezTo>
                <a:close/>
              </a:path>
            </a:pathLst>
          </a:custGeom>
          <a:solidFill>
            <a:srgbClr val="CFBD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5" name="Google Shape;725;p15"/>
          <p:cNvSpPr/>
          <p:nvPr/>
        </p:nvSpPr>
        <p:spPr>
          <a:xfrm rot="-9578682">
            <a:off x="2180914" y="5869183"/>
            <a:ext cx="684191" cy="700057"/>
          </a:xfrm>
          <a:custGeom>
            <a:avLst/>
            <a:gdLst/>
            <a:ahLst/>
            <a:cxnLst/>
            <a:rect l="l" t="t" r="r" b="b"/>
            <a:pathLst>
              <a:path w="863761" h="883790" extrusionOk="0">
                <a:moveTo>
                  <a:pt x="501130" y="883791"/>
                </a:moveTo>
                <a:cubicBezTo>
                  <a:pt x="478454" y="883740"/>
                  <a:pt x="455867" y="880906"/>
                  <a:pt x="433884" y="875352"/>
                </a:cubicBezTo>
                <a:cubicBezTo>
                  <a:pt x="313070" y="871511"/>
                  <a:pt x="208264" y="826802"/>
                  <a:pt x="130683" y="746074"/>
                </a:cubicBezTo>
                <a:cubicBezTo>
                  <a:pt x="55624" y="667991"/>
                  <a:pt x="11571" y="558800"/>
                  <a:pt x="6529" y="438652"/>
                </a:cubicBezTo>
                <a:cubicBezTo>
                  <a:pt x="-11874" y="326376"/>
                  <a:pt x="8672" y="231794"/>
                  <a:pt x="67598" y="157426"/>
                </a:cubicBezTo>
                <a:cubicBezTo>
                  <a:pt x="140326" y="65741"/>
                  <a:pt x="267253" y="11335"/>
                  <a:pt x="434578" y="0"/>
                </a:cubicBezTo>
                <a:lnTo>
                  <a:pt x="435460" y="0"/>
                </a:lnTo>
                <a:cubicBezTo>
                  <a:pt x="561946" y="3463"/>
                  <a:pt x="662908" y="47857"/>
                  <a:pt x="735636" y="132238"/>
                </a:cubicBezTo>
                <a:cubicBezTo>
                  <a:pt x="798029" y="204402"/>
                  <a:pt x="839939" y="303832"/>
                  <a:pt x="863762" y="436259"/>
                </a:cubicBezTo>
                <a:lnTo>
                  <a:pt x="863762" y="437267"/>
                </a:lnTo>
                <a:lnTo>
                  <a:pt x="863762" y="438274"/>
                </a:lnTo>
                <a:cubicBezTo>
                  <a:pt x="858404" y="590222"/>
                  <a:pt x="784731" y="740911"/>
                  <a:pt x="676017" y="822394"/>
                </a:cubicBezTo>
                <a:cubicBezTo>
                  <a:pt x="621376" y="862947"/>
                  <a:pt x="561884" y="883791"/>
                  <a:pt x="501130" y="883791"/>
                </a:cubicBezTo>
                <a:close/>
                <a:moveTo>
                  <a:pt x="435397" y="18954"/>
                </a:moveTo>
                <a:cubicBezTo>
                  <a:pt x="273744" y="29911"/>
                  <a:pt x="151796" y="81925"/>
                  <a:pt x="82471" y="169202"/>
                </a:cubicBezTo>
                <a:cubicBezTo>
                  <a:pt x="26885" y="239288"/>
                  <a:pt x="7663" y="329084"/>
                  <a:pt x="25310" y="436133"/>
                </a:cubicBezTo>
                <a:lnTo>
                  <a:pt x="25310" y="437330"/>
                </a:lnTo>
                <a:cubicBezTo>
                  <a:pt x="30036" y="553070"/>
                  <a:pt x="72262" y="658104"/>
                  <a:pt x="144296" y="733291"/>
                </a:cubicBezTo>
                <a:cubicBezTo>
                  <a:pt x="218537" y="810556"/>
                  <a:pt x="319247" y="852935"/>
                  <a:pt x="435397" y="856713"/>
                </a:cubicBezTo>
                <a:lnTo>
                  <a:pt x="437477" y="857028"/>
                </a:lnTo>
                <a:cubicBezTo>
                  <a:pt x="515751" y="876990"/>
                  <a:pt x="594340" y="859799"/>
                  <a:pt x="664736" y="807155"/>
                </a:cubicBezTo>
                <a:cubicBezTo>
                  <a:pt x="768786" y="729261"/>
                  <a:pt x="839434" y="584744"/>
                  <a:pt x="844917" y="438652"/>
                </a:cubicBezTo>
                <a:cubicBezTo>
                  <a:pt x="795067" y="162527"/>
                  <a:pt x="661081" y="25251"/>
                  <a:pt x="435397" y="18954"/>
                </a:cubicBezTo>
                <a:close/>
              </a:path>
            </a:pathLst>
          </a:custGeom>
          <a:solidFill>
            <a:srgbClr val="CFBD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TextBox 100">
            <a:extLst>
              <a:ext uri="{FF2B5EF4-FFF2-40B4-BE49-F238E27FC236}">
                <a16:creationId xmlns:a16="http://schemas.microsoft.com/office/drawing/2014/main" id="{FC523BC8-FF23-42DC-8A0C-E6746F04E370}"/>
              </a:ext>
            </a:extLst>
          </p:cNvPr>
          <p:cNvSpPr txBox="1"/>
          <p:nvPr/>
        </p:nvSpPr>
        <p:spPr>
          <a:xfrm>
            <a:off x="1758298" y="3709943"/>
            <a:ext cx="9638395" cy="2062103"/>
          </a:xfrm>
          <a:prstGeom prst="rect">
            <a:avLst/>
          </a:prstGeom>
          <a:solidFill>
            <a:schemeClr val="bg2">
              <a:lumMod val="75000"/>
            </a:schemeClr>
          </a:solidFill>
        </p:spPr>
        <p:txBody>
          <a:bodyPr wrap="square">
            <a:spAutoFit/>
          </a:bodyPr>
          <a:lstStyle/>
          <a:p>
            <a:pPr algn="just"/>
            <a:r>
              <a:rPr lang="vi-VN" sz="3200" dirty="0">
                <a:solidFill>
                  <a:schemeClr val="tx2">
                    <a:lumMod val="50000"/>
                  </a:schemeClr>
                </a:solidFill>
                <a:latin typeface="+mj-lt"/>
              </a:rPr>
              <a:t>- Tên của đơn chất thường trùng với tên của nguyên tố, trừ một số trường hợp.</a:t>
            </a:r>
          </a:p>
          <a:p>
            <a:pPr algn="just"/>
            <a:r>
              <a:rPr lang="vi-VN" sz="3200" dirty="0">
                <a:solidFill>
                  <a:schemeClr val="tx2">
                    <a:lumMod val="50000"/>
                  </a:schemeClr>
                </a:solidFill>
                <a:latin typeface="+mj-lt"/>
              </a:rPr>
              <a:t>- Ví dụ: Ozone tạo nên từ oxygen, than chì và kim cương tạo nên từ carbon.</a:t>
            </a:r>
          </a:p>
        </p:txBody>
      </p:sp>
      <p:grpSp>
        <p:nvGrpSpPr>
          <p:cNvPr id="102" name="Group 101">
            <a:extLst>
              <a:ext uri="{FF2B5EF4-FFF2-40B4-BE49-F238E27FC236}">
                <a16:creationId xmlns:a16="http://schemas.microsoft.com/office/drawing/2014/main" id="{2EFC9A18-6AE3-4A75-B1C4-792710754712}"/>
              </a:ext>
            </a:extLst>
          </p:cNvPr>
          <p:cNvGrpSpPr/>
          <p:nvPr/>
        </p:nvGrpSpPr>
        <p:grpSpPr>
          <a:xfrm>
            <a:off x="1307624" y="2689370"/>
            <a:ext cx="1992558" cy="848552"/>
            <a:chOff x="437960" y="-1293549"/>
            <a:chExt cx="1992558" cy="848552"/>
          </a:xfrm>
        </p:grpSpPr>
        <p:sp>
          <p:nvSpPr>
            <p:cNvPr id="103" name="Rectangle: Rounded Corners 102">
              <a:extLst>
                <a:ext uri="{FF2B5EF4-FFF2-40B4-BE49-F238E27FC236}">
                  <a16:creationId xmlns:a16="http://schemas.microsoft.com/office/drawing/2014/main" id="{EB5AE329-C3CB-48FF-8C49-FC6351161424}"/>
                </a:ext>
              </a:extLst>
            </p:cNvPr>
            <p:cNvSpPr/>
            <p:nvPr/>
          </p:nvSpPr>
          <p:spPr>
            <a:xfrm>
              <a:off x="437960" y="-1184751"/>
              <a:ext cx="1851830" cy="739754"/>
            </a:xfrm>
            <a:prstGeom prst="round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solidFill>
                  <a:srgbClr val="FF0000"/>
                </a:solidFill>
              </a:endParaRPr>
            </a:p>
          </p:txBody>
        </p:sp>
        <p:sp>
          <p:nvSpPr>
            <p:cNvPr id="104" name="TextBox 103">
              <a:extLst>
                <a:ext uri="{FF2B5EF4-FFF2-40B4-BE49-F238E27FC236}">
                  <a16:creationId xmlns:a16="http://schemas.microsoft.com/office/drawing/2014/main" id="{5873E26B-9B25-42E3-80BF-2651A0759EFF}"/>
                </a:ext>
              </a:extLst>
            </p:cNvPr>
            <p:cNvSpPr txBox="1"/>
            <p:nvPr/>
          </p:nvSpPr>
          <p:spPr>
            <a:xfrm>
              <a:off x="812332" y="-1293549"/>
              <a:ext cx="1618186" cy="739754"/>
            </a:xfrm>
            <a:prstGeom prst="rect">
              <a:avLst/>
            </a:prstGeom>
            <a:noFill/>
          </p:spPr>
          <p:txBody>
            <a:bodyPr wrap="square" rtlCol="0">
              <a:spAutoFit/>
            </a:bodyPr>
            <a:lstStyle/>
            <a:p>
              <a:pPr>
                <a:lnSpc>
                  <a:spcPct val="150000"/>
                </a:lnSpc>
              </a:pPr>
              <a:r>
                <a:rPr lang="en-US" sz="3200" b="1" dirty="0" err="1">
                  <a:solidFill>
                    <a:srgbClr val="FF0000"/>
                  </a:solidFill>
                  <a:latin typeface="+mn-lt"/>
                  <a:ea typeface="Cambria" panose="02040503050406030204" pitchFamily="18" charset="0"/>
                </a:rPr>
                <a:t>Chú</a:t>
              </a:r>
              <a:r>
                <a:rPr lang="en-US" sz="3200" b="1" dirty="0">
                  <a:solidFill>
                    <a:srgbClr val="FF0000"/>
                  </a:solidFill>
                  <a:latin typeface="+mn-lt"/>
                  <a:ea typeface="Cambria" panose="02040503050406030204" pitchFamily="18" charset="0"/>
                </a:rPr>
                <a:t> ý:</a:t>
              </a:r>
            </a:p>
          </p:txBody>
        </p:sp>
      </p:grpSp>
      <p:grpSp>
        <p:nvGrpSpPr>
          <p:cNvPr id="105" name="Group 104">
            <a:extLst>
              <a:ext uri="{FF2B5EF4-FFF2-40B4-BE49-F238E27FC236}">
                <a16:creationId xmlns:a16="http://schemas.microsoft.com/office/drawing/2014/main" id="{8C6A5F0F-7795-4931-B4DD-BC4535F6B9D1}"/>
              </a:ext>
            </a:extLst>
          </p:cNvPr>
          <p:cNvGrpSpPr/>
          <p:nvPr/>
        </p:nvGrpSpPr>
        <p:grpSpPr>
          <a:xfrm>
            <a:off x="1462404" y="526705"/>
            <a:ext cx="10729595" cy="2345182"/>
            <a:chOff x="1128856" y="384455"/>
            <a:chExt cx="9934288" cy="3230942"/>
          </a:xfrm>
        </p:grpSpPr>
        <p:pic>
          <p:nvPicPr>
            <p:cNvPr id="106" name="Picture 105" descr="Clouds Clipart Thought Bubble - Transparent Speech Bubble Gif - Png  Download (#5782223) - PinClipart">
              <a:extLst>
                <a:ext uri="{FF2B5EF4-FFF2-40B4-BE49-F238E27FC236}">
                  <a16:creationId xmlns:a16="http://schemas.microsoft.com/office/drawing/2014/main" id="{2A48B2B5-2056-4F2D-90AD-76E192BA786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7670" b="89971" l="6364" r="93864">
                          <a14:foregroundMark x1="9205" y1="25959" x2="10114" y2="35103"/>
                          <a14:foregroundMark x1="10114" y1="35103" x2="10114" y2="35103"/>
                          <a14:foregroundMark x1="8409" y1="32891" x2="6364" y2="37021"/>
                          <a14:foregroundMark x1="91591" y1="32006" x2="93864" y2="37316"/>
                          <a14:foregroundMark x1="76591" y1="10029" x2="78750" y2="7670"/>
                        </a14:backgroundRemoval>
                      </a14:imgEffect>
                    </a14:imgLayer>
                  </a14:imgProps>
                </a:ext>
                <a:ext uri="{28A0092B-C50C-407E-A947-70E740481C1C}">
                  <a14:useLocalDpi xmlns:a14="http://schemas.microsoft.com/office/drawing/2010/main" val="0"/>
                </a:ext>
              </a:extLst>
            </a:blip>
            <a:srcRect/>
            <a:stretch>
              <a:fillRect/>
            </a:stretch>
          </p:blipFill>
          <p:spPr bwMode="auto">
            <a:xfrm>
              <a:off x="1128856" y="384455"/>
              <a:ext cx="9934288" cy="3230942"/>
            </a:xfrm>
            <a:prstGeom prst="rect">
              <a:avLst/>
            </a:prstGeom>
            <a:noFill/>
            <a:extLst>
              <a:ext uri="{909E8E84-426E-40DD-AFC4-6F175D3DCCD1}">
                <a14:hiddenFill xmlns:a14="http://schemas.microsoft.com/office/drawing/2010/main">
                  <a:solidFill>
                    <a:srgbClr val="FFFFFF"/>
                  </a:solidFill>
                </a14:hiddenFill>
              </a:ext>
            </a:extLst>
          </p:spPr>
        </p:pic>
        <p:sp>
          <p:nvSpPr>
            <p:cNvPr id="107" name="TextBox 106">
              <a:extLst>
                <a:ext uri="{FF2B5EF4-FFF2-40B4-BE49-F238E27FC236}">
                  <a16:creationId xmlns:a16="http://schemas.microsoft.com/office/drawing/2014/main" id="{6E66559A-148C-4300-9B94-196A5BEED82C}"/>
                </a:ext>
              </a:extLst>
            </p:cNvPr>
            <p:cNvSpPr txBox="1"/>
            <p:nvPr/>
          </p:nvSpPr>
          <p:spPr>
            <a:xfrm>
              <a:off x="2472396" y="1161441"/>
              <a:ext cx="7899516" cy="1484076"/>
            </a:xfrm>
            <a:prstGeom prst="rect">
              <a:avLst/>
            </a:prstGeom>
            <a:noFill/>
          </p:spPr>
          <p:txBody>
            <a:bodyPr wrap="square">
              <a:spAutoFit/>
            </a:bodyPr>
            <a:lstStyle/>
            <a:p>
              <a:r>
                <a:rPr lang="vi-VN" sz="3200" dirty="0">
                  <a:latin typeface="+mj-lt"/>
                </a:rPr>
                <a:t>Đơn chất là chất được tạo nên từ một nguyên tố hoá học. </a:t>
              </a:r>
            </a:p>
          </p:txBody>
        </p:sp>
      </p:grpSp>
      <p:pic>
        <p:nvPicPr>
          <p:cNvPr id="108" name="Picture 107">
            <a:extLst>
              <a:ext uri="{FF2B5EF4-FFF2-40B4-BE49-F238E27FC236}">
                <a16:creationId xmlns:a16="http://schemas.microsoft.com/office/drawing/2014/main" id="{9944B992-34F0-4D42-9326-50F4C20689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2995" y="228899"/>
            <a:ext cx="1952438" cy="2016471"/>
          </a:xfrm>
          <a:prstGeom prst="rect">
            <a:avLst/>
          </a:prstGeom>
        </p:spPr>
      </p:pic>
      <p:pic>
        <p:nvPicPr>
          <p:cNvPr id="17" name="Picture 16" descr="ag00218_"/>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rot="20081521">
            <a:off x="2222722" y="986691"/>
            <a:ext cx="731838"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1427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down)">
                                      <p:cBhvr>
                                        <p:cTn id="7" dur="500"/>
                                        <p:tgtEl>
                                          <p:spTgt spid="10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1"/>
                                        </p:tgtEl>
                                        <p:attrNameLst>
                                          <p:attrName>style.visibility</p:attrName>
                                        </p:attrNameLst>
                                      </p:cBhvr>
                                      <p:to>
                                        <p:strVal val="visible"/>
                                      </p:to>
                                    </p:set>
                                    <p:animEffect transition="in" filter="wipe(down)">
                                      <p:cBhvr>
                                        <p:cTn id="10"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66559A-148C-4300-9B94-196A5BEED82C}"/>
              </a:ext>
            </a:extLst>
          </p:cNvPr>
          <p:cNvSpPr txBox="1"/>
          <p:nvPr/>
        </p:nvSpPr>
        <p:spPr>
          <a:xfrm>
            <a:off x="735079" y="687270"/>
            <a:ext cx="9968779" cy="523220"/>
          </a:xfrm>
          <a:prstGeom prst="rect">
            <a:avLst/>
          </a:prstGeom>
          <a:noFill/>
        </p:spPr>
        <p:txBody>
          <a:bodyPr wrap="square">
            <a:spAutoFit/>
          </a:bodyPr>
          <a:lstStyle/>
          <a:p>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Một</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 </a:t>
            </a:r>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nguyên</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 </a:t>
            </a:r>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tố</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 </a:t>
            </a:r>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thường</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 </a:t>
            </a:r>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chỉ</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 </a:t>
            </a:r>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tạo</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 </a:t>
            </a:r>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nên</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 </a:t>
            </a:r>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một</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 </a:t>
            </a:r>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dạng</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 </a:t>
            </a:r>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đơn</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 </a:t>
            </a:r>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chất</a:t>
            </a:r>
            <a:endParaRPr lang="vi-VN" sz="2800"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6E66559A-148C-4300-9B94-196A5BEED82C}"/>
              </a:ext>
            </a:extLst>
          </p:cNvPr>
          <p:cNvSpPr txBox="1"/>
          <p:nvPr/>
        </p:nvSpPr>
        <p:spPr>
          <a:xfrm>
            <a:off x="735078" y="1435215"/>
            <a:ext cx="9968779" cy="954107"/>
          </a:xfrm>
          <a:prstGeom prst="rect">
            <a:avLst/>
          </a:prstGeom>
          <a:noFill/>
        </p:spPr>
        <p:txBody>
          <a:bodyPr wrap="square">
            <a:spAutoFit/>
          </a:bodyPr>
          <a:lstStyle/>
          <a:p>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Tuy</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 </a:t>
            </a:r>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nhiên</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 </a:t>
            </a:r>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một</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 </a:t>
            </a:r>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số</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 </a:t>
            </a:r>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nguyên</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 </a:t>
            </a:r>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tố</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 </a:t>
            </a:r>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có</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 </a:t>
            </a:r>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thể</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 </a:t>
            </a:r>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tạo</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 </a:t>
            </a:r>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nên</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 </a:t>
            </a:r>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các</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 </a:t>
            </a:r>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dạng</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 </a:t>
            </a:r>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đơn</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 </a:t>
            </a:r>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chất</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 </a:t>
            </a:r>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khác</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 </a:t>
            </a:r>
            <a:r>
              <a:rPr lang="en-US" sz="2800" dirty="0" err="1" smtClean="0">
                <a:solidFill>
                  <a:schemeClr val="tx2">
                    <a:lumMod val="50000"/>
                  </a:schemeClr>
                </a:solidFill>
                <a:latin typeface="Times New Roman" panose="02020603050405020304" pitchFamily="18" charset="0"/>
                <a:cs typeface="Times New Roman" panose="02020603050405020304" pitchFamily="18" charset="0"/>
              </a:rPr>
              <a:t>nhau</a:t>
            </a:r>
            <a:r>
              <a:rPr lang="en-US" sz="2800" dirty="0" smtClean="0">
                <a:solidFill>
                  <a:schemeClr val="tx2">
                    <a:lumMod val="50000"/>
                  </a:schemeClr>
                </a:solidFill>
                <a:latin typeface="Times New Roman" panose="02020603050405020304" pitchFamily="18" charset="0"/>
                <a:cs typeface="Times New Roman" panose="02020603050405020304" pitchFamily="18" charset="0"/>
              </a:rPr>
              <a:t>.</a:t>
            </a:r>
            <a:endParaRPr lang="vi-VN" sz="2800"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4" name="Rectangle 3"/>
          <p:cNvSpPr/>
          <p:nvPr/>
        </p:nvSpPr>
        <p:spPr>
          <a:xfrm>
            <a:off x="879565" y="2389322"/>
            <a:ext cx="10615749" cy="2308324"/>
          </a:xfrm>
          <a:prstGeom prst="rect">
            <a:avLst/>
          </a:prstGeom>
        </p:spPr>
        <p:txBody>
          <a:bodyPr wrap="square">
            <a:spAutoFit/>
          </a:bodyPr>
          <a:lstStyle/>
          <a:p>
            <a:r>
              <a:rPr lang="en-US" sz="2400" b="0" i="1" dirty="0" smtClean="0">
                <a:solidFill>
                  <a:schemeClr val="tx2">
                    <a:lumMod val="50000"/>
                  </a:schemeClr>
                </a:solidFill>
                <a:effectLst/>
                <a:latin typeface="Times New Roman" panose="02020603050405020304" pitchFamily="18" charset="0"/>
                <a:cs typeface="Times New Roman" panose="02020603050405020304" pitchFamily="18" charset="0"/>
              </a:rPr>
              <a:t>- </a:t>
            </a:r>
            <a:r>
              <a:rPr lang="vi-VN" sz="2400" b="0" i="1" dirty="0" smtClean="0">
                <a:solidFill>
                  <a:schemeClr val="tx2">
                    <a:lumMod val="50000"/>
                  </a:schemeClr>
                </a:solidFill>
                <a:effectLst/>
                <a:latin typeface="Times New Roman" panose="02020603050405020304" pitchFamily="18" charset="0"/>
                <a:cs typeface="Times New Roman" panose="02020603050405020304" pitchFamily="18" charset="0"/>
              </a:rPr>
              <a:t>Carbon tạo nên các đơn chất như than chì, than gỗ, kim cương.</a:t>
            </a:r>
            <a:endParaRPr lang="vi-VN" sz="2400" b="0" i="0" dirty="0" smtClean="0">
              <a:solidFill>
                <a:schemeClr val="tx2">
                  <a:lumMod val="50000"/>
                </a:schemeClr>
              </a:solidFill>
              <a:effectLst/>
              <a:latin typeface="Times New Roman" panose="02020603050405020304" pitchFamily="18" charset="0"/>
              <a:cs typeface="Times New Roman" panose="02020603050405020304" pitchFamily="18" charset="0"/>
            </a:endParaRPr>
          </a:p>
          <a:p>
            <a:r>
              <a:rPr lang="en-US" sz="2400" b="0" i="1" dirty="0" smtClean="0">
                <a:solidFill>
                  <a:schemeClr val="tx2">
                    <a:lumMod val="50000"/>
                  </a:schemeClr>
                </a:solidFill>
                <a:effectLst/>
                <a:latin typeface="Times New Roman" panose="02020603050405020304" pitchFamily="18" charset="0"/>
                <a:cs typeface="Times New Roman" panose="02020603050405020304" pitchFamily="18" charset="0"/>
              </a:rPr>
              <a:t>- </a:t>
            </a:r>
            <a:r>
              <a:rPr lang="vi-VN" sz="2400" b="0" i="1" dirty="0" smtClean="0">
                <a:solidFill>
                  <a:schemeClr val="tx2">
                    <a:lumMod val="50000"/>
                  </a:schemeClr>
                </a:solidFill>
                <a:effectLst/>
                <a:latin typeface="Times New Roman" panose="02020603050405020304" pitchFamily="18" charset="0"/>
                <a:cs typeface="Times New Roman" panose="02020603050405020304" pitchFamily="18" charset="0"/>
              </a:rPr>
              <a:t>Phosphorus tạo nên các dạng đơn chất như  phosphorus đỏ, phosphorus trắng;….</a:t>
            </a:r>
            <a:endParaRPr lang="vi-VN" sz="2400" b="0" i="0" dirty="0" smtClean="0">
              <a:solidFill>
                <a:schemeClr val="tx2">
                  <a:lumMod val="50000"/>
                </a:schemeClr>
              </a:solidFill>
              <a:effectLst/>
              <a:latin typeface="Times New Roman" panose="02020603050405020304" pitchFamily="18" charset="0"/>
              <a:cs typeface="Times New Roman" panose="02020603050405020304" pitchFamily="18" charset="0"/>
            </a:endParaRPr>
          </a:p>
          <a:p>
            <a:r>
              <a:rPr lang="vi-VN" sz="2400" b="0" i="1" dirty="0" smtClean="0">
                <a:solidFill>
                  <a:schemeClr val="tx2">
                    <a:lumMod val="50000"/>
                  </a:schemeClr>
                </a:solidFill>
                <a:effectLst/>
                <a:latin typeface="Times New Roman" panose="02020603050405020304" pitchFamily="18" charset="0"/>
                <a:cs typeface="Times New Roman" panose="02020603050405020304" pitchFamily="18" charset="0"/>
              </a:rPr>
              <a:t>+ Tên của đơn chất thường trùng với tên của nguyên tố, trừ một số trường hớp. Ví dụ:</a:t>
            </a:r>
            <a:endParaRPr lang="vi-VN" sz="2400" b="0" i="0" dirty="0" smtClean="0">
              <a:solidFill>
                <a:schemeClr val="tx2">
                  <a:lumMod val="50000"/>
                </a:schemeClr>
              </a:solidFill>
              <a:effectLst/>
              <a:latin typeface="Times New Roman" panose="02020603050405020304" pitchFamily="18" charset="0"/>
              <a:cs typeface="Times New Roman" panose="02020603050405020304" pitchFamily="18" charset="0"/>
            </a:endParaRPr>
          </a:p>
          <a:p>
            <a:r>
              <a:rPr lang="en-US" sz="2400" dirty="0" smtClean="0">
                <a:solidFill>
                  <a:schemeClr val="tx2">
                    <a:lumMod val="50000"/>
                  </a:schemeClr>
                </a:solidFill>
                <a:latin typeface="Times New Roman" panose="02020603050405020304" pitchFamily="18" charset="0"/>
                <a:cs typeface="Times New Roman" panose="02020603050405020304" pitchFamily="18" charset="0"/>
              </a:rPr>
              <a:t>- </a:t>
            </a:r>
            <a:r>
              <a:rPr lang="vi-VN" sz="2400" b="0" i="1" dirty="0" smtClean="0">
                <a:solidFill>
                  <a:schemeClr val="tx2">
                    <a:lumMod val="50000"/>
                  </a:schemeClr>
                </a:solidFill>
                <a:effectLst/>
                <a:latin typeface="Times New Roman" panose="02020603050405020304" pitchFamily="18" charset="0"/>
                <a:cs typeface="Times New Roman" panose="02020603050405020304" pitchFamily="18" charset="0"/>
              </a:rPr>
              <a:t>Ozon được tạo nên từ oxygen.</a:t>
            </a:r>
            <a:endParaRPr lang="vi-VN" sz="2400" b="0" i="0" dirty="0" smtClean="0">
              <a:solidFill>
                <a:schemeClr val="tx2">
                  <a:lumMod val="50000"/>
                </a:schemeClr>
              </a:solidFill>
              <a:effectLst/>
              <a:latin typeface="Times New Roman" panose="02020603050405020304" pitchFamily="18" charset="0"/>
              <a:cs typeface="Times New Roman" panose="02020603050405020304" pitchFamily="18" charset="0"/>
            </a:endParaRPr>
          </a:p>
          <a:p>
            <a:r>
              <a:rPr lang="en-US" sz="2400" dirty="0" smtClean="0">
                <a:solidFill>
                  <a:schemeClr val="tx2">
                    <a:lumMod val="50000"/>
                  </a:schemeClr>
                </a:solidFill>
                <a:latin typeface="Times New Roman" panose="02020603050405020304" pitchFamily="18" charset="0"/>
                <a:cs typeface="Times New Roman" panose="02020603050405020304" pitchFamily="18" charset="0"/>
              </a:rPr>
              <a:t>- </a:t>
            </a:r>
            <a:r>
              <a:rPr lang="vi-VN" sz="2400" b="0" i="1" dirty="0" smtClean="0">
                <a:solidFill>
                  <a:schemeClr val="tx2">
                    <a:lumMod val="50000"/>
                  </a:schemeClr>
                </a:solidFill>
                <a:effectLst/>
                <a:latin typeface="Times New Roman" panose="02020603050405020304" pitchFamily="18" charset="0"/>
                <a:cs typeface="Times New Roman" panose="02020603050405020304" pitchFamily="18" charset="0"/>
              </a:rPr>
              <a:t>Than chì và kim cương tạo nên từ carbon.</a:t>
            </a:r>
            <a:endParaRPr lang="vi-VN" sz="2400" b="0" i="0" dirty="0">
              <a:solidFill>
                <a:schemeClr val="tx2">
                  <a:lumMod val="50000"/>
                </a:schemeClr>
              </a:solidFill>
              <a:effectLst/>
              <a:latin typeface="Times New Roman" panose="02020603050405020304" pitchFamily="18" charset="0"/>
              <a:cs typeface="Times New Roman" panose="02020603050405020304" pitchFamily="18" charset="0"/>
            </a:endParaRPr>
          </a:p>
        </p:txBody>
      </p:sp>
      <p:sp>
        <p:nvSpPr>
          <p:cNvPr id="5" name="Google Shape;563;p14"/>
          <p:cNvSpPr/>
          <p:nvPr/>
        </p:nvSpPr>
        <p:spPr>
          <a:xfrm>
            <a:off x="1535548" y="4544408"/>
            <a:ext cx="7961149" cy="1903299"/>
          </a:xfrm>
          <a:custGeom>
            <a:avLst/>
            <a:gdLst/>
            <a:ahLst/>
            <a:cxnLst/>
            <a:rect l="l" t="t" r="r" b="b"/>
            <a:pathLst>
              <a:path w="4000500" h="6858000" extrusionOk="0">
                <a:moveTo>
                  <a:pt x="0" y="0"/>
                </a:moveTo>
                <a:lnTo>
                  <a:pt x="4000500" y="0"/>
                </a:lnTo>
                <a:lnTo>
                  <a:pt x="4000500" y="6858000"/>
                </a:lnTo>
                <a:lnTo>
                  <a:pt x="0" y="6858000"/>
                </a:lnTo>
                <a:close/>
              </a:path>
            </a:pathLst>
          </a:custGeom>
          <a:solidFill>
            <a:srgbClr val="E9DCFF">
              <a:alpha val="49803"/>
            </a:srgbClr>
          </a:solidFill>
          <a:ln>
            <a:noFill/>
          </a:ln>
        </p:spPr>
        <p:txBody>
          <a:bodyPr spcFirstLastPara="1" wrap="square" lIns="91425" tIns="45700" rIns="91425" bIns="45700" anchor="ctr" anchorCtr="0">
            <a:noAutofit/>
          </a:bodyPr>
          <a:lstStyle/>
          <a:p>
            <a:pPr algn="ctr"/>
            <a:r>
              <a:rPr lang="vi-VN" sz="3600" b="1" dirty="0">
                <a:solidFill>
                  <a:srgbClr val="C00000"/>
                </a:solidFill>
                <a:latin typeface="Times New Roman" panose="02020603050405020304" pitchFamily="18" charset="0"/>
                <a:cs typeface="Times New Roman" panose="02020603050405020304" pitchFamily="18" charset="0"/>
              </a:rPr>
              <a:t>Đơn chất được phân loại </a:t>
            </a:r>
            <a:r>
              <a:rPr lang="en-US" sz="3600" b="1" dirty="0" err="1" smtClean="0">
                <a:solidFill>
                  <a:srgbClr val="C00000"/>
                </a:solidFill>
                <a:latin typeface="Times New Roman" panose="02020603050405020304" pitchFamily="18" charset="0"/>
                <a:cs typeface="Times New Roman" panose="02020603050405020304" pitchFamily="18" charset="0"/>
              </a:rPr>
              <a:t>như</a:t>
            </a:r>
            <a:r>
              <a:rPr lang="en-US" sz="3600" b="1" dirty="0" smtClean="0">
                <a:solidFill>
                  <a:srgbClr val="C00000"/>
                </a:solidFill>
                <a:latin typeface="Times New Roman" panose="02020603050405020304" pitchFamily="18" charset="0"/>
                <a:cs typeface="Times New Roman" panose="02020603050405020304" pitchFamily="18" charset="0"/>
              </a:rPr>
              <a:t> </a:t>
            </a:r>
            <a:r>
              <a:rPr lang="en-US" sz="3600" b="1" dirty="0" err="1" smtClean="0">
                <a:solidFill>
                  <a:srgbClr val="C00000"/>
                </a:solidFill>
                <a:latin typeface="Times New Roman" panose="02020603050405020304" pitchFamily="18" charset="0"/>
                <a:cs typeface="Times New Roman" panose="02020603050405020304" pitchFamily="18" charset="0"/>
              </a:rPr>
              <a:t>thế</a:t>
            </a:r>
            <a:r>
              <a:rPr lang="en-US" sz="3600" b="1" dirty="0" smtClean="0">
                <a:solidFill>
                  <a:srgbClr val="C00000"/>
                </a:solidFill>
                <a:latin typeface="Times New Roman" panose="02020603050405020304" pitchFamily="18" charset="0"/>
                <a:cs typeface="Times New Roman" panose="02020603050405020304" pitchFamily="18" charset="0"/>
              </a:rPr>
              <a:t> </a:t>
            </a:r>
            <a:r>
              <a:rPr lang="en-US" sz="3600" b="1" dirty="0" err="1" smtClean="0">
                <a:solidFill>
                  <a:srgbClr val="C00000"/>
                </a:solidFill>
                <a:latin typeface="Times New Roman" panose="02020603050405020304" pitchFamily="18" charset="0"/>
                <a:cs typeface="Times New Roman" panose="02020603050405020304" pitchFamily="18" charset="0"/>
              </a:rPr>
              <a:t>nào</a:t>
            </a:r>
            <a:r>
              <a:rPr lang="vi-VN" sz="3600" b="1" dirty="0" smtClean="0">
                <a:solidFill>
                  <a:srgbClr val="C00000"/>
                </a:solidFill>
                <a:latin typeface="Times New Roman" panose="02020603050405020304" pitchFamily="18" charset="0"/>
                <a:cs typeface="Times New Roman" panose="02020603050405020304" pitchFamily="18" charset="0"/>
                <a:sym typeface="Calibri"/>
              </a:rPr>
              <a:t>?</a:t>
            </a:r>
            <a:endParaRPr lang="vi-VN" sz="36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0358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图文框 3"/>
          <p:cNvSpPr/>
          <p:nvPr/>
        </p:nvSpPr>
        <p:spPr>
          <a:xfrm>
            <a:off x="63982" y="54430"/>
            <a:ext cx="12084474" cy="6727371"/>
          </a:xfrm>
          <a:prstGeom prst="frame">
            <a:avLst>
              <a:gd name="adj1" fmla="val 198"/>
            </a:avLst>
          </a:prstGeom>
          <a:solidFill>
            <a:srgbClr val="FFCB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0" name="组合 9"/>
          <p:cNvGrpSpPr/>
          <p:nvPr/>
        </p:nvGrpSpPr>
        <p:grpSpPr>
          <a:xfrm>
            <a:off x="869484" y="1382648"/>
            <a:ext cx="3484344" cy="4762278"/>
            <a:chOff x="869484" y="1490133"/>
            <a:chExt cx="3484344" cy="4762278"/>
          </a:xfrm>
          <a:solidFill>
            <a:srgbClr val="92D050"/>
          </a:solidFill>
        </p:grpSpPr>
        <p:sp>
          <p:nvSpPr>
            <p:cNvPr id="11" name="矩形 10"/>
            <p:cNvSpPr/>
            <p:nvPr/>
          </p:nvSpPr>
          <p:spPr>
            <a:xfrm>
              <a:off x="869484" y="2078344"/>
              <a:ext cx="3484344" cy="35858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a:off x="869484" y="1490133"/>
              <a:ext cx="3484343" cy="58821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等腰三角形 12"/>
            <p:cNvSpPr/>
            <p:nvPr/>
          </p:nvSpPr>
          <p:spPr>
            <a:xfrm flipV="1">
              <a:off x="869484" y="5664200"/>
              <a:ext cx="3484343" cy="58821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7838172" y="1382648"/>
            <a:ext cx="3484344" cy="4762278"/>
            <a:chOff x="7838172" y="1490133"/>
            <a:chExt cx="3484344" cy="4762278"/>
          </a:xfrm>
          <a:solidFill>
            <a:schemeClr val="accent3"/>
          </a:solidFill>
        </p:grpSpPr>
        <p:sp>
          <p:nvSpPr>
            <p:cNvPr id="15" name="矩形 14"/>
            <p:cNvSpPr/>
            <p:nvPr/>
          </p:nvSpPr>
          <p:spPr>
            <a:xfrm>
              <a:off x="7838172" y="2078344"/>
              <a:ext cx="3484344" cy="35858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sp>
          <p:nvSpPr>
            <p:cNvPr id="16" name="等腰三角形 15"/>
            <p:cNvSpPr/>
            <p:nvPr/>
          </p:nvSpPr>
          <p:spPr>
            <a:xfrm>
              <a:off x="7838173" y="1490133"/>
              <a:ext cx="3484343" cy="5882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flipV="1">
              <a:off x="7838173" y="5664200"/>
              <a:ext cx="3484343" cy="5882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4353828" y="1382648"/>
            <a:ext cx="3484345" cy="4762278"/>
            <a:chOff x="4353828" y="1490133"/>
            <a:chExt cx="3484345" cy="4762278"/>
          </a:xfrm>
          <a:solidFill>
            <a:schemeClr val="accent2"/>
          </a:solidFill>
        </p:grpSpPr>
        <p:sp>
          <p:nvSpPr>
            <p:cNvPr id="19" name="矩形 18"/>
            <p:cNvSpPr/>
            <p:nvPr/>
          </p:nvSpPr>
          <p:spPr>
            <a:xfrm>
              <a:off x="4353828" y="2078344"/>
              <a:ext cx="3484344" cy="35858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a:off x="4353830" y="1490133"/>
              <a:ext cx="3484343" cy="5882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flipV="1">
              <a:off x="4353830" y="5664200"/>
              <a:ext cx="3484343" cy="5882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矩形 34"/>
          <p:cNvSpPr/>
          <p:nvPr/>
        </p:nvSpPr>
        <p:spPr>
          <a:xfrm>
            <a:off x="1242361" y="1970859"/>
            <a:ext cx="2734733" cy="51646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200" dirty="0">
                <a:solidFill>
                  <a:schemeClr val="bg2">
                    <a:lumMod val="10000"/>
                  </a:schemeClr>
                </a:solidFill>
                <a:latin typeface="Times New Roman" panose="02020603050405020304" pitchFamily="18" charset="0"/>
                <a:cs typeface="Times New Roman" panose="02020603050405020304" pitchFamily="18" charset="0"/>
              </a:rPr>
              <a:t>Kim loại</a:t>
            </a:r>
          </a:p>
        </p:txBody>
      </p:sp>
      <p:sp>
        <p:nvSpPr>
          <p:cNvPr id="36" name="矩形 35"/>
          <p:cNvSpPr/>
          <p:nvPr/>
        </p:nvSpPr>
        <p:spPr>
          <a:xfrm>
            <a:off x="4692527" y="1970859"/>
            <a:ext cx="2734733" cy="516467"/>
          </a:xfrm>
          <a:prstGeom prst="rect">
            <a:avLst/>
          </a:prstGeom>
          <a:noFill/>
          <a:ln>
            <a:solidFill>
              <a:srgbClr val="2E2E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200" dirty="0">
                <a:solidFill>
                  <a:schemeClr val="bg2">
                    <a:lumMod val="10000"/>
                  </a:schemeClr>
                </a:solidFill>
                <a:latin typeface="Times New Roman" panose="02020603050405020304" pitchFamily="18" charset="0"/>
                <a:cs typeface="Times New Roman" panose="02020603050405020304" pitchFamily="18" charset="0"/>
              </a:rPr>
              <a:t>Phi kim</a:t>
            </a:r>
          </a:p>
        </p:txBody>
      </p:sp>
      <p:sp>
        <p:nvSpPr>
          <p:cNvPr id="37" name="矩形 36"/>
          <p:cNvSpPr/>
          <p:nvPr/>
        </p:nvSpPr>
        <p:spPr>
          <a:xfrm>
            <a:off x="8214907" y="1970859"/>
            <a:ext cx="2734733" cy="51646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200" dirty="0">
                <a:solidFill>
                  <a:schemeClr val="bg2">
                    <a:lumMod val="10000"/>
                  </a:schemeClr>
                </a:solidFill>
                <a:latin typeface="Times New Roman" panose="02020603050405020304" pitchFamily="18" charset="0"/>
                <a:cs typeface="Times New Roman" panose="02020603050405020304" pitchFamily="18" charset="0"/>
              </a:rPr>
              <a:t>Khí hiếm</a:t>
            </a:r>
          </a:p>
        </p:txBody>
      </p:sp>
      <p:sp>
        <p:nvSpPr>
          <p:cNvPr id="40" name="TextBox 39">
            <a:extLst>
              <a:ext uri="{FF2B5EF4-FFF2-40B4-BE49-F238E27FC236}">
                <a16:creationId xmlns:a16="http://schemas.microsoft.com/office/drawing/2014/main" id="{C87645CD-CF73-402C-828D-A207308FBBA2}"/>
              </a:ext>
            </a:extLst>
          </p:cNvPr>
          <p:cNvSpPr txBox="1"/>
          <p:nvPr/>
        </p:nvSpPr>
        <p:spPr>
          <a:xfrm>
            <a:off x="2351598" y="558295"/>
            <a:ext cx="7911068" cy="584775"/>
          </a:xfrm>
          <a:prstGeom prst="rect">
            <a:avLst/>
          </a:prstGeom>
          <a:noFill/>
        </p:spPr>
        <p:txBody>
          <a:bodyPr wrap="square">
            <a:spAutoFit/>
          </a:bodyPr>
          <a:lstStyle/>
          <a:p>
            <a:pPr algn="ctr"/>
            <a:r>
              <a:rPr lang="vi-VN" sz="3200" b="1" dirty="0" smtClean="0">
                <a:solidFill>
                  <a:schemeClr val="bg2">
                    <a:lumMod val="10000"/>
                  </a:schemeClr>
                </a:solidFill>
                <a:latin typeface="Times New Roman" panose="02020603050405020304" pitchFamily="18" charset="0"/>
                <a:cs typeface="Times New Roman" panose="02020603050405020304" pitchFamily="18" charset="0"/>
              </a:rPr>
              <a:t>Đơn chất được phân loại thành </a:t>
            </a:r>
            <a:r>
              <a:rPr lang="vi-VN" sz="3200" b="1" dirty="0">
                <a:solidFill>
                  <a:schemeClr val="bg2">
                    <a:lumMod val="10000"/>
                  </a:schemeClr>
                </a:solidFill>
                <a:latin typeface="Times New Roman" panose="02020603050405020304" pitchFamily="18" charset="0"/>
                <a:cs typeface="Times New Roman" panose="02020603050405020304" pitchFamily="18" charset="0"/>
              </a:rPr>
              <a:t>3 </a:t>
            </a:r>
            <a:r>
              <a:rPr lang="vi-VN" sz="3200" b="1" dirty="0" smtClean="0">
                <a:solidFill>
                  <a:schemeClr val="bg2">
                    <a:lumMod val="10000"/>
                  </a:schemeClr>
                </a:solidFill>
                <a:latin typeface="Times New Roman" panose="02020603050405020304" pitchFamily="18" charset="0"/>
                <a:cs typeface="Times New Roman" panose="02020603050405020304" pitchFamily="18" charset="0"/>
              </a:rPr>
              <a:t>loại</a:t>
            </a:r>
            <a:r>
              <a:rPr lang="vi-VN" sz="3200" b="1" dirty="0">
                <a:solidFill>
                  <a:schemeClr val="bg2">
                    <a:lumMod val="10000"/>
                  </a:schemeClr>
                </a:solidFill>
                <a:latin typeface="Times New Roman" panose="02020603050405020304" pitchFamily="18" charset="0"/>
                <a:cs typeface="Times New Roman" panose="02020603050405020304" pitchFamily="18" charset="0"/>
              </a:rPr>
              <a:t>: </a:t>
            </a:r>
          </a:p>
        </p:txBody>
      </p:sp>
      <p:pic>
        <p:nvPicPr>
          <p:cNvPr id="3" name="Picture 2">
            <a:extLst>
              <a:ext uri="{FF2B5EF4-FFF2-40B4-BE49-F238E27FC236}">
                <a16:creationId xmlns:a16="http://schemas.microsoft.com/office/drawing/2014/main" id="{6DDFB1FF-D2BB-4AFD-9617-819ABE4FAEC9}"/>
              </a:ext>
            </a:extLst>
          </p:cNvPr>
          <p:cNvPicPr>
            <a:picLocks noChangeAspect="1"/>
          </p:cNvPicPr>
          <p:nvPr/>
        </p:nvPicPr>
        <p:blipFill>
          <a:blip r:embed="rId3"/>
          <a:stretch>
            <a:fillRect/>
          </a:stretch>
        </p:blipFill>
        <p:spPr>
          <a:xfrm>
            <a:off x="3222220" y="2660524"/>
            <a:ext cx="1058709" cy="1058709"/>
          </a:xfrm>
          <a:prstGeom prst="rect">
            <a:avLst/>
          </a:prstGeom>
        </p:spPr>
      </p:pic>
      <p:pic>
        <p:nvPicPr>
          <p:cNvPr id="42" name="Picture 41">
            <a:extLst>
              <a:ext uri="{FF2B5EF4-FFF2-40B4-BE49-F238E27FC236}">
                <a16:creationId xmlns:a16="http://schemas.microsoft.com/office/drawing/2014/main" id="{B217C6B3-0B7A-4697-84F5-47E0CB28A398}"/>
              </a:ext>
            </a:extLst>
          </p:cNvPr>
          <p:cNvPicPr>
            <a:picLocks noChangeAspect="1"/>
          </p:cNvPicPr>
          <p:nvPr/>
        </p:nvPicPr>
        <p:blipFill>
          <a:blip r:embed="rId4"/>
          <a:stretch>
            <a:fillRect/>
          </a:stretch>
        </p:blipFill>
        <p:spPr>
          <a:xfrm>
            <a:off x="2063130" y="2773361"/>
            <a:ext cx="1034980" cy="1034980"/>
          </a:xfrm>
          <a:prstGeom prst="rect">
            <a:avLst/>
          </a:prstGeom>
        </p:spPr>
      </p:pic>
      <p:pic>
        <p:nvPicPr>
          <p:cNvPr id="44" name="Picture 43">
            <a:extLst>
              <a:ext uri="{FF2B5EF4-FFF2-40B4-BE49-F238E27FC236}">
                <a16:creationId xmlns:a16="http://schemas.microsoft.com/office/drawing/2014/main" id="{74D0F704-96BF-416C-AD3B-2CFA5C7A58AD}"/>
              </a:ext>
            </a:extLst>
          </p:cNvPr>
          <p:cNvPicPr>
            <a:picLocks noChangeAspect="1"/>
          </p:cNvPicPr>
          <p:nvPr/>
        </p:nvPicPr>
        <p:blipFill>
          <a:blip r:embed="rId5"/>
          <a:stretch>
            <a:fillRect/>
          </a:stretch>
        </p:blipFill>
        <p:spPr>
          <a:xfrm>
            <a:off x="1026179" y="2773361"/>
            <a:ext cx="1051431" cy="1051431"/>
          </a:xfrm>
          <a:prstGeom prst="rect">
            <a:avLst/>
          </a:prstGeom>
        </p:spPr>
      </p:pic>
      <p:sp>
        <p:nvSpPr>
          <p:cNvPr id="45" name="TextBox 44">
            <a:extLst>
              <a:ext uri="{FF2B5EF4-FFF2-40B4-BE49-F238E27FC236}">
                <a16:creationId xmlns:a16="http://schemas.microsoft.com/office/drawing/2014/main" id="{F104DCA4-D4F1-42E1-943B-403B4C78A703}"/>
              </a:ext>
            </a:extLst>
          </p:cNvPr>
          <p:cNvSpPr txBox="1"/>
          <p:nvPr/>
        </p:nvSpPr>
        <p:spPr>
          <a:xfrm>
            <a:off x="1123214" y="3808341"/>
            <a:ext cx="2734733" cy="584775"/>
          </a:xfrm>
          <a:prstGeom prst="rect">
            <a:avLst/>
          </a:prstGeom>
          <a:noFill/>
        </p:spPr>
        <p:txBody>
          <a:bodyPr wrap="square">
            <a:spAutoFit/>
          </a:bodyPr>
          <a:lstStyle/>
          <a:p>
            <a:pPr algn="ctr"/>
            <a:r>
              <a:rPr lang="vi-VN" sz="3200" dirty="0">
                <a:solidFill>
                  <a:schemeClr val="tx1"/>
                </a:solidFill>
              </a:rPr>
              <a:t>Thể rắn</a:t>
            </a:r>
          </a:p>
        </p:txBody>
      </p:sp>
      <p:pic>
        <p:nvPicPr>
          <p:cNvPr id="49" name="Picture 48">
            <a:extLst>
              <a:ext uri="{FF2B5EF4-FFF2-40B4-BE49-F238E27FC236}">
                <a16:creationId xmlns:a16="http://schemas.microsoft.com/office/drawing/2014/main" id="{C89CA14C-11FC-496E-845A-41966774B792}"/>
              </a:ext>
            </a:extLst>
          </p:cNvPr>
          <p:cNvPicPr>
            <a:picLocks noChangeAspect="1"/>
          </p:cNvPicPr>
          <p:nvPr/>
        </p:nvPicPr>
        <p:blipFill>
          <a:blip r:embed="rId6"/>
          <a:stretch>
            <a:fillRect/>
          </a:stretch>
        </p:blipFill>
        <p:spPr>
          <a:xfrm>
            <a:off x="1452628" y="4312096"/>
            <a:ext cx="997556" cy="997556"/>
          </a:xfrm>
          <a:prstGeom prst="rect">
            <a:avLst/>
          </a:prstGeom>
        </p:spPr>
      </p:pic>
      <p:pic>
        <p:nvPicPr>
          <p:cNvPr id="51" name="Picture 50">
            <a:extLst>
              <a:ext uri="{FF2B5EF4-FFF2-40B4-BE49-F238E27FC236}">
                <a16:creationId xmlns:a16="http://schemas.microsoft.com/office/drawing/2014/main" id="{661B7190-315E-45CC-A704-BDF900356F7C}"/>
              </a:ext>
            </a:extLst>
          </p:cNvPr>
          <p:cNvPicPr>
            <a:picLocks noChangeAspect="1"/>
          </p:cNvPicPr>
          <p:nvPr/>
        </p:nvPicPr>
        <p:blipFill>
          <a:blip r:embed="rId7"/>
          <a:stretch>
            <a:fillRect/>
          </a:stretch>
        </p:blipFill>
        <p:spPr>
          <a:xfrm>
            <a:off x="2498701" y="4426464"/>
            <a:ext cx="850687" cy="850687"/>
          </a:xfrm>
          <a:prstGeom prst="rect">
            <a:avLst/>
          </a:prstGeom>
        </p:spPr>
      </p:pic>
      <p:sp>
        <p:nvSpPr>
          <p:cNvPr id="52" name="TextBox 51">
            <a:extLst>
              <a:ext uri="{FF2B5EF4-FFF2-40B4-BE49-F238E27FC236}">
                <a16:creationId xmlns:a16="http://schemas.microsoft.com/office/drawing/2014/main" id="{0E753257-D73D-4207-8676-E42B8EEFF9E1}"/>
              </a:ext>
            </a:extLst>
          </p:cNvPr>
          <p:cNvSpPr txBox="1"/>
          <p:nvPr/>
        </p:nvSpPr>
        <p:spPr>
          <a:xfrm>
            <a:off x="1131334" y="5343000"/>
            <a:ext cx="2734733" cy="584775"/>
          </a:xfrm>
          <a:prstGeom prst="rect">
            <a:avLst/>
          </a:prstGeom>
          <a:noFill/>
        </p:spPr>
        <p:txBody>
          <a:bodyPr wrap="square">
            <a:spAutoFit/>
          </a:bodyPr>
          <a:lstStyle/>
          <a:p>
            <a:pPr algn="ctr"/>
            <a:r>
              <a:rPr lang="vi-VN" sz="3200" dirty="0">
                <a:solidFill>
                  <a:schemeClr val="tx1"/>
                </a:solidFill>
              </a:rPr>
              <a:t>Thể lỏng</a:t>
            </a:r>
          </a:p>
        </p:txBody>
      </p:sp>
      <p:pic>
        <p:nvPicPr>
          <p:cNvPr id="54" name="Picture 53">
            <a:extLst>
              <a:ext uri="{FF2B5EF4-FFF2-40B4-BE49-F238E27FC236}">
                <a16:creationId xmlns:a16="http://schemas.microsoft.com/office/drawing/2014/main" id="{131DAA6B-3120-4924-89C4-7F741F748470}"/>
              </a:ext>
            </a:extLst>
          </p:cNvPr>
          <p:cNvPicPr>
            <a:picLocks noChangeAspect="1"/>
          </p:cNvPicPr>
          <p:nvPr/>
        </p:nvPicPr>
        <p:blipFill>
          <a:blip r:embed="rId8"/>
          <a:stretch>
            <a:fillRect/>
          </a:stretch>
        </p:blipFill>
        <p:spPr>
          <a:xfrm>
            <a:off x="6512588" y="4590183"/>
            <a:ext cx="859423" cy="859423"/>
          </a:xfrm>
          <a:prstGeom prst="rect">
            <a:avLst/>
          </a:prstGeom>
        </p:spPr>
      </p:pic>
      <p:pic>
        <p:nvPicPr>
          <p:cNvPr id="56" name="Picture 55">
            <a:extLst>
              <a:ext uri="{FF2B5EF4-FFF2-40B4-BE49-F238E27FC236}">
                <a16:creationId xmlns:a16="http://schemas.microsoft.com/office/drawing/2014/main" id="{B7EA3B5B-F779-4EB0-8720-364D5B71D21C}"/>
              </a:ext>
            </a:extLst>
          </p:cNvPr>
          <p:cNvPicPr>
            <a:picLocks noChangeAspect="1"/>
          </p:cNvPicPr>
          <p:nvPr/>
        </p:nvPicPr>
        <p:blipFill>
          <a:blip r:embed="rId9"/>
          <a:stretch>
            <a:fillRect/>
          </a:stretch>
        </p:blipFill>
        <p:spPr>
          <a:xfrm>
            <a:off x="5511925" y="3556349"/>
            <a:ext cx="917680" cy="917680"/>
          </a:xfrm>
          <a:prstGeom prst="rect">
            <a:avLst/>
          </a:prstGeom>
        </p:spPr>
      </p:pic>
      <p:pic>
        <p:nvPicPr>
          <p:cNvPr id="58" name="Picture 57">
            <a:extLst>
              <a:ext uri="{FF2B5EF4-FFF2-40B4-BE49-F238E27FC236}">
                <a16:creationId xmlns:a16="http://schemas.microsoft.com/office/drawing/2014/main" id="{06FE33EB-DEAB-408E-B0E7-CCCFB719F04B}"/>
              </a:ext>
            </a:extLst>
          </p:cNvPr>
          <p:cNvPicPr>
            <a:picLocks noChangeAspect="1"/>
          </p:cNvPicPr>
          <p:nvPr/>
        </p:nvPicPr>
        <p:blipFill>
          <a:blip r:embed="rId10"/>
          <a:stretch>
            <a:fillRect/>
          </a:stretch>
        </p:blipFill>
        <p:spPr>
          <a:xfrm>
            <a:off x="4370546" y="3526653"/>
            <a:ext cx="917680" cy="917680"/>
          </a:xfrm>
          <a:prstGeom prst="rect">
            <a:avLst/>
          </a:prstGeom>
        </p:spPr>
      </p:pic>
      <p:pic>
        <p:nvPicPr>
          <p:cNvPr id="60" name="Picture 59">
            <a:extLst>
              <a:ext uri="{FF2B5EF4-FFF2-40B4-BE49-F238E27FC236}">
                <a16:creationId xmlns:a16="http://schemas.microsoft.com/office/drawing/2014/main" id="{09BA8B8B-12A2-4BD3-A5C1-CA6A35F22B91}"/>
              </a:ext>
            </a:extLst>
          </p:cNvPr>
          <p:cNvPicPr>
            <a:picLocks noChangeAspect="1"/>
          </p:cNvPicPr>
          <p:nvPr/>
        </p:nvPicPr>
        <p:blipFill>
          <a:blip r:embed="rId11"/>
          <a:stretch>
            <a:fillRect/>
          </a:stretch>
        </p:blipFill>
        <p:spPr>
          <a:xfrm>
            <a:off x="5883326" y="2608101"/>
            <a:ext cx="723850" cy="723850"/>
          </a:xfrm>
          <a:prstGeom prst="rect">
            <a:avLst/>
          </a:prstGeom>
        </p:spPr>
      </p:pic>
      <p:pic>
        <p:nvPicPr>
          <p:cNvPr id="62" name="Picture 61">
            <a:extLst>
              <a:ext uri="{FF2B5EF4-FFF2-40B4-BE49-F238E27FC236}">
                <a16:creationId xmlns:a16="http://schemas.microsoft.com/office/drawing/2014/main" id="{52B2E03C-1E1E-4616-B22A-6A10F0567D0D}"/>
              </a:ext>
            </a:extLst>
          </p:cNvPr>
          <p:cNvPicPr>
            <a:picLocks noChangeAspect="1"/>
          </p:cNvPicPr>
          <p:nvPr/>
        </p:nvPicPr>
        <p:blipFill>
          <a:blip r:embed="rId12"/>
          <a:stretch>
            <a:fillRect/>
          </a:stretch>
        </p:blipFill>
        <p:spPr>
          <a:xfrm>
            <a:off x="6703410" y="2594807"/>
            <a:ext cx="723850" cy="723850"/>
          </a:xfrm>
          <a:prstGeom prst="rect">
            <a:avLst/>
          </a:prstGeom>
        </p:spPr>
      </p:pic>
      <p:sp>
        <p:nvSpPr>
          <p:cNvPr id="63" name="TextBox 62">
            <a:extLst>
              <a:ext uri="{FF2B5EF4-FFF2-40B4-BE49-F238E27FC236}">
                <a16:creationId xmlns:a16="http://schemas.microsoft.com/office/drawing/2014/main" id="{9A152A41-57CB-425D-9F09-77569CCA690C}"/>
              </a:ext>
            </a:extLst>
          </p:cNvPr>
          <p:cNvSpPr txBox="1"/>
          <p:nvPr/>
        </p:nvSpPr>
        <p:spPr>
          <a:xfrm>
            <a:off x="4256023" y="2707771"/>
            <a:ext cx="1732911" cy="584775"/>
          </a:xfrm>
          <a:prstGeom prst="rect">
            <a:avLst/>
          </a:prstGeom>
          <a:noFill/>
        </p:spPr>
        <p:txBody>
          <a:bodyPr wrap="square">
            <a:spAutoFit/>
          </a:bodyPr>
          <a:lstStyle/>
          <a:p>
            <a:pPr algn="ctr"/>
            <a:r>
              <a:rPr lang="vi-VN" sz="3200" dirty="0">
                <a:solidFill>
                  <a:schemeClr val="tx1"/>
                </a:solidFill>
              </a:rPr>
              <a:t>Thể rắn</a:t>
            </a:r>
          </a:p>
        </p:txBody>
      </p:sp>
      <p:sp>
        <p:nvSpPr>
          <p:cNvPr id="64" name="TextBox 63">
            <a:extLst>
              <a:ext uri="{FF2B5EF4-FFF2-40B4-BE49-F238E27FC236}">
                <a16:creationId xmlns:a16="http://schemas.microsoft.com/office/drawing/2014/main" id="{96E567CD-D0C0-4004-B3D0-4D41C3C11D98}"/>
              </a:ext>
            </a:extLst>
          </p:cNvPr>
          <p:cNvSpPr txBox="1"/>
          <p:nvPr/>
        </p:nvSpPr>
        <p:spPr>
          <a:xfrm>
            <a:off x="9804903" y="4067428"/>
            <a:ext cx="1732911" cy="584775"/>
          </a:xfrm>
          <a:prstGeom prst="rect">
            <a:avLst/>
          </a:prstGeom>
          <a:noFill/>
        </p:spPr>
        <p:txBody>
          <a:bodyPr wrap="square">
            <a:spAutoFit/>
          </a:bodyPr>
          <a:lstStyle/>
          <a:p>
            <a:pPr algn="ctr"/>
            <a:r>
              <a:rPr lang="vi-VN" sz="3200" dirty="0">
                <a:solidFill>
                  <a:schemeClr val="tx1"/>
                </a:solidFill>
              </a:rPr>
              <a:t>......</a:t>
            </a:r>
          </a:p>
        </p:txBody>
      </p:sp>
      <p:sp>
        <p:nvSpPr>
          <p:cNvPr id="65" name="TextBox 64">
            <a:extLst>
              <a:ext uri="{FF2B5EF4-FFF2-40B4-BE49-F238E27FC236}">
                <a16:creationId xmlns:a16="http://schemas.microsoft.com/office/drawing/2014/main" id="{58746C60-AD1F-40A0-BC16-281F455BFEEE}"/>
              </a:ext>
            </a:extLst>
          </p:cNvPr>
          <p:cNvSpPr txBox="1"/>
          <p:nvPr/>
        </p:nvSpPr>
        <p:spPr>
          <a:xfrm>
            <a:off x="4497293" y="4764785"/>
            <a:ext cx="1809839" cy="584775"/>
          </a:xfrm>
          <a:prstGeom prst="rect">
            <a:avLst/>
          </a:prstGeom>
          <a:noFill/>
        </p:spPr>
        <p:txBody>
          <a:bodyPr wrap="square">
            <a:spAutoFit/>
          </a:bodyPr>
          <a:lstStyle/>
          <a:p>
            <a:pPr algn="ctr"/>
            <a:r>
              <a:rPr lang="vi-VN" sz="3200" dirty="0">
                <a:solidFill>
                  <a:schemeClr val="tx1"/>
                </a:solidFill>
              </a:rPr>
              <a:t>Thể lỏng</a:t>
            </a:r>
          </a:p>
        </p:txBody>
      </p:sp>
      <p:pic>
        <p:nvPicPr>
          <p:cNvPr id="67" name="Picture 66">
            <a:extLst>
              <a:ext uri="{FF2B5EF4-FFF2-40B4-BE49-F238E27FC236}">
                <a16:creationId xmlns:a16="http://schemas.microsoft.com/office/drawing/2014/main" id="{EC36FFB3-776F-423B-9B79-8F19BCA7FB10}"/>
              </a:ext>
            </a:extLst>
          </p:cNvPr>
          <p:cNvPicPr>
            <a:picLocks noChangeAspect="1"/>
          </p:cNvPicPr>
          <p:nvPr/>
        </p:nvPicPr>
        <p:blipFill>
          <a:blip r:embed="rId13"/>
          <a:stretch>
            <a:fillRect/>
          </a:stretch>
        </p:blipFill>
        <p:spPr>
          <a:xfrm>
            <a:off x="8955197" y="3746854"/>
            <a:ext cx="966760" cy="966760"/>
          </a:xfrm>
          <a:prstGeom prst="rect">
            <a:avLst/>
          </a:prstGeom>
        </p:spPr>
      </p:pic>
      <p:pic>
        <p:nvPicPr>
          <p:cNvPr id="69" name="Picture 68">
            <a:extLst>
              <a:ext uri="{FF2B5EF4-FFF2-40B4-BE49-F238E27FC236}">
                <a16:creationId xmlns:a16="http://schemas.microsoft.com/office/drawing/2014/main" id="{4DA5F94E-1B25-4DD2-93B9-720F8BB7A98C}"/>
              </a:ext>
            </a:extLst>
          </p:cNvPr>
          <p:cNvPicPr>
            <a:picLocks noChangeAspect="1"/>
          </p:cNvPicPr>
          <p:nvPr/>
        </p:nvPicPr>
        <p:blipFill>
          <a:blip r:embed="rId14"/>
          <a:stretch>
            <a:fillRect/>
          </a:stretch>
        </p:blipFill>
        <p:spPr>
          <a:xfrm>
            <a:off x="9704599" y="2707771"/>
            <a:ext cx="966760" cy="966760"/>
          </a:xfrm>
          <a:prstGeom prst="rect">
            <a:avLst/>
          </a:prstGeom>
        </p:spPr>
      </p:pic>
      <p:pic>
        <p:nvPicPr>
          <p:cNvPr id="71" name="Picture 70">
            <a:extLst>
              <a:ext uri="{FF2B5EF4-FFF2-40B4-BE49-F238E27FC236}">
                <a16:creationId xmlns:a16="http://schemas.microsoft.com/office/drawing/2014/main" id="{2132A154-5B13-4F16-950D-D5DB5B6276B3}"/>
              </a:ext>
            </a:extLst>
          </p:cNvPr>
          <p:cNvPicPr>
            <a:picLocks noChangeAspect="1"/>
          </p:cNvPicPr>
          <p:nvPr/>
        </p:nvPicPr>
        <p:blipFill>
          <a:blip r:embed="rId15"/>
          <a:stretch>
            <a:fillRect/>
          </a:stretch>
        </p:blipFill>
        <p:spPr>
          <a:xfrm>
            <a:off x="8159966" y="2487326"/>
            <a:ext cx="1266352" cy="1266352"/>
          </a:xfrm>
          <a:prstGeom prst="rect">
            <a:avLst/>
          </a:prstGeom>
        </p:spPr>
      </p:pic>
      <p:sp>
        <p:nvSpPr>
          <p:cNvPr id="72" name="TextBox 71">
            <a:extLst>
              <a:ext uri="{FF2B5EF4-FFF2-40B4-BE49-F238E27FC236}">
                <a16:creationId xmlns:a16="http://schemas.microsoft.com/office/drawing/2014/main" id="{355BC780-EED4-4C7D-923B-94F3BEADE5E4}"/>
              </a:ext>
            </a:extLst>
          </p:cNvPr>
          <p:cNvSpPr txBox="1"/>
          <p:nvPr/>
        </p:nvSpPr>
        <p:spPr>
          <a:xfrm>
            <a:off x="6257472" y="3758677"/>
            <a:ext cx="1732911" cy="584775"/>
          </a:xfrm>
          <a:prstGeom prst="rect">
            <a:avLst/>
          </a:prstGeom>
          <a:noFill/>
        </p:spPr>
        <p:txBody>
          <a:bodyPr wrap="square">
            <a:spAutoFit/>
          </a:bodyPr>
          <a:lstStyle/>
          <a:p>
            <a:pPr algn="ctr"/>
            <a:r>
              <a:rPr lang="vi-VN" sz="3200" dirty="0">
                <a:solidFill>
                  <a:schemeClr val="tx1"/>
                </a:solidFill>
              </a:rPr>
              <a:t>Thể khí</a:t>
            </a:r>
          </a:p>
        </p:txBody>
      </p:sp>
      <p:sp>
        <p:nvSpPr>
          <p:cNvPr id="73" name="TextBox 72">
            <a:extLst>
              <a:ext uri="{FF2B5EF4-FFF2-40B4-BE49-F238E27FC236}">
                <a16:creationId xmlns:a16="http://schemas.microsoft.com/office/drawing/2014/main" id="{59A45BFF-DDEA-4125-9948-FBB9418FB773}"/>
              </a:ext>
            </a:extLst>
          </p:cNvPr>
          <p:cNvSpPr txBox="1"/>
          <p:nvPr/>
        </p:nvSpPr>
        <p:spPr>
          <a:xfrm>
            <a:off x="8723150" y="4910529"/>
            <a:ext cx="1732911" cy="584775"/>
          </a:xfrm>
          <a:prstGeom prst="rect">
            <a:avLst/>
          </a:prstGeom>
          <a:noFill/>
        </p:spPr>
        <p:txBody>
          <a:bodyPr wrap="square">
            <a:spAutoFit/>
          </a:bodyPr>
          <a:lstStyle/>
          <a:p>
            <a:pPr algn="ctr"/>
            <a:r>
              <a:rPr lang="vi-VN" sz="3200" dirty="0">
                <a:solidFill>
                  <a:schemeClr val="tx1"/>
                </a:solidFill>
              </a:rPr>
              <a:t>Thể khí</a:t>
            </a:r>
          </a:p>
        </p:txBody>
      </p:sp>
      <p:pic>
        <p:nvPicPr>
          <p:cNvPr id="39" name="Picture 38" descr="ag00218_"/>
          <p:cNvPicPr>
            <a:picLocks noChangeAspect="1" noChangeArrowheads="1" noCrop="1"/>
          </p:cNvPicPr>
          <p:nvPr/>
        </p:nvPicPr>
        <p:blipFill>
          <a:blip r:embed="rId16">
            <a:extLst>
              <a:ext uri="{28A0092B-C50C-407E-A947-70E740481C1C}">
                <a14:useLocalDpi xmlns:a14="http://schemas.microsoft.com/office/drawing/2010/main" val="0"/>
              </a:ext>
            </a:extLst>
          </a:blip>
          <a:srcRect/>
          <a:stretch>
            <a:fillRect/>
          </a:stretch>
        </p:blipFill>
        <p:spPr bwMode="auto">
          <a:xfrm rot="20081521">
            <a:off x="1653376" y="522070"/>
            <a:ext cx="731838"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206400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barn(inVertical)">
                                      <p:cBhvr>
                                        <p:cTn id="10" dur="500"/>
                                        <p:tgtEl>
                                          <p:spTgt spid="35"/>
                                        </p:tgtEl>
                                      </p:cBhvr>
                                    </p:animEffect>
                                  </p:childTnLst>
                                </p:cTn>
                              </p:par>
                              <p:par>
                                <p:cTn id="11" presetID="16" presetClass="entr" presetSubtype="21"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arn(inVertical)">
                                      <p:cBhvr>
                                        <p:cTn id="13" dur="500"/>
                                        <p:tgtEl>
                                          <p:spTgt spid="18"/>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barn(inVertical)">
                                      <p:cBhvr>
                                        <p:cTn id="16" dur="500"/>
                                        <p:tgtEl>
                                          <p:spTgt spid="36"/>
                                        </p:tgtEl>
                                      </p:cBhvr>
                                    </p:animEffect>
                                  </p:childTnLst>
                                </p:cTn>
                              </p:par>
                              <p:par>
                                <p:cTn id="17" presetID="16" presetClass="entr" presetSubtype="21"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barn(inVertical)">
                                      <p:cBhvr>
                                        <p:cTn id="22" dur="500"/>
                                        <p:tgtEl>
                                          <p:spTgt spid="3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barn(inVertical)">
                                      <p:cBhvr>
                                        <p:cTn id="27" dur="500"/>
                                        <p:tgtEl>
                                          <p:spTgt spid="44"/>
                                        </p:tgtEl>
                                      </p:cBhvr>
                                    </p:animEffect>
                                  </p:childTnLst>
                                </p:cTn>
                              </p:par>
                              <p:par>
                                <p:cTn id="28" presetID="16" presetClass="entr" presetSubtype="21"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barn(inVertical)">
                                      <p:cBhvr>
                                        <p:cTn id="30" dur="500"/>
                                        <p:tgtEl>
                                          <p:spTgt spid="42"/>
                                        </p:tgtEl>
                                      </p:cBhvr>
                                    </p:animEffect>
                                  </p:childTnLst>
                                </p:cTn>
                              </p:par>
                              <p:par>
                                <p:cTn id="31" presetID="16" presetClass="entr" presetSubtype="21" fill="hold" nodeType="with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barn(inVertical)">
                                      <p:cBhvr>
                                        <p:cTn id="33" dur="500"/>
                                        <p:tgtEl>
                                          <p:spTgt spid="3"/>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barn(inVertical)">
                                      <p:cBhvr>
                                        <p:cTn id="36" dur="500"/>
                                        <p:tgtEl>
                                          <p:spTgt spid="45"/>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barn(inVertical)">
                                      <p:cBhvr>
                                        <p:cTn id="41" dur="500"/>
                                        <p:tgtEl>
                                          <p:spTgt spid="49"/>
                                        </p:tgtEl>
                                      </p:cBhvr>
                                    </p:animEffect>
                                  </p:childTnLst>
                                </p:cTn>
                              </p:par>
                              <p:par>
                                <p:cTn id="42" presetID="16" presetClass="entr" presetSubtype="21" fill="hold" nodeType="with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barn(inVertical)">
                                      <p:cBhvr>
                                        <p:cTn id="44" dur="500"/>
                                        <p:tgtEl>
                                          <p:spTgt spid="51"/>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barn(inVertical)">
                                      <p:cBhvr>
                                        <p:cTn id="47" dur="500"/>
                                        <p:tgtEl>
                                          <p:spTgt spid="52"/>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60"/>
                                        </p:tgtEl>
                                        <p:attrNameLst>
                                          <p:attrName>style.visibility</p:attrName>
                                        </p:attrNameLst>
                                      </p:cBhvr>
                                      <p:to>
                                        <p:strVal val="visible"/>
                                      </p:to>
                                    </p:set>
                                    <p:animEffect transition="in" filter="barn(inVertical)">
                                      <p:cBhvr>
                                        <p:cTn id="52" dur="500"/>
                                        <p:tgtEl>
                                          <p:spTgt spid="60"/>
                                        </p:tgtEl>
                                      </p:cBhvr>
                                    </p:animEffect>
                                  </p:childTnLst>
                                </p:cTn>
                              </p:par>
                              <p:par>
                                <p:cTn id="53" presetID="16" presetClass="entr" presetSubtype="21" fill="hold" nodeType="withEffect">
                                  <p:stCondLst>
                                    <p:cond delay="0"/>
                                  </p:stCondLst>
                                  <p:childTnLst>
                                    <p:set>
                                      <p:cBhvr>
                                        <p:cTn id="54" dur="1" fill="hold">
                                          <p:stCondLst>
                                            <p:cond delay="0"/>
                                          </p:stCondLst>
                                        </p:cTn>
                                        <p:tgtEl>
                                          <p:spTgt spid="62"/>
                                        </p:tgtEl>
                                        <p:attrNameLst>
                                          <p:attrName>style.visibility</p:attrName>
                                        </p:attrNameLst>
                                      </p:cBhvr>
                                      <p:to>
                                        <p:strVal val="visible"/>
                                      </p:to>
                                    </p:set>
                                    <p:animEffect transition="in" filter="barn(inVertical)">
                                      <p:cBhvr>
                                        <p:cTn id="55" dur="500"/>
                                        <p:tgtEl>
                                          <p:spTgt spid="62"/>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barn(inVertical)">
                                      <p:cBhvr>
                                        <p:cTn id="58" dur="500"/>
                                        <p:tgtEl>
                                          <p:spTgt spid="63"/>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nodeType="click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barn(inVertical)">
                                      <p:cBhvr>
                                        <p:cTn id="63" dur="500"/>
                                        <p:tgtEl>
                                          <p:spTgt spid="58"/>
                                        </p:tgtEl>
                                      </p:cBhvr>
                                    </p:animEffect>
                                  </p:childTnLst>
                                </p:cTn>
                              </p:par>
                              <p:par>
                                <p:cTn id="64" presetID="16" presetClass="entr" presetSubtype="21" fill="hold" nodeType="withEffect">
                                  <p:stCondLst>
                                    <p:cond delay="0"/>
                                  </p:stCondLst>
                                  <p:childTnLst>
                                    <p:set>
                                      <p:cBhvr>
                                        <p:cTn id="65" dur="1" fill="hold">
                                          <p:stCondLst>
                                            <p:cond delay="0"/>
                                          </p:stCondLst>
                                        </p:cTn>
                                        <p:tgtEl>
                                          <p:spTgt spid="56"/>
                                        </p:tgtEl>
                                        <p:attrNameLst>
                                          <p:attrName>style.visibility</p:attrName>
                                        </p:attrNameLst>
                                      </p:cBhvr>
                                      <p:to>
                                        <p:strVal val="visible"/>
                                      </p:to>
                                    </p:set>
                                    <p:animEffect transition="in" filter="barn(inVertical)">
                                      <p:cBhvr>
                                        <p:cTn id="66" dur="500"/>
                                        <p:tgtEl>
                                          <p:spTgt spid="56"/>
                                        </p:tgtEl>
                                      </p:cBhvr>
                                    </p:animEffect>
                                  </p:childTnLst>
                                </p:cTn>
                              </p:par>
                              <p:par>
                                <p:cTn id="67" presetID="16" presetClass="entr" presetSubtype="21" fill="hold" grpId="0" nodeType="withEffect">
                                  <p:stCondLst>
                                    <p:cond delay="0"/>
                                  </p:stCondLst>
                                  <p:childTnLst>
                                    <p:set>
                                      <p:cBhvr>
                                        <p:cTn id="68" dur="1" fill="hold">
                                          <p:stCondLst>
                                            <p:cond delay="0"/>
                                          </p:stCondLst>
                                        </p:cTn>
                                        <p:tgtEl>
                                          <p:spTgt spid="72"/>
                                        </p:tgtEl>
                                        <p:attrNameLst>
                                          <p:attrName>style.visibility</p:attrName>
                                        </p:attrNameLst>
                                      </p:cBhvr>
                                      <p:to>
                                        <p:strVal val="visible"/>
                                      </p:to>
                                    </p:set>
                                    <p:animEffect transition="in" filter="barn(inVertical)">
                                      <p:cBhvr>
                                        <p:cTn id="69" dur="500"/>
                                        <p:tgtEl>
                                          <p:spTgt spid="72"/>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nodeType="click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barn(inVertical)">
                                      <p:cBhvr>
                                        <p:cTn id="74" dur="500"/>
                                        <p:tgtEl>
                                          <p:spTgt spid="54"/>
                                        </p:tgtEl>
                                      </p:cBhvr>
                                    </p:animEffect>
                                  </p:childTnLst>
                                </p:cTn>
                              </p:par>
                              <p:par>
                                <p:cTn id="75" presetID="16" presetClass="entr" presetSubtype="21" fill="hold" grpId="0" nodeType="withEffect">
                                  <p:stCondLst>
                                    <p:cond delay="0"/>
                                  </p:stCondLst>
                                  <p:childTnLst>
                                    <p:set>
                                      <p:cBhvr>
                                        <p:cTn id="76" dur="1" fill="hold">
                                          <p:stCondLst>
                                            <p:cond delay="0"/>
                                          </p:stCondLst>
                                        </p:cTn>
                                        <p:tgtEl>
                                          <p:spTgt spid="65"/>
                                        </p:tgtEl>
                                        <p:attrNameLst>
                                          <p:attrName>style.visibility</p:attrName>
                                        </p:attrNameLst>
                                      </p:cBhvr>
                                      <p:to>
                                        <p:strVal val="visible"/>
                                      </p:to>
                                    </p:set>
                                    <p:animEffect transition="in" filter="barn(inVertical)">
                                      <p:cBhvr>
                                        <p:cTn id="77" dur="500"/>
                                        <p:tgtEl>
                                          <p:spTgt spid="65"/>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nodeType="clickEffect">
                                  <p:stCondLst>
                                    <p:cond delay="0"/>
                                  </p:stCondLst>
                                  <p:childTnLst>
                                    <p:set>
                                      <p:cBhvr>
                                        <p:cTn id="81" dur="1" fill="hold">
                                          <p:stCondLst>
                                            <p:cond delay="0"/>
                                          </p:stCondLst>
                                        </p:cTn>
                                        <p:tgtEl>
                                          <p:spTgt spid="71"/>
                                        </p:tgtEl>
                                        <p:attrNameLst>
                                          <p:attrName>style.visibility</p:attrName>
                                        </p:attrNameLst>
                                      </p:cBhvr>
                                      <p:to>
                                        <p:strVal val="visible"/>
                                      </p:to>
                                    </p:set>
                                    <p:animEffect transition="in" filter="barn(inVertical)">
                                      <p:cBhvr>
                                        <p:cTn id="82" dur="500"/>
                                        <p:tgtEl>
                                          <p:spTgt spid="71"/>
                                        </p:tgtEl>
                                      </p:cBhvr>
                                    </p:animEffect>
                                  </p:childTnLst>
                                </p:cTn>
                              </p:par>
                              <p:par>
                                <p:cTn id="83" presetID="16" presetClass="entr" presetSubtype="21" fill="hold" nodeType="withEffect">
                                  <p:stCondLst>
                                    <p:cond delay="0"/>
                                  </p:stCondLst>
                                  <p:childTnLst>
                                    <p:set>
                                      <p:cBhvr>
                                        <p:cTn id="84" dur="1" fill="hold">
                                          <p:stCondLst>
                                            <p:cond delay="0"/>
                                          </p:stCondLst>
                                        </p:cTn>
                                        <p:tgtEl>
                                          <p:spTgt spid="69"/>
                                        </p:tgtEl>
                                        <p:attrNameLst>
                                          <p:attrName>style.visibility</p:attrName>
                                        </p:attrNameLst>
                                      </p:cBhvr>
                                      <p:to>
                                        <p:strVal val="visible"/>
                                      </p:to>
                                    </p:set>
                                    <p:animEffect transition="in" filter="barn(inVertical)">
                                      <p:cBhvr>
                                        <p:cTn id="85" dur="500"/>
                                        <p:tgtEl>
                                          <p:spTgt spid="69"/>
                                        </p:tgtEl>
                                      </p:cBhvr>
                                    </p:animEffect>
                                  </p:childTnLst>
                                </p:cTn>
                              </p:par>
                              <p:par>
                                <p:cTn id="86" presetID="16" presetClass="entr" presetSubtype="21" fill="hold" nodeType="withEffect">
                                  <p:stCondLst>
                                    <p:cond delay="0"/>
                                  </p:stCondLst>
                                  <p:childTnLst>
                                    <p:set>
                                      <p:cBhvr>
                                        <p:cTn id="87" dur="1" fill="hold">
                                          <p:stCondLst>
                                            <p:cond delay="0"/>
                                          </p:stCondLst>
                                        </p:cTn>
                                        <p:tgtEl>
                                          <p:spTgt spid="67"/>
                                        </p:tgtEl>
                                        <p:attrNameLst>
                                          <p:attrName>style.visibility</p:attrName>
                                        </p:attrNameLst>
                                      </p:cBhvr>
                                      <p:to>
                                        <p:strVal val="visible"/>
                                      </p:to>
                                    </p:set>
                                    <p:animEffect transition="in" filter="barn(inVertical)">
                                      <p:cBhvr>
                                        <p:cTn id="88" dur="500"/>
                                        <p:tgtEl>
                                          <p:spTgt spid="67"/>
                                        </p:tgtEl>
                                      </p:cBhvr>
                                    </p:animEffect>
                                  </p:childTnLst>
                                </p:cTn>
                              </p:par>
                              <p:par>
                                <p:cTn id="89" presetID="16" presetClass="entr" presetSubtype="21" fill="hold" grpId="0" nodeType="withEffect">
                                  <p:stCondLst>
                                    <p:cond delay="0"/>
                                  </p:stCondLst>
                                  <p:childTnLst>
                                    <p:set>
                                      <p:cBhvr>
                                        <p:cTn id="90" dur="1" fill="hold">
                                          <p:stCondLst>
                                            <p:cond delay="0"/>
                                          </p:stCondLst>
                                        </p:cTn>
                                        <p:tgtEl>
                                          <p:spTgt spid="64"/>
                                        </p:tgtEl>
                                        <p:attrNameLst>
                                          <p:attrName>style.visibility</p:attrName>
                                        </p:attrNameLst>
                                      </p:cBhvr>
                                      <p:to>
                                        <p:strVal val="visible"/>
                                      </p:to>
                                    </p:set>
                                    <p:animEffect transition="in" filter="barn(inVertical)">
                                      <p:cBhvr>
                                        <p:cTn id="91" dur="500"/>
                                        <p:tgtEl>
                                          <p:spTgt spid="64"/>
                                        </p:tgtEl>
                                      </p:cBhvr>
                                    </p:animEffect>
                                  </p:childTnLst>
                                </p:cTn>
                              </p:par>
                              <p:par>
                                <p:cTn id="92" presetID="16" presetClass="entr" presetSubtype="21" fill="hold" grpId="0" nodeType="withEffect">
                                  <p:stCondLst>
                                    <p:cond delay="0"/>
                                  </p:stCondLst>
                                  <p:childTnLst>
                                    <p:set>
                                      <p:cBhvr>
                                        <p:cTn id="93" dur="1" fill="hold">
                                          <p:stCondLst>
                                            <p:cond delay="0"/>
                                          </p:stCondLst>
                                        </p:cTn>
                                        <p:tgtEl>
                                          <p:spTgt spid="73"/>
                                        </p:tgtEl>
                                        <p:attrNameLst>
                                          <p:attrName>style.visibility</p:attrName>
                                        </p:attrNameLst>
                                      </p:cBhvr>
                                      <p:to>
                                        <p:strVal val="visible"/>
                                      </p:to>
                                    </p:set>
                                    <p:animEffect transition="in" filter="barn(inVertical)">
                                      <p:cBhvr>
                                        <p:cTn id="94"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45" grpId="0"/>
      <p:bldP spid="52" grpId="0"/>
      <p:bldP spid="63" grpId="0"/>
      <p:bldP spid="64" grpId="0"/>
      <p:bldP spid="65" grpId="0"/>
      <p:bldP spid="72" grpId="0"/>
      <p:bldP spid="7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7216" y="540971"/>
            <a:ext cx="3238500" cy="1325563"/>
          </a:xfrm>
        </p:spPr>
        <p:style>
          <a:lnRef idx="3">
            <a:schemeClr val="lt1"/>
          </a:lnRef>
          <a:fillRef idx="1">
            <a:schemeClr val="accent1"/>
          </a:fillRef>
          <a:effectRef idx="1">
            <a:schemeClr val="accent1"/>
          </a:effectRef>
          <a:fontRef idx="minor">
            <a:schemeClr val="lt1"/>
          </a:fontRef>
        </p:style>
        <p:txBody>
          <a:bodyPr/>
          <a:lstStyle/>
          <a:p>
            <a:pPr algn="ctr"/>
            <a:r>
              <a:rPr lang="en-US" smtClean="0"/>
              <a:t>LUYỆN TẬP </a:t>
            </a:r>
            <a:endParaRPr lang="en-US"/>
          </a:p>
        </p:txBody>
      </p:sp>
    </p:spTree>
    <p:extLst>
      <p:ext uri="{BB962C8B-B14F-4D97-AF65-F5344CB8AC3E}">
        <p14:creationId xmlns:p14="http://schemas.microsoft.com/office/powerpoint/2010/main" val="20797586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61246" y="511912"/>
            <a:ext cx="8035451" cy="2000548"/>
          </a:xfrm>
          <a:prstGeom prst="rect">
            <a:avLst/>
          </a:prstGeom>
        </p:spPr>
        <p:txBody>
          <a:bodyPr wrap="square">
            <a:spAutoFit/>
          </a:bodyPr>
          <a:lstStyle/>
          <a:p>
            <a:pPr algn="just"/>
            <a:r>
              <a:rPr lang="en-US" sz="2800" b="1" i="0" dirty="0" err="1" smtClean="0">
                <a:solidFill>
                  <a:srgbClr val="FF0000"/>
                </a:solidFill>
                <a:effectLst/>
                <a:latin typeface="Times New Roman" panose="02020603050405020304" pitchFamily="18" charset="0"/>
              </a:rPr>
              <a:t>Câu</a:t>
            </a:r>
            <a:r>
              <a:rPr lang="en-US" sz="2800" b="1" i="0" dirty="0" smtClean="0">
                <a:solidFill>
                  <a:srgbClr val="FF0000"/>
                </a:solidFill>
                <a:effectLst/>
                <a:latin typeface="Times New Roman" panose="02020603050405020304" pitchFamily="18" charset="0"/>
              </a:rPr>
              <a:t> 1: </a:t>
            </a:r>
            <a:r>
              <a:rPr lang="en-US" sz="2800" b="0" i="0" dirty="0" err="1" smtClean="0">
                <a:solidFill>
                  <a:srgbClr val="FF0000"/>
                </a:solidFill>
                <a:effectLst/>
                <a:latin typeface="Times New Roman" panose="02020603050405020304" pitchFamily="18" charset="0"/>
              </a:rPr>
              <a:t>Lõi</a:t>
            </a:r>
            <a:r>
              <a:rPr lang="en-US" sz="2800" b="0" i="0" dirty="0" smtClean="0">
                <a:solidFill>
                  <a:srgbClr val="FF0000"/>
                </a:solidFill>
                <a:effectLst/>
                <a:latin typeface="Times New Roman" panose="02020603050405020304" pitchFamily="18" charset="0"/>
              </a:rPr>
              <a:t> </a:t>
            </a:r>
            <a:r>
              <a:rPr lang="en-US" sz="2800" b="0" i="0" dirty="0" err="1" smtClean="0">
                <a:solidFill>
                  <a:srgbClr val="FF0000"/>
                </a:solidFill>
                <a:effectLst/>
                <a:latin typeface="Times New Roman" panose="02020603050405020304" pitchFamily="18" charset="0"/>
              </a:rPr>
              <a:t>dây</a:t>
            </a:r>
            <a:r>
              <a:rPr lang="en-US" sz="2800" b="0" i="0" dirty="0" smtClean="0">
                <a:solidFill>
                  <a:srgbClr val="FF0000"/>
                </a:solidFill>
                <a:effectLst/>
                <a:latin typeface="Times New Roman" panose="02020603050405020304" pitchFamily="18" charset="0"/>
              </a:rPr>
              <a:t> </a:t>
            </a:r>
            <a:r>
              <a:rPr lang="en-US" sz="2800" b="0" i="0" dirty="0" err="1" smtClean="0">
                <a:solidFill>
                  <a:srgbClr val="FF0000"/>
                </a:solidFill>
                <a:effectLst/>
                <a:latin typeface="Times New Roman" panose="02020603050405020304" pitchFamily="18" charset="0"/>
              </a:rPr>
              <a:t>điện</a:t>
            </a:r>
            <a:r>
              <a:rPr lang="en-US" sz="2800" b="0" i="0" dirty="0" smtClean="0">
                <a:solidFill>
                  <a:srgbClr val="FF0000"/>
                </a:solidFill>
                <a:effectLst/>
                <a:latin typeface="Times New Roman" panose="02020603050405020304" pitchFamily="18" charset="0"/>
              </a:rPr>
              <a:t> </a:t>
            </a:r>
            <a:r>
              <a:rPr lang="en-US" sz="2800" b="0" i="0" dirty="0" err="1" smtClean="0">
                <a:solidFill>
                  <a:srgbClr val="FF0000"/>
                </a:solidFill>
                <a:effectLst/>
                <a:latin typeface="Times New Roman" panose="02020603050405020304" pitchFamily="18" charset="0"/>
              </a:rPr>
              <a:t>bằng</a:t>
            </a:r>
            <a:r>
              <a:rPr lang="en-US" sz="2800" b="0" i="0" dirty="0" smtClean="0">
                <a:solidFill>
                  <a:srgbClr val="FF0000"/>
                </a:solidFill>
                <a:effectLst/>
                <a:latin typeface="Times New Roman" panose="02020603050405020304" pitchFamily="18" charset="0"/>
              </a:rPr>
              <a:t> </a:t>
            </a:r>
            <a:r>
              <a:rPr lang="en-US" sz="2800" b="0" i="0" dirty="0" err="1" smtClean="0">
                <a:solidFill>
                  <a:srgbClr val="FF0000"/>
                </a:solidFill>
                <a:effectLst/>
                <a:latin typeface="Times New Roman" panose="02020603050405020304" pitchFamily="18" charset="0"/>
              </a:rPr>
              <a:t>đồng</a:t>
            </a:r>
            <a:r>
              <a:rPr lang="en-US" sz="2800" b="0" i="0" dirty="0" smtClean="0">
                <a:solidFill>
                  <a:srgbClr val="FF0000"/>
                </a:solidFill>
                <a:effectLst/>
                <a:latin typeface="Times New Roman" panose="02020603050405020304" pitchFamily="18" charset="0"/>
              </a:rPr>
              <a:t> </a:t>
            </a:r>
            <a:r>
              <a:rPr lang="en-US" sz="2800" b="0" i="0" dirty="0" err="1" smtClean="0">
                <a:solidFill>
                  <a:srgbClr val="FF0000"/>
                </a:solidFill>
                <a:effectLst/>
                <a:latin typeface="Times New Roman" panose="02020603050405020304" pitchFamily="18" charset="0"/>
              </a:rPr>
              <a:t>chứa</a:t>
            </a:r>
            <a:endParaRPr lang="en-US" sz="2800" b="0" i="0" dirty="0" smtClean="0">
              <a:solidFill>
                <a:srgbClr val="FF0000"/>
              </a:solidFill>
              <a:effectLst/>
              <a:latin typeface="Times New Roman" panose="02020603050405020304" pitchFamily="18" charset="0"/>
            </a:endParaRPr>
          </a:p>
          <a:p>
            <a:pPr algn="just"/>
            <a:r>
              <a:rPr lang="en-US" sz="2400" i="0" dirty="0" smtClean="0">
                <a:effectLst/>
                <a:latin typeface="Times New Roman" panose="02020603050405020304" pitchFamily="18" charset="0"/>
              </a:rPr>
              <a:t>A. </a:t>
            </a:r>
            <a:r>
              <a:rPr lang="en-US" sz="2400" i="0" dirty="0" err="1" smtClean="0">
                <a:effectLst/>
                <a:latin typeface="Times New Roman" panose="02020603050405020304" pitchFamily="18" charset="0"/>
              </a:rPr>
              <a:t>Các</a:t>
            </a:r>
            <a:r>
              <a:rPr lang="en-US" sz="2400" i="0" dirty="0" smtClean="0">
                <a:effectLst/>
                <a:latin typeface="Times New Roman" panose="02020603050405020304" pitchFamily="18" charset="0"/>
              </a:rPr>
              <a:t> </a:t>
            </a:r>
            <a:r>
              <a:rPr lang="en-US" sz="2400" i="0" dirty="0" err="1" smtClean="0">
                <a:effectLst/>
                <a:latin typeface="Times New Roman" panose="02020603050405020304" pitchFamily="18" charset="0"/>
              </a:rPr>
              <a:t>phân</a:t>
            </a:r>
            <a:r>
              <a:rPr lang="en-US" sz="2400" i="0" dirty="0" smtClean="0">
                <a:effectLst/>
                <a:latin typeface="Times New Roman" panose="02020603050405020304" pitchFamily="18" charset="0"/>
              </a:rPr>
              <a:t> </a:t>
            </a:r>
            <a:r>
              <a:rPr lang="en-US" sz="2400" i="0" dirty="0" err="1" smtClean="0">
                <a:effectLst/>
                <a:latin typeface="Times New Roman" panose="02020603050405020304" pitchFamily="18" charset="0"/>
              </a:rPr>
              <a:t>tử</a:t>
            </a:r>
            <a:r>
              <a:rPr lang="en-US" sz="2400" i="0" dirty="0" smtClean="0">
                <a:effectLst/>
                <a:latin typeface="Times New Roman" panose="02020603050405020304" pitchFamily="18" charset="0"/>
              </a:rPr>
              <a:t> Cu</a:t>
            </a:r>
          </a:p>
          <a:p>
            <a:pPr algn="just"/>
            <a:r>
              <a:rPr lang="en-US" sz="2400" i="0" dirty="0" smtClean="0">
                <a:effectLst/>
                <a:latin typeface="Times New Roman" panose="02020603050405020304" pitchFamily="18" charset="0"/>
              </a:rPr>
              <a:t>B. </a:t>
            </a:r>
            <a:r>
              <a:rPr lang="en-US" sz="2400" i="0" dirty="0" err="1" smtClean="0">
                <a:effectLst/>
                <a:latin typeface="Times New Roman" panose="02020603050405020304" pitchFamily="18" charset="0"/>
              </a:rPr>
              <a:t>Các</a:t>
            </a:r>
            <a:r>
              <a:rPr lang="en-US" sz="2400" i="0" dirty="0" smtClean="0">
                <a:effectLst/>
                <a:latin typeface="Times New Roman" panose="02020603050405020304" pitchFamily="18" charset="0"/>
              </a:rPr>
              <a:t> </a:t>
            </a:r>
            <a:r>
              <a:rPr lang="en-US" sz="2400" i="0" dirty="0" err="1" smtClean="0">
                <a:effectLst/>
                <a:latin typeface="Times New Roman" panose="02020603050405020304" pitchFamily="18" charset="0"/>
              </a:rPr>
              <a:t>nguyên</a:t>
            </a:r>
            <a:r>
              <a:rPr lang="en-US" sz="2400" i="0" dirty="0" smtClean="0">
                <a:effectLst/>
                <a:latin typeface="Times New Roman" panose="02020603050405020304" pitchFamily="18" charset="0"/>
              </a:rPr>
              <a:t> </a:t>
            </a:r>
            <a:r>
              <a:rPr lang="en-US" sz="2400" i="0" dirty="0" err="1" smtClean="0">
                <a:effectLst/>
                <a:latin typeface="Times New Roman" panose="02020603050405020304" pitchFamily="18" charset="0"/>
              </a:rPr>
              <a:t>tử</a:t>
            </a:r>
            <a:r>
              <a:rPr lang="en-US" sz="2400" i="0" dirty="0" smtClean="0">
                <a:effectLst/>
                <a:latin typeface="Times New Roman" panose="02020603050405020304" pitchFamily="18" charset="0"/>
              </a:rPr>
              <a:t> Cu </a:t>
            </a:r>
            <a:r>
              <a:rPr lang="en-US" sz="2400" i="0" dirty="0" err="1" smtClean="0">
                <a:effectLst/>
                <a:latin typeface="Times New Roman" panose="02020603050405020304" pitchFamily="18" charset="0"/>
              </a:rPr>
              <a:t>riêng</a:t>
            </a:r>
            <a:r>
              <a:rPr lang="en-US" sz="2400" i="0" dirty="0" smtClean="0">
                <a:effectLst/>
                <a:latin typeface="Times New Roman" panose="02020603050405020304" pitchFamily="18" charset="0"/>
              </a:rPr>
              <a:t> </a:t>
            </a:r>
            <a:r>
              <a:rPr lang="en-US" sz="2400" i="0" dirty="0" err="1" smtClean="0">
                <a:effectLst/>
                <a:latin typeface="Times New Roman" panose="02020603050405020304" pitchFamily="18" charset="0"/>
              </a:rPr>
              <a:t>rẽ</a:t>
            </a:r>
            <a:r>
              <a:rPr lang="en-US" sz="2400" i="0" dirty="0" smtClean="0">
                <a:effectLst/>
                <a:latin typeface="Times New Roman" panose="02020603050405020304" pitchFamily="18" charset="0"/>
              </a:rPr>
              <a:t> </a:t>
            </a:r>
            <a:r>
              <a:rPr lang="en-US" sz="2400" i="0" dirty="0" err="1" smtClean="0">
                <a:effectLst/>
                <a:latin typeface="Times New Roman" panose="02020603050405020304" pitchFamily="18" charset="0"/>
              </a:rPr>
              <a:t>không</a:t>
            </a:r>
            <a:r>
              <a:rPr lang="en-US" sz="2400" i="0" dirty="0" smtClean="0">
                <a:effectLst/>
                <a:latin typeface="Times New Roman" panose="02020603050405020304" pitchFamily="18" charset="0"/>
              </a:rPr>
              <a:t> </a:t>
            </a:r>
            <a:r>
              <a:rPr lang="en-US" sz="2400" i="0" dirty="0" err="1" smtClean="0">
                <a:effectLst/>
                <a:latin typeface="Times New Roman" panose="02020603050405020304" pitchFamily="18" charset="0"/>
              </a:rPr>
              <a:t>liên</a:t>
            </a:r>
            <a:r>
              <a:rPr lang="en-US" sz="2400" i="0" dirty="0" smtClean="0">
                <a:effectLst/>
                <a:latin typeface="Times New Roman" panose="02020603050405020304" pitchFamily="18" charset="0"/>
              </a:rPr>
              <a:t> </a:t>
            </a:r>
            <a:r>
              <a:rPr lang="en-US" sz="2400" i="0" dirty="0" err="1" smtClean="0">
                <a:effectLst/>
                <a:latin typeface="Times New Roman" panose="02020603050405020304" pitchFamily="18" charset="0"/>
              </a:rPr>
              <a:t>kết</a:t>
            </a:r>
            <a:r>
              <a:rPr lang="en-US" sz="2400" i="0" dirty="0" smtClean="0">
                <a:effectLst/>
                <a:latin typeface="Times New Roman" panose="02020603050405020304" pitchFamily="18" charset="0"/>
              </a:rPr>
              <a:t> </a:t>
            </a:r>
            <a:r>
              <a:rPr lang="en-US" sz="2400" i="0" dirty="0" err="1" smtClean="0">
                <a:effectLst/>
                <a:latin typeface="Times New Roman" panose="02020603050405020304" pitchFamily="18" charset="0"/>
              </a:rPr>
              <a:t>với</a:t>
            </a:r>
            <a:r>
              <a:rPr lang="en-US" sz="2400" i="0" dirty="0" smtClean="0">
                <a:effectLst/>
                <a:latin typeface="Times New Roman" panose="02020603050405020304" pitchFamily="18" charset="0"/>
              </a:rPr>
              <a:t> </a:t>
            </a:r>
            <a:r>
              <a:rPr lang="en-US" sz="2400" i="0" dirty="0" err="1" smtClean="0">
                <a:effectLst/>
                <a:latin typeface="Times New Roman" panose="02020603050405020304" pitchFamily="18" charset="0"/>
              </a:rPr>
              <a:t>nhau</a:t>
            </a:r>
            <a:r>
              <a:rPr lang="en-US" sz="2400" i="0" dirty="0" smtClean="0">
                <a:effectLst/>
                <a:latin typeface="Times New Roman" panose="02020603050405020304" pitchFamily="18" charset="0"/>
              </a:rPr>
              <a:t>.</a:t>
            </a:r>
          </a:p>
          <a:p>
            <a:pPr algn="just"/>
            <a:r>
              <a:rPr lang="en-US" sz="2400" i="0" dirty="0" smtClean="0">
                <a:effectLst/>
                <a:latin typeface="Times New Roman" panose="02020603050405020304" pitchFamily="18" charset="0"/>
              </a:rPr>
              <a:t>C. </a:t>
            </a:r>
            <a:r>
              <a:rPr lang="en-US" sz="2400" i="0" dirty="0" err="1" smtClean="0">
                <a:effectLst/>
                <a:latin typeface="Times New Roman" panose="02020603050405020304" pitchFamily="18" charset="0"/>
              </a:rPr>
              <a:t>Rất</a:t>
            </a:r>
            <a:r>
              <a:rPr lang="en-US" sz="2400" i="0" dirty="0" smtClean="0">
                <a:effectLst/>
                <a:latin typeface="Times New Roman" panose="02020603050405020304" pitchFamily="18" charset="0"/>
              </a:rPr>
              <a:t> </a:t>
            </a:r>
            <a:r>
              <a:rPr lang="en-US" sz="2400" i="0" dirty="0" err="1" smtClean="0">
                <a:effectLst/>
                <a:latin typeface="Times New Roman" panose="02020603050405020304" pitchFamily="18" charset="0"/>
              </a:rPr>
              <a:t>nhiều</a:t>
            </a:r>
            <a:r>
              <a:rPr lang="en-US" sz="2400" i="0" dirty="0" smtClean="0">
                <a:effectLst/>
                <a:latin typeface="Times New Roman" panose="02020603050405020304" pitchFamily="18" charset="0"/>
              </a:rPr>
              <a:t> </a:t>
            </a:r>
            <a:r>
              <a:rPr lang="en-US" sz="2400" i="0" dirty="0" err="1" smtClean="0">
                <a:effectLst/>
                <a:latin typeface="Times New Roman" panose="02020603050405020304" pitchFamily="18" charset="0"/>
              </a:rPr>
              <a:t>nguyên</a:t>
            </a:r>
            <a:r>
              <a:rPr lang="en-US" sz="2400" i="0" dirty="0" smtClean="0">
                <a:effectLst/>
                <a:latin typeface="Times New Roman" panose="02020603050405020304" pitchFamily="18" charset="0"/>
              </a:rPr>
              <a:t> </a:t>
            </a:r>
            <a:r>
              <a:rPr lang="en-US" sz="2400" i="0" dirty="0" err="1" smtClean="0">
                <a:effectLst/>
                <a:latin typeface="Times New Roman" panose="02020603050405020304" pitchFamily="18" charset="0"/>
              </a:rPr>
              <a:t>tử</a:t>
            </a:r>
            <a:r>
              <a:rPr lang="en-US" sz="2400" i="0" dirty="0" smtClean="0">
                <a:effectLst/>
                <a:latin typeface="Times New Roman" panose="02020603050405020304" pitchFamily="18" charset="0"/>
              </a:rPr>
              <a:t> Cu </a:t>
            </a:r>
            <a:r>
              <a:rPr lang="en-US" sz="2400" i="0" dirty="0" err="1" smtClean="0">
                <a:effectLst/>
                <a:latin typeface="Times New Roman" panose="02020603050405020304" pitchFamily="18" charset="0"/>
              </a:rPr>
              <a:t>liên</a:t>
            </a:r>
            <a:r>
              <a:rPr lang="en-US" sz="2400" i="0" dirty="0" smtClean="0">
                <a:effectLst/>
                <a:latin typeface="Times New Roman" panose="02020603050405020304" pitchFamily="18" charset="0"/>
              </a:rPr>
              <a:t> </a:t>
            </a:r>
            <a:r>
              <a:rPr lang="en-US" sz="2400" i="0" dirty="0" err="1" smtClean="0">
                <a:effectLst/>
                <a:latin typeface="Times New Roman" panose="02020603050405020304" pitchFamily="18" charset="0"/>
              </a:rPr>
              <a:t>kết</a:t>
            </a:r>
            <a:r>
              <a:rPr lang="en-US" sz="2400" i="0" dirty="0" smtClean="0">
                <a:effectLst/>
                <a:latin typeface="Times New Roman" panose="02020603050405020304" pitchFamily="18" charset="0"/>
              </a:rPr>
              <a:t> </a:t>
            </a:r>
            <a:r>
              <a:rPr lang="en-US" sz="2400" i="0" dirty="0" err="1" smtClean="0">
                <a:effectLst/>
                <a:latin typeface="Times New Roman" panose="02020603050405020304" pitchFamily="18" charset="0"/>
              </a:rPr>
              <a:t>với</a:t>
            </a:r>
            <a:r>
              <a:rPr lang="en-US" sz="2400" i="0" dirty="0" smtClean="0">
                <a:effectLst/>
                <a:latin typeface="Times New Roman" panose="02020603050405020304" pitchFamily="18" charset="0"/>
              </a:rPr>
              <a:t> </a:t>
            </a:r>
            <a:r>
              <a:rPr lang="en-US" sz="2400" i="0" dirty="0" err="1" smtClean="0">
                <a:effectLst/>
                <a:latin typeface="Times New Roman" panose="02020603050405020304" pitchFamily="18" charset="0"/>
              </a:rPr>
              <a:t>nhau</a:t>
            </a:r>
            <a:r>
              <a:rPr lang="en-US" sz="2400" i="0" dirty="0" smtClean="0">
                <a:effectLst/>
                <a:latin typeface="Times New Roman" panose="02020603050405020304" pitchFamily="18" charset="0"/>
              </a:rPr>
              <a:t>.</a:t>
            </a:r>
          </a:p>
          <a:p>
            <a:pPr algn="just"/>
            <a:r>
              <a:rPr lang="en-US" sz="2400" i="0" dirty="0" smtClean="0">
                <a:effectLst/>
                <a:latin typeface="Times New Roman" panose="02020603050405020304" pitchFamily="18" charset="0"/>
              </a:rPr>
              <a:t>D. </a:t>
            </a:r>
            <a:r>
              <a:rPr lang="en-US" sz="2400" i="0" dirty="0" err="1" smtClean="0">
                <a:effectLst/>
                <a:latin typeface="Times New Roman" panose="02020603050405020304" pitchFamily="18" charset="0"/>
              </a:rPr>
              <a:t>Một</a:t>
            </a:r>
            <a:r>
              <a:rPr lang="en-US" sz="2400" i="0" dirty="0" smtClean="0">
                <a:effectLst/>
                <a:latin typeface="Times New Roman" panose="02020603050405020304" pitchFamily="18" charset="0"/>
              </a:rPr>
              <a:t> </a:t>
            </a:r>
            <a:r>
              <a:rPr lang="en-US" sz="2400" i="0" dirty="0" err="1" smtClean="0">
                <a:effectLst/>
                <a:latin typeface="Times New Roman" panose="02020603050405020304" pitchFamily="18" charset="0"/>
              </a:rPr>
              <a:t>nguyên</a:t>
            </a:r>
            <a:r>
              <a:rPr lang="en-US" sz="2400" i="0" dirty="0" smtClean="0">
                <a:effectLst/>
                <a:latin typeface="Times New Roman" panose="02020603050405020304" pitchFamily="18" charset="0"/>
              </a:rPr>
              <a:t> </a:t>
            </a:r>
            <a:r>
              <a:rPr lang="en-US" sz="2400" i="0" dirty="0" err="1" smtClean="0">
                <a:effectLst/>
                <a:latin typeface="Times New Roman" panose="02020603050405020304" pitchFamily="18" charset="0"/>
              </a:rPr>
              <a:t>tử</a:t>
            </a:r>
            <a:r>
              <a:rPr lang="en-US" sz="2400" i="0" dirty="0" smtClean="0">
                <a:effectLst/>
                <a:latin typeface="Times New Roman" panose="02020603050405020304" pitchFamily="18" charset="0"/>
              </a:rPr>
              <a:t> Cu.</a:t>
            </a:r>
            <a:endParaRPr lang="en-US" sz="2400" i="0" dirty="0">
              <a:effectLst/>
              <a:latin typeface="Times New Roman" panose="02020603050405020304" pitchFamily="18" charset="0"/>
            </a:endParaRPr>
          </a:p>
        </p:txBody>
      </p:sp>
      <p:sp>
        <p:nvSpPr>
          <p:cNvPr id="3" name="Rectangle 2"/>
          <p:cNvSpPr/>
          <p:nvPr/>
        </p:nvSpPr>
        <p:spPr>
          <a:xfrm>
            <a:off x="1461245" y="2859339"/>
            <a:ext cx="10021005" cy="2677656"/>
          </a:xfrm>
          <a:prstGeom prst="rect">
            <a:avLst/>
          </a:prstGeom>
        </p:spPr>
        <p:txBody>
          <a:bodyPr wrap="square">
            <a:spAutoFit/>
          </a:bodyPr>
          <a:lstStyle/>
          <a:p>
            <a:pPr algn="just"/>
            <a:r>
              <a:rPr lang="vi-VN" sz="2800" i="0" dirty="0" smtClean="0">
                <a:solidFill>
                  <a:srgbClr val="FF0000"/>
                </a:solidFill>
                <a:effectLst/>
                <a:latin typeface="Times New Roman" panose="02020603050405020304" pitchFamily="18" charset="0"/>
              </a:rPr>
              <a:t>Câu </a:t>
            </a:r>
            <a:r>
              <a:rPr lang="en-US" sz="2800" i="0" dirty="0" smtClean="0">
                <a:solidFill>
                  <a:srgbClr val="FF0000"/>
                </a:solidFill>
                <a:effectLst/>
                <a:latin typeface="Times New Roman" panose="02020603050405020304" pitchFamily="18" charset="0"/>
              </a:rPr>
              <a:t>2</a:t>
            </a:r>
            <a:r>
              <a:rPr lang="vi-VN" sz="2800" i="0" dirty="0" smtClean="0">
                <a:solidFill>
                  <a:srgbClr val="FF0000"/>
                </a:solidFill>
                <a:effectLst/>
                <a:latin typeface="Times New Roman" panose="02020603050405020304" pitchFamily="18" charset="0"/>
              </a:rPr>
              <a:t>: Cho các chất sau: Cu, Mg, NaCl, HCl, BaO, N, O. Có bao nhiêu chất là đơn chất? </a:t>
            </a:r>
          </a:p>
          <a:p>
            <a:pPr algn="just"/>
            <a:r>
              <a:rPr lang="vi-VN" sz="2800" i="0" dirty="0" smtClean="0">
                <a:effectLst/>
                <a:latin typeface="Times New Roman" panose="02020603050405020304" pitchFamily="18" charset="0"/>
              </a:rPr>
              <a:t>A. 2 </a:t>
            </a:r>
          </a:p>
          <a:p>
            <a:pPr algn="just"/>
            <a:r>
              <a:rPr lang="vi-VN" sz="2800" i="0" dirty="0" smtClean="0">
                <a:effectLst/>
                <a:latin typeface="Times New Roman" panose="02020603050405020304" pitchFamily="18" charset="0"/>
              </a:rPr>
              <a:t>B. 3 </a:t>
            </a:r>
          </a:p>
          <a:p>
            <a:pPr algn="just"/>
            <a:r>
              <a:rPr lang="vi-VN" sz="2800" i="0" dirty="0" smtClean="0">
                <a:effectLst/>
                <a:latin typeface="Times New Roman" panose="02020603050405020304" pitchFamily="18" charset="0"/>
              </a:rPr>
              <a:t>C. 4.</a:t>
            </a:r>
          </a:p>
          <a:p>
            <a:pPr algn="just"/>
            <a:r>
              <a:rPr lang="vi-VN" sz="2800" i="0" dirty="0" smtClean="0">
                <a:effectLst/>
                <a:latin typeface="Times New Roman" panose="02020603050405020304" pitchFamily="18" charset="0"/>
              </a:rPr>
              <a:t>D. 5</a:t>
            </a:r>
            <a:endParaRPr lang="vi-VN" sz="2800" i="0" dirty="0">
              <a:effectLst/>
              <a:latin typeface="Times New Roman" panose="02020603050405020304" pitchFamily="18" charset="0"/>
            </a:endParaRPr>
          </a:p>
        </p:txBody>
      </p:sp>
      <p:sp>
        <p:nvSpPr>
          <p:cNvPr id="4" name="Oval 3"/>
          <p:cNvSpPr>
            <a:spLocks noChangeArrowheads="1"/>
          </p:cNvSpPr>
          <p:nvPr/>
        </p:nvSpPr>
        <p:spPr bwMode="auto">
          <a:xfrm>
            <a:off x="1461246" y="1735954"/>
            <a:ext cx="381000" cy="381000"/>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endParaRPr lang="en-US" altLang="en-US">
              <a:solidFill>
                <a:srgbClr val="333399"/>
              </a:solidFill>
              <a:latin typeface="Times New Roman" panose="02020603050405020304" pitchFamily="18" charset="0"/>
            </a:endParaRPr>
          </a:p>
        </p:txBody>
      </p:sp>
      <p:sp>
        <p:nvSpPr>
          <p:cNvPr id="5" name="Oval 4"/>
          <p:cNvSpPr>
            <a:spLocks noChangeArrowheads="1"/>
          </p:cNvSpPr>
          <p:nvPr/>
        </p:nvSpPr>
        <p:spPr bwMode="auto">
          <a:xfrm>
            <a:off x="1461245" y="4670742"/>
            <a:ext cx="381000" cy="381000"/>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endParaRPr lang="en-US" altLang="en-US">
              <a:solidFill>
                <a:srgbClr val="333399"/>
              </a:solidFill>
              <a:latin typeface="Times New Roman" panose="02020603050405020304" pitchFamily="18" charset="0"/>
            </a:endParaRPr>
          </a:p>
        </p:txBody>
      </p:sp>
    </p:spTree>
    <p:extLst>
      <p:ext uri="{BB962C8B-B14F-4D97-AF65-F5344CB8AC3E}">
        <p14:creationId xmlns:p14="http://schemas.microsoft.com/office/powerpoint/2010/main" val="4090665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84513" y="801414"/>
            <a:ext cx="9766663" cy="2677656"/>
          </a:xfrm>
          <a:prstGeom prst="rect">
            <a:avLst/>
          </a:prstGeom>
        </p:spPr>
        <p:txBody>
          <a:bodyPr wrap="square">
            <a:spAutoFit/>
          </a:bodyPr>
          <a:lstStyle/>
          <a:p>
            <a:pPr algn="just"/>
            <a:r>
              <a:rPr lang="vi-VN" sz="2800" b="1" i="0" dirty="0" smtClean="0">
                <a:solidFill>
                  <a:srgbClr val="FF0000"/>
                </a:solidFill>
                <a:effectLst/>
                <a:latin typeface="Times New Roman" panose="02020603050405020304" pitchFamily="18" charset="0"/>
              </a:rPr>
              <a:t>Câu </a:t>
            </a:r>
            <a:r>
              <a:rPr lang="en-US" sz="2800" b="1" dirty="0">
                <a:solidFill>
                  <a:srgbClr val="FF0000"/>
                </a:solidFill>
                <a:latin typeface="Times New Roman" panose="02020603050405020304" pitchFamily="18" charset="0"/>
              </a:rPr>
              <a:t>3</a:t>
            </a:r>
            <a:r>
              <a:rPr lang="vi-VN" sz="2800" b="1" i="0" dirty="0" smtClean="0">
                <a:solidFill>
                  <a:srgbClr val="FF0000"/>
                </a:solidFill>
                <a:effectLst/>
                <a:latin typeface="Times New Roman" panose="02020603050405020304" pitchFamily="18" charset="0"/>
              </a:rPr>
              <a:t>: </a:t>
            </a:r>
            <a:r>
              <a:rPr lang="vi-VN" sz="2800" b="0" i="0" dirty="0" smtClean="0">
                <a:solidFill>
                  <a:srgbClr val="FF0000"/>
                </a:solidFill>
                <a:effectLst/>
                <a:latin typeface="Times New Roman" panose="02020603050405020304" pitchFamily="18" charset="0"/>
              </a:rPr>
              <a:t>Đơn chất là những chất được tạo nên từ bao nhiêu nguyên tố hóa học?</a:t>
            </a:r>
          </a:p>
          <a:p>
            <a:pPr algn="just"/>
            <a:r>
              <a:rPr lang="vi-VN" sz="2800" i="0" dirty="0" smtClean="0">
                <a:effectLst/>
                <a:latin typeface="Times New Roman" panose="02020603050405020304" pitchFamily="18" charset="0"/>
              </a:rPr>
              <a:t>A. Từ 1 nguyên tố</a:t>
            </a:r>
          </a:p>
          <a:p>
            <a:pPr algn="just"/>
            <a:r>
              <a:rPr lang="vi-VN" sz="2800" i="0" dirty="0" smtClean="0">
                <a:effectLst/>
                <a:latin typeface="Times New Roman" panose="02020603050405020304" pitchFamily="18" charset="0"/>
              </a:rPr>
              <a:t>B. Từ 2 nguyên tố trở lên</a:t>
            </a:r>
          </a:p>
          <a:p>
            <a:pPr algn="just"/>
            <a:r>
              <a:rPr lang="vi-VN" sz="2800" i="0" dirty="0" smtClean="0">
                <a:effectLst/>
                <a:latin typeface="Times New Roman" panose="02020603050405020304" pitchFamily="18" charset="0"/>
              </a:rPr>
              <a:t>C. Từ 3 nguyên tố</a:t>
            </a:r>
          </a:p>
          <a:p>
            <a:pPr algn="just"/>
            <a:r>
              <a:rPr lang="vi-VN" sz="2800" i="0" dirty="0" smtClean="0">
                <a:effectLst/>
                <a:latin typeface="Times New Roman" panose="02020603050405020304" pitchFamily="18" charset="0"/>
              </a:rPr>
              <a:t>D. Từ 4 nguyên tố.</a:t>
            </a:r>
            <a:endParaRPr lang="vi-VN" sz="2800" i="0" dirty="0">
              <a:effectLst/>
              <a:latin typeface="Times New Roman" panose="02020603050405020304" pitchFamily="18" charset="0"/>
            </a:endParaRPr>
          </a:p>
        </p:txBody>
      </p:sp>
      <p:sp>
        <p:nvSpPr>
          <p:cNvPr id="3" name="Rectangle 2"/>
          <p:cNvSpPr/>
          <p:nvPr/>
        </p:nvSpPr>
        <p:spPr>
          <a:xfrm>
            <a:off x="1304873" y="3479070"/>
            <a:ext cx="8721635" cy="2677656"/>
          </a:xfrm>
          <a:prstGeom prst="rect">
            <a:avLst/>
          </a:prstGeom>
        </p:spPr>
        <p:txBody>
          <a:bodyPr wrap="square">
            <a:spAutoFit/>
          </a:bodyPr>
          <a:lstStyle/>
          <a:p>
            <a:pPr algn="just"/>
            <a:r>
              <a:rPr lang="vi-VN" sz="2800" i="0" dirty="0" smtClean="0">
                <a:solidFill>
                  <a:srgbClr val="FF0000"/>
                </a:solidFill>
                <a:effectLst/>
                <a:latin typeface="Times New Roman" panose="02020603050405020304" pitchFamily="18" charset="0"/>
              </a:rPr>
              <a:t>Câu </a:t>
            </a:r>
            <a:r>
              <a:rPr lang="en-US" sz="2800" i="0" dirty="0" smtClean="0">
                <a:solidFill>
                  <a:srgbClr val="FF0000"/>
                </a:solidFill>
                <a:effectLst/>
                <a:latin typeface="Times New Roman" panose="02020603050405020304" pitchFamily="18" charset="0"/>
              </a:rPr>
              <a:t>4</a:t>
            </a:r>
            <a:r>
              <a:rPr lang="vi-VN" sz="2800" i="0" dirty="0" smtClean="0">
                <a:solidFill>
                  <a:srgbClr val="FF0000"/>
                </a:solidFill>
                <a:effectLst/>
                <a:latin typeface="Times New Roman" panose="02020603050405020304" pitchFamily="18" charset="0"/>
              </a:rPr>
              <a:t>: Trong các chất sau hãy cho biết dãy nào chỉ gồm toàn đơn chất? </a:t>
            </a:r>
          </a:p>
          <a:p>
            <a:pPr algn="just"/>
            <a:r>
              <a:rPr lang="vi-VN" sz="2800" i="0" dirty="0" smtClean="0">
                <a:effectLst/>
                <a:latin typeface="Times New Roman" panose="02020603050405020304" pitchFamily="18" charset="0"/>
              </a:rPr>
              <a:t>A. FeO, NO, C, S </a:t>
            </a:r>
          </a:p>
          <a:p>
            <a:pPr algn="just"/>
            <a:r>
              <a:rPr lang="vi-VN" sz="2800" i="0" dirty="0" smtClean="0">
                <a:effectLst/>
                <a:latin typeface="Times New Roman" panose="02020603050405020304" pitchFamily="18" charset="0"/>
              </a:rPr>
              <a:t>B. Mg, K, S, C, N</a:t>
            </a:r>
            <a:r>
              <a:rPr lang="vi-VN" sz="2800" i="0" baseline="-25000" dirty="0" smtClean="0">
                <a:effectLst/>
                <a:latin typeface="Times New Roman" panose="02020603050405020304" pitchFamily="18" charset="0"/>
              </a:rPr>
              <a:t>2 </a:t>
            </a:r>
            <a:endParaRPr lang="vi-VN" sz="2800" i="0" dirty="0" smtClean="0">
              <a:effectLst/>
              <a:latin typeface="Times New Roman" panose="02020603050405020304" pitchFamily="18" charset="0"/>
            </a:endParaRPr>
          </a:p>
          <a:p>
            <a:pPr algn="just"/>
            <a:r>
              <a:rPr lang="vi-VN" sz="2800" i="0" dirty="0" smtClean="0">
                <a:effectLst/>
                <a:latin typeface="Times New Roman" panose="02020603050405020304" pitchFamily="18" charset="0"/>
              </a:rPr>
              <a:t>C. Fe, NO</a:t>
            </a:r>
            <a:r>
              <a:rPr lang="vi-VN" sz="2800" i="0" baseline="-25000" dirty="0" smtClean="0">
                <a:effectLst/>
                <a:latin typeface="Times New Roman" panose="02020603050405020304" pitchFamily="18" charset="0"/>
              </a:rPr>
              <a:t>2</a:t>
            </a:r>
            <a:r>
              <a:rPr lang="vi-VN" sz="2800" i="0" dirty="0" smtClean="0">
                <a:effectLst/>
                <a:latin typeface="Times New Roman" panose="02020603050405020304" pitchFamily="18" charset="0"/>
              </a:rPr>
              <a:t> </a:t>
            </a:r>
            <a:r>
              <a:rPr lang="vi-VN" sz="2800" i="0" smtClean="0">
                <a:effectLst/>
                <a:latin typeface="Times New Roman" panose="02020603050405020304" pitchFamily="18" charset="0"/>
              </a:rPr>
              <a:t>, H</a:t>
            </a:r>
            <a:r>
              <a:rPr lang="en-US" sz="2800" i="0" baseline="-25000" smtClean="0">
                <a:effectLst/>
                <a:latin typeface="Times New Roman" panose="02020603050405020304" pitchFamily="18" charset="0"/>
              </a:rPr>
              <a:t>2</a:t>
            </a:r>
            <a:r>
              <a:rPr lang="vi-VN" sz="2800" i="0" smtClean="0">
                <a:effectLst/>
                <a:latin typeface="Times New Roman" panose="02020603050405020304" pitchFamily="18" charset="0"/>
              </a:rPr>
              <a:t>O</a:t>
            </a:r>
            <a:r>
              <a:rPr lang="vi-VN" sz="2800" i="0" dirty="0" smtClean="0">
                <a:effectLst/>
                <a:latin typeface="Times New Roman" panose="02020603050405020304" pitchFamily="18" charset="0"/>
              </a:rPr>
              <a:t> </a:t>
            </a:r>
          </a:p>
          <a:p>
            <a:pPr algn="just"/>
            <a:r>
              <a:rPr lang="vi-VN" sz="2800" i="0" dirty="0" smtClean="0">
                <a:effectLst/>
                <a:latin typeface="Times New Roman" panose="02020603050405020304" pitchFamily="18" charset="0"/>
              </a:rPr>
              <a:t>D. Cu(NO</a:t>
            </a:r>
            <a:r>
              <a:rPr lang="vi-VN" sz="2800" i="0" baseline="-25000" dirty="0" smtClean="0">
                <a:effectLst/>
                <a:latin typeface="Times New Roman" panose="02020603050405020304" pitchFamily="18" charset="0"/>
              </a:rPr>
              <a:t>3</a:t>
            </a:r>
            <a:r>
              <a:rPr lang="vi-VN" sz="2800" i="0" dirty="0" smtClean="0">
                <a:effectLst/>
                <a:latin typeface="Times New Roman" panose="02020603050405020304" pitchFamily="18" charset="0"/>
              </a:rPr>
              <a:t>)</a:t>
            </a:r>
            <a:r>
              <a:rPr lang="vi-VN" sz="2800" i="0" baseline="-25000" dirty="0" smtClean="0">
                <a:effectLst/>
                <a:latin typeface="Times New Roman" panose="02020603050405020304" pitchFamily="18" charset="0"/>
              </a:rPr>
              <a:t>2 </a:t>
            </a:r>
            <a:r>
              <a:rPr lang="vi-VN" sz="2800" i="0" dirty="0" smtClean="0">
                <a:effectLst/>
                <a:latin typeface="Times New Roman" panose="02020603050405020304" pitchFamily="18" charset="0"/>
              </a:rPr>
              <a:t>, KCl, HCl</a:t>
            </a:r>
            <a:endParaRPr lang="vi-VN" sz="2800" i="0" dirty="0">
              <a:effectLst/>
              <a:latin typeface="Times New Roman" panose="02020603050405020304" pitchFamily="18" charset="0"/>
            </a:endParaRPr>
          </a:p>
        </p:txBody>
      </p:sp>
      <p:sp>
        <p:nvSpPr>
          <p:cNvPr id="4" name="Oval 3"/>
          <p:cNvSpPr>
            <a:spLocks noChangeArrowheads="1"/>
          </p:cNvSpPr>
          <p:nvPr/>
        </p:nvSpPr>
        <p:spPr bwMode="auto">
          <a:xfrm>
            <a:off x="1304873" y="1759242"/>
            <a:ext cx="381000" cy="381000"/>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endParaRPr lang="en-US" altLang="en-US">
              <a:solidFill>
                <a:srgbClr val="333399"/>
              </a:solidFill>
              <a:latin typeface="Times New Roman" panose="02020603050405020304" pitchFamily="18" charset="0"/>
            </a:endParaRPr>
          </a:p>
        </p:txBody>
      </p:sp>
      <p:sp>
        <p:nvSpPr>
          <p:cNvPr id="5" name="Oval 4"/>
          <p:cNvSpPr>
            <a:spLocks noChangeArrowheads="1"/>
          </p:cNvSpPr>
          <p:nvPr/>
        </p:nvSpPr>
        <p:spPr bwMode="auto">
          <a:xfrm>
            <a:off x="1305637" y="4817898"/>
            <a:ext cx="381000" cy="381000"/>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endParaRPr lang="en-US" altLang="en-US">
              <a:solidFill>
                <a:srgbClr val="333399"/>
              </a:solidFill>
              <a:latin typeface="Times New Roman" panose="02020603050405020304" pitchFamily="18" charset="0"/>
            </a:endParaRPr>
          </a:p>
        </p:txBody>
      </p:sp>
      <p:sp>
        <p:nvSpPr>
          <p:cNvPr id="6" name="Oval 5"/>
          <p:cNvSpPr/>
          <p:nvPr/>
        </p:nvSpPr>
        <p:spPr>
          <a:xfrm>
            <a:off x="11547566" y="6439989"/>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1234057" y="6485707"/>
            <a:ext cx="816428" cy="3722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n w="0"/>
                <a:solidFill>
                  <a:schemeClr val="tx1"/>
                </a:solidFill>
                <a:effectLst>
                  <a:outerShdw blurRad="38100" dist="19050" dir="2700000" algn="tl" rotWithShape="0">
                    <a:schemeClr val="dk1">
                      <a:alpha val="40000"/>
                    </a:schemeClr>
                  </a:outerShdw>
                </a:effectLst>
              </a:rPr>
              <a:t>T20</a:t>
            </a:r>
            <a:endParaRPr lang="en-US"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768412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0292" y="762402"/>
            <a:ext cx="11095893" cy="1791260"/>
          </a:xfrm>
          <a:prstGeom prst="rect">
            <a:avLst/>
          </a:prstGeom>
        </p:spPr>
        <p:txBody>
          <a:bodyPr wrap="square">
            <a:spAutoFit/>
          </a:bodyPr>
          <a:lstStyle/>
          <a:p>
            <a:pPr>
              <a:lnSpc>
                <a:spcPct val="115000"/>
              </a:lnSpc>
              <a:spcAft>
                <a:spcPts val="0"/>
              </a:spcAft>
            </a:pPr>
            <a:r>
              <a:rPr lang="en-US" sz="3200">
                <a:latin typeface="Times New Roman" panose="02020603050405020304" pitchFamily="18" charset="0"/>
                <a:ea typeface="Calibri" panose="020F0502020204030204" pitchFamily="34" charset="0"/>
                <a:cs typeface="Times New Roman" panose="02020603050405020304" pitchFamily="18" charset="0"/>
              </a:rPr>
              <a:t>Câu </a:t>
            </a:r>
            <a:r>
              <a:rPr lang="en-US" sz="3200" smtClean="0">
                <a:latin typeface="Times New Roman" panose="02020603050405020304" pitchFamily="18" charset="0"/>
                <a:ea typeface="Calibri" panose="020F0502020204030204" pitchFamily="34" charset="0"/>
                <a:cs typeface="Times New Roman" panose="02020603050405020304" pitchFamily="18" charset="0"/>
              </a:rPr>
              <a:t>5. </a:t>
            </a:r>
            <a:r>
              <a:rPr lang="en-US" sz="3200">
                <a:latin typeface="Times New Roman" panose="02020603050405020304" pitchFamily="18" charset="0"/>
                <a:ea typeface="Calibri" panose="020F0502020204030204" pitchFamily="34" charset="0"/>
                <a:cs typeface="Times New Roman" panose="02020603050405020304" pitchFamily="18" charset="0"/>
              </a:rPr>
              <a:t>Cho các công thức hóa học sau : S, N</a:t>
            </a:r>
            <a:r>
              <a:rPr lang="en-US" sz="3200" baseline="-25000">
                <a:latin typeface="Times New Roman" panose="02020603050405020304" pitchFamily="18" charset="0"/>
                <a:ea typeface="Calibri" panose="020F0502020204030204" pitchFamily="34" charset="0"/>
                <a:cs typeface="Times New Roman" panose="02020603050405020304" pitchFamily="18" charset="0"/>
              </a:rPr>
              <a:t>2</a:t>
            </a:r>
            <a:r>
              <a:rPr lang="en-US" sz="3200">
                <a:latin typeface="Times New Roman" panose="02020603050405020304" pitchFamily="18" charset="0"/>
                <a:ea typeface="Calibri" panose="020F0502020204030204" pitchFamily="34" charset="0"/>
                <a:cs typeface="Times New Roman" panose="02020603050405020304" pitchFamily="18" charset="0"/>
              </a:rPr>
              <a:t>, BaCO</a:t>
            </a:r>
            <a:r>
              <a:rPr lang="en-US" sz="3200" baseline="-25000">
                <a:latin typeface="Times New Roman" panose="02020603050405020304" pitchFamily="18" charset="0"/>
                <a:ea typeface="Calibri" panose="020F0502020204030204" pitchFamily="34" charset="0"/>
                <a:cs typeface="Times New Roman" panose="02020603050405020304" pitchFamily="18" charset="0"/>
              </a:rPr>
              <a:t>3</a:t>
            </a:r>
            <a:r>
              <a:rPr lang="en-US" sz="3200">
                <a:latin typeface="Times New Roman" panose="02020603050405020304" pitchFamily="18" charset="0"/>
                <a:ea typeface="Calibri" panose="020F0502020204030204" pitchFamily="34" charset="0"/>
                <a:cs typeface="Times New Roman" panose="02020603050405020304" pitchFamily="18" charset="0"/>
              </a:rPr>
              <a:t>, </a:t>
            </a:r>
            <a:r>
              <a:rPr lang="en-US" sz="3200" smtClean="0">
                <a:latin typeface="Times New Roman" panose="02020603050405020304" pitchFamily="18" charset="0"/>
                <a:ea typeface="Calibri" panose="020F0502020204030204" pitchFamily="34" charset="0"/>
                <a:cs typeface="Times New Roman" panose="02020603050405020304" pitchFamily="18" charset="0"/>
              </a:rPr>
              <a:t>Na,   Fe</a:t>
            </a:r>
            <a:r>
              <a:rPr lang="en-US" sz="3200" baseline="-25000" smtClean="0">
                <a:latin typeface="Times New Roman" panose="02020603050405020304" pitchFamily="18" charset="0"/>
                <a:ea typeface="Calibri" panose="020F0502020204030204" pitchFamily="34" charset="0"/>
                <a:cs typeface="Times New Roman" panose="02020603050405020304" pitchFamily="18" charset="0"/>
              </a:rPr>
              <a:t>3</a:t>
            </a:r>
            <a:r>
              <a:rPr lang="en-US" sz="3200" smtClean="0">
                <a:latin typeface="Times New Roman" panose="02020603050405020304" pitchFamily="18" charset="0"/>
                <a:ea typeface="Calibri" panose="020F0502020204030204" pitchFamily="34" charset="0"/>
                <a:cs typeface="Times New Roman" panose="02020603050405020304" pitchFamily="18" charset="0"/>
              </a:rPr>
              <a:t>O</a:t>
            </a:r>
            <a:r>
              <a:rPr lang="en-US" sz="3200" baseline="-25000" smtClean="0">
                <a:latin typeface="Times New Roman" panose="02020603050405020304" pitchFamily="18" charset="0"/>
                <a:ea typeface="Calibri" panose="020F0502020204030204" pitchFamily="34" charset="0"/>
                <a:cs typeface="Times New Roman" panose="02020603050405020304" pitchFamily="18" charset="0"/>
              </a:rPr>
              <a:t>4</a:t>
            </a:r>
            <a:r>
              <a:rPr lang="en-US" sz="3200" smtClean="0">
                <a:latin typeface="Times New Roman" panose="02020603050405020304" pitchFamily="18" charset="0"/>
                <a:ea typeface="Calibri" panose="020F0502020204030204" pitchFamily="34" charset="0"/>
                <a:cs typeface="Times New Roman" panose="02020603050405020304" pitchFamily="18" charset="0"/>
              </a:rPr>
              <a:t> ; H</a:t>
            </a:r>
            <a:r>
              <a:rPr lang="en-US" sz="3200" baseline="-25000" smtClean="0">
                <a:latin typeface="Times New Roman" panose="02020603050405020304" pitchFamily="18" charset="0"/>
                <a:ea typeface="Calibri" panose="020F0502020204030204" pitchFamily="34" charset="0"/>
                <a:cs typeface="Times New Roman" panose="02020603050405020304" pitchFamily="18" charset="0"/>
              </a:rPr>
              <a:t>2</a:t>
            </a:r>
            <a:r>
              <a:rPr lang="en-US" sz="3200">
                <a:latin typeface="Times New Roman" panose="02020603050405020304" pitchFamily="18" charset="0"/>
                <a:ea typeface="Calibri" panose="020F0502020204030204" pitchFamily="34" charset="0"/>
                <a:cs typeface="Times New Roman" panose="02020603050405020304" pitchFamily="18" charset="0"/>
              </a:rPr>
              <a:t>, HCl, Mg. Số đơn chất là:</a:t>
            </a:r>
            <a:endParaRPr lang="en-US" sz="320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US" sz="3200" smtClean="0">
                <a:latin typeface="Times New Roman" panose="02020603050405020304" pitchFamily="18" charset="0"/>
                <a:ea typeface="Calibri" panose="020F0502020204030204" pitchFamily="34" charset="0"/>
                <a:cs typeface="Times New Roman" panose="02020603050405020304" pitchFamily="18" charset="0"/>
              </a:rPr>
              <a:t>   A</a:t>
            </a:r>
            <a:r>
              <a:rPr lang="en-US" sz="3200">
                <a:latin typeface="Times New Roman" panose="02020603050405020304" pitchFamily="18" charset="0"/>
                <a:ea typeface="Calibri" panose="020F0502020204030204" pitchFamily="34" charset="0"/>
                <a:cs typeface="Times New Roman" panose="02020603050405020304" pitchFamily="18" charset="0"/>
              </a:rPr>
              <a:t>. 2  </a:t>
            </a:r>
            <a:r>
              <a:rPr lang="en-US" sz="3200" smtClean="0">
                <a:latin typeface="Times New Roman" panose="02020603050405020304" pitchFamily="18" charset="0"/>
                <a:ea typeface="Calibri" panose="020F0502020204030204" pitchFamily="34" charset="0"/>
                <a:cs typeface="Times New Roman" panose="02020603050405020304" pitchFamily="18" charset="0"/>
              </a:rPr>
              <a:t>              </a:t>
            </a:r>
            <a:r>
              <a:rPr lang="en-US" sz="3200">
                <a:latin typeface="Times New Roman" panose="02020603050405020304" pitchFamily="18" charset="0"/>
                <a:ea typeface="Calibri" panose="020F0502020204030204" pitchFamily="34" charset="0"/>
                <a:cs typeface="Times New Roman" panose="02020603050405020304" pitchFamily="18" charset="0"/>
              </a:rPr>
              <a:t>B. 3    </a:t>
            </a:r>
            <a:r>
              <a:rPr lang="en-US" sz="3200" smtClean="0">
                <a:latin typeface="Times New Roman" panose="02020603050405020304" pitchFamily="18" charset="0"/>
                <a:ea typeface="Calibri" panose="020F0502020204030204" pitchFamily="34" charset="0"/>
                <a:cs typeface="Times New Roman" panose="02020603050405020304" pitchFamily="18" charset="0"/>
              </a:rPr>
              <a:t>             C.4                          D.5</a:t>
            </a:r>
            <a:endParaRPr lang="en-US" sz="3200">
              <a:latin typeface="Calibri" panose="020F0502020204030204" pitchFamily="34" charset="0"/>
              <a:ea typeface="Calibri" panose="020F0502020204030204" pitchFamily="34" charset="0"/>
              <a:cs typeface="Times New Roman" panose="02020603050405020304" pitchFamily="18" charset="0"/>
            </a:endParaRPr>
          </a:p>
        </p:txBody>
      </p:sp>
      <p:sp>
        <p:nvSpPr>
          <p:cNvPr id="6" name="Oval 5"/>
          <p:cNvSpPr/>
          <p:nvPr/>
        </p:nvSpPr>
        <p:spPr>
          <a:xfrm>
            <a:off x="8792307" y="1938200"/>
            <a:ext cx="501162" cy="615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D</a:t>
            </a:r>
            <a:endParaRPr lang="en-US"/>
          </a:p>
        </p:txBody>
      </p:sp>
    </p:spTree>
    <p:extLst>
      <p:ext uri="{BB962C8B-B14F-4D97-AF65-F5344CB8AC3E}">
        <p14:creationId xmlns:p14="http://schemas.microsoft.com/office/powerpoint/2010/main" val="2091632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166446" y="1034963"/>
            <a:ext cx="9700846" cy="2357568"/>
          </a:xfrm>
          <a:prstGeom prst="rect">
            <a:avLst/>
          </a:prstGeom>
        </p:spPr>
        <p:txBody>
          <a:bodyPr wrap="square">
            <a:spAutoFit/>
          </a:bodyPr>
          <a:lstStyle/>
          <a:p>
            <a:pPr>
              <a:lnSpc>
                <a:spcPct val="115000"/>
              </a:lnSpc>
              <a:spcAft>
                <a:spcPts val="0"/>
              </a:spcAft>
            </a:pPr>
            <a:r>
              <a:rPr lang="en-US" sz="320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Câu 6</a:t>
            </a:r>
            <a:r>
              <a:rPr lang="en-US" sz="3200" smtClean="0">
                <a:latin typeface="Times New Roman" panose="02020603050405020304" pitchFamily="18" charset="0"/>
                <a:ea typeface="Calibri" panose="020F0502020204030204" pitchFamily="34" charset="0"/>
                <a:cs typeface="Times New Roman" panose="02020603050405020304" pitchFamily="18" charset="0"/>
              </a:rPr>
              <a:t>. </a:t>
            </a:r>
            <a:r>
              <a:rPr lang="en-US" sz="3200">
                <a:latin typeface="Times New Roman" panose="02020603050405020304" pitchFamily="18" charset="0"/>
                <a:ea typeface="Calibri" panose="020F0502020204030204" pitchFamily="34" charset="0"/>
                <a:cs typeface="Times New Roman" panose="02020603050405020304" pitchFamily="18" charset="0"/>
              </a:rPr>
              <a:t>Trong các chất sau hãy cho biết dãy nào chỉ gồm đơn chất?</a:t>
            </a:r>
            <a:endParaRPr lang="en-US" sz="320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US" sz="3200" smtClean="0">
                <a:latin typeface="Times New Roman" panose="02020603050405020304" pitchFamily="18" charset="0"/>
                <a:ea typeface="Calibri" panose="020F0502020204030204" pitchFamily="34" charset="0"/>
                <a:cs typeface="Times New Roman" panose="02020603050405020304" pitchFamily="18" charset="0"/>
              </a:rPr>
              <a:t>   A</a:t>
            </a:r>
            <a:r>
              <a:rPr lang="en-US" sz="3200">
                <a:latin typeface="Times New Roman" panose="02020603050405020304" pitchFamily="18" charset="0"/>
                <a:ea typeface="Calibri" panose="020F0502020204030204" pitchFamily="34" charset="0"/>
                <a:cs typeface="Times New Roman" panose="02020603050405020304" pitchFamily="18" charset="0"/>
              </a:rPr>
              <a:t>. </a:t>
            </a:r>
            <a:r>
              <a:rPr lang="en-US" sz="3200" smtClean="0">
                <a:latin typeface="Times New Roman" panose="02020603050405020304" pitchFamily="18" charset="0"/>
                <a:ea typeface="Calibri" panose="020F0502020204030204" pitchFamily="34" charset="0"/>
                <a:cs typeface="Times New Roman" panose="02020603050405020304" pitchFamily="18" charset="0"/>
              </a:rPr>
              <a:t>NO, </a:t>
            </a:r>
            <a:r>
              <a:rPr lang="en-US" sz="3200">
                <a:latin typeface="Times New Roman" panose="02020603050405020304" pitchFamily="18" charset="0"/>
                <a:ea typeface="Calibri" panose="020F0502020204030204" pitchFamily="34" charset="0"/>
                <a:cs typeface="Times New Roman" panose="02020603050405020304" pitchFamily="18" charset="0"/>
              </a:rPr>
              <a:t>C, S     </a:t>
            </a:r>
            <a:r>
              <a:rPr lang="en-US" sz="3200" smtClean="0">
                <a:latin typeface="Times New Roman" panose="02020603050405020304" pitchFamily="18" charset="0"/>
                <a:ea typeface="Calibri" panose="020F0502020204030204" pitchFamily="34" charset="0"/>
                <a:cs typeface="Times New Roman" panose="02020603050405020304" pitchFamily="18" charset="0"/>
              </a:rPr>
              <a:t>                  B</a:t>
            </a:r>
            <a:r>
              <a:rPr lang="en-US" sz="3200">
                <a:latin typeface="Times New Roman" panose="02020603050405020304" pitchFamily="18" charset="0"/>
                <a:ea typeface="Calibri" panose="020F0502020204030204" pitchFamily="34" charset="0"/>
                <a:cs typeface="Times New Roman" panose="02020603050405020304" pitchFamily="18" charset="0"/>
              </a:rPr>
              <a:t>. </a:t>
            </a:r>
            <a:r>
              <a:rPr lang="en-US" sz="3200" smtClean="0">
                <a:latin typeface="Times New Roman" panose="02020603050405020304" pitchFamily="18" charset="0"/>
                <a:ea typeface="Calibri" panose="020F0502020204030204" pitchFamily="34" charset="0"/>
                <a:cs typeface="Times New Roman" panose="02020603050405020304" pitchFamily="18" charset="0"/>
              </a:rPr>
              <a:t>NO</a:t>
            </a:r>
            <a:r>
              <a:rPr lang="en-US" sz="3200" baseline="-25000" smtClean="0">
                <a:latin typeface="Times New Roman" panose="02020603050405020304" pitchFamily="18" charset="0"/>
                <a:ea typeface="Calibri" panose="020F0502020204030204" pitchFamily="34" charset="0"/>
                <a:cs typeface="Times New Roman" panose="02020603050405020304" pitchFamily="18" charset="0"/>
              </a:rPr>
              <a:t>2; </a:t>
            </a:r>
            <a:r>
              <a:rPr lang="en-US" sz="3200" smtClean="0">
                <a:latin typeface="Times New Roman" panose="02020603050405020304" pitchFamily="18" charset="0"/>
                <a:ea typeface="Calibri" panose="020F0502020204030204" pitchFamily="34" charset="0"/>
                <a:cs typeface="Times New Roman" panose="02020603050405020304" pitchFamily="18" charset="0"/>
              </a:rPr>
              <a:t>H</a:t>
            </a:r>
            <a:r>
              <a:rPr lang="en-US" sz="3200" baseline="-25000" smtClean="0">
                <a:latin typeface="Times New Roman" panose="02020603050405020304" pitchFamily="18" charset="0"/>
                <a:ea typeface="Calibri" panose="020F0502020204030204" pitchFamily="34" charset="0"/>
                <a:cs typeface="Times New Roman" panose="02020603050405020304" pitchFamily="18" charset="0"/>
              </a:rPr>
              <a:t>2</a:t>
            </a:r>
            <a:r>
              <a:rPr lang="en-US" sz="3200" smtClean="0">
                <a:latin typeface="Times New Roman" panose="02020603050405020304" pitchFamily="18" charset="0"/>
                <a:ea typeface="Calibri" panose="020F0502020204030204" pitchFamily="34" charset="0"/>
                <a:cs typeface="Times New Roman" panose="02020603050405020304" pitchFamily="18" charset="0"/>
              </a:rPr>
              <a:t>O</a:t>
            </a:r>
            <a:r>
              <a:rPr lang="en-US" sz="3200">
                <a:latin typeface="Times New Roman" panose="02020603050405020304" pitchFamily="18" charset="0"/>
                <a:ea typeface="Calibri" panose="020F0502020204030204" pitchFamily="34" charset="0"/>
                <a:cs typeface="Times New Roman" panose="02020603050405020304" pitchFamily="18" charset="0"/>
              </a:rPr>
              <a:t>, C</a:t>
            </a:r>
            <a:endParaRPr lang="en-US" sz="320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3200" smtClean="0">
                <a:latin typeface="Times New Roman" panose="02020603050405020304" pitchFamily="18" charset="0"/>
                <a:ea typeface="Calibri" panose="020F0502020204030204" pitchFamily="34" charset="0"/>
                <a:cs typeface="Times New Roman" panose="02020603050405020304" pitchFamily="18" charset="0"/>
              </a:rPr>
              <a:t>   C</a:t>
            </a:r>
            <a:r>
              <a:rPr lang="en-US" sz="3200">
                <a:latin typeface="Times New Roman" panose="02020603050405020304" pitchFamily="18" charset="0"/>
                <a:ea typeface="Calibri" panose="020F0502020204030204" pitchFamily="34" charset="0"/>
                <a:cs typeface="Times New Roman" panose="02020603050405020304" pitchFamily="18" charset="0"/>
              </a:rPr>
              <a:t>. Cl</a:t>
            </a:r>
            <a:r>
              <a:rPr lang="en-US" sz="3200" baseline="-25000">
                <a:latin typeface="Times New Roman" panose="02020603050405020304" pitchFamily="18" charset="0"/>
                <a:ea typeface="Calibri" panose="020F0502020204030204" pitchFamily="34" charset="0"/>
                <a:cs typeface="Times New Roman" panose="02020603050405020304" pitchFamily="18" charset="0"/>
              </a:rPr>
              <a:t>2</a:t>
            </a:r>
            <a:r>
              <a:rPr lang="en-US" sz="3200" smtClean="0">
                <a:latin typeface="Times New Roman" panose="02020603050405020304" pitchFamily="18" charset="0"/>
                <a:ea typeface="Calibri" panose="020F0502020204030204" pitchFamily="34" charset="0"/>
                <a:cs typeface="Times New Roman" panose="02020603050405020304" pitchFamily="18" charset="0"/>
              </a:rPr>
              <a:t>, C</a:t>
            </a:r>
            <a:r>
              <a:rPr lang="en-US" sz="3200">
                <a:latin typeface="Times New Roman" panose="02020603050405020304" pitchFamily="18" charset="0"/>
                <a:ea typeface="Calibri" panose="020F0502020204030204" pitchFamily="34" charset="0"/>
                <a:cs typeface="Times New Roman" panose="02020603050405020304" pitchFamily="18" charset="0"/>
              </a:rPr>
              <a:t>, N</a:t>
            </a:r>
            <a:r>
              <a:rPr lang="en-US" sz="3200" baseline="-25000">
                <a:latin typeface="Times New Roman" panose="02020603050405020304" pitchFamily="18" charset="0"/>
                <a:ea typeface="Calibri" panose="020F0502020204030204" pitchFamily="34" charset="0"/>
                <a:cs typeface="Times New Roman" panose="02020603050405020304" pitchFamily="18" charset="0"/>
              </a:rPr>
              <a:t>2</a:t>
            </a:r>
            <a:r>
              <a:rPr lang="en-US" sz="3200">
                <a:latin typeface="Times New Roman" panose="02020603050405020304" pitchFamily="18" charset="0"/>
                <a:ea typeface="Calibri" panose="020F0502020204030204" pitchFamily="34" charset="0"/>
                <a:cs typeface="Times New Roman" panose="02020603050405020304" pitchFamily="18" charset="0"/>
              </a:rPr>
              <a:t>    </a:t>
            </a:r>
            <a:r>
              <a:rPr lang="en-US" sz="3200" smtClean="0">
                <a:latin typeface="Times New Roman" panose="02020603050405020304" pitchFamily="18" charset="0"/>
                <a:ea typeface="Calibri" panose="020F0502020204030204" pitchFamily="34" charset="0"/>
                <a:cs typeface="Times New Roman" panose="02020603050405020304" pitchFamily="18" charset="0"/>
              </a:rPr>
              <a:t>                   D</a:t>
            </a:r>
            <a:r>
              <a:rPr lang="en-US" sz="3200">
                <a:latin typeface="Times New Roman" panose="02020603050405020304" pitchFamily="18" charset="0"/>
                <a:ea typeface="Calibri" panose="020F0502020204030204" pitchFamily="34" charset="0"/>
                <a:cs typeface="Times New Roman" panose="02020603050405020304" pitchFamily="18" charset="0"/>
              </a:rPr>
              <a:t>. HCl, </a:t>
            </a:r>
            <a:r>
              <a:rPr lang="en-US" sz="3200" smtClean="0">
                <a:latin typeface="Times New Roman" panose="02020603050405020304" pitchFamily="18" charset="0"/>
                <a:ea typeface="Calibri" panose="020F0502020204030204" pitchFamily="34" charset="0"/>
                <a:cs typeface="Times New Roman" panose="02020603050405020304" pitchFamily="18" charset="0"/>
              </a:rPr>
              <a:t>Cl</a:t>
            </a:r>
            <a:r>
              <a:rPr lang="en-US" sz="3200" baseline="-25000" smtClean="0">
                <a:latin typeface="Times New Roman" panose="02020603050405020304" pitchFamily="18" charset="0"/>
                <a:ea typeface="Calibri" panose="020F0502020204030204" pitchFamily="34" charset="0"/>
                <a:cs typeface="Times New Roman" panose="02020603050405020304" pitchFamily="18" charset="0"/>
              </a:rPr>
              <a:t>2; </a:t>
            </a:r>
            <a:r>
              <a:rPr lang="en-US" sz="3200" smtClean="0">
                <a:latin typeface="Times New Roman" panose="02020603050405020304" pitchFamily="18" charset="0"/>
                <a:ea typeface="Calibri" panose="020F0502020204030204" pitchFamily="34" charset="0"/>
                <a:cs typeface="Times New Roman" panose="02020603050405020304" pitchFamily="18" charset="0"/>
              </a:rPr>
              <a:t>H</a:t>
            </a:r>
            <a:r>
              <a:rPr lang="en-US" sz="3200" baseline="-25000" smtClean="0">
                <a:latin typeface="Times New Roman" panose="02020603050405020304" pitchFamily="18" charset="0"/>
                <a:ea typeface="Calibri" panose="020F0502020204030204" pitchFamily="34" charset="0"/>
                <a:cs typeface="Times New Roman" panose="02020603050405020304" pitchFamily="18" charset="0"/>
              </a:rPr>
              <a:t>2</a:t>
            </a:r>
            <a:endParaRPr lang="en-US" sz="3200">
              <a:latin typeface="Calibri" panose="020F0502020204030204" pitchFamily="34" charset="0"/>
              <a:ea typeface="Calibri" panose="020F0502020204030204" pitchFamily="34" charset="0"/>
              <a:cs typeface="Times New Roman" panose="02020603050405020304" pitchFamily="18" charset="0"/>
            </a:endParaRPr>
          </a:p>
        </p:txBody>
      </p:sp>
      <p:sp>
        <p:nvSpPr>
          <p:cNvPr id="7" name="Oval 6"/>
          <p:cNvSpPr/>
          <p:nvPr/>
        </p:nvSpPr>
        <p:spPr>
          <a:xfrm>
            <a:off x="1345223" y="2724315"/>
            <a:ext cx="650631" cy="6682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mtClean="0"/>
              <a:t>c</a:t>
            </a:r>
            <a:endParaRPr lang="en-US" sz="3200"/>
          </a:p>
        </p:txBody>
      </p:sp>
    </p:spTree>
    <p:extLst>
      <p:ext uri="{BB962C8B-B14F-4D97-AF65-F5344CB8AC3E}">
        <p14:creationId xmlns:p14="http://schemas.microsoft.com/office/powerpoint/2010/main" val="2510070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additive="base">
                                        <p:cTn id="1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4784" y="516218"/>
            <a:ext cx="10761784" cy="2640723"/>
          </a:xfrm>
          <a:prstGeom prst="rect">
            <a:avLst/>
          </a:prstGeom>
        </p:spPr>
        <p:txBody>
          <a:bodyPr wrap="square">
            <a:spAutoFit/>
          </a:bodyPr>
          <a:lstStyle/>
          <a:p>
            <a:pPr algn="just">
              <a:lnSpc>
                <a:spcPct val="115000"/>
              </a:lnSpc>
              <a:spcAft>
                <a:spcPts val="0"/>
              </a:spcAft>
            </a:pPr>
            <a:r>
              <a:rPr lang="en-US" sz="480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Câu 7</a:t>
            </a:r>
            <a:r>
              <a:rPr lang="en-US" sz="4800" smtClean="0">
                <a:latin typeface="Times New Roman" panose="02020603050405020304" pitchFamily="18" charset="0"/>
                <a:ea typeface="Calibri" panose="020F0502020204030204" pitchFamily="34" charset="0"/>
                <a:cs typeface="Times New Roman" panose="02020603050405020304" pitchFamily="18" charset="0"/>
              </a:rPr>
              <a:t>. </a:t>
            </a:r>
            <a:r>
              <a:rPr lang="en-US" sz="4800">
                <a:latin typeface="Times New Roman" panose="02020603050405020304" pitchFamily="18" charset="0"/>
                <a:ea typeface="Calibri" panose="020F0502020204030204" pitchFamily="34" charset="0"/>
                <a:cs typeface="Times New Roman" panose="02020603050405020304" pitchFamily="18" charset="0"/>
              </a:rPr>
              <a:t>Chất nào sau đây là đơn chất :</a:t>
            </a:r>
            <a:endParaRPr lang="en-US" sz="4800">
              <a:latin typeface="Calibri" panose="020F0502020204030204" pitchFamily="34" charset="0"/>
              <a:ea typeface="Calibri" panose="020F0502020204030204" pitchFamily="34" charset="0"/>
              <a:cs typeface="Times New Roman" panose="02020603050405020304" pitchFamily="18" charset="0"/>
            </a:endParaRPr>
          </a:p>
          <a:p>
            <a:pPr marL="914400" indent="-914400" algn="just">
              <a:lnSpc>
                <a:spcPct val="115000"/>
              </a:lnSpc>
              <a:spcAft>
                <a:spcPts val="0"/>
              </a:spcAft>
              <a:buAutoNum type="alphaUcPeriod"/>
            </a:pPr>
            <a:r>
              <a:rPr lang="en-US" sz="4800" smtClean="0">
                <a:latin typeface="Times New Roman" panose="02020603050405020304" pitchFamily="18" charset="0"/>
                <a:ea typeface="Calibri" panose="020F0502020204030204" pitchFamily="34" charset="0"/>
                <a:cs typeface="Times New Roman" panose="02020603050405020304" pitchFamily="18" charset="0"/>
              </a:rPr>
              <a:t>HCl                           B</a:t>
            </a:r>
            <a:r>
              <a:rPr lang="en-US" sz="4800">
                <a:latin typeface="Times New Roman" panose="02020603050405020304" pitchFamily="18" charset="0"/>
                <a:ea typeface="Calibri" panose="020F0502020204030204" pitchFamily="34" charset="0"/>
                <a:cs typeface="Times New Roman" panose="02020603050405020304" pitchFamily="18" charset="0"/>
              </a:rPr>
              <a:t>. NH</a:t>
            </a:r>
            <a:r>
              <a:rPr lang="en-US" sz="4800" baseline="-25000">
                <a:latin typeface="Times New Roman" panose="02020603050405020304" pitchFamily="18" charset="0"/>
                <a:ea typeface="Calibri" panose="020F0502020204030204" pitchFamily="34" charset="0"/>
                <a:cs typeface="Times New Roman" panose="02020603050405020304" pitchFamily="18" charset="0"/>
              </a:rPr>
              <a:t>3</a:t>
            </a:r>
            <a:r>
              <a:rPr lang="en-US" sz="4800">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15000"/>
              </a:lnSpc>
              <a:spcAft>
                <a:spcPts val="0"/>
              </a:spcAft>
            </a:pPr>
            <a:r>
              <a:rPr lang="en-US" sz="4800" smtClean="0">
                <a:latin typeface="Times New Roman" panose="02020603050405020304" pitchFamily="18" charset="0"/>
                <a:ea typeface="Calibri" panose="020F0502020204030204" pitchFamily="34" charset="0"/>
                <a:cs typeface="Times New Roman" panose="02020603050405020304" pitchFamily="18" charset="0"/>
              </a:rPr>
              <a:t>C.  CuSO</a:t>
            </a:r>
            <a:r>
              <a:rPr lang="en-US" sz="4800" baseline="-25000" smtClean="0">
                <a:latin typeface="Times New Roman" panose="02020603050405020304" pitchFamily="18" charset="0"/>
                <a:ea typeface="Calibri" panose="020F0502020204030204" pitchFamily="34" charset="0"/>
                <a:cs typeface="Times New Roman" panose="02020603050405020304" pitchFamily="18" charset="0"/>
              </a:rPr>
              <a:t>4</a:t>
            </a:r>
            <a:r>
              <a:rPr lang="en-US" sz="4800" smtClean="0">
                <a:latin typeface="Times New Roman" panose="02020603050405020304" pitchFamily="18" charset="0"/>
                <a:ea typeface="Calibri" panose="020F0502020204030204" pitchFamily="34" charset="0"/>
                <a:cs typeface="Times New Roman" panose="02020603050405020304" pitchFamily="18" charset="0"/>
              </a:rPr>
              <a:t>                       D</a:t>
            </a:r>
            <a:r>
              <a:rPr lang="en-US" sz="4800">
                <a:latin typeface="Times New Roman" panose="02020603050405020304" pitchFamily="18" charset="0"/>
                <a:ea typeface="Calibri" panose="020F0502020204030204" pitchFamily="34" charset="0"/>
                <a:cs typeface="Times New Roman" panose="02020603050405020304" pitchFamily="18" charset="0"/>
              </a:rPr>
              <a:t>. O</a:t>
            </a:r>
            <a:r>
              <a:rPr lang="en-US" sz="4800" baseline="-25000">
                <a:latin typeface="Times New Roman" panose="02020603050405020304" pitchFamily="18" charset="0"/>
                <a:ea typeface="Calibri" panose="020F0502020204030204" pitchFamily="34" charset="0"/>
                <a:cs typeface="Times New Roman" panose="02020603050405020304" pitchFamily="18" charset="0"/>
              </a:rPr>
              <a:t>2</a:t>
            </a:r>
            <a:endParaRPr lang="en-US" sz="4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Oval 4"/>
          <p:cNvSpPr/>
          <p:nvPr/>
        </p:nvSpPr>
        <p:spPr>
          <a:xfrm>
            <a:off x="6409592" y="2233246"/>
            <a:ext cx="800100" cy="85285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smtClean="0">
                <a:solidFill>
                  <a:srgbClr val="FF0000"/>
                </a:solidFill>
              </a:rPr>
              <a:t>D</a:t>
            </a:r>
            <a:endParaRPr lang="en-US" sz="3600">
              <a:solidFill>
                <a:srgbClr val="FF0000"/>
              </a:solidFill>
            </a:endParaRPr>
          </a:p>
        </p:txBody>
      </p:sp>
    </p:spTree>
    <p:extLst>
      <p:ext uri="{BB962C8B-B14F-4D97-AF65-F5344CB8AC3E}">
        <p14:creationId xmlns:p14="http://schemas.microsoft.com/office/powerpoint/2010/main" val="26476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82515" y="747346"/>
            <a:ext cx="10779370" cy="2554545"/>
          </a:xfrm>
          <a:prstGeom prst="rect">
            <a:avLst/>
          </a:prstGeom>
          <a:noFill/>
        </p:spPr>
        <p:txBody>
          <a:bodyPr wrap="square" rtlCol="0">
            <a:spAutoFit/>
          </a:bodyPr>
          <a:lstStyle/>
          <a:p>
            <a:r>
              <a:rPr lang="en-US" sz="3200" smtClean="0"/>
              <a:t>Câu 8.  Đơn chất là </a:t>
            </a:r>
          </a:p>
          <a:p>
            <a:pPr marL="342900" indent="-342900">
              <a:buAutoNum type="alphaUcPeriod"/>
            </a:pPr>
            <a:r>
              <a:rPr lang="en-US" sz="3200" smtClean="0"/>
              <a:t>Kim loại có trong tự nhiên</a:t>
            </a:r>
          </a:p>
          <a:p>
            <a:r>
              <a:rPr lang="en-US" sz="3200" smtClean="0"/>
              <a:t>B. Phi kim do con người tạo ra.</a:t>
            </a:r>
          </a:p>
          <a:p>
            <a:r>
              <a:rPr lang="en-US" sz="3200" smtClean="0"/>
              <a:t>C. những chất luôn có tên gọi trùng với tên nguyên tố hóa học.</a:t>
            </a:r>
          </a:p>
          <a:p>
            <a:r>
              <a:rPr lang="en-US" sz="3200" smtClean="0"/>
              <a:t>D. chất tạo ra từ một nguyên tố hóa học </a:t>
            </a:r>
            <a:endParaRPr lang="en-US" sz="3200"/>
          </a:p>
        </p:txBody>
      </p:sp>
      <p:sp>
        <p:nvSpPr>
          <p:cNvPr id="5" name="Oval 4"/>
          <p:cNvSpPr/>
          <p:nvPr/>
        </p:nvSpPr>
        <p:spPr>
          <a:xfrm>
            <a:off x="782515" y="2809522"/>
            <a:ext cx="474785" cy="49236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D</a:t>
            </a:r>
          </a:p>
        </p:txBody>
      </p:sp>
      <p:sp>
        <p:nvSpPr>
          <p:cNvPr id="6" name="TextBox 5"/>
          <p:cNvSpPr txBox="1"/>
          <p:nvPr/>
        </p:nvSpPr>
        <p:spPr>
          <a:xfrm>
            <a:off x="782515" y="3652324"/>
            <a:ext cx="10172349" cy="2246769"/>
          </a:xfrm>
          <a:prstGeom prst="rect">
            <a:avLst/>
          </a:prstGeom>
          <a:noFill/>
        </p:spPr>
        <p:txBody>
          <a:bodyPr wrap="square" rtlCol="0">
            <a:spAutoFit/>
          </a:bodyPr>
          <a:lstStyle/>
          <a:p>
            <a:r>
              <a:rPr lang="en-US" sz="2800" smtClean="0"/>
              <a:t>Câu 9. Trường hợp nào sau đây là đơn chất ?</a:t>
            </a:r>
          </a:p>
          <a:p>
            <a:pPr marL="342900" indent="-342900">
              <a:buAutoNum type="alphaUcPeriod"/>
            </a:pPr>
            <a:r>
              <a:rPr lang="en-US" sz="2800" smtClean="0"/>
              <a:t>Kim cương do nguyên tố C tạo nên.</a:t>
            </a:r>
          </a:p>
          <a:p>
            <a:r>
              <a:rPr lang="en-US" sz="2800" smtClean="0"/>
              <a:t>B.Muối ăn do nguyên tố Na và Cl tạo nên.</a:t>
            </a:r>
          </a:p>
          <a:p>
            <a:r>
              <a:rPr lang="en-US" sz="2800" smtClean="0"/>
              <a:t>C.Nước do hai nguyên tố H và O tạo nên.</a:t>
            </a:r>
          </a:p>
          <a:p>
            <a:r>
              <a:rPr lang="en-US" sz="2800" smtClean="0"/>
              <a:t>D. Vôi sống do nguyên tố Ca và O tạo nên.</a:t>
            </a:r>
            <a:endParaRPr lang="en-US" sz="2800"/>
          </a:p>
        </p:txBody>
      </p:sp>
      <p:sp>
        <p:nvSpPr>
          <p:cNvPr id="7" name="Oval 6"/>
          <p:cNvSpPr/>
          <p:nvPr/>
        </p:nvSpPr>
        <p:spPr>
          <a:xfrm>
            <a:off x="782515" y="4109525"/>
            <a:ext cx="397764" cy="4754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A</a:t>
            </a:r>
            <a:endParaRPr lang="en-US"/>
          </a:p>
        </p:txBody>
      </p:sp>
    </p:spTree>
    <p:extLst>
      <p:ext uri="{BB962C8B-B14F-4D97-AF65-F5344CB8AC3E}">
        <p14:creationId xmlns:p14="http://schemas.microsoft.com/office/powerpoint/2010/main" val="2164538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81328" y="822960"/>
            <a:ext cx="9537192" cy="2246769"/>
          </a:xfrm>
          <a:prstGeom prst="rect">
            <a:avLst/>
          </a:prstGeom>
          <a:noFill/>
        </p:spPr>
        <p:txBody>
          <a:bodyPr wrap="square" rtlCol="0">
            <a:spAutoFit/>
          </a:bodyPr>
          <a:lstStyle/>
          <a:p>
            <a:r>
              <a:rPr lang="en-US" sz="2800" smtClean="0"/>
              <a:t>Câu 10. Trong các chất sau đây chất nào là đơn chất ?</a:t>
            </a:r>
          </a:p>
          <a:p>
            <a:pPr marL="342900" indent="-342900">
              <a:buAutoNum type="alphaUcPeriod"/>
            </a:pPr>
            <a:r>
              <a:rPr lang="en-US" sz="2800" smtClean="0"/>
              <a:t>Khí carbonic do hai nguyên tố tạo nên là C, O.</a:t>
            </a:r>
          </a:p>
          <a:p>
            <a:r>
              <a:rPr lang="en-US" sz="2800" smtClean="0"/>
              <a:t>B. Than chì do nguyên tố C tạo nên.</a:t>
            </a:r>
          </a:p>
          <a:p>
            <a:r>
              <a:rPr lang="en-US" sz="2800" smtClean="0"/>
              <a:t>C. Hydrochloric acid do hai nguyên tố cấu tạo nên là H, Cl.</a:t>
            </a:r>
          </a:p>
          <a:p>
            <a:r>
              <a:rPr lang="en-US" sz="2800" smtClean="0"/>
              <a:t>D. Nước do hai nguyên tố cấu tạo nên H, O</a:t>
            </a:r>
            <a:endParaRPr lang="en-US" sz="2800"/>
          </a:p>
        </p:txBody>
      </p:sp>
      <p:sp>
        <p:nvSpPr>
          <p:cNvPr id="5" name="Oval 4"/>
          <p:cNvSpPr/>
          <p:nvPr/>
        </p:nvSpPr>
        <p:spPr>
          <a:xfrm>
            <a:off x="1481328" y="1700784"/>
            <a:ext cx="374904" cy="5198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B</a:t>
            </a:r>
            <a:endParaRPr lang="en-US"/>
          </a:p>
        </p:txBody>
      </p:sp>
      <p:sp>
        <p:nvSpPr>
          <p:cNvPr id="6" name="TextBox 5"/>
          <p:cNvSpPr txBox="1"/>
          <p:nvPr/>
        </p:nvSpPr>
        <p:spPr>
          <a:xfrm>
            <a:off x="1449324" y="3619266"/>
            <a:ext cx="9601200" cy="2246769"/>
          </a:xfrm>
          <a:prstGeom prst="rect">
            <a:avLst/>
          </a:prstGeom>
          <a:noFill/>
        </p:spPr>
        <p:txBody>
          <a:bodyPr wrap="square" rtlCol="0">
            <a:spAutoFit/>
          </a:bodyPr>
          <a:lstStyle/>
          <a:p>
            <a:r>
              <a:rPr lang="en-US" sz="2800" smtClean="0"/>
              <a:t>Câu 11. Lõi dây điện bằng đồng chứa</a:t>
            </a:r>
          </a:p>
          <a:p>
            <a:r>
              <a:rPr lang="en-US" sz="2800" smtClean="0"/>
              <a:t>A. các phân tử Cu</a:t>
            </a:r>
            <a:r>
              <a:rPr lang="en-US" sz="2800" baseline="-25000" smtClean="0"/>
              <a:t>2</a:t>
            </a:r>
            <a:r>
              <a:rPr lang="en-US" sz="2800" smtClean="0"/>
              <a:t>.</a:t>
            </a:r>
          </a:p>
          <a:p>
            <a:r>
              <a:rPr lang="en-US" sz="2800" smtClean="0"/>
              <a:t>B. các nguyên tử Cu riêng rẽ không liên kết với nhau.</a:t>
            </a:r>
          </a:p>
          <a:p>
            <a:r>
              <a:rPr lang="en-US" sz="2800" smtClean="0"/>
              <a:t>C. rất nhiều nguyên tử Cu liên kết với nhau.</a:t>
            </a:r>
          </a:p>
          <a:p>
            <a:r>
              <a:rPr lang="en-US" sz="2800" smtClean="0"/>
              <a:t>D. một nguyên tử Cu.</a:t>
            </a:r>
            <a:endParaRPr lang="en-US" sz="2800"/>
          </a:p>
        </p:txBody>
      </p:sp>
      <p:sp>
        <p:nvSpPr>
          <p:cNvPr id="7" name="Oval 6"/>
          <p:cNvSpPr/>
          <p:nvPr/>
        </p:nvSpPr>
        <p:spPr>
          <a:xfrm>
            <a:off x="1437015" y="4886220"/>
            <a:ext cx="411480" cy="50346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C</a:t>
            </a:r>
            <a:endParaRPr lang="en-US"/>
          </a:p>
        </p:txBody>
      </p:sp>
    </p:spTree>
    <p:extLst>
      <p:ext uri="{BB962C8B-B14F-4D97-AF65-F5344CB8AC3E}">
        <p14:creationId xmlns:p14="http://schemas.microsoft.com/office/powerpoint/2010/main" val="2615348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67392" y="1051560"/>
            <a:ext cx="11100816" cy="3970318"/>
          </a:xfrm>
          <a:prstGeom prst="rect">
            <a:avLst/>
          </a:prstGeom>
          <a:noFill/>
        </p:spPr>
        <p:txBody>
          <a:bodyPr wrap="square" rtlCol="0">
            <a:spAutoFit/>
          </a:bodyPr>
          <a:lstStyle/>
          <a:p>
            <a:r>
              <a:rPr lang="en-US" sz="2800" smtClean="0"/>
              <a:t>Câu 12. Có các phát biểu sau :</a:t>
            </a:r>
          </a:p>
          <a:p>
            <a:pPr marL="342900" indent="-342900">
              <a:buAutoNum type="alphaUcPeriod"/>
            </a:pPr>
            <a:r>
              <a:rPr lang="en-US" sz="2800" smtClean="0"/>
              <a:t>Các đơn chất kim loại đều có tên gọi trùng với tên của nguyên tố kim loại.</a:t>
            </a:r>
          </a:p>
          <a:p>
            <a:r>
              <a:rPr lang="en-US" sz="2800" smtClean="0"/>
              <a:t>B. Hợp chất là các chất ở thể lỏng.</a:t>
            </a:r>
          </a:p>
          <a:p>
            <a:r>
              <a:rPr lang="en-US" sz="2800" smtClean="0"/>
              <a:t>C. Hợp chất và đơn chất đều có chứa nguyên tố kim loại.</a:t>
            </a:r>
          </a:p>
          <a:p>
            <a:r>
              <a:rPr lang="en-US" sz="2800" smtClean="0"/>
              <a:t>D. Trong không khí chỉ chứa các đơn chất .</a:t>
            </a:r>
          </a:p>
          <a:p>
            <a:r>
              <a:rPr lang="en-US" sz="2800" smtClean="0"/>
              <a:t>e. Các đơn chất kim loại phần lớn ở thể rắn.</a:t>
            </a:r>
          </a:p>
          <a:p>
            <a:r>
              <a:rPr lang="en-US" sz="2800" smtClean="0"/>
              <a:t>Số phát biểu đúng là</a:t>
            </a:r>
          </a:p>
          <a:p>
            <a:r>
              <a:rPr lang="en-US" sz="2800" smtClean="0"/>
              <a:t>A. 1                         B. 2                              C. 3                               D. 4.</a:t>
            </a:r>
          </a:p>
        </p:txBody>
      </p:sp>
      <p:sp>
        <p:nvSpPr>
          <p:cNvPr id="6" name="Oval 5"/>
          <p:cNvSpPr/>
          <p:nvPr/>
        </p:nvSpPr>
        <p:spPr>
          <a:xfrm>
            <a:off x="767392" y="4518958"/>
            <a:ext cx="365760" cy="5029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mtClean="0"/>
              <a:t>A</a:t>
            </a:r>
            <a:endParaRPr lang="en-US"/>
          </a:p>
        </p:txBody>
      </p:sp>
    </p:spTree>
    <p:extLst>
      <p:ext uri="{BB962C8B-B14F-4D97-AF65-F5344CB8AC3E}">
        <p14:creationId xmlns:p14="http://schemas.microsoft.com/office/powerpoint/2010/main" val="2013460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DA2DF77-105A-46CB-BAEC-6DE09E9A1CF2}"/>
              </a:ext>
            </a:extLst>
          </p:cNvPr>
          <p:cNvSpPr/>
          <p:nvPr/>
        </p:nvSpPr>
        <p:spPr>
          <a:xfrm>
            <a:off x="1462066" y="1078173"/>
            <a:ext cx="9664480" cy="1037244"/>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vi-VN" sz="3600" b="1" i="0" smtClean="0">
                <a:solidFill>
                  <a:srgbClr val="FF0000"/>
                </a:solidFill>
                <a:effectLst/>
                <a:latin typeface="Times New Roman" panose="02020603050405020304" pitchFamily="18" charset="0"/>
                <a:cs typeface="Times New Roman" panose="02020603050405020304" pitchFamily="18" charset="0"/>
              </a:rPr>
              <a:t>HOẠT ĐỘNG VẬN DỤNG</a:t>
            </a:r>
            <a:endParaRPr lang="vi-VN"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34660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a:extLst>
              <a:ext uri="{FF2B5EF4-FFF2-40B4-BE49-F238E27FC236}">
                <a16:creationId xmlns:a16="http://schemas.microsoft.com/office/drawing/2014/main" id="{8D693532-83E9-4090-B4E4-8CC4403A762E}"/>
              </a:ext>
            </a:extLst>
          </p:cNvPr>
          <p:cNvGrpSpPr/>
          <p:nvPr/>
        </p:nvGrpSpPr>
        <p:grpSpPr>
          <a:xfrm>
            <a:off x="2404272" y="3001637"/>
            <a:ext cx="782053" cy="606333"/>
            <a:chOff x="6346655" y="2177716"/>
            <a:chExt cx="782053" cy="606333"/>
          </a:xfrm>
        </p:grpSpPr>
        <p:sp>
          <p:nvSpPr>
            <p:cNvPr id="21" name="矩形 20">
              <a:extLst>
                <a:ext uri="{FF2B5EF4-FFF2-40B4-BE49-F238E27FC236}">
                  <a16:creationId xmlns:a16="http://schemas.microsoft.com/office/drawing/2014/main" id="{EAAF555B-1110-4342-85DE-F313E5476BB7}"/>
                </a:ext>
              </a:extLst>
            </p:cNvPr>
            <p:cNvSpPr/>
            <p:nvPr/>
          </p:nvSpPr>
          <p:spPr>
            <a:xfrm>
              <a:off x="6472988" y="2177716"/>
              <a:ext cx="529389" cy="529389"/>
            </a:xfrm>
            <a:prstGeom prst="rect">
              <a:avLst/>
            </a:prstGeom>
            <a:solidFill>
              <a:srgbClr val="2777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Arial" panose="020B0604020202020204" pitchFamily="34" charset="0"/>
                <a:cs typeface="Arial" panose="020B0604020202020204" pitchFamily="34" charset="0"/>
                <a:sym typeface="+mn-lt"/>
              </a:endParaRPr>
            </a:p>
          </p:txBody>
        </p:sp>
        <p:sp>
          <p:nvSpPr>
            <p:cNvPr id="22" name="文本框 21">
              <a:extLst>
                <a:ext uri="{FF2B5EF4-FFF2-40B4-BE49-F238E27FC236}">
                  <a16:creationId xmlns:a16="http://schemas.microsoft.com/office/drawing/2014/main" id="{DFBF1147-82FB-4D01-95B0-B519D357D117}"/>
                </a:ext>
              </a:extLst>
            </p:cNvPr>
            <p:cNvSpPr txBox="1"/>
            <p:nvPr/>
          </p:nvSpPr>
          <p:spPr>
            <a:xfrm>
              <a:off x="6346655" y="2199274"/>
              <a:ext cx="782053" cy="584775"/>
            </a:xfrm>
            <a:prstGeom prst="rect">
              <a:avLst/>
            </a:prstGeom>
            <a:noFill/>
          </p:spPr>
          <p:txBody>
            <a:bodyPr wrap="square" rtlCol="0">
              <a:spAutoFit/>
            </a:bodyPr>
            <a:lstStyle/>
            <a:p>
              <a:pPr algn="ctr"/>
              <a:r>
                <a:rPr lang="en-US" altLang="zh-CN" sz="3200" b="1" dirty="0">
                  <a:solidFill>
                    <a:schemeClr val="bg1"/>
                  </a:solidFill>
                  <a:latin typeface="Arial" panose="020B0604020202020204" pitchFamily="34" charset="0"/>
                  <a:cs typeface="Arial" panose="020B0604020202020204" pitchFamily="34" charset="0"/>
                  <a:sym typeface="+mn-lt"/>
                </a:rPr>
                <a:t>A</a:t>
              </a:r>
              <a:endParaRPr lang="zh-CN" altLang="en-US" sz="3200" b="1" dirty="0">
                <a:solidFill>
                  <a:schemeClr val="bg1"/>
                </a:solidFill>
                <a:latin typeface="Arial" panose="020B0604020202020204" pitchFamily="34" charset="0"/>
                <a:cs typeface="Arial" panose="020B0604020202020204" pitchFamily="34" charset="0"/>
                <a:sym typeface="+mn-lt"/>
              </a:endParaRPr>
            </a:p>
          </p:txBody>
        </p:sp>
      </p:grpSp>
      <p:grpSp>
        <p:nvGrpSpPr>
          <p:cNvPr id="23" name="组合 22">
            <a:extLst>
              <a:ext uri="{FF2B5EF4-FFF2-40B4-BE49-F238E27FC236}">
                <a16:creationId xmlns:a16="http://schemas.microsoft.com/office/drawing/2014/main" id="{3C1C0791-E6E7-42DC-8581-384512E441CE}"/>
              </a:ext>
            </a:extLst>
          </p:cNvPr>
          <p:cNvGrpSpPr/>
          <p:nvPr/>
        </p:nvGrpSpPr>
        <p:grpSpPr>
          <a:xfrm>
            <a:off x="2393042" y="5133924"/>
            <a:ext cx="782053" cy="590944"/>
            <a:chOff x="6335425" y="4150896"/>
            <a:chExt cx="782053" cy="590944"/>
          </a:xfrm>
        </p:grpSpPr>
        <p:sp>
          <p:nvSpPr>
            <p:cNvPr id="24" name="矩形 23">
              <a:extLst>
                <a:ext uri="{FF2B5EF4-FFF2-40B4-BE49-F238E27FC236}">
                  <a16:creationId xmlns:a16="http://schemas.microsoft.com/office/drawing/2014/main" id="{AB775D1F-B126-4310-96B8-E93DCE8CAFF5}"/>
                </a:ext>
              </a:extLst>
            </p:cNvPr>
            <p:cNvSpPr/>
            <p:nvPr/>
          </p:nvSpPr>
          <p:spPr>
            <a:xfrm>
              <a:off x="6461757" y="4150896"/>
              <a:ext cx="529389" cy="529389"/>
            </a:xfrm>
            <a:prstGeom prst="rect">
              <a:avLst/>
            </a:prstGeom>
            <a:solidFill>
              <a:srgbClr val="2777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Arial" panose="020B0604020202020204" pitchFamily="34" charset="0"/>
                <a:cs typeface="Arial" panose="020B0604020202020204" pitchFamily="34" charset="0"/>
                <a:sym typeface="+mn-lt"/>
              </a:endParaRPr>
            </a:p>
          </p:txBody>
        </p:sp>
        <p:sp>
          <p:nvSpPr>
            <p:cNvPr id="25" name="文本框 24">
              <a:extLst>
                <a:ext uri="{FF2B5EF4-FFF2-40B4-BE49-F238E27FC236}">
                  <a16:creationId xmlns:a16="http://schemas.microsoft.com/office/drawing/2014/main" id="{268A8E02-4D92-40E3-9896-9A2D7DC08376}"/>
                </a:ext>
              </a:extLst>
            </p:cNvPr>
            <p:cNvSpPr txBox="1"/>
            <p:nvPr/>
          </p:nvSpPr>
          <p:spPr>
            <a:xfrm>
              <a:off x="6335425" y="4157065"/>
              <a:ext cx="782053" cy="584775"/>
            </a:xfrm>
            <a:prstGeom prst="rect">
              <a:avLst/>
            </a:prstGeom>
            <a:noFill/>
          </p:spPr>
          <p:txBody>
            <a:bodyPr wrap="square" rtlCol="0">
              <a:spAutoFit/>
            </a:bodyPr>
            <a:lstStyle/>
            <a:p>
              <a:pPr algn="ctr"/>
              <a:r>
                <a:rPr lang="en-US" altLang="zh-CN" sz="3200" b="1" dirty="0">
                  <a:solidFill>
                    <a:schemeClr val="bg1"/>
                  </a:solidFill>
                  <a:latin typeface="Arial" panose="020B0604020202020204" pitchFamily="34" charset="0"/>
                  <a:cs typeface="Arial" panose="020B0604020202020204" pitchFamily="34" charset="0"/>
                  <a:sym typeface="+mn-lt"/>
                </a:rPr>
                <a:t>C</a:t>
              </a:r>
              <a:endParaRPr lang="zh-CN" altLang="en-US" sz="3200" b="1" dirty="0">
                <a:solidFill>
                  <a:schemeClr val="bg1"/>
                </a:solidFill>
                <a:latin typeface="Arial" panose="020B0604020202020204" pitchFamily="34" charset="0"/>
                <a:cs typeface="Arial" panose="020B0604020202020204" pitchFamily="34" charset="0"/>
                <a:sym typeface="+mn-lt"/>
              </a:endParaRPr>
            </a:p>
          </p:txBody>
        </p:sp>
      </p:grpSp>
      <p:sp>
        <p:nvSpPr>
          <p:cNvPr id="27" name="文本框 26">
            <a:extLst>
              <a:ext uri="{FF2B5EF4-FFF2-40B4-BE49-F238E27FC236}">
                <a16:creationId xmlns:a16="http://schemas.microsoft.com/office/drawing/2014/main" id="{A670828D-0118-49AD-80FA-9645B21FBF15}"/>
              </a:ext>
            </a:extLst>
          </p:cNvPr>
          <p:cNvSpPr txBox="1"/>
          <p:nvPr/>
        </p:nvSpPr>
        <p:spPr>
          <a:xfrm>
            <a:off x="3186325" y="2991454"/>
            <a:ext cx="3700076" cy="584775"/>
          </a:xfrm>
          <a:prstGeom prst="rect">
            <a:avLst/>
          </a:prstGeom>
          <a:noFill/>
        </p:spPr>
        <p:txBody>
          <a:bodyPr wrap="square" rtlCol="0">
            <a:spAutoFit/>
          </a:bodyPr>
          <a:lstStyle/>
          <a:p>
            <a:r>
              <a:rPr lang="vi-VN" sz="3200" dirty="0">
                <a:latin typeface="Arial" panose="020B0604020202020204" pitchFamily="34" charset="0"/>
                <a:cs typeface="Arial" panose="020B0604020202020204" pitchFamily="34" charset="0"/>
              </a:rPr>
              <a:t> Từ 1 nguyên tố</a:t>
            </a:r>
            <a:endParaRPr lang="zh-CN" altLang="en-US" sz="4000" dirty="0">
              <a:solidFill>
                <a:schemeClr val="tx1">
                  <a:lumMod val="85000"/>
                  <a:lumOff val="15000"/>
                </a:schemeClr>
              </a:solidFill>
              <a:latin typeface="Arial" panose="020B0604020202020204" pitchFamily="34" charset="0"/>
              <a:cs typeface="Arial" panose="020B0604020202020204" pitchFamily="34" charset="0"/>
              <a:sym typeface="+mn-lt"/>
            </a:endParaRPr>
          </a:p>
        </p:txBody>
      </p:sp>
      <p:sp>
        <p:nvSpPr>
          <p:cNvPr id="29" name="文本框 28">
            <a:extLst>
              <a:ext uri="{FF2B5EF4-FFF2-40B4-BE49-F238E27FC236}">
                <a16:creationId xmlns:a16="http://schemas.microsoft.com/office/drawing/2014/main" id="{0C7050C2-F38C-4FCC-8A4E-780ACE27F2A3}"/>
              </a:ext>
            </a:extLst>
          </p:cNvPr>
          <p:cNvSpPr txBox="1"/>
          <p:nvPr/>
        </p:nvSpPr>
        <p:spPr>
          <a:xfrm>
            <a:off x="3186326" y="5110706"/>
            <a:ext cx="3191602" cy="584775"/>
          </a:xfrm>
          <a:prstGeom prst="rect">
            <a:avLst/>
          </a:prstGeom>
          <a:noFill/>
        </p:spPr>
        <p:txBody>
          <a:bodyPr wrap="square" rtlCol="0">
            <a:spAutoFit/>
          </a:bodyPr>
          <a:lstStyle/>
          <a:p>
            <a:r>
              <a:rPr lang="vi-VN" sz="3200" dirty="0">
                <a:latin typeface="Arial" panose="020B0604020202020204" pitchFamily="34" charset="0"/>
                <a:cs typeface="Arial" panose="020B0604020202020204" pitchFamily="34" charset="0"/>
              </a:rPr>
              <a:t> Từ 3 nguyên tố</a:t>
            </a:r>
            <a:endParaRPr lang="zh-CN" altLang="en-US" sz="4000" dirty="0">
              <a:solidFill>
                <a:schemeClr val="tx1">
                  <a:lumMod val="85000"/>
                  <a:lumOff val="15000"/>
                </a:schemeClr>
              </a:solidFill>
              <a:latin typeface="Arial" panose="020B0604020202020204" pitchFamily="34" charset="0"/>
              <a:cs typeface="Arial" panose="020B0604020202020204" pitchFamily="34" charset="0"/>
              <a:sym typeface="+mn-lt"/>
            </a:endParaRPr>
          </a:p>
        </p:txBody>
      </p:sp>
      <p:grpSp>
        <p:nvGrpSpPr>
          <p:cNvPr id="39" name="组合 19">
            <a:extLst>
              <a:ext uri="{FF2B5EF4-FFF2-40B4-BE49-F238E27FC236}">
                <a16:creationId xmlns:a16="http://schemas.microsoft.com/office/drawing/2014/main" id="{71E68A3E-74DD-42DE-AE87-01E15A7F5C32}"/>
              </a:ext>
            </a:extLst>
          </p:cNvPr>
          <p:cNvGrpSpPr/>
          <p:nvPr/>
        </p:nvGrpSpPr>
        <p:grpSpPr>
          <a:xfrm>
            <a:off x="7001501" y="3056596"/>
            <a:ext cx="782053" cy="606333"/>
            <a:chOff x="6346655" y="2177716"/>
            <a:chExt cx="782053" cy="606333"/>
          </a:xfrm>
        </p:grpSpPr>
        <p:sp>
          <p:nvSpPr>
            <p:cNvPr id="40" name="矩形 20">
              <a:extLst>
                <a:ext uri="{FF2B5EF4-FFF2-40B4-BE49-F238E27FC236}">
                  <a16:creationId xmlns:a16="http://schemas.microsoft.com/office/drawing/2014/main" id="{02E49653-CB17-4C48-BB1C-FC045E8D356F}"/>
                </a:ext>
              </a:extLst>
            </p:cNvPr>
            <p:cNvSpPr/>
            <p:nvPr/>
          </p:nvSpPr>
          <p:spPr>
            <a:xfrm>
              <a:off x="6472988" y="2177716"/>
              <a:ext cx="529389" cy="529389"/>
            </a:xfrm>
            <a:prstGeom prst="rect">
              <a:avLst/>
            </a:prstGeom>
            <a:solidFill>
              <a:srgbClr val="2777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Arial" panose="020B0604020202020204" pitchFamily="34" charset="0"/>
                <a:cs typeface="Arial" panose="020B0604020202020204" pitchFamily="34" charset="0"/>
                <a:sym typeface="+mn-lt"/>
              </a:endParaRPr>
            </a:p>
          </p:txBody>
        </p:sp>
        <p:sp>
          <p:nvSpPr>
            <p:cNvPr id="41" name="文本框 21">
              <a:extLst>
                <a:ext uri="{FF2B5EF4-FFF2-40B4-BE49-F238E27FC236}">
                  <a16:creationId xmlns:a16="http://schemas.microsoft.com/office/drawing/2014/main" id="{50DE9637-D983-45CF-BD09-21F3565F08A3}"/>
                </a:ext>
              </a:extLst>
            </p:cNvPr>
            <p:cNvSpPr txBox="1"/>
            <p:nvPr/>
          </p:nvSpPr>
          <p:spPr>
            <a:xfrm>
              <a:off x="6346655" y="2199274"/>
              <a:ext cx="782053" cy="584775"/>
            </a:xfrm>
            <a:prstGeom prst="rect">
              <a:avLst/>
            </a:prstGeom>
            <a:noFill/>
          </p:spPr>
          <p:txBody>
            <a:bodyPr wrap="square" rtlCol="0">
              <a:spAutoFit/>
            </a:bodyPr>
            <a:lstStyle/>
            <a:p>
              <a:pPr algn="ctr"/>
              <a:r>
                <a:rPr lang="en-US" altLang="zh-CN" sz="3200" b="1" dirty="0">
                  <a:solidFill>
                    <a:schemeClr val="bg1"/>
                  </a:solidFill>
                  <a:latin typeface="Arial" panose="020B0604020202020204" pitchFamily="34" charset="0"/>
                  <a:cs typeface="Arial" panose="020B0604020202020204" pitchFamily="34" charset="0"/>
                  <a:sym typeface="+mn-lt"/>
                </a:rPr>
                <a:t>B</a:t>
              </a:r>
              <a:endParaRPr lang="zh-CN" altLang="en-US" sz="3200" b="1" dirty="0">
                <a:solidFill>
                  <a:schemeClr val="bg1"/>
                </a:solidFill>
                <a:latin typeface="Arial" panose="020B0604020202020204" pitchFamily="34" charset="0"/>
                <a:cs typeface="Arial" panose="020B0604020202020204" pitchFamily="34" charset="0"/>
                <a:sym typeface="+mn-lt"/>
              </a:endParaRPr>
            </a:p>
          </p:txBody>
        </p:sp>
      </p:grpSp>
      <p:grpSp>
        <p:nvGrpSpPr>
          <p:cNvPr id="42" name="组合 22">
            <a:extLst>
              <a:ext uri="{FF2B5EF4-FFF2-40B4-BE49-F238E27FC236}">
                <a16:creationId xmlns:a16="http://schemas.microsoft.com/office/drawing/2014/main" id="{0D53C434-2589-40F7-818E-3573A464BFDD}"/>
              </a:ext>
            </a:extLst>
          </p:cNvPr>
          <p:cNvGrpSpPr/>
          <p:nvPr/>
        </p:nvGrpSpPr>
        <p:grpSpPr>
          <a:xfrm>
            <a:off x="6990271" y="5188883"/>
            <a:ext cx="782053" cy="590944"/>
            <a:chOff x="6335425" y="4150896"/>
            <a:chExt cx="782053" cy="590944"/>
          </a:xfrm>
        </p:grpSpPr>
        <p:sp>
          <p:nvSpPr>
            <p:cNvPr id="43" name="矩形 23">
              <a:extLst>
                <a:ext uri="{FF2B5EF4-FFF2-40B4-BE49-F238E27FC236}">
                  <a16:creationId xmlns:a16="http://schemas.microsoft.com/office/drawing/2014/main" id="{75358772-15FD-477D-AEEF-16984E18ED51}"/>
                </a:ext>
              </a:extLst>
            </p:cNvPr>
            <p:cNvSpPr/>
            <p:nvPr/>
          </p:nvSpPr>
          <p:spPr>
            <a:xfrm>
              <a:off x="6461757" y="4150896"/>
              <a:ext cx="529389" cy="529389"/>
            </a:xfrm>
            <a:prstGeom prst="rect">
              <a:avLst/>
            </a:prstGeom>
            <a:solidFill>
              <a:srgbClr val="2777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Arial" panose="020B0604020202020204" pitchFamily="34" charset="0"/>
                <a:cs typeface="Arial" panose="020B0604020202020204" pitchFamily="34" charset="0"/>
                <a:sym typeface="+mn-lt"/>
              </a:endParaRPr>
            </a:p>
          </p:txBody>
        </p:sp>
        <p:sp>
          <p:nvSpPr>
            <p:cNvPr id="44" name="文本框 24">
              <a:extLst>
                <a:ext uri="{FF2B5EF4-FFF2-40B4-BE49-F238E27FC236}">
                  <a16:creationId xmlns:a16="http://schemas.microsoft.com/office/drawing/2014/main" id="{0F0DFD81-F7ED-4B43-9618-4F48DB5E3F06}"/>
                </a:ext>
              </a:extLst>
            </p:cNvPr>
            <p:cNvSpPr txBox="1"/>
            <p:nvPr/>
          </p:nvSpPr>
          <p:spPr>
            <a:xfrm>
              <a:off x="6335425" y="4157065"/>
              <a:ext cx="782053" cy="584775"/>
            </a:xfrm>
            <a:prstGeom prst="rect">
              <a:avLst/>
            </a:prstGeom>
            <a:noFill/>
          </p:spPr>
          <p:txBody>
            <a:bodyPr wrap="square" rtlCol="0">
              <a:spAutoFit/>
            </a:bodyPr>
            <a:lstStyle/>
            <a:p>
              <a:pPr algn="ctr"/>
              <a:r>
                <a:rPr lang="en-US" altLang="zh-CN" sz="3200" b="1" dirty="0">
                  <a:solidFill>
                    <a:schemeClr val="bg1"/>
                  </a:solidFill>
                  <a:latin typeface="Arial" panose="020B0604020202020204" pitchFamily="34" charset="0"/>
                  <a:cs typeface="Arial" panose="020B0604020202020204" pitchFamily="34" charset="0"/>
                  <a:sym typeface="+mn-lt"/>
                </a:rPr>
                <a:t>D</a:t>
              </a:r>
              <a:endParaRPr lang="zh-CN" altLang="en-US" sz="3200" b="1" dirty="0">
                <a:solidFill>
                  <a:schemeClr val="bg1"/>
                </a:solidFill>
                <a:latin typeface="Arial" panose="020B0604020202020204" pitchFamily="34" charset="0"/>
                <a:cs typeface="Arial" panose="020B0604020202020204" pitchFamily="34" charset="0"/>
                <a:sym typeface="+mn-lt"/>
              </a:endParaRPr>
            </a:p>
          </p:txBody>
        </p:sp>
      </p:grpSp>
      <p:sp>
        <p:nvSpPr>
          <p:cNvPr id="45" name="文本框 26">
            <a:extLst>
              <a:ext uri="{FF2B5EF4-FFF2-40B4-BE49-F238E27FC236}">
                <a16:creationId xmlns:a16="http://schemas.microsoft.com/office/drawing/2014/main" id="{5C70674C-B068-449F-8DD5-481BA4D6926C}"/>
              </a:ext>
            </a:extLst>
          </p:cNvPr>
          <p:cNvSpPr txBox="1"/>
          <p:nvPr/>
        </p:nvSpPr>
        <p:spPr>
          <a:xfrm>
            <a:off x="7783554" y="3046413"/>
            <a:ext cx="3652911" cy="584775"/>
          </a:xfrm>
          <a:prstGeom prst="rect">
            <a:avLst/>
          </a:prstGeom>
          <a:noFill/>
        </p:spPr>
        <p:txBody>
          <a:bodyPr wrap="square" rtlCol="0">
            <a:spAutoFit/>
          </a:bodyPr>
          <a:lstStyle/>
          <a:p>
            <a:r>
              <a:rPr lang="vi-VN" sz="3200" dirty="0">
                <a:latin typeface="Arial" panose="020B0604020202020204" pitchFamily="34" charset="0"/>
                <a:cs typeface="Arial" panose="020B0604020202020204" pitchFamily="34" charset="0"/>
              </a:rPr>
              <a:t>Từ 2 nguyên tố</a:t>
            </a:r>
            <a:endParaRPr lang="zh-CN" altLang="en-US" sz="4000" dirty="0">
              <a:solidFill>
                <a:schemeClr val="tx1">
                  <a:lumMod val="85000"/>
                  <a:lumOff val="15000"/>
                </a:schemeClr>
              </a:solidFill>
              <a:latin typeface="Arial" panose="020B0604020202020204" pitchFamily="34" charset="0"/>
              <a:cs typeface="Arial" panose="020B0604020202020204" pitchFamily="34" charset="0"/>
              <a:sym typeface="+mn-lt"/>
            </a:endParaRPr>
          </a:p>
        </p:txBody>
      </p:sp>
      <p:sp>
        <p:nvSpPr>
          <p:cNvPr id="46" name="文本框 28">
            <a:extLst>
              <a:ext uri="{FF2B5EF4-FFF2-40B4-BE49-F238E27FC236}">
                <a16:creationId xmlns:a16="http://schemas.microsoft.com/office/drawing/2014/main" id="{F7C002A3-7A0F-4911-BB69-789C0EEC02A3}"/>
              </a:ext>
            </a:extLst>
          </p:cNvPr>
          <p:cNvSpPr txBox="1"/>
          <p:nvPr/>
        </p:nvSpPr>
        <p:spPr>
          <a:xfrm>
            <a:off x="7783555" y="5165665"/>
            <a:ext cx="3098712" cy="1077218"/>
          </a:xfrm>
          <a:prstGeom prst="rect">
            <a:avLst/>
          </a:prstGeom>
          <a:noFill/>
        </p:spPr>
        <p:txBody>
          <a:bodyPr wrap="square" rtlCol="0">
            <a:spAutoFit/>
          </a:bodyPr>
          <a:lstStyle/>
          <a:p>
            <a:pPr algn="ctr"/>
            <a:r>
              <a:rPr lang="vi-VN" sz="3200" dirty="0">
                <a:latin typeface="Arial" panose="020B0604020202020204" pitchFamily="34" charset="0"/>
                <a:cs typeface="Arial" panose="020B0604020202020204" pitchFamily="34" charset="0"/>
              </a:rPr>
              <a:t> Từ 4 nguyên tố </a:t>
            </a:r>
          </a:p>
          <a:p>
            <a:pPr algn="ctr"/>
            <a:r>
              <a:rPr lang="vi-VN" sz="3200" dirty="0">
                <a:latin typeface="Arial" panose="020B0604020202020204" pitchFamily="34" charset="0"/>
                <a:cs typeface="Arial" panose="020B0604020202020204" pitchFamily="34" charset="0"/>
              </a:rPr>
              <a:t>trở lên</a:t>
            </a:r>
            <a:endParaRPr lang="zh-CN" altLang="en-US" sz="4000" dirty="0">
              <a:solidFill>
                <a:schemeClr val="tx1">
                  <a:lumMod val="85000"/>
                  <a:lumOff val="15000"/>
                </a:schemeClr>
              </a:solidFill>
              <a:latin typeface="Arial" panose="020B0604020202020204" pitchFamily="34" charset="0"/>
              <a:cs typeface="Arial" panose="020B0604020202020204" pitchFamily="34" charset="0"/>
              <a:sym typeface="+mn-lt"/>
            </a:endParaRPr>
          </a:p>
        </p:txBody>
      </p:sp>
      <p:sp>
        <p:nvSpPr>
          <p:cNvPr id="47" name="Rectangle: Rounded Corners 46">
            <a:extLst>
              <a:ext uri="{FF2B5EF4-FFF2-40B4-BE49-F238E27FC236}">
                <a16:creationId xmlns:a16="http://schemas.microsoft.com/office/drawing/2014/main" id="{374EAD7A-508B-4FE2-8B3D-F5E398831D8F}"/>
              </a:ext>
            </a:extLst>
          </p:cNvPr>
          <p:cNvSpPr/>
          <p:nvPr/>
        </p:nvSpPr>
        <p:spPr>
          <a:xfrm>
            <a:off x="1501254" y="748997"/>
            <a:ext cx="9789869" cy="1453372"/>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vi-VN" sz="3200" b="1" i="0">
                <a:solidFill>
                  <a:srgbClr val="FF0000"/>
                </a:solidFill>
                <a:effectLst/>
                <a:latin typeface="arial" panose="020B0604020202020204" pitchFamily="34" charset="0"/>
              </a:rPr>
              <a:t>Câu </a:t>
            </a:r>
            <a:r>
              <a:rPr lang="en-US" sz="3200" b="1" i="0" smtClean="0">
                <a:solidFill>
                  <a:srgbClr val="FF0000"/>
                </a:solidFill>
                <a:effectLst/>
                <a:latin typeface="arial" panose="020B0604020202020204" pitchFamily="34" charset="0"/>
              </a:rPr>
              <a:t>1</a:t>
            </a:r>
            <a:r>
              <a:rPr lang="vi-VN" sz="3200" b="1" i="0" smtClean="0">
                <a:solidFill>
                  <a:srgbClr val="FF0000"/>
                </a:solidFill>
                <a:effectLst/>
                <a:latin typeface="arial" panose="020B0604020202020204" pitchFamily="34" charset="0"/>
              </a:rPr>
              <a:t>: </a:t>
            </a:r>
            <a:endParaRPr lang="vi-VN" sz="3200" b="1" i="0" dirty="0">
              <a:solidFill>
                <a:srgbClr val="FF0000"/>
              </a:solidFill>
              <a:effectLst/>
              <a:latin typeface="arial" panose="020B0604020202020204" pitchFamily="34" charset="0"/>
            </a:endParaRPr>
          </a:p>
          <a:p>
            <a:pPr algn="ctr"/>
            <a:r>
              <a:rPr lang="vi-VN" sz="3200" b="0" i="0" dirty="0">
                <a:solidFill>
                  <a:srgbClr val="000000"/>
                </a:solidFill>
                <a:effectLst/>
                <a:latin typeface="arial" panose="020B0604020202020204" pitchFamily="34" charset="0"/>
              </a:rPr>
              <a:t>Đơn chất là những chất được tạo nên từ bao nhiêu nguyên tố hoá học?</a:t>
            </a:r>
            <a:endParaRPr lang="vi-VN" sz="3200" dirty="0"/>
          </a:p>
        </p:txBody>
      </p:sp>
      <p:pic>
        <p:nvPicPr>
          <p:cNvPr id="48" name="Picture 47">
            <a:extLst>
              <a:ext uri="{FF2B5EF4-FFF2-40B4-BE49-F238E27FC236}">
                <a16:creationId xmlns:a16="http://schemas.microsoft.com/office/drawing/2014/main" id="{2E8A0BF8-B99E-4639-A1A6-F4D5600145E4}"/>
              </a:ext>
            </a:extLst>
          </p:cNvPr>
          <p:cNvPicPr>
            <a:picLocks noChangeAspect="1"/>
          </p:cNvPicPr>
          <p:nvPr/>
        </p:nvPicPr>
        <p:blipFill rotWithShape="1">
          <a:blip r:embed="rId4" cstate="print">
            <a:duotone>
              <a:prstClr val="black"/>
              <a:srgbClr val="39DFF1">
                <a:tint val="45000"/>
                <a:satMod val="400000"/>
              </a:srgbClr>
            </a:duotone>
          </a:blip>
          <a:srcRect r="-5485"/>
          <a:stretch/>
        </p:blipFill>
        <p:spPr>
          <a:xfrm>
            <a:off x="1161957" y="2768161"/>
            <a:ext cx="1368648" cy="1094841"/>
          </a:xfrm>
          <a:prstGeom prst="flowChartConnector">
            <a:avLst/>
          </a:prstGeom>
          <a:solidFill>
            <a:srgbClr val="CEB3C8"/>
          </a:solidFill>
          <a:ln>
            <a:noFill/>
          </a:ln>
          <a:effectLst/>
          <a:scene3d>
            <a:camera prst="orthographicFront">
              <a:rot lat="0" lon="0" rev="0"/>
            </a:camera>
            <a:lightRig rig="glow" dir="t">
              <a:rot lat="0" lon="0" rev="14100000"/>
            </a:lightRig>
          </a:scene3d>
          <a:sp3d prstMaterial="softEdge">
            <a:bevelT w="127000" prst="artDeco"/>
          </a:sp3d>
        </p:spPr>
      </p:pic>
      <p:sp>
        <p:nvSpPr>
          <p:cNvPr id="26" name="Google Shape;1624;p26">
            <a:extLst>
              <a:ext uri="{FF2B5EF4-FFF2-40B4-BE49-F238E27FC236}">
                <a16:creationId xmlns:a16="http://schemas.microsoft.com/office/drawing/2014/main" id="{B01EEA7B-35F4-4891-BCE8-360C237807F2}"/>
              </a:ext>
            </a:extLst>
          </p:cNvPr>
          <p:cNvSpPr/>
          <p:nvPr/>
        </p:nvSpPr>
        <p:spPr>
          <a:xfrm rot="16609311" flipH="1">
            <a:off x="10054978" y="-1498677"/>
            <a:ext cx="902796" cy="3503287"/>
          </a:xfrm>
          <a:custGeom>
            <a:avLst/>
            <a:gdLst/>
            <a:ahLst/>
            <a:cxnLst/>
            <a:rect l="l" t="t" r="r" b="b"/>
            <a:pathLst>
              <a:path w="902796" h="3503287" extrusionOk="0">
                <a:moveTo>
                  <a:pt x="406176" y="0"/>
                </a:moveTo>
                <a:lnTo>
                  <a:pt x="0" y="3395286"/>
                </a:lnTo>
                <a:lnTo>
                  <a:pt x="902796" y="3503287"/>
                </a:lnTo>
                <a:lnTo>
                  <a:pt x="881199" y="3457137"/>
                </a:lnTo>
                <a:cubicBezTo>
                  <a:pt x="707774" y="3116167"/>
                  <a:pt x="464436" y="2801365"/>
                  <a:pt x="386382" y="2426859"/>
                </a:cubicBezTo>
                <a:cubicBezTo>
                  <a:pt x="282998" y="1931718"/>
                  <a:pt x="485952" y="1431796"/>
                  <a:pt x="588302" y="936460"/>
                </a:cubicBezTo>
                <a:cubicBezTo>
                  <a:pt x="649580" y="639971"/>
                  <a:pt x="672556" y="336596"/>
                  <a:pt x="659534" y="34569"/>
                </a:cubicBezTo>
                <a:lnTo>
                  <a:pt x="659178" y="30266"/>
                </a:lnTo>
                <a:close/>
              </a:path>
            </a:pathLst>
          </a:custGeom>
          <a:solidFill>
            <a:srgbClr val="FF6A9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 name="Google Shape;1679;p26">
            <a:extLst>
              <a:ext uri="{FF2B5EF4-FFF2-40B4-BE49-F238E27FC236}">
                <a16:creationId xmlns:a16="http://schemas.microsoft.com/office/drawing/2014/main" id="{345A6F65-916D-47B4-9AB4-D18C4D0C245B}"/>
              </a:ext>
            </a:extLst>
          </p:cNvPr>
          <p:cNvSpPr/>
          <p:nvPr/>
        </p:nvSpPr>
        <p:spPr>
          <a:xfrm rot="10800000" flipH="1">
            <a:off x="-1" y="5038099"/>
            <a:ext cx="4429095" cy="1819900"/>
          </a:xfrm>
          <a:custGeom>
            <a:avLst/>
            <a:gdLst/>
            <a:ahLst/>
            <a:cxnLst/>
            <a:rect l="l" t="t" r="r" b="b"/>
            <a:pathLst>
              <a:path w="2584450" h="1574164" extrusionOk="0">
                <a:moveTo>
                  <a:pt x="0" y="0"/>
                </a:moveTo>
                <a:lnTo>
                  <a:pt x="0" y="1574165"/>
                </a:lnTo>
                <a:cubicBezTo>
                  <a:pt x="78359" y="1350772"/>
                  <a:pt x="184150" y="1136904"/>
                  <a:pt x="331407" y="951865"/>
                </a:cubicBezTo>
                <a:cubicBezTo>
                  <a:pt x="514985" y="721360"/>
                  <a:pt x="766509" y="537845"/>
                  <a:pt x="1053402" y="469900"/>
                </a:cubicBezTo>
                <a:cubicBezTo>
                  <a:pt x="1342327" y="401320"/>
                  <a:pt x="1648651" y="451295"/>
                  <a:pt x="1939036" y="389255"/>
                </a:cubicBezTo>
                <a:cubicBezTo>
                  <a:pt x="2189290" y="335661"/>
                  <a:pt x="2417890" y="194120"/>
                  <a:pt x="2584450" y="0"/>
                </a:cubicBezTo>
                <a:close/>
              </a:path>
            </a:pathLst>
          </a:custGeom>
          <a:solidFill>
            <a:srgbClr val="04C4E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ustDataLst>
      <p:tags r:id="rId1"/>
    </p:custDataLst>
    <p:extLst>
      <p:ext uri="{BB962C8B-B14F-4D97-AF65-F5344CB8AC3E}">
        <p14:creationId xmlns:p14="http://schemas.microsoft.com/office/powerpoint/2010/main" val="29352686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500"/>
                                        <p:tgtEl>
                                          <p:spTgt spid="27"/>
                                        </p:tgtEl>
                                      </p:cBhvr>
                                    </p:animEffect>
                                  </p:childTnLst>
                                </p:cTn>
                              </p:par>
                              <p:par>
                                <p:cTn id="13" presetID="53" presetClass="entr" presetSubtype="16"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Effect transition="in" filter="fade">
                                      <p:cBhvr>
                                        <p:cTn id="17" dur="500"/>
                                        <p:tgtEl>
                                          <p:spTgt spid="39"/>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wipe(left)">
                                      <p:cBhvr>
                                        <p:cTn id="20" dur="500"/>
                                        <p:tgtEl>
                                          <p:spTgt spid="45"/>
                                        </p:tgtEl>
                                      </p:cBhvr>
                                    </p:animEffect>
                                  </p:childTnLst>
                                </p:cTn>
                              </p:par>
                              <p:par>
                                <p:cTn id="21" presetID="53" presetClass="entr" presetSubtype="16"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p:cTn id="23" dur="500" fill="hold"/>
                                        <p:tgtEl>
                                          <p:spTgt spid="23"/>
                                        </p:tgtEl>
                                        <p:attrNameLst>
                                          <p:attrName>ppt_w</p:attrName>
                                        </p:attrNameLst>
                                      </p:cBhvr>
                                      <p:tavLst>
                                        <p:tav tm="0">
                                          <p:val>
                                            <p:fltVal val="0"/>
                                          </p:val>
                                        </p:tav>
                                        <p:tav tm="100000">
                                          <p:val>
                                            <p:strVal val="#ppt_w"/>
                                          </p:val>
                                        </p:tav>
                                      </p:tavLst>
                                    </p:anim>
                                    <p:anim calcmode="lin" valueType="num">
                                      <p:cBhvr>
                                        <p:cTn id="24" dur="500" fill="hold"/>
                                        <p:tgtEl>
                                          <p:spTgt spid="23"/>
                                        </p:tgtEl>
                                        <p:attrNameLst>
                                          <p:attrName>ppt_h</p:attrName>
                                        </p:attrNameLst>
                                      </p:cBhvr>
                                      <p:tavLst>
                                        <p:tav tm="0">
                                          <p:val>
                                            <p:fltVal val="0"/>
                                          </p:val>
                                        </p:tav>
                                        <p:tav tm="100000">
                                          <p:val>
                                            <p:strVal val="#ppt_h"/>
                                          </p:val>
                                        </p:tav>
                                      </p:tavLst>
                                    </p:anim>
                                    <p:animEffect transition="in" filter="fade">
                                      <p:cBhvr>
                                        <p:cTn id="25" dur="500"/>
                                        <p:tgtEl>
                                          <p:spTgt spid="2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left)">
                                      <p:cBhvr>
                                        <p:cTn id="28" dur="500"/>
                                        <p:tgtEl>
                                          <p:spTgt spid="29"/>
                                        </p:tgtEl>
                                      </p:cBhvr>
                                    </p:animEffect>
                                  </p:childTnLst>
                                </p:cTn>
                              </p:par>
                              <p:par>
                                <p:cTn id="29" presetID="53" presetClass="entr" presetSubtype="16"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500" fill="hold"/>
                                        <p:tgtEl>
                                          <p:spTgt spid="42"/>
                                        </p:tgtEl>
                                        <p:attrNameLst>
                                          <p:attrName>ppt_w</p:attrName>
                                        </p:attrNameLst>
                                      </p:cBhvr>
                                      <p:tavLst>
                                        <p:tav tm="0">
                                          <p:val>
                                            <p:fltVal val="0"/>
                                          </p:val>
                                        </p:tav>
                                        <p:tav tm="100000">
                                          <p:val>
                                            <p:strVal val="#ppt_w"/>
                                          </p:val>
                                        </p:tav>
                                      </p:tavLst>
                                    </p:anim>
                                    <p:anim calcmode="lin" valueType="num">
                                      <p:cBhvr>
                                        <p:cTn id="32" dur="500" fill="hold"/>
                                        <p:tgtEl>
                                          <p:spTgt spid="42"/>
                                        </p:tgtEl>
                                        <p:attrNameLst>
                                          <p:attrName>ppt_h</p:attrName>
                                        </p:attrNameLst>
                                      </p:cBhvr>
                                      <p:tavLst>
                                        <p:tav tm="0">
                                          <p:val>
                                            <p:fltVal val="0"/>
                                          </p:val>
                                        </p:tav>
                                        <p:tav tm="100000">
                                          <p:val>
                                            <p:strVal val="#ppt_h"/>
                                          </p:val>
                                        </p:tav>
                                      </p:tavLst>
                                    </p:anim>
                                    <p:animEffect transition="in" filter="fade">
                                      <p:cBhvr>
                                        <p:cTn id="33" dur="500"/>
                                        <p:tgtEl>
                                          <p:spTgt spid="42"/>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wipe(left)">
                                      <p:cBhvr>
                                        <p:cTn id="36" dur="500"/>
                                        <p:tgtEl>
                                          <p:spTgt spid="46"/>
                                        </p:tgtEl>
                                      </p:cBhvr>
                                    </p:animEffect>
                                  </p:childTnLst>
                                </p:cTn>
                              </p:par>
                            </p:childTnLst>
                          </p:cTn>
                        </p:par>
                      </p:childTnLst>
                    </p:cTn>
                  </p:par>
                  <p:par>
                    <p:cTn id="37" fill="hold">
                      <p:stCondLst>
                        <p:cond delay="indefinite"/>
                      </p:stCondLst>
                      <p:childTnLst>
                        <p:par>
                          <p:cTn id="38" fill="hold">
                            <p:stCondLst>
                              <p:cond delay="0"/>
                            </p:stCondLst>
                            <p:childTnLst>
                              <p:par>
                                <p:cTn id="39" presetID="23" presetClass="entr" presetSubtype="32" fill="hold" nodeType="click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p:cTn id="41" dur="250" fill="hold"/>
                                        <p:tgtEl>
                                          <p:spTgt spid="48"/>
                                        </p:tgtEl>
                                        <p:attrNameLst>
                                          <p:attrName>ppt_w</p:attrName>
                                        </p:attrNameLst>
                                      </p:cBhvr>
                                      <p:tavLst>
                                        <p:tav tm="0">
                                          <p:val>
                                            <p:strVal val="4*#ppt_w"/>
                                          </p:val>
                                        </p:tav>
                                        <p:tav tm="100000">
                                          <p:val>
                                            <p:strVal val="#ppt_w"/>
                                          </p:val>
                                        </p:tav>
                                      </p:tavLst>
                                    </p:anim>
                                    <p:anim calcmode="lin" valueType="num">
                                      <p:cBhvr>
                                        <p:cTn id="42" dur="250" fill="hold"/>
                                        <p:tgtEl>
                                          <p:spTgt spid="4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9"/>
                                            </p:cond>
                                          </p:stCondLst>
                                          <p:endCondLst>
                                            <p:cond evt="onStopAudio" delay="0">
                                              <p:tgtEl>
                                                <p:sldTgt/>
                                              </p:tgtEl>
                                            </p:cond>
                                          </p:endCondLst>
                                        </p:cTn>
                                        <p:tgtEl>
                                          <p:sndTgt r:embed="rId3" name="Check mar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p:bldP spid="45" grpId="0"/>
      <p:bldP spid="4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62"/>
        <p:cNvGrpSpPr/>
        <p:nvPr/>
      </p:nvGrpSpPr>
      <p:grpSpPr>
        <a:xfrm>
          <a:off x="0" y="0"/>
          <a:ext cx="0" cy="0"/>
          <a:chOff x="0" y="0"/>
          <a:chExt cx="0" cy="0"/>
        </a:xfrm>
      </p:grpSpPr>
      <p:sp>
        <p:nvSpPr>
          <p:cNvPr id="2363" name="Google Shape;2363;p40"/>
          <p:cNvSpPr/>
          <p:nvPr/>
        </p:nvSpPr>
        <p:spPr>
          <a:xfrm>
            <a:off x="0" y="0"/>
            <a:ext cx="12192000" cy="6858000"/>
          </a:xfrm>
          <a:custGeom>
            <a:avLst/>
            <a:gdLst/>
            <a:ahLst/>
            <a:cxnLst/>
            <a:rect l="l" t="t" r="r" b="b"/>
            <a:pathLst>
              <a:path w="12192000" h="6858000" extrusionOk="0">
                <a:moveTo>
                  <a:pt x="0" y="0"/>
                </a:moveTo>
                <a:lnTo>
                  <a:pt x="12192000" y="0"/>
                </a:lnTo>
                <a:lnTo>
                  <a:pt x="12192000" y="6858000"/>
                </a:lnTo>
                <a:lnTo>
                  <a:pt x="0" y="6858000"/>
                </a:lnTo>
                <a:close/>
              </a:path>
            </a:pathLst>
          </a:custGeom>
          <a:solidFill>
            <a:srgbClr val="EADC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64" name="Google Shape;2364;p40"/>
          <p:cNvSpPr/>
          <p:nvPr/>
        </p:nvSpPr>
        <p:spPr>
          <a:xfrm>
            <a:off x="9665969" y="0"/>
            <a:ext cx="2526030" cy="1036637"/>
          </a:xfrm>
          <a:custGeom>
            <a:avLst/>
            <a:gdLst/>
            <a:ahLst/>
            <a:cxnLst/>
            <a:rect l="l" t="t" r="r" b="b"/>
            <a:pathLst>
              <a:path w="2526030" h="1036637" extrusionOk="0">
                <a:moveTo>
                  <a:pt x="201930" y="231013"/>
                </a:moveTo>
                <a:cubicBezTo>
                  <a:pt x="398273" y="492950"/>
                  <a:pt x="549720" y="816229"/>
                  <a:pt x="845186" y="957072"/>
                </a:cubicBezTo>
                <a:cubicBezTo>
                  <a:pt x="1160907" y="1107567"/>
                  <a:pt x="1530986" y="998665"/>
                  <a:pt x="1879474" y="971360"/>
                </a:cubicBezTo>
                <a:cubicBezTo>
                  <a:pt x="2097151" y="954119"/>
                  <a:pt x="2316163" y="976236"/>
                  <a:pt x="2526030" y="1036638"/>
                </a:cubicBezTo>
                <a:lnTo>
                  <a:pt x="2526030" y="0"/>
                </a:lnTo>
                <a:lnTo>
                  <a:pt x="0" y="0"/>
                </a:lnTo>
                <a:cubicBezTo>
                  <a:pt x="72961" y="71849"/>
                  <a:pt x="140462" y="149070"/>
                  <a:pt x="201930" y="231013"/>
                </a:cubicBezTo>
                <a:close/>
              </a:path>
            </a:pathLst>
          </a:custGeom>
          <a:solidFill>
            <a:srgbClr val="CFBD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65" name="Google Shape;2365;p40"/>
          <p:cNvSpPr/>
          <p:nvPr/>
        </p:nvSpPr>
        <p:spPr>
          <a:xfrm>
            <a:off x="9865614" y="5174805"/>
            <a:ext cx="2326385" cy="1683194"/>
          </a:xfrm>
          <a:custGeom>
            <a:avLst/>
            <a:gdLst/>
            <a:ahLst/>
            <a:cxnLst/>
            <a:rect l="l" t="t" r="r" b="b"/>
            <a:pathLst>
              <a:path w="2326385" h="1683194" extrusionOk="0">
                <a:moveTo>
                  <a:pt x="1737487" y="1683195"/>
                </a:moveTo>
                <a:cubicBezTo>
                  <a:pt x="1946339" y="1275652"/>
                  <a:pt x="2144331" y="864426"/>
                  <a:pt x="2326386" y="451295"/>
                </a:cubicBezTo>
                <a:lnTo>
                  <a:pt x="2326386" y="0"/>
                </a:lnTo>
                <a:cubicBezTo>
                  <a:pt x="2317496" y="6350"/>
                  <a:pt x="2308479" y="12255"/>
                  <a:pt x="2299208" y="18034"/>
                </a:cubicBezTo>
                <a:cubicBezTo>
                  <a:pt x="1899983" y="269621"/>
                  <a:pt x="1368362" y="57912"/>
                  <a:pt x="909828" y="169354"/>
                </a:cubicBezTo>
                <a:cubicBezTo>
                  <a:pt x="588073" y="247523"/>
                  <a:pt x="314007" y="495745"/>
                  <a:pt x="200660" y="806895"/>
                </a:cubicBezTo>
                <a:cubicBezTo>
                  <a:pt x="108394" y="1060069"/>
                  <a:pt x="118491" y="1340866"/>
                  <a:pt x="33210" y="1596517"/>
                </a:cubicBezTo>
                <a:cubicBezTo>
                  <a:pt x="23431" y="1625790"/>
                  <a:pt x="12255" y="1654683"/>
                  <a:pt x="0" y="1683004"/>
                </a:cubicBezTo>
                <a:close/>
              </a:path>
            </a:pathLst>
          </a:custGeom>
          <a:solidFill>
            <a:srgbClr val="CFBD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66" name="Google Shape;2366;p40"/>
          <p:cNvSpPr/>
          <p:nvPr/>
        </p:nvSpPr>
        <p:spPr>
          <a:xfrm>
            <a:off x="0" y="0"/>
            <a:ext cx="1789366" cy="1368297"/>
          </a:xfrm>
          <a:custGeom>
            <a:avLst/>
            <a:gdLst/>
            <a:ahLst/>
            <a:cxnLst/>
            <a:rect l="l" t="t" r="r" b="b"/>
            <a:pathLst>
              <a:path w="1789366" h="1368297" extrusionOk="0">
                <a:moveTo>
                  <a:pt x="0" y="0"/>
                </a:moveTo>
                <a:lnTo>
                  <a:pt x="0" y="1368298"/>
                </a:lnTo>
                <a:cubicBezTo>
                  <a:pt x="119507" y="1269556"/>
                  <a:pt x="289687" y="1220851"/>
                  <a:pt x="448120" y="1198245"/>
                </a:cubicBezTo>
                <a:cubicBezTo>
                  <a:pt x="675958" y="1165860"/>
                  <a:pt x="922084" y="1158558"/>
                  <a:pt x="1107250" y="1021842"/>
                </a:cubicBezTo>
                <a:cubicBezTo>
                  <a:pt x="1286828" y="889191"/>
                  <a:pt x="1367600" y="665226"/>
                  <a:pt x="1463421" y="463677"/>
                </a:cubicBezTo>
                <a:cubicBezTo>
                  <a:pt x="1544257" y="293815"/>
                  <a:pt x="1651508" y="125476"/>
                  <a:pt x="1789367" y="127"/>
                </a:cubicBezTo>
                <a:close/>
              </a:path>
            </a:pathLst>
          </a:custGeom>
          <a:solidFill>
            <a:srgbClr val="CFBD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67" name="Google Shape;2367;p40"/>
          <p:cNvSpPr/>
          <p:nvPr/>
        </p:nvSpPr>
        <p:spPr>
          <a:xfrm>
            <a:off x="0" y="4337050"/>
            <a:ext cx="1056703" cy="2520950"/>
          </a:xfrm>
          <a:custGeom>
            <a:avLst/>
            <a:gdLst/>
            <a:ahLst/>
            <a:cxnLst/>
            <a:rect l="l" t="t" r="r" b="b"/>
            <a:pathLst>
              <a:path w="1056703" h="2520950" extrusionOk="0">
                <a:moveTo>
                  <a:pt x="860235" y="1191768"/>
                </a:moveTo>
                <a:cubicBezTo>
                  <a:pt x="783146" y="1088962"/>
                  <a:pt x="676085" y="1013968"/>
                  <a:pt x="578993" y="929640"/>
                </a:cubicBezTo>
                <a:cubicBezTo>
                  <a:pt x="298768" y="686943"/>
                  <a:pt x="95250" y="357759"/>
                  <a:pt x="0" y="0"/>
                </a:cubicBezTo>
                <a:lnTo>
                  <a:pt x="0" y="2520950"/>
                </a:lnTo>
                <a:lnTo>
                  <a:pt x="1056704" y="2520950"/>
                </a:lnTo>
                <a:cubicBezTo>
                  <a:pt x="950277" y="2262569"/>
                  <a:pt x="919671" y="1972628"/>
                  <a:pt x="982155" y="1700022"/>
                </a:cubicBezTo>
                <a:cubicBezTo>
                  <a:pt x="1003300" y="1510030"/>
                  <a:pt x="962787" y="1328547"/>
                  <a:pt x="860235" y="1191768"/>
                </a:cubicBezTo>
                <a:close/>
              </a:path>
            </a:pathLst>
          </a:custGeom>
          <a:solidFill>
            <a:srgbClr val="CFBD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368" name="Google Shape;2368;p40"/>
          <p:cNvGrpSpPr/>
          <p:nvPr/>
        </p:nvGrpSpPr>
        <p:grpSpPr>
          <a:xfrm>
            <a:off x="8927953" y="2072818"/>
            <a:ext cx="3228803" cy="2844282"/>
            <a:chOff x="6259290" y="1675802"/>
            <a:chExt cx="4805829" cy="3759483"/>
          </a:xfrm>
        </p:grpSpPr>
        <p:sp>
          <p:nvSpPr>
            <p:cNvPr id="2369" name="Google Shape;2369;p40"/>
            <p:cNvSpPr/>
            <p:nvPr/>
          </p:nvSpPr>
          <p:spPr>
            <a:xfrm>
              <a:off x="6559681" y="1675802"/>
              <a:ext cx="3746803" cy="3746803"/>
            </a:xfrm>
            <a:custGeom>
              <a:avLst/>
              <a:gdLst/>
              <a:ahLst/>
              <a:cxnLst/>
              <a:rect l="l" t="t" r="r" b="b"/>
              <a:pathLst>
                <a:path w="5598037" h="5598037" extrusionOk="0">
                  <a:moveTo>
                    <a:pt x="5598038" y="2799019"/>
                  </a:moveTo>
                  <a:cubicBezTo>
                    <a:pt x="5597829" y="4344784"/>
                    <a:pt x="4344784" y="5597829"/>
                    <a:pt x="2799019" y="5598037"/>
                  </a:cubicBezTo>
                  <a:lnTo>
                    <a:pt x="2789510" y="5598037"/>
                  </a:lnTo>
                  <a:cubicBezTo>
                    <a:pt x="2749193" y="5598037"/>
                    <a:pt x="2709065" y="5597058"/>
                    <a:pt x="2669128" y="5595090"/>
                  </a:cubicBezTo>
                  <a:cubicBezTo>
                    <a:pt x="2515247" y="5588139"/>
                    <a:pt x="2362202" y="5568484"/>
                    <a:pt x="2211564" y="5536325"/>
                  </a:cubicBezTo>
                  <a:cubicBezTo>
                    <a:pt x="2185005" y="5530744"/>
                    <a:pt x="2158599" y="5524696"/>
                    <a:pt x="2132355" y="5518164"/>
                  </a:cubicBezTo>
                  <a:cubicBezTo>
                    <a:pt x="880200" y="5210981"/>
                    <a:pt x="-209" y="4088302"/>
                    <a:pt x="0" y="2799019"/>
                  </a:cubicBezTo>
                  <a:cubicBezTo>
                    <a:pt x="0" y="1253169"/>
                    <a:pt x="1253169" y="0"/>
                    <a:pt x="2799019" y="0"/>
                  </a:cubicBezTo>
                  <a:cubicBezTo>
                    <a:pt x="4344869" y="0"/>
                    <a:pt x="5598038" y="1253169"/>
                    <a:pt x="5598038" y="2799019"/>
                  </a:cubicBezTo>
                  <a:close/>
                </a:path>
              </a:pathLst>
            </a:custGeom>
            <a:solidFill>
              <a:srgbClr val="55339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370" name="Google Shape;2370;p40"/>
            <p:cNvGrpSpPr/>
            <p:nvPr/>
          </p:nvGrpSpPr>
          <p:grpSpPr>
            <a:xfrm>
              <a:off x="6259290" y="1730015"/>
              <a:ext cx="2268829" cy="3705270"/>
              <a:chOff x="4412914" y="679475"/>
              <a:chExt cx="3367569" cy="5499645"/>
            </a:xfrm>
          </p:grpSpPr>
          <p:sp>
            <p:nvSpPr>
              <p:cNvPr id="2371" name="Google Shape;2371;p40"/>
              <p:cNvSpPr/>
              <p:nvPr/>
            </p:nvSpPr>
            <p:spPr>
              <a:xfrm>
                <a:off x="6888888" y="4131012"/>
                <a:ext cx="685078" cy="2048108"/>
              </a:xfrm>
              <a:custGeom>
                <a:avLst/>
                <a:gdLst/>
                <a:ahLst/>
                <a:cxnLst/>
                <a:rect l="l" t="t" r="r" b="b"/>
                <a:pathLst>
                  <a:path w="685078" h="2048108" extrusionOk="0">
                    <a:moveTo>
                      <a:pt x="680706" y="662488"/>
                    </a:moveTo>
                    <a:cubicBezTo>
                      <a:pt x="640776" y="1063884"/>
                      <a:pt x="600846" y="1468610"/>
                      <a:pt x="649047" y="1869150"/>
                    </a:cubicBezTo>
                    <a:cubicBezTo>
                      <a:pt x="656178" y="1929088"/>
                      <a:pt x="665019" y="1991595"/>
                      <a:pt x="642773" y="2048108"/>
                    </a:cubicBezTo>
                    <a:cubicBezTo>
                      <a:pt x="488920" y="2041153"/>
                      <a:pt x="335904" y="2021488"/>
                      <a:pt x="185293" y="1989312"/>
                    </a:cubicBezTo>
                    <a:cubicBezTo>
                      <a:pt x="158739" y="1983670"/>
                      <a:pt x="132338" y="1977610"/>
                      <a:pt x="106099" y="1971140"/>
                    </a:cubicBezTo>
                    <a:cubicBezTo>
                      <a:pt x="70543" y="1666691"/>
                      <a:pt x="35557" y="1361006"/>
                      <a:pt x="3803" y="1044094"/>
                    </a:cubicBezTo>
                    <a:cubicBezTo>
                      <a:pt x="3803" y="1017360"/>
                      <a:pt x="3803" y="990721"/>
                      <a:pt x="3803" y="963986"/>
                    </a:cubicBezTo>
                    <a:cubicBezTo>
                      <a:pt x="2596" y="737619"/>
                      <a:pt x="1331" y="511281"/>
                      <a:pt x="0" y="284971"/>
                    </a:cubicBezTo>
                    <a:cubicBezTo>
                      <a:pt x="0" y="255668"/>
                      <a:pt x="0" y="225223"/>
                      <a:pt x="13880" y="199345"/>
                    </a:cubicBezTo>
                    <a:cubicBezTo>
                      <a:pt x="27095" y="174704"/>
                      <a:pt x="51053" y="156722"/>
                      <a:pt x="75011" y="140644"/>
                    </a:cubicBezTo>
                    <a:cubicBezTo>
                      <a:pt x="240339" y="29710"/>
                      <a:pt x="444645" y="-29752"/>
                      <a:pt x="642202" y="14963"/>
                    </a:cubicBezTo>
                    <a:cubicBezTo>
                      <a:pt x="663688" y="162907"/>
                      <a:pt x="676808" y="311801"/>
                      <a:pt x="685079" y="470780"/>
                    </a:cubicBezTo>
                    <a:cubicBezTo>
                      <a:pt x="682702" y="529386"/>
                      <a:pt x="680706" y="588183"/>
                      <a:pt x="680706" y="662488"/>
                    </a:cubicBezTo>
                    <a:close/>
                  </a:path>
                </a:pathLst>
              </a:custGeom>
              <a:solidFill>
                <a:srgbClr val="FFA1B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72" name="Google Shape;2372;p40"/>
              <p:cNvSpPr/>
              <p:nvPr/>
            </p:nvSpPr>
            <p:spPr>
              <a:xfrm>
                <a:off x="5348364" y="4959043"/>
                <a:ext cx="1725626" cy="1161280"/>
              </a:xfrm>
              <a:custGeom>
                <a:avLst/>
                <a:gdLst/>
                <a:ahLst/>
                <a:cxnLst/>
                <a:rect l="l" t="t" r="r" b="b"/>
                <a:pathLst>
                  <a:path w="1725626" h="1161280" extrusionOk="0">
                    <a:moveTo>
                      <a:pt x="1725627" y="1161281"/>
                    </a:moveTo>
                    <a:cubicBezTo>
                      <a:pt x="1699074" y="1155639"/>
                      <a:pt x="1672672" y="1149579"/>
                      <a:pt x="1646433" y="1143108"/>
                    </a:cubicBezTo>
                    <a:cubicBezTo>
                      <a:pt x="1337663" y="1067606"/>
                      <a:pt x="1044113" y="939689"/>
                      <a:pt x="778533" y="764926"/>
                    </a:cubicBezTo>
                    <a:lnTo>
                      <a:pt x="760185" y="753320"/>
                    </a:lnTo>
                    <a:cubicBezTo>
                      <a:pt x="730209" y="733274"/>
                      <a:pt x="700642" y="712666"/>
                      <a:pt x="671484" y="691478"/>
                    </a:cubicBezTo>
                    <a:cubicBezTo>
                      <a:pt x="663213" y="685485"/>
                      <a:pt x="654942" y="679491"/>
                      <a:pt x="646765" y="673307"/>
                    </a:cubicBezTo>
                    <a:cubicBezTo>
                      <a:pt x="511984" y="573200"/>
                      <a:pt x="386434" y="461220"/>
                      <a:pt x="271617" y="338699"/>
                    </a:cubicBezTo>
                    <a:cubicBezTo>
                      <a:pt x="266008" y="332705"/>
                      <a:pt x="260398" y="326711"/>
                      <a:pt x="254884" y="320622"/>
                    </a:cubicBezTo>
                    <a:cubicBezTo>
                      <a:pt x="162248" y="220088"/>
                      <a:pt x="77055" y="112931"/>
                      <a:pt x="0" y="0"/>
                    </a:cubicBezTo>
                    <a:cubicBezTo>
                      <a:pt x="507867" y="113597"/>
                      <a:pt x="1028474" y="165544"/>
                      <a:pt x="1543662" y="136431"/>
                    </a:cubicBezTo>
                    <a:cubicBezTo>
                      <a:pt x="1581310" y="134338"/>
                      <a:pt x="1618929" y="131769"/>
                      <a:pt x="1656511" y="128725"/>
                    </a:cubicBezTo>
                    <a:cubicBezTo>
                      <a:pt x="1679584" y="472818"/>
                      <a:pt x="1702620" y="816997"/>
                      <a:pt x="1725627" y="1161281"/>
                    </a:cubicBezTo>
                    <a:close/>
                  </a:path>
                </a:pathLst>
              </a:custGeom>
              <a:solidFill>
                <a:srgbClr val="00C3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73" name="Google Shape;2373;p40"/>
              <p:cNvSpPr/>
              <p:nvPr/>
            </p:nvSpPr>
            <p:spPr>
              <a:xfrm>
                <a:off x="4542355" y="2605847"/>
                <a:ext cx="3213006" cy="2578718"/>
              </a:xfrm>
              <a:custGeom>
                <a:avLst/>
                <a:gdLst/>
                <a:ahLst/>
                <a:cxnLst/>
                <a:rect l="l" t="t" r="r" b="b"/>
                <a:pathLst>
                  <a:path w="3213006" h="2578718" extrusionOk="0">
                    <a:moveTo>
                      <a:pt x="2505682" y="2049604"/>
                    </a:moveTo>
                    <a:cubicBezTo>
                      <a:pt x="2519752" y="2219905"/>
                      <a:pt x="2535248" y="2376315"/>
                      <a:pt x="2553217" y="2532345"/>
                    </a:cubicBezTo>
                    <a:cubicBezTo>
                      <a:pt x="2345773" y="2529586"/>
                      <a:pt x="2142321" y="2564122"/>
                      <a:pt x="1937349" y="2574778"/>
                    </a:cubicBezTo>
                    <a:cubicBezTo>
                      <a:pt x="1756715" y="2584292"/>
                      <a:pt x="1575035" y="2574778"/>
                      <a:pt x="1394116" y="2565264"/>
                    </a:cubicBezTo>
                    <a:cubicBezTo>
                      <a:pt x="1146076" y="2552515"/>
                      <a:pt x="636973" y="2577727"/>
                      <a:pt x="363075" y="2568213"/>
                    </a:cubicBezTo>
                    <a:cubicBezTo>
                      <a:pt x="414103" y="2277997"/>
                      <a:pt x="442299" y="1984224"/>
                      <a:pt x="447402" y="1689594"/>
                    </a:cubicBezTo>
                    <a:cubicBezTo>
                      <a:pt x="448445" y="1679252"/>
                      <a:pt x="446877" y="1668815"/>
                      <a:pt x="442839" y="1659244"/>
                    </a:cubicBezTo>
                    <a:cubicBezTo>
                      <a:pt x="437040" y="1648303"/>
                      <a:pt x="352522" y="1644973"/>
                      <a:pt x="341494" y="1639169"/>
                    </a:cubicBezTo>
                    <a:lnTo>
                      <a:pt x="236346" y="1583417"/>
                    </a:lnTo>
                    <a:cubicBezTo>
                      <a:pt x="237106" y="1576853"/>
                      <a:pt x="238057" y="1570573"/>
                      <a:pt x="238912" y="1564389"/>
                    </a:cubicBezTo>
                    <a:cubicBezTo>
                      <a:pt x="259353" y="1355937"/>
                      <a:pt x="696582" y="1242340"/>
                      <a:pt x="688501" y="1049871"/>
                    </a:cubicBezTo>
                    <a:cubicBezTo>
                      <a:pt x="428864" y="962057"/>
                      <a:pt x="177212" y="782242"/>
                      <a:pt x="0" y="545629"/>
                    </a:cubicBezTo>
                    <a:cubicBezTo>
                      <a:pt x="395828" y="216625"/>
                      <a:pt x="892533" y="33584"/>
                      <a:pt x="1407045" y="27115"/>
                    </a:cubicBezTo>
                    <a:cubicBezTo>
                      <a:pt x="1660123" y="42052"/>
                      <a:pt x="1929934" y="25593"/>
                      <a:pt x="2198318" y="0"/>
                    </a:cubicBezTo>
                    <a:cubicBezTo>
                      <a:pt x="2378952" y="37295"/>
                      <a:pt x="2523555" y="161738"/>
                      <a:pt x="2641537" y="297789"/>
                    </a:cubicBezTo>
                    <a:cubicBezTo>
                      <a:pt x="2933499" y="635061"/>
                      <a:pt x="3102440" y="1062335"/>
                      <a:pt x="3213007" y="1494557"/>
                    </a:cubicBezTo>
                    <a:cubicBezTo>
                      <a:pt x="2994040" y="1611826"/>
                      <a:pt x="2758160" y="1694284"/>
                      <a:pt x="2513857" y="1738972"/>
                    </a:cubicBezTo>
                    <a:cubicBezTo>
                      <a:pt x="2506442" y="1854947"/>
                      <a:pt x="2506157" y="1952276"/>
                      <a:pt x="2505682" y="2049604"/>
                    </a:cubicBezTo>
                    <a:close/>
                  </a:path>
                </a:pathLst>
              </a:custGeom>
              <a:solidFill>
                <a:srgbClr val="C49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74" name="Google Shape;2374;p40"/>
              <p:cNvSpPr/>
              <p:nvPr/>
            </p:nvSpPr>
            <p:spPr>
              <a:xfrm>
                <a:off x="5916031" y="2498339"/>
                <a:ext cx="849455" cy="216717"/>
              </a:xfrm>
              <a:custGeom>
                <a:avLst/>
                <a:gdLst/>
                <a:ahLst/>
                <a:cxnLst/>
                <a:rect l="l" t="t" r="r" b="b"/>
                <a:pathLst>
                  <a:path w="849455" h="216717" extrusionOk="0">
                    <a:moveTo>
                      <a:pt x="1426" y="0"/>
                    </a:moveTo>
                    <a:cubicBezTo>
                      <a:pt x="6180" y="49197"/>
                      <a:pt x="5704" y="98756"/>
                      <a:pt x="0" y="147848"/>
                    </a:cubicBezTo>
                    <a:cubicBezTo>
                      <a:pt x="276209" y="248972"/>
                      <a:pt x="580919" y="238393"/>
                      <a:pt x="849456" y="118354"/>
                    </a:cubicBezTo>
                    <a:lnTo>
                      <a:pt x="846319" y="6945"/>
                    </a:lnTo>
                    <a:cubicBezTo>
                      <a:pt x="561107" y="18838"/>
                      <a:pt x="275039" y="21597"/>
                      <a:pt x="1426" y="0"/>
                    </a:cubicBezTo>
                    <a:close/>
                  </a:path>
                </a:pathLst>
              </a:custGeom>
              <a:solidFill>
                <a:srgbClr val="FFA1B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75" name="Google Shape;2375;p40"/>
              <p:cNvSpPr/>
              <p:nvPr/>
            </p:nvSpPr>
            <p:spPr>
              <a:xfrm>
                <a:off x="5920309" y="2543625"/>
                <a:ext cx="844797" cy="109528"/>
              </a:xfrm>
              <a:custGeom>
                <a:avLst/>
                <a:gdLst/>
                <a:ahLst/>
                <a:cxnLst/>
                <a:rect l="l" t="t" r="r" b="b"/>
                <a:pathLst>
                  <a:path w="844797" h="109528" extrusionOk="0">
                    <a:moveTo>
                      <a:pt x="844798" y="62031"/>
                    </a:moveTo>
                    <a:lnTo>
                      <a:pt x="843086" y="0"/>
                    </a:lnTo>
                    <a:cubicBezTo>
                      <a:pt x="716547" y="19028"/>
                      <a:pt x="622332" y="46904"/>
                      <a:pt x="494747" y="57845"/>
                    </a:cubicBezTo>
                    <a:cubicBezTo>
                      <a:pt x="407948" y="65266"/>
                      <a:pt x="287208" y="57845"/>
                      <a:pt x="200979" y="45572"/>
                    </a:cubicBezTo>
                    <a:cubicBezTo>
                      <a:pt x="133384" y="36058"/>
                      <a:pt x="67880" y="15318"/>
                      <a:pt x="0" y="5804"/>
                    </a:cubicBezTo>
                    <a:cubicBezTo>
                      <a:pt x="0" y="9229"/>
                      <a:pt x="0" y="12749"/>
                      <a:pt x="0" y="16174"/>
                    </a:cubicBezTo>
                    <a:lnTo>
                      <a:pt x="1046" y="16174"/>
                    </a:lnTo>
                    <a:cubicBezTo>
                      <a:pt x="186481" y="78947"/>
                      <a:pt x="381043" y="110486"/>
                      <a:pt x="576793" y="109506"/>
                    </a:cubicBezTo>
                    <a:cubicBezTo>
                      <a:pt x="668347" y="108840"/>
                      <a:pt x="762752" y="100278"/>
                      <a:pt x="844798" y="62031"/>
                    </a:cubicBezTo>
                    <a:close/>
                  </a:path>
                </a:pathLst>
              </a:custGeom>
              <a:solidFill>
                <a:srgbClr val="FF8FA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76" name="Google Shape;2376;p40"/>
              <p:cNvSpPr/>
              <p:nvPr/>
            </p:nvSpPr>
            <p:spPr>
              <a:xfrm>
                <a:off x="5995130" y="5593247"/>
                <a:ext cx="418215" cy="56228"/>
              </a:xfrm>
              <a:custGeom>
                <a:avLst/>
                <a:gdLst/>
                <a:ahLst/>
                <a:cxnLst/>
                <a:rect l="l" t="t" r="r" b="b"/>
                <a:pathLst>
                  <a:path w="418215" h="56228" extrusionOk="0">
                    <a:moveTo>
                      <a:pt x="418216" y="17697"/>
                    </a:moveTo>
                    <a:cubicBezTo>
                      <a:pt x="323088" y="41329"/>
                      <a:pt x="225584" y="54097"/>
                      <a:pt x="127585" y="55753"/>
                    </a:cubicBezTo>
                    <a:lnTo>
                      <a:pt x="109997" y="55753"/>
                    </a:lnTo>
                    <a:cubicBezTo>
                      <a:pt x="94595" y="55753"/>
                      <a:pt x="79194" y="56228"/>
                      <a:pt x="63792" y="56228"/>
                    </a:cubicBezTo>
                    <a:lnTo>
                      <a:pt x="24718" y="56228"/>
                    </a:lnTo>
                    <a:cubicBezTo>
                      <a:pt x="16447" y="50234"/>
                      <a:pt x="8176" y="44240"/>
                      <a:pt x="0" y="38056"/>
                    </a:cubicBezTo>
                    <a:cubicBezTo>
                      <a:pt x="138898" y="41386"/>
                      <a:pt x="278557" y="35392"/>
                      <a:pt x="413747" y="0"/>
                    </a:cubicBezTo>
                    <a:close/>
                  </a:path>
                </a:pathLst>
              </a:custGeom>
              <a:solidFill>
                <a:srgbClr val="4698A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77" name="Google Shape;2377;p40"/>
              <p:cNvSpPr/>
              <p:nvPr/>
            </p:nvSpPr>
            <p:spPr>
              <a:xfrm>
                <a:off x="6105126" y="5644908"/>
                <a:ext cx="21771" cy="79061"/>
              </a:xfrm>
              <a:custGeom>
                <a:avLst/>
                <a:gdLst/>
                <a:ahLst/>
                <a:cxnLst/>
                <a:rect l="l" t="t" r="r" b="b"/>
                <a:pathLst>
                  <a:path w="21771" h="79061" extrusionOk="0">
                    <a:moveTo>
                      <a:pt x="21771" y="79061"/>
                    </a:moveTo>
                    <a:lnTo>
                      <a:pt x="3423" y="67455"/>
                    </a:lnTo>
                    <a:lnTo>
                      <a:pt x="0" y="5423"/>
                    </a:lnTo>
                    <a:lnTo>
                      <a:pt x="0" y="952"/>
                    </a:lnTo>
                    <a:lnTo>
                      <a:pt x="17588" y="0"/>
                    </a:lnTo>
                    <a:lnTo>
                      <a:pt x="17588" y="4947"/>
                    </a:lnTo>
                    <a:close/>
                  </a:path>
                </a:pathLst>
              </a:custGeom>
              <a:solidFill>
                <a:srgbClr val="4698A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78" name="Google Shape;2378;p40"/>
              <p:cNvSpPr/>
              <p:nvPr/>
            </p:nvSpPr>
            <p:spPr>
              <a:xfrm>
                <a:off x="6649406" y="5173394"/>
                <a:ext cx="386081" cy="445826"/>
              </a:xfrm>
              <a:custGeom>
                <a:avLst/>
                <a:gdLst/>
                <a:ahLst/>
                <a:cxnLst/>
                <a:rect l="l" t="t" r="r" b="b"/>
                <a:pathLst>
                  <a:path w="386081" h="445826" extrusionOk="0">
                    <a:moveTo>
                      <a:pt x="383610" y="445827"/>
                    </a:moveTo>
                    <a:cubicBezTo>
                      <a:pt x="287826" y="433801"/>
                      <a:pt x="199601" y="387544"/>
                      <a:pt x="135190" y="315580"/>
                    </a:cubicBezTo>
                    <a:cubicBezTo>
                      <a:pt x="56187" y="226433"/>
                      <a:pt x="22532" y="107889"/>
                      <a:pt x="0" y="3710"/>
                    </a:cubicBezTo>
                    <a:lnTo>
                      <a:pt x="17303" y="0"/>
                    </a:lnTo>
                    <a:cubicBezTo>
                      <a:pt x="39264" y="101895"/>
                      <a:pt x="72063" y="217776"/>
                      <a:pt x="148405" y="303878"/>
                    </a:cubicBezTo>
                    <a:cubicBezTo>
                      <a:pt x="210049" y="372683"/>
                      <a:pt x="294453" y="416875"/>
                      <a:pt x="386082" y="428321"/>
                    </a:cubicBezTo>
                    <a:close/>
                  </a:path>
                </a:pathLst>
              </a:custGeom>
              <a:solidFill>
                <a:srgbClr val="4698A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79" name="Google Shape;2379;p40"/>
              <p:cNvSpPr/>
              <p:nvPr/>
            </p:nvSpPr>
            <p:spPr>
              <a:xfrm>
                <a:off x="5602963" y="5261208"/>
                <a:ext cx="1030755" cy="39102"/>
              </a:xfrm>
              <a:custGeom>
                <a:avLst/>
                <a:gdLst/>
                <a:ahLst/>
                <a:cxnLst/>
                <a:rect l="l" t="t" r="r" b="b"/>
                <a:pathLst>
                  <a:path w="1030755" h="39102" extrusionOk="0">
                    <a:moveTo>
                      <a:pt x="1030756" y="17601"/>
                    </a:moveTo>
                    <a:cubicBezTo>
                      <a:pt x="785949" y="31872"/>
                      <a:pt x="538955" y="39103"/>
                      <a:pt x="292437" y="39103"/>
                    </a:cubicBezTo>
                    <a:cubicBezTo>
                      <a:pt x="200475" y="39103"/>
                      <a:pt x="108571" y="38085"/>
                      <a:pt x="16732" y="36058"/>
                    </a:cubicBezTo>
                    <a:cubicBezTo>
                      <a:pt x="11123" y="30064"/>
                      <a:pt x="5514" y="24070"/>
                      <a:pt x="0" y="17982"/>
                    </a:cubicBezTo>
                    <a:cubicBezTo>
                      <a:pt x="342730" y="25973"/>
                      <a:pt x="688121" y="19885"/>
                      <a:pt x="1029425" y="0"/>
                    </a:cubicBezTo>
                    <a:close/>
                  </a:path>
                </a:pathLst>
              </a:custGeom>
              <a:solidFill>
                <a:srgbClr val="4698A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80" name="Google Shape;2380;p40"/>
              <p:cNvSpPr/>
              <p:nvPr/>
            </p:nvSpPr>
            <p:spPr>
              <a:xfrm>
                <a:off x="7106315" y="2874142"/>
                <a:ext cx="580025" cy="1223882"/>
              </a:xfrm>
              <a:custGeom>
                <a:avLst/>
                <a:gdLst/>
                <a:ahLst/>
                <a:cxnLst/>
                <a:rect l="l" t="t" r="r" b="b"/>
                <a:pathLst>
                  <a:path w="580025" h="1223882" extrusionOk="0">
                    <a:moveTo>
                      <a:pt x="562723" y="1223883"/>
                    </a:moveTo>
                    <a:cubicBezTo>
                      <a:pt x="481875" y="778151"/>
                      <a:pt x="288131" y="360629"/>
                      <a:pt x="0" y="11227"/>
                    </a:cubicBezTo>
                    <a:lnTo>
                      <a:pt x="13595" y="0"/>
                    </a:lnTo>
                    <a:cubicBezTo>
                      <a:pt x="303703" y="351724"/>
                      <a:pt x="498741" y="772081"/>
                      <a:pt x="580026" y="1220838"/>
                    </a:cubicBezTo>
                    <a:close/>
                  </a:path>
                </a:pathLst>
              </a:custGeom>
              <a:solidFill>
                <a:srgbClr val="9870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81" name="Google Shape;2381;p40"/>
              <p:cNvSpPr/>
              <p:nvPr/>
            </p:nvSpPr>
            <p:spPr>
              <a:xfrm>
                <a:off x="5325927" y="2598908"/>
                <a:ext cx="416156" cy="1554052"/>
              </a:xfrm>
              <a:custGeom>
                <a:avLst/>
                <a:gdLst/>
                <a:ahLst/>
                <a:cxnLst/>
                <a:rect l="l" t="t" r="r" b="b"/>
                <a:pathLst>
                  <a:path w="416156" h="1554052" extrusionOk="0">
                    <a:moveTo>
                      <a:pt x="0" y="1487795"/>
                    </a:moveTo>
                    <a:cubicBezTo>
                      <a:pt x="19585" y="1375054"/>
                      <a:pt x="39169" y="1262313"/>
                      <a:pt x="68261" y="1063851"/>
                    </a:cubicBezTo>
                    <a:cubicBezTo>
                      <a:pt x="95356" y="713450"/>
                      <a:pt x="122451" y="363049"/>
                      <a:pt x="144317" y="14170"/>
                    </a:cubicBezTo>
                    <a:cubicBezTo>
                      <a:pt x="228150" y="-25"/>
                      <a:pt x="313438" y="-3574"/>
                      <a:pt x="398156" y="3609"/>
                    </a:cubicBezTo>
                    <a:cubicBezTo>
                      <a:pt x="444170" y="294167"/>
                      <a:pt x="390835" y="608320"/>
                      <a:pt x="361839" y="919048"/>
                    </a:cubicBezTo>
                    <a:cubicBezTo>
                      <a:pt x="348434" y="1133627"/>
                      <a:pt x="313695" y="1346331"/>
                      <a:pt x="258117" y="1554013"/>
                    </a:cubicBezTo>
                    <a:cubicBezTo>
                      <a:pt x="152113" y="1555154"/>
                      <a:pt x="108381" y="1531845"/>
                      <a:pt x="0" y="1487795"/>
                    </a:cubicBezTo>
                    <a:close/>
                  </a:path>
                </a:pathLst>
              </a:custGeom>
              <a:solidFill>
                <a:srgbClr val="1A12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82" name="Google Shape;2382;p40"/>
              <p:cNvSpPr/>
              <p:nvPr/>
            </p:nvSpPr>
            <p:spPr>
              <a:xfrm>
                <a:off x="5503424" y="3358786"/>
                <a:ext cx="76626" cy="392643"/>
              </a:xfrm>
              <a:custGeom>
                <a:avLst/>
                <a:gdLst/>
                <a:ahLst/>
                <a:cxnLst/>
                <a:rect l="l" t="t" r="r" b="b"/>
                <a:pathLst>
                  <a:path w="76626" h="392643" extrusionOk="0">
                    <a:moveTo>
                      <a:pt x="17208" y="392644"/>
                    </a:moveTo>
                    <a:lnTo>
                      <a:pt x="0" y="388648"/>
                    </a:lnTo>
                    <a:cubicBezTo>
                      <a:pt x="29634" y="260808"/>
                      <a:pt x="49370" y="130875"/>
                      <a:pt x="59039" y="0"/>
                    </a:cubicBezTo>
                    <a:lnTo>
                      <a:pt x="76627" y="1332"/>
                    </a:lnTo>
                    <a:cubicBezTo>
                      <a:pt x="66920" y="133111"/>
                      <a:pt x="47051" y="263928"/>
                      <a:pt x="17208" y="392644"/>
                    </a:cubicBezTo>
                    <a:close/>
                  </a:path>
                </a:pathLst>
              </a:custGeom>
              <a:solidFill>
                <a:srgbClr val="3A286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83" name="Google Shape;2383;p40"/>
              <p:cNvSpPr/>
              <p:nvPr/>
            </p:nvSpPr>
            <p:spPr>
              <a:xfrm rot="-5260800">
                <a:off x="5320441" y="2946601"/>
                <a:ext cx="538479" cy="17696"/>
              </a:xfrm>
              <a:custGeom>
                <a:avLst/>
                <a:gdLst/>
                <a:ahLst/>
                <a:cxnLst/>
                <a:rect l="l" t="t" r="r" b="b"/>
                <a:pathLst>
                  <a:path w="538479" h="17696" extrusionOk="0">
                    <a:moveTo>
                      <a:pt x="0" y="0"/>
                    </a:moveTo>
                    <a:lnTo>
                      <a:pt x="538480" y="0"/>
                    </a:lnTo>
                    <a:lnTo>
                      <a:pt x="538480" y="17696"/>
                    </a:lnTo>
                    <a:lnTo>
                      <a:pt x="0" y="17696"/>
                    </a:lnTo>
                    <a:close/>
                  </a:path>
                </a:pathLst>
              </a:custGeom>
              <a:solidFill>
                <a:srgbClr val="3A286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84" name="Google Shape;2384;p40"/>
              <p:cNvSpPr/>
              <p:nvPr/>
            </p:nvSpPr>
            <p:spPr>
              <a:xfrm>
                <a:off x="6813973" y="2659411"/>
                <a:ext cx="321528" cy="2133990"/>
              </a:xfrm>
              <a:custGeom>
                <a:avLst/>
                <a:gdLst/>
                <a:ahLst/>
                <a:cxnLst/>
                <a:rect l="l" t="t" r="r" b="b"/>
                <a:pathLst>
                  <a:path w="321528" h="2133990" extrusionOk="0">
                    <a:moveTo>
                      <a:pt x="82236" y="0"/>
                    </a:moveTo>
                    <a:cubicBezTo>
                      <a:pt x="36222" y="546989"/>
                      <a:pt x="9193" y="1095158"/>
                      <a:pt x="1141" y="1644497"/>
                    </a:cubicBezTo>
                    <a:cubicBezTo>
                      <a:pt x="-1141" y="1803191"/>
                      <a:pt x="-1712" y="1963027"/>
                      <a:pt x="16447" y="2111826"/>
                    </a:cubicBezTo>
                    <a:cubicBezTo>
                      <a:pt x="108114" y="2136924"/>
                      <a:pt x="204297" y="2140767"/>
                      <a:pt x="297666" y="2123052"/>
                    </a:cubicBezTo>
                    <a:cubicBezTo>
                      <a:pt x="279317" y="1930394"/>
                      <a:pt x="278081" y="1736498"/>
                      <a:pt x="278652" y="1542697"/>
                    </a:cubicBezTo>
                    <a:cubicBezTo>
                      <a:pt x="279222" y="1068614"/>
                      <a:pt x="288159" y="594626"/>
                      <a:pt x="321529" y="120352"/>
                    </a:cubicBezTo>
                    <a:cubicBezTo>
                      <a:pt x="249674" y="66122"/>
                      <a:pt x="168598" y="25345"/>
                      <a:pt x="82236" y="0"/>
                    </a:cubicBezTo>
                    <a:close/>
                  </a:path>
                </a:pathLst>
              </a:custGeom>
              <a:solidFill>
                <a:srgbClr val="1A12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85" name="Google Shape;2385;p40"/>
              <p:cNvSpPr/>
              <p:nvPr/>
            </p:nvSpPr>
            <p:spPr>
              <a:xfrm>
                <a:off x="6923874" y="4766099"/>
                <a:ext cx="175690" cy="409768"/>
              </a:xfrm>
              <a:custGeom>
                <a:avLst/>
                <a:gdLst/>
                <a:ahLst/>
                <a:cxnLst/>
                <a:rect l="l" t="t" r="r" b="b"/>
                <a:pathLst>
                  <a:path w="175690" h="409768" extrusionOk="0">
                    <a:moveTo>
                      <a:pt x="0" y="19028"/>
                    </a:moveTo>
                    <a:cubicBezTo>
                      <a:pt x="22180" y="150198"/>
                      <a:pt x="49056" y="280445"/>
                      <a:pt x="80620" y="409768"/>
                    </a:cubicBezTo>
                    <a:cubicBezTo>
                      <a:pt x="112659" y="409103"/>
                      <a:pt x="144536" y="404992"/>
                      <a:pt x="175691" y="397496"/>
                    </a:cubicBezTo>
                    <a:cubicBezTo>
                      <a:pt x="155726" y="265755"/>
                      <a:pt x="141941" y="133263"/>
                      <a:pt x="134335" y="0"/>
                    </a:cubicBezTo>
                    <a:cubicBezTo>
                      <a:pt x="89956" y="8896"/>
                      <a:pt x="45102" y="15251"/>
                      <a:pt x="0" y="19028"/>
                    </a:cubicBezTo>
                    <a:close/>
                  </a:path>
                </a:pathLst>
              </a:custGeom>
              <a:solidFill>
                <a:srgbClr val="1A12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86" name="Google Shape;2386;p40"/>
              <p:cNvSpPr/>
              <p:nvPr/>
            </p:nvSpPr>
            <p:spPr>
              <a:xfrm>
                <a:off x="5094621" y="3226922"/>
                <a:ext cx="1563721" cy="1731835"/>
              </a:xfrm>
              <a:custGeom>
                <a:avLst/>
                <a:gdLst/>
                <a:ahLst/>
                <a:cxnLst/>
                <a:rect l="l" t="t" r="r" b="b"/>
                <a:pathLst>
                  <a:path w="1563721" h="1731835" extrusionOk="0">
                    <a:moveTo>
                      <a:pt x="0" y="1332723"/>
                    </a:moveTo>
                    <a:cubicBezTo>
                      <a:pt x="198951" y="881569"/>
                      <a:pt x="412797" y="437330"/>
                      <a:pt x="641537" y="0"/>
                    </a:cubicBezTo>
                    <a:cubicBezTo>
                      <a:pt x="966013" y="82772"/>
                      <a:pt x="1276704" y="221391"/>
                      <a:pt x="1563722" y="370095"/>
                    </a:cubicBezTo>
                    <a:cubicBezTo>
                      <a:pt x="1434806" y="807169"/>
                      <a:pt x="1258070" y="1308843"/>
                      <a:pt x="1088368" y="1731836"/>
                    </a:cubicBezTo>
                    <a:cubicBezTo>
                      <a:pt x="707801" y="1643831"/>
                      <a:pt x="339307" y="1504261"/>
                      <a:pt x="0" y="1332723"/>
                    </a:cubicBezTo>
                    <a:close/>
                  </a:path>
                </a:pathLst>
              </a:custGeom>
              <a:solidFill>
                <a:srgbClr val="FFE0E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87" name="Google Shape;2387;p40"/>
              <p:cNvSpPr/>
              <p:nvPr/>
            </p:nvSpPr>
            <p:spPr>
              <a:xfrm>
                <a:off x="4413903" y="3266690"/>
                <a:ext cx="2186591" cy="1244947"/>
              </a:xfrm>
              <a:custGeom>
                <a:avLst/>
                <a:gdLst/>
                <a:ahLst/>
                <a:cxnLst/>
                <a:rect l="l" t="t" r="r" b="b"/>
                <a:pathLst>
                  <a:path w="2186591" h="1244947" extrusionOk="0">
                    <a:moveTo>
                      <a:pt x="800506" y="383129"/>
                    </a:moveTo>
                    <a:cubicBezTo>
                      <a:pt x="1128215" y="525012"/>
                      <a:pt x="1466856" y="640160"/>
                      <a:pt x="1813103" y="727441"/>
                    </a:cubicBezTo>
                    <a:cubicBezTo>
                      <a:pt x="1904818" y="695170"/>
                      <a:pt x="2000164" y="674363"/>
                      <a:pt x="2096984" y="665505"/>
                    </a:cubicBezTo>
                    <a:cubicBezTo>
                      <a:pt x="2119231" y="663412"/>
                      <a:pt x="2143474" y="662556"/>
                      <a:pt x="2161918" y="675019"/>
                    </a:cubicBezTo>
                    <a:cubicBezTo>
                      <a:pt x="2179943" y="688548"/>
                      <a:pt x="2189155" y="710830"/>
                      <a:pt x="2185970" y="733150"/>
                    </a:cubicBezTo>
                    <a:cubicBezTo>
                      <a:pt x="2182890" y="756821"/>
                      <a:pt x="2169257" y="777809"/>
                      <a:pt x="2148893" y="790234"/>
                    </a:cubicBezTo>
                    <a:cubicBezTo>
                      <a:pt x="2168544" y="812154"/>
                      <a:pt x="2176872" y="841981"/>
                      <a:pt x="2171425" y="870913"/>
                    </a:cubicBezTo>
                    <a:cubicBezTo>
                      <a:pt x="2165816" y="899455"/>
                      <a:pt x="2146041" y="924667"/>
                      <a:pt x="2116569" y="949404"/>
                    </a:cubicBezTo>
                    <a:cubicBezTo>
                      <a:pt x="2145955" y="953228"/>
                      <a:pt x="2167784" y="978545"/>
                      <a:pt x="2167242" y="1008200"/>
                    </a:cubicBezTo>
                    <a:cubicBezTo>
                      <a:pt x="2165625" y="1039121"/>
                      <a:pt x="2139766" y="1062525"/>
                      <a:pt x="2093942" y="1095158"/>
                    </a:cubicBezTo>
                    <a:cubicBezTo>
                      <a:pt x="2131115" y="1084978"/>
                      <a:pt x="2156784" y="1141777"/>
                      <a:pt x="2136058" y="1174219"/>
                    </a:cubicBezTo>
                    <a:cubicBezTo>
                      <a:pt x="2115333" y="1206662"/>
                      <a:pt x="2073122" y="1216747"/>
                      <a:pt x="2034998" y="1222646"/>
                    </a:cubicBezTo>
                    <a:cubicBezTo>
                      <a:pt x="1778308" y="1262605"/>
                      <a:pt x="1516103" y="1242530"/>
                      <a:pt x="1258081" y="1211895"/>
                    </a:cubicBezTo>
                    <a:cubicBezTo>
                      <a:pt x="1063377" y="1188871"/>
                      <a:pt x="868292" y="1159663"/>
                      <a:pt x="681002" y="1102579"/>
                    </a:cubicBezTo>
                    <a:cubicBezTo>
                      <a:pt x="493713" y="1045495"/>
                      <a:pt x="312414" y="959869"/>
                      <a:pt x="162963" y="832571"/>
                    </a:cubicBezTo>
                    <a:cubicBezTo>
                      <a:pt x="96413" y="775487"/>
                      <a:pt x="33952" y="707557"/>
                      <a:pt x="10850" y="623263"/>
                    </a:cubicBezTo>
                    <a:cubicBezTo>
                      <a:pt x="-9115" y="551432"/>
                      <a:pt x="1343" y="474654"/>
                      <a:pt x="19121" y="402348"/>
                    </a:cubicBezTo>
                    <a:cubicBezTo>
                      <a:pt x="55929" y="253729"/>
                      <a:pt x="127227" y="115881"/>
                      <a:pt x="227230" y="0"/>
                    </a:cubicBezTo>
                    <a:cubicBezTo>
                      <a:pt x="301011" y="72592"/>
                      <a:pt x="380596" y="139028"/>
                      <a:pt x="465192" y="198653"/>
                    </a:cubicBezTo>
                    <a:cubicBezTo>
                      <a:pt x="561689" y="269437"/>
                      <a:pt x="708098" y="343075"/>
                      <a:pt x="800506" y="383129"/>
                    </a:cubicBezTo>
                    <a:close/>
                  </a:path>
                </a:pathLst>
              </a:custGeom>
              <a:solidFill>
                <a:srgbClr val="FFA1B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88" name="Google Shape;2388;p40"/>
              <p:cNvSpPr/>
              <p:nvPr/>
            </p:nvSpPr>
            <p:spPr>
              <a:xfrm rot="-5241000">
                <a:off x="6389342" y="3404451"/>
                <a:ext cx="1174788" cy="17696"/>
              </a:xfrm>
              <a:custGeom>
                <a:avLst/>
                <a:gdLst/>
                <a:ahLst/>
                <a:cxnLst/>
                <a:rect l="l" t="t" r="r" b="b"/>
                <a:pathLst>
                  <a:path w="1174788" h="17696" extrusionOk="0">
                    <a:moveTo>
                      <a:pt x="0" y="0"/>
                    </a:moveTo>
                    <a:lnTo>
                      <a:pt x="1174788" y="0"/>
                    </a:lnTo>
                    <a:lnTo>
                      <a:pt x="1174788" y="17696"/>
                    </a:lnTo>
                    <a:lnTo>
                      <a:pt x="0" y="17696"/>
                    </a:lnTo>
                    <a:close/>
                  </a:path>
                </a:pathLst>
              </a:custGeom>
              <a:solidFill>
                <a:srgbClr val="3A286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89" name="Google Shape;2389;p40"/>
              <p:cNvSpPr/>
              <p:nvPr/>
            </p:nvSpPr>
            <p:spPr>
              <a:xfrm>
                <a:off x="6935326" y="4127328"/>
                <a:ext cx="45970" cy="579213"/>
              </a:xfrm>
              <a:custGeom>
                <a:avLst/>
                <a:gdLst/>
                <a:ahLst/>
                <a:cxnLst/>
                <a:rect l="l" t="t" r="r" b="b"/>
                <a:pathLst>
                  <a:path w="45970" h="579213" extrusionOk="0">
                    <a:moveTo>
                      <a:pt x="28383" y="579213"/>
                    </a:moveTo>
                    <a:cubicBezTo>
                      <a:pt x="7144" y="386906"/>
                      <a:pt x="-2192" y="193467"/>
                      <a:pt x="432" y="0"/>
                    </a:cubicBezTo>
                    <a:lnTo>
                      <a:pt x="18020" y="0"/>
                    </a:lnTo>
                    <a:cubicBezTo>
                      <a:pt x="15491" y="192735"/>
                      <a:pt x="24827" y="385441"/>
                      <a:pt x="45971" y="577025"/>
                    </a:cubicBezTo>
                    <a:close/>
                  </a:path>
                </a:pathLst>
              </a:custGeom>
              <a:solidFill>
                <a:srgbClr val="3A286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0" name="Google Shape;2390;p40"/>
              <p:cNvSpPr/>
              <p:nvPr/>
            </p:nvSpPr>
            <p:spPr>
              <a:xfrm>
                <a:off x="5931527" y="2693757"/>
                <a:ext cx="378381" cy="94664"/>
              </a:xfrm>
              <a:custGeom>
                <a:avLst/>
                <a:gdLst/>
                <a:ahLst/>
                <a:cxnLst/>
                <a:rect l="l" t="t" r="r" b="b"/>
                <a:pathLst>
                  <a:path w="378381" h="94664" extrusionOk="0">
                    <a:moveTo>
                      <a:pt x="378096" y="94664"/>
                    </a:moveTo>
                    <a:cubicBezTo>
                      <a:pt x="248277" y="92419"/>
                      <a:pt x="120027" y="65828"/>
                      <a:pt x="0" y="16269"/>
                    </a:cubicBezTo>
                    <a:lnTo>
                      <a:pt x="6750" y="0"/>
                    </a:lnTo>
                    <a:cubicBezTo>
                      <a:pt x="124723" y="48702"/>
                      <a:pt x="250787" y="74809"/>
                      <a:pt x="378381" y="76968"/>
                    </a:cubicBezTo>
                    <a:close/>
                  </a:path>
                </a:pathLst>
              </a:custGeom>
              <a:solidFill>
                <a:srgbClr val="9870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1" name="Google Shape;2391;p40"/>
              <p:cNvSpPr/>
              <p:nvPr/>
            </p:nvSpPr>
            <p:spPr>
              <a:xfrm>
                <a:off x="6423138" y="2666737"/>
                <a:ext cx="323240" cy="131673"/>
              </a:xfrm>
              <a:custGeom>
                <a:avLst/>
                <a:gdLst/>
                <a:ahLst/>
                <a:cxnLst/>
                <a:rect l="l" t="t" r="r" b="b"/>
                <a:pathLst>
                  <a:path w="323240" h="131673" extrusionOk="0">
                    <a:moveTo>
                      <a:pt x="1996" y="131674"/>
                    </a:moveTo>
                    <a:lnTo>
                      <a:pt x="0" y="114168"/>
                    </a:lnTo>
                    <a:cubicBezTo>
                      <a:pt x="112145" y="101534"/>
                      <a:pt x="219670" y="62402"/>
                      <a:pt x="313733" y="0"/>
                    </a:cubicBezTo>
                    <a:lnTo>
                      <a:pt x="323240" y="14747"/>
                    </a:lnTo>
                    <a:cubicBezTo>
                      <a:pt x="226915" y="78624"/>
                      <a:pt x="116813" y="118697"/>
                      <a:pt x="1996" y="131674"/>
                    </a:cubicBezTo>
                    <a:close/>
                  </a:path>
                </a:pathLst>
              </a:custGeom>
              <a:solidFill>
                <a:srgbClr val="9870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2" name="Google Shape;2392;p40"/>
              <p:cNvSpPr/>
              <p:nvPr/>
            </p:nvSpPr>
            <p:spPr>
              <a:xfrm>
                <a:off x="4587514" y="3103240"/>
                <a:ext cx="810857" cy="579974"/>
              </a:xfrm>
              <a:custGeom>
                <a:avLst/>
                <a:gdLst/>
                <a:ahLst/>
                <a:cxnLst/>
                <a:rect l="l" t="t" r="r" b="b"/>
                <a:pathLst>
                  <a:path w="810857" h="579974" extrusionOk="0">
                    <a:moveTo>
                      <a:pt x="805438" y="579974"/>
                    </a:moveTo>
                    <a:cubicBezTo>
                      <a:pt x="485260" y="476766"/>
                      <a:pt x="204235" y="278133"/>
                      <a:pt x="0" y="10656"/>
                    </a:cubicBezTo>
                    <a:lnTo>
                      <a:pt x="14070" y="0"/>
                    </a:lnTo>
                    <a:cubicBezTo>
                      <a:pt x="216085" y="264718"/>
                      <a:pt x="494086" y="461363"/>
                      <a:pt x="810857" y="563610"/>
                    </a:cubicBezTo>
                    <a:close/>
                  </a:path>
                </a:pathLst>
              </a:custGeom>
              <a:solidFill>
                <a:srgbClr val="9870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3" name="Google Shape;2393;p40"/>
              <p:cNvSpPr/>
              <p:nvPr/>
            </p:nvSpPr>
            <p:spPr>
              <a:xfrm>
                <a:off x="4637806" y="2727626"/>
                <a:ext cx="823881" cy="448680"/>
              </a:xfrm>
              <a:custGeom>
                <a:avLst/>
                <a:gdLst/>
                <a:ahLst/>
                <a:cxnLst/>
                <a:rect l="l" t="t" r="r" b="b"/>
                <a:pathLst>
                  <a:path w="823881" h="448680" extrusionOk="0">
                    <a:moveTo>
                      <a:pt x="11884" y="448681"/>
                    </a:moveTo>
                    <a:lnTo>
                      <a:pt x="0" y="435552"/>
                    </a:lnTo>
                    <a:cubicBezTo>
                      <a:pt x="232448" y="223931"/>
                      <a:pt x="514313" y="74152"/>
                      <a:pt x="819699" y="0"/>
                    </a:cubicBezTo>
                    <a:lnTo>
                      <a:pt x="823882" y="17220"/>
                    </a:lnTo>
                    <a:cubicBezTo>
                      <a:pt x="521340" y="90611"/>
                      <a:pt x="242106" y="238983"/>
                      <a:pt x="11884" y="448681"/>
                    </a:cubicBezTo>
                    <a:close/>
                  </a:path>
                </a:pathLst>
              </a:custGeom>
              <a:solidFill>
                <a:srgbClr val="9870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4" name="Google Shape;2394;p40"/>
              <p:cNvSpPr/>
              <p:nvPr/>
            </p:nvSpPr>
            <p:spPr>
              <a:xfrm>
                <a:off x="5771904" y="3466104"/>
                <a:ext cx="665779" cy="401967"/>
              </a:xfrm>
              <a:custGeom>
                <a:avLst/>
                <a:gdLst/>
                <a:ahLst/>
                <a:cxnLst/>
                <a:rect l="l" t="t" r="r" b="b"/>
                <a:pathLst>
                  <a:path w="665779" h="401967" extrusionOk="0">
                    <a:moveTo>
                      <a:pt x="0" y="140903"/>
                    </a:moveTo>
                    <a:lnTo>
                      <a:pt x="584399" y="401967"/>
                    </a:lnTo>
                    <a:lnTo>
                      <a:pt x="665780" y="240229"/>
                    </a:lnTo>
                    <a:lnTo>
                      <a:pt x="84613" y="0"/>
                    </a:lnTo>
                    <a:cubicBezTo>
                      <a:pt x="59248" y="48617"/>
                      <a:pt x="30993" y="95673"/>
                      <a:pt x="0" y="140903"/>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5" name="Google Shape;2395;p40"/>
              <p:cNvSpPr/>
              <p:nvPr/>
            </p:nvSpPr>
            <p:spPr>
              <a:xfrm>
                <a:off x="4412914" y="3495598"/>
                <a:ext cx="405958" cy="756268"/>
              </a:xfrm>
              <a:custGeom>
                <a:avLst/>
                <a:gdLst/>
                <a:ahLst/>
                <a:cxnLst/>
                <a:rect l="l" t="t" r="r" b="b"/>
                <a:pathLst>
                  <a:path w="405958" h="756268" extrusionOk="0">
                    <a:moveTo>
                      <a:pt x="163667" y="603474"/>
                    </a:moveTo>
                    <a:cubicBezTo>
                      <a:pt x="233869" y="662661"/>
                      <a:pt x="310390" y="713903"/>
                      <a:pt x="391836" y="756269"/>
                    </a:cubicBezTo>
                    <a:cubicBezTo>
                      <a:pt x="417643" y="625508"/>
                      <a:pt x="407958" y="490219"/>
                      <a:pt x="363790" y="364482"/>
                    </a:cubicBezTo>
                    <a:cubicBezTo>
                      <a:pt x="310177" y="216044"/>
                      <a:pt x="210922" y="88442"/>
                      <a:pt x="80290" y="0"/>
                    </a:cubicBezTo>
                    <a:cubicBezTo>
                      <a:pt x="54640" y="55628"/>
                      <a:pt x="34238" y="113540"/>
                      <a:pt x="19349" y="172965"/>
                    </a:cubicBezTo>
                    <a:cubicBezTo>
                      <a:pt x="1191" y="245271"/>
                      <a:pt x="-9172" y="322049"/>
                      <a:pt x="11078" y="393880"/>
                    </a:cubicBezTo>
                    <a:cubicBezTo>
                      <a:pt x="34656" y="478460"/>
                      <a:pt x="96832" y="546675"/>
                      <a:pt x="163667" y="603474"/>
                    </a:cubicBezTo>
                    <a:close/>
                  </a:path>
                </a:pathLst>
              </a:custGeom>
              <a:solidFill>
                <a:srgbClr val="FF6D9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6" name="Google Shape;2396;p40"/>
              <p:cNvSpPr/>
              <p:nvPr/>
            </p:nvSpPr>
            <p:spPr>
              <a:xfrm>
                <a:off x="5386773" y="3713849"/>
                <a:ext cx="854779" cy="290082"/>
              </a:xfrm>
              <a:custGeom>
                <a:avLst/>
                <a:gdLst/>
                <a:ahLst/>
                <a:cxnLst/>
                <a:rect l="l" t="t" r="r" b="b"/>
                <a:pathLst>
                  <a:path w="854779" h="290082" extrusionOk="0">
                    <a:moveTo>
                      <a:pt x="851833" y="290082"/>
                    </a:moveTo>
                    <a:cubicBezTo>
                      <a:pt x="559956" y="223846"/>
                      <a:pt x="274802" y="130818"/>
                      <a:pt x="0" y="12178"/>
                    </a:cubicBezTo>
                    <a:lnTo>
                      <a:pt x="5229" y="0"/>
                    </a:lnTo>
                    <a:cubicBezTo>
                      <a:pt x="279308" y="118307"/>
                      <a:pt x="563693" y="211078"/>
                      <a:pt x="854780" y="277143"/>
                    </a:cubicBezTo>
                    <a:close/>
                  </a:path>
                </a:pathLst>
              </a:custGeom>
              <a:solidFill>
                <a:srgbClr val="1D162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7" name="Google Shape;2397;p40"/>
              <p:cNvSpPr/>
              <p:nvPr/>
            </p:nvSpPr>
            <p:spPr>
              <a:xfrm>
                <a:off x="6169489" y="3951509"/>
                <a:ext cx="219518" cy="83723"/>
              </a:xfrm>
              <a:custGeom>
                <a:avLst/>
                <a:gdLst/>
                <a:ahLst/>
                <a:cxnLst/>
                <a:rect l="l" t="t" r="r" b="b"/>
                <a:pathLst>
                  <a:path w="219518" h="83723" extrusionOk="0">
                    <a:moveTo>
                      <a:pt x="5989" y="83723"/>
                    </a:moveTo>
                    <a:lnTo>
                      <a:pt x="0" y="71926"/>
                    </a:lnTo>
                    <a:cubicBezTo>
                      <a:pt x="68242" y="36734"/>
                      <a:pt x="141579" y="12463"/>
                      <a:pt x="217331" y="0"/>
                    </a:cubicBezTo>
                    <a:lnTo>
                      <a:pt x="219518" y="13034"/>
                    </a:lnTo>
                    <a:cubicBezTo>
                      <a:pt x="145087" y="25288"/>
                      <a:pt x="73033" y="49140"/>
                      <a:pt x="5989" y="83723"/>
                    </a:cubicBezTo>
                    <a:close/>
                  </a:path>
                </a:pathLst>
              </a:custGeom>
              <a:solidFill>
                <a:srgbClr val="1D162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8" name="Google Shape;2398;p40"/>
              <p:cNvSpPr/>
              <p:nvPr/>
            </p:nvSpPr>
            <p:spPr>
              <a:xfrm>
                <a:off x="5330066" y="1033271"/>
                <a:ext cx="2028179" cy="1552455"/>
              </a:xfrm>
              <a:custGeom>
                <a:avLst/>
                <a:gdLst/>
                <a:ahLst/>
                <a:cxnLst/>
                <a:rect l="l" t="t" r="r" b="b"/>
                <a:pathLst>
                  <a:path w="2028179" h="1552455" extrusionOk="0">
                    <a:moveTo>
                      <a:pt x="72584" y="450398"/>
                    </a:moveTo>
                    <a:cubicBezTo>
                      <a:pt x="-85926" y="782723"/>
                      <a:pt x="22376" y="1181084"/>
                      <a:pt x="327278" y="1387243"/>
                    </a:cubicBezTo>
                    <a:cubicBezTo>
                      <a:pt x="524074" y="1520439"/>
                      <a:pt x="772113" y="1551550"/>
                      <a:pt x="1009695" y="1552407"/>
                    </a:cubicBezTo>
                    <a:cubicBezTo>
                      <a:pt x="1176924" y="1553072"/>
                      <a:pt x="1348527" y="1547649"/>
                      <a:pt x="1505583" y="1489804"/>
                    </a:cubicBezTo>
                    <a:cubicBezTo>
                      <a:pt x="1746017" y="1401324"/>
                      <a:pt x="1941958" y="1203528"/>
                      <a:pt x="1994151" y="976047"/>
                    </a:cubicBezTo>
                    <a:cubicBezTo>
                      <a:pt x="2023813" y="846847"/>
                      <a:pt x="2033225" y="760365"/>
                      <a:pt x="2025715" y="627930"/>
                    </a:cubicBezTo>
                    <a:cubicBezTo>
                      <a:pt x="2018204" y="495495"/>
                      <a:pt x="1978180" y="361537"/>
                      <a:pt x="1892616" y="260308"/>
                    </a:cubicBezTo>
                    <a:cubicBezTo>
                      <a:pt x="1750866" y="91339"/>
                      <a:pt x="1515090" y="39678"/>
                      <a:pt x="1295858" y="16464"/>
                    </a:cubicBezTo>
                    <a:cubicBezTo>
                      <a:pt x="1047723" y="-9890"/>
                      <a:pt x="791508" y="-12078"/>
                      <a:pt x="554307" y="66603"/>
                    </a:cubicBezTo>
                    <a:cubicBezTo>
                      <a:pt x="317105" y="145284"/>
                      <a:pt x="131813" y="326145"/>
                      <a:pt x="72584" y="450398"/>
                    </a:cubicBezTo>
                    <a:close/>
                  </a:path>
                </a:pathLst>
              </a:custGeom>
              <a:solidFill>
                <a:srgbClr val="FFA8B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9" name="Google Shape;2399;p40"/>
              <p:cNvSpPr/>
              <p:nvPr/>
            </p:nvSpPr>
            <p:spPr>
              <a:xfrm>
                <a:off x="5106825" y="1693759"/>
                <a:ext cx="269870" cy="338773"/>
              </a:xfrm>
              <a:custGeom>
                <a:avLst/>
                <a:gdLst/>
                <a:ahLst/>
                <a:cxnLst/>
                <a:rect l="l" t="t" r="r" b="b"/>
                <a:pathLst>
                  <a:path w="269870" h="338773" extrusionOk="0">
                    <a:moveTo>
                      <a:pt x="246103" y="80849"/>
                    </a:moveTo>
                    <a:cubicBezTo>
                      <a:pt x="209445" y="36238"/>
                      <a:pt x="156859" y="7667"/>
                      <a:pt x="99504" y="1217"/>
                    </a:cubicBezTo>
                    <a:cubicBezTo>
                      <a:pt x="80473" y="-1885"/>
                      <a:pt x="60950" y="979"/>
                      <a:pt x="43602" y="9399"/>
                    </a:cubicBezTo>
                    <a:cubicBezTo>
                      <a:pt x="23447" y="20816"/>
                      <a:pt x="11849" y="43174"/>
                      <a:pt x="5574" y="65627"/>
                    </a:cubicBezTo>
                    <a:cubicBezTo>
                      <a:pt x="-3183" y="99116"/>
                      <a:pt x="-1592" y="134480"/>
                      <a:pt x="10137" y="167046"/>
                    </a:cubicBezTo>
                    <a:cubicBezTo>
                      <a:pt x="28486" y="218041"/>
                      <a:pt x="70507" y="257715"/>
                      <a:pt x="117757" y="284068"/>
                    </a:cubicBezTo>
                    <a:cubicBezTo>
                      <a:pt x="165007" y="310422"/>
                      <a:pt x="217867" y="324788"/>
                      <a:pt x="269870" y="338774"/>
                    </a:cubicBezTo>
                    <a:cubicBezTo>
                      <a:pt x="261789" y="253624"/>
                      <a:pt x="253043" y="168378"/>
                      <a:pt x="246103" y="80849"/>
                    </a:cubicBezTo>
                    <a:close/>
                  </a:path>
                </a:pathLst>
              </a:custGeom>
              <a:solidFill>
                <a:srgbClr val="FFA1B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0" name="Google Shape;2400;p40"/>
              <p:cNvSpPr/>
              <p:nvPr/>
            </p:nvSpPr>
            <p:spPr>
              <a:xfrm>
                <a:off x="7287329" y="1678229"/>
                <a:ext cx="300411" cy="329662"/>
              </a:xfrm>
              <a:custGeom>
                <a:avLst/>
                <a:gdLst/>
                <a:ahLst/>
                <a:cxnLst/>
                <a:rect l="l" t="t" r="r" b="b"/>
                <a:pathLst>
                  <a:path w="300411" h="329662" extrusionOk="0">
                    <a:moveTo>
                      <a:pt x="32134" y="108081"/>
                    </a:moveTo>
                    <a:cubicBezTo>
                      <a:pt x="67225" y="45203"/>
                      <a:pt x="131901" y="4540"/>
                      <a:pt x="203736" y="192"/>
                    </a:cubicBezTo>
                    <a:cubicBezTo>
                      <a:pt x="229881" y="-1045"/>
                      <a:pt x="258022" y="3427"/>
                      <a:pt x="276846" y="21503"/>
                    </a:cubicBezTo>
                    <a:cubicBezTo>
                      <a:pt x="298332" y="41863"/>
                      <a:pt x="302800" y="74782"/>
                      <a:pt x="299377" y="104180"/>
                    </a:cubicBezTo>
                    <a:cubicBezTo>
                      <a:pt x="291487" y="171825"/>
                      <a:pt x="248895" y="232714"/>
                      <a:pt x="192708" y="271056"/>
                    </a:cubicBezTo>
                    <a:cubicBezTo>
                      <a:pt x="136522" y="309397"/>
                      <a:pt x="67881" y="326713"/>
                      <a:pt x="0" y="329662"/>
                    </a:cubicBezTo>
                    <a:cubicBezTo>
                      <a:pt x="16067" y="253265"/>
                      <a:pt x="-666" y="168305"/>
                      <a:pt x="32134" y="108081"/>
                    </a:cubicBezTo>
                    <a:close/>
                  </a:path>
                </a:pathLst>
              </a:custGeom>
              <a:solidFill>
                <a:srgbClr val="FFA1B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1" name="Google Shape;2401;p40"/>
              <p:cNvSpPr/>
              <p:nvPr/>
            </p:nvSpPr>
            <p:spPr>
              <a:xfrm>
                <a:off x="7268030" y="847170"/>
                <a:ext cx="512453" cy="564515"/>
              </a:xfrm>
              <a:custGeom>
                <a:avLst/>
                <a:gdLst/>
                <a:ahLst/>
                <a:cxnLst/>
                <a:rect l="l" t="t" r="r" b="b"/>
                <a:pathLst>
                  <a:path w="512453" h="564515" extrusionOk="0">
                    <a:moveTo>
                      <a:pt x="0" y="306173"/>
                    </a:moveTo>
                    <a:cubicBezTo>
                      <a:pt x="16827" y="219183"/>
                      <a:pt x="52526" y="136950"/>
                      <a:pt x="104578" y="65278"/>
                    </a:cubicBezTo>
                    <a:cubicBezTo>
                      <a:pt x="118895" y="43421"/>
                      <a:pt x="137776" y="24921"/>
                      <a:pt x="159909" y="11048"/>
                    </a:cubicBezTo>
                    <a:cubicBezTo>
                      <a:pt x="182621" y="-2746"/>
                      <a:pt x="210876" y="-3683"/>
                      <a:pt x="234444" y="8575"/>
                    </a:cubicBezTo>
                    <a:cubicBezTo>
                      <a:pt x="262965" y="25890"/>
                      <a:pt x="271522" y="65088"/>
                      <a:pt x="266008" y="98482"/>
                    </a:cubicBezTo>
                    <a:cubicBezTo>
                      <a:pt x="260493" y="131876"/>
                      <a:pt x="244712" y="162511"/>
                      <a:pt x="236821" y="195335"/>
                    </a:cubicBezTo>
                    <a:cubicBezTo>
                      <a:pt x="264543" y="135217"/>
                      <a:pt x="312031" y="86426"/>
                      <a:pt x="371346" y="57096"/>
                    </a:cubicBezTo>
                    <a:cubicBezTo>
                      <a:pt x="412131" y="37117"/>
                      <a:pt x="468983" y="30647"/>
                      <a:pt x="496554" y="66610"/>
                    </a:cubicBezTo>
                    <a:cubicBezTo>
                      <a:pt x="505633" y="79444"/>
                      <a:pt x="510900" y="94580"/>
                      <a:pt x="511765" y="110279"/>
                    </a:cubicBezTo>
                    <a:cubicBezTo>
                      <a:pt x="516424" y="157850"/>
                      <a:pt x="496934" y="204754"/>
                      <a:pt x="468128" y="242619"/>
                    </a:cubicBezTo>
                    <a:cubicBezTo>
                      <a:pt x="439321" y="280485"/>
                      <a:pt x="401578" y="310454"/>
                      <a:pt x="364501" y="340043"/>
                    </a:cubicBezTo>
                    <a:cubicBezTo>
                      <a:pt x="413690" y="324333"/>
                      <a:pt x="466664" y="349221"/>
                      <a:pt x="486001" y="397127"/>
                    </a:cubicBezTo>
                    <a:cubicBezTo>
                      <a:pt x="508913" y="459824"/>
                      <a:pt x="457480" y="529847"/>
                      <a:pt x="394828" y="552110"/>
                    </a:cubicBezTo>
                    <a:cubicBezTo>
                      <a:pt x="332177" y="574373"/>
                      <a:pt x="262680" y="562290"/>
                      <a:pt x="197176" y="549827"/>
                    </a:cubicBezTo>
                    <a:lnTo>
                      <a:pt x="125873" y="536317"/>
                    </a:lnTo>
                    <a:cubicBezTo>
                      <a:pt x="120255" y="535577"/>
                      <a:pt x="114817" y="533837"/>
                      <a:pt x="109806" y="531179"/>
                    </a:cubicBezTo>
                    <a:cubicBezTo>
                      <a:pt x="101165" y="524111"/>
                      <a:pt x="95251" y="514256"/>
                      <a:pt x="93074" y="503303"/>
                    </a:cubicBezTo>
                    <a:cubicBezTo>
                      <a:pt x="68850" y="434588"/>
                      <a:pt x="37657" y="368534"/>
                      <a:pt x="0" y="306173"/>
                    </a:cubicBezTo>
                    <a:close/>
                  </a:path>
                </a:pathLst>
              </a:custGeom>
              <a:solidFill>
                <a:srgbClr val="FF77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2" name="Google Shape;2402;p40"/>
              <p:cNvSpPr/>
              <p:nvPr/>
            </p:nvSpPr>
            <p:spPr>
              <a:xfrm>
                <a:off x="7145959" y="1076564"/>
                <a:ext cx="249495" cy="396829"/>
              </a:xfrm>
              <a:custGeom>
                <a:avLst/>
                <a:gdLst/>
                <a:ahLst/>
                <a:cxnLst/>
                <a:rect l="l" t="t" r="r" b="b"/>
                <a:pathLst>
                  <a:path w="249495" h="396829" extrusionOk="0">
                    <a:moveTo>
                      <a:pt x="0" y="76778"/>
                    </a:moveTo>
                    <a:cubicBezTo>
                      <a:pt x="27171" y="47510"/>
                      <a:pt x="57860" y="21721"/>
                      <a:pt x="91363" y="0"/>
                    </a:cubicBezTo>
                    <a:cubicBezTo>
                      <a:pt x="157988" y="83843"/>
                      <a:pt x="209792" y="178477"/>
                      <a:pt x="244522" y="279807"/>
                    </a:cubicBezTo>
                    <a:cubicBezTo>
                      <a:pt x="249760" y="291085"/>
                      <a:pt x="250901" y="303836"/>
                      <a:pt x="247754" y="315865"/>
                    </a:cubicBezTo>
                    <a:cubicBezTo>
                      <a:pt x="244759" y="322250"/>
                      <a:pt x="240557" y="327999"/>
                      <a:pt x="235395" y="332800"/>
                    </a:cubicBezTo>
                    <a:lnTo>
                      <a:pt x="174359" y="396829"/>
                    </a:lnTo>
                    <a:cubicBezTo>
                      <a:pt x="111042" y="336511"/>
                      <a:pt x="76912" y="252502"/>
                      <a:pt x="44588" y="171157"/>
                    </a:cubicBezTo>
                    <a:cubicBezTo>
                      <a:pt x="26905" y="126727"/>
                      <a:pt x="9222" y="82296"/>
                      <a:pt x="0" y="76778"/>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3" name="Google Shape;2403;p40"/>
              <p:cNvSpPr/>
              <p:nvPr/>
            </p:nvSpPr>
            <p:spPr>
              <a:xfrm>
                <a:off x="5151979" y="679475"/>
                <a:ext cx="524378" cy="467112"/>
              </a:xfrm>
              <a:custGeom>
                <a:avLst/>
                <a:gdLst/>
                <a:ahLst/>
                <a:cxnLst/>
                <a:rect l="l" t="t" r="r" b="b"/>
                <a:pathLst>
                  <a:path w="524378" h="467112" extrusionOk="0">
                    <a:moveTo>
                      <a:pt x="310184" y="467112"/>
                    </a:moveTo>
                    <a:cubicBezTo>
                      <a:pt x="228053" y="461883"/>
                      <a:pt x="147738" y="440649"/>
                      <a:pt x="73744" y="404605"/>
                    </a:cubicBezTo>
                    <a:cubicBezTo>
                      <a:pt x="41325" y="388717"/>
                      <a:pt x="7194" y="365788"/>
                      <a:pt x="729" y="330206"/>
                    </a:cubicBezTo>
                    <a:cubicBezTo>
                      <a:pt x="-3395" y="301932"/>
                      <a:pt x="10230" y="274022"/>
                      <a:pt x="35050" y="259897"/>
                    </a:cubicBezTo>
                    <a:cubicBezTo>
                      <a:pt x="60148" y="246561"/>
                      <a:pt x="90450" y="247650"/>
                      <a:pt x="114529" y="262752"/>
                    </a:cubicBezTo>
                    <a:cubicBezTo>
                      <a:pt x="88384" y="231450"/>
                      <a:pt x="63096" y="198912"/>
                      <a:pt x="49310" y="160761"/>
                    </a:cubicBezTo>
                    <a:cubicBezTo>
                      <a:pt x="35525" y="122610"/>
                      <a:pt x="35145" y="77418"/>
                      <a:pt x="58057" y="43929"/>
                    </a:cubicBezTo>
                    <a:cubicBezTo>
                      <a:pt x="93138" y="-7351"/>
                      <a:pt x="172142" y="-12108"/>
                      <a:pt x="225096" y="21191"/>
                    </a:cubicBezTo>
                    <a:cubicBezTo>
                      <a:pt x="278050" y="54490"/>
                      <a:pt x="306857" y="114999"/>
                      <a:pt x="322068" y="175318"/>
                    </a:cubicBezTo>
                    <a:cubicBezTo>
                      <a:pt x="318931" y="140592"/>
                      <a:pt x="316079" y="104248"/>
                      <a:pt x="329769" y="72281"/>
                    </a:cubicBezTo>
                    <a:cubicBezTo>
                      <a:pt x="343459" y="40314"/>
                      <a:pt x="379681" y="15197"/>
                      <a:pt x="412670" y="25948"/>
                    </a:cubicBezTo>
                    <a:cubicBezTo>
                      <a:pt x="440621" y="35462"/>
                      <a:pt x="455452" y="64955"/>
                      <a:pt x="466100" y="92546"/>
                    </a:cubicBezTo>
                    <a:cubicBezTo>
                      <a:pt x="494726" y="166006"/>
                      <a:pt x="514291" y="242684"/>
                      <a:pt x="524378" y="320882"/>
                    </a:cubicBezTo>
                    <a:cubicBezTo>
                      <a:pt x="455547" y="376254"/>
                      <a:pt x="386716" y="431911"/>
                      <a:pt x="310184" y="467112"/>
                    </a:cubicBezTo>
                    <a:close/>
                  </a:path>
                </a:pathLst>
              </a:custGeom>
              <a:solidFill>
                <a:srgbClr val="FF77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4" name="Google Shape;2404;p40"/>
              <p:cNvSpPr/>
              <p:nvPr/>
            </p:nvSpPr>
            <p:spPr>
              <a:xfrm>
                <a:off x="5424991" y="956307"/>
                <a:ext cx="352902" cy="285991"/>
              </a:xfrm>
              <a:custGeom>
                <a:avLst/>
                <a:gdLst/>
                <a:ahLst/>
                <a:cxnLst/>
                <a:rect l="l" t="t" r="r" b="b"/>
                <a:pathLst>
                  <a:path w="352902" h="285991" extrusionOk="0">
                    <a:moveTo>
                      <a:pt x="63317" y="285991"/>
                    </a:moveTo>
                    <a:cubicBezTo>
                      <a:pt x="43352" y="269992"/>
                      <a:pt x="24747" y="252361"/>
                      <a:pt x="7701" y="233284"/>
                    </a:cubicBezTo>
                    <a:cubicBezTo>
                      <a:pt x="3337" y="229418"/>
                      <a:pt x="589" y="224052"/>
                      <a:pt x="0" y="218251"/>
                    </a:cubicBezTo>
                    <a:cubicBezTo>
                      <a:pt x="970" y="212045"/>
                      <a:pt x="4402" y="206491"/>
                      <a:pt x="9507" y="202839"/>
                    </a:cubicBezTo>
                    <a:cubicBezTo>
                      <a:pt x="88767" y="128989"/>
                      <a:pt x="174702" y="62647"/>
                      <a:pt x="266198" y="4662"/>
                    </a:cubicBezTo>
                    <a:cubicBezTo>
                      <a:pt x="269915" y="1792"/>
                      <a:pt x="274440" y="163"/>
                      <a:pt x="279127" y="0"/>
                    </a:cubicBezTo>
                    <a:cubicBezTo>
                      <a:pt x="284100" y="1042"/>
                      <a:pt x="288539" y="3805"/>
                      <a:pt x="291677" y="7801"/>
                    </a:cubicBezTo>
                    <a:lnTo>
                      <a:pt x="352902" y="68881"/>
                    </a:lnTo>
                    <a:cubicBezTo>
                      <a:pt x="261920" y="148383"/>
                      <a:pt x="165128" y="220956"/>
                      <a:pt x="63317" y="285991"/>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5" name="Google Shape;2405;p40"/>
              <p:cNvSpPr/>
              <p:nvPr/>
            </p:nvSpPr>
            <p:spPr>
              <a:xfrm>
                <a:off x="5271661" y="913990"/>
                <a:ext cx="2169580" cy="1166968"/>
              </a:xfrm>
              <a:custGeom>
                <a:avLst/>
                <a:gdLst/>
                <a:ahLst/>
                <a:cxnLst/>
                <a:rect l="l" t="t" r="r" b="b"/>
                <a:pathLst>
                  <a:path w="2169580" h="1166968" extrusionOk="0">
                    <a:moveTo>
                      <a:pt x="105699" y="1145562"/>
                    </a:moveTo>
                    <a:cubicBezTo>
                      <a:pt x="180330" y="1002852"/>
                      <a:pt x="186129" y="846156"/>
                      <a:pt x="202671" y="686035"/>
                    </a:cubicBezTo>
                    <a:cubicBezTo>
                      <a:pt x="509749" y="667007"/>
                      <a:pt x="808271" y="532003"/>
                      <a:pt x="1006874" y="329640"/>
                    </a:cubicBezTo>
                    <a:cubicBezTo>
                      <a:pt x="984684" y="427992"/>
                      <a:pt x="942901" y="520860"/>
                      <a:pt x="884042" y="602693"/>
                    </a:cubicBezTo>
                    <a:cubicBezTo>
                      <a:pt x="906374" y="612594"/>
                      <a:pt x="930294" y="618394"/>
                      <a:pt x="954680" y="619818"/>
                    </a:cubicBezTo>
                    <a:cubicBezTo>
                      <a:pt x="958274" y="620273"/>
                      <a:pt x="961934" y="619848"/>
                      <a:pt x="965328" y="618581"/>
                    </a:cubicBezTo>
                    <a:cubicBezTo>
                      <a:pt x="968817" y="616505"/>
                      <a:pt x="971698" y="613553"/>
                      <a:pt x="973694" y="610018"/>
                    </a:cubicBezTo>
                    <a:cubicBezTo>
                      <a:pt x="1019195" y="540381"/>
                      <a:pt x="1049313" y="461818"/>
                      <a:pt x="1062015" y="379589"/>
                    </a:cubicBezTo>
                    <a:cubicBezTo>
                      <a:pt x="1244170" y="599363"/>
                      <a:pt x="1515501" y="742834"/>
                      <a:pt x="1803565" y="778512"/>
                    </a:cubicBezTo>
                    <a:cubicBezTo>
                      <a:pt x="1829139" y="850342"/>
                      <a:pt x="1856140" y="921983"/>
                      <a:pt x="1893597" y="988391"/>
                    </a:cubicBezTo>
                    <a:cubicBezTo>
                      <a:pt x="1931626" y="1058195"/>
                      <a:pt x="1984095" y="1119075"/>
                      <a:pt x="2047517" y="1166969"/>
                    </a:cubicBezTo>
                    <a:cubicBezTo>
                      <a:pt x="2088017" y="1050042"/>
                      <a:pt x="2100281" y="925598"/>
                      <a:pt x="2115682" y="807244"/>
                    </a:cubicBezTo>
                    <a:cubicBezTo>
                      <a:pt x="2134126" y="799823"/>
                      <a:pt x="2152475" y="792497"/>
                      <a:pt x="2168256" y="787264"/>
                    </a:cubicBezTo>
                    <a:cubicBezTo>
                      <a:pt x="2178904" y="657588"/>
                      <a:pt x="2123668" y="532289"/>
                      <a:pt x="2063013" y="417264"/>
                    </a:cubicBezTo>
                    <a:cubicBezTo>
                      <a:pt x="2028883" y="352474"/>
                      <a:pt x="1992090" y="288159"/>
                      <a:pt x="1941418" y="235261"/>
                    </a:cubicBezTo>
                    <a:cubicBezTo>
                      <a:pt x="1835604" y="124708"/>
                      <a:pt x="1681590" y="75997"/>
                      <a:pt x="1532614" y="42698"/>
                    </a:cubicBezTo>
                    <a:cubicBezTo>
                      <a:pt x="1381737" y="9113"/>
                      <a:pt x="1214698" y="-10771"/>
                      <a:pt x="1064962" y="80754"/>
                    </a:cubicBezTo>
                    <a:cubicBezTo>
                      <a:pt x="980159" y="15868"/>
                      <a:pt x="868356" y="-7346"/>
                      <a:pt x="761972" y="1978"/>
                    </a:cubicBezTo>
                    <a:cubicBezTo>
                      <a:pt x="655588" y="11301"/>
                      <a:pt x="553482" y="50880"/>
                      <a:pt x="459267" y="100638"/>
                    </a:cubicBezTo>
                    <a:cubicBezTo>
                      <a:pt x="283196" y="194541"/>
                      <a:pt x="122812" y="334683"/>
                      <a:pt x="50463" y="520777"/>
                    </a:cubicBezTo>
                    <a:cubicBezTo>
                      <a:pt x="-24548" y="715814"/>
                      <a:pt x="-23597" y="1045760"/>
                      <a:pt x="105699" y="1145562"/>
                    </a:cubicBezTo>
                    <a:close/>
                  </a:path>
                </a:pathLst>
              </a:custGeom>
              <a:solidFill>
                <a:srgbClr val="FF775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6" name="Google Shape;2406;p40"/>
              <p:cNvSpPr/>
              <p:nvPr/>
            </p:nvSpPr>
            <p:spPr>
              <a:xfrm>
                <a:off x="6481131" y="1988958"/>
                <a:ext cx="96876" cy="95806"/>
              </a:xfrm>
              <a:custGeom>
                <a:avLst/>
                <a:gdLst/>
                <a:ahLst/>
                <a:cxnLst/>
                <a:rect l="l" t="t" r="r" b="b"/>
                <a:pathLst>
                  <a:path w="96876" h="95806" extrusionOk="0">
                    <a:moveTo>
                      <a:pt x="79194" y="95806"/>
                    </a:moveTo>
                    <a:cubicBezTo>
                      <a:pt x="68242" y="57731"/>
                      <a:pt x="38209" y="28152"/>
                      <a:pt x="0" y="17791"/>
                    </a:cubicBezTo>
                    <a:lnTo>
                      <a:pt x="4563" y="0"/>
                    </a:lnTo>
                    <a:cubicBezTo>
                      <a:pt x="49094" y="12045"/>
                      <a:pt x="84109" y="46495"/>
                      <a:pt x="96877" y="90859"/>
                    </a:cubicBezTo>
                    <a:close/>
                  </a:path>
                </a:pathLst>
              </a:custGeom>
              <a:solidFill>
                <a:srgbClr val="1D162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7" name="Google Shape;2407;p40"/>
              <p:cNvSpPr/>
              <p:nvPr/>
            </p:nvSpPr>
            <p:spPr>
              <a:xfrm>
                <a:off x="6386725" y="2022923"/>
                <a:ext cx="156105" cy="115975"/>
              </a:xfrm>
              <a:custGeom>
                <a:avLst/>
                <a:gdLst/>
                <a:ahLst/>
                <a:cxnLst/>
                <a:rect l="l" t="t" r="r" b="b"/>
                <a:pathLst>
                  <a:path w="156105" h="115975" extrusionOk="0">
                    <a:moveTo>
                      <a:pt x="1521" y="115976"/>
                    </a:moveTo>
                    <a:lnTo>
                      <a:pt x="0" y="97614"/>
                    </a:lnTo>
                    <a:cubicBezTo>
                      <a:pt x="60360" y="91629"/>
                      <a:pt x="113267" y="54658"/>
                      <a:pt x="139659" y="0"/>
                    </a:cubicBezTo>
                    <a:lnTo>
                      <a:pt x="156106" y="7516"/>
                    </a:lnTo>
                    <a:cubicBezTo>
                      <a:pt x="127423" y="68520"/>
                      <a:pt x="68612" y="109782"/>
                      <a:pt x="1521" y="115976"/>
                    </a:cubicBezTo>
                    <a:close/>
                  </a:path>
                </a:pathLst>
              </a:custGeom>
              <a:solidFill>
                <a:srgbClr val="1D162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8" name="Google Shape;2408;p40"/>
              <p:cNvSpPr/>
              <p:nvPr/>
            </p:nvSpPr>
            <p:spPr>
              <a:xfrm>
                <a:off x="5916982" y="2537727"/>
                <a:ext cx="852783" cy="68120"/>
              </a:xfrm>
              <a:custGeom>
                <a:avLst/>
                <a:gdLst/>
                <a:ahLst/>
                <a:cxnLst/>
                <a:rect l="l" t="t" r="r" b="b"/>
                <a:pathLst>
                  <a:path w="852783" h="68120" extrusionOk="0">
                    <a:moveTo>
                      <a:pt x="424205" y="68120"/>
                    </a:moveTo>
                    <a:cubicBezTo>
                      <a:pt x="294814" y="68120"/>
                      <a:pt x="168655" y="49949"/>
                      <a:pt x="0" y="13510"/>
                    </a:cubicBezTo>
                    <a:lnTo>
                      <a:pt x="2947" y="0"/>
                    </a:lnTo>
                    <a:cubicBezTo>
                      <a:pt x="333508" y="71545"/>
                      <a:pt x="499786" y="72211"/>
                      <a:pt x="850122" y="3139"/>
                    </a:cubicBezTo>
                    <a:lnTo>
                      <a:pt x="852783" y="16650"/>
                    </a:lnTo>
                    <a:cubicBezTo>
                      <a:pt x="678899" y="50900"/>
                      <a:pt x="549793" y="68120"/>
                      <a:pt x="424205" y="68120"/>
                    </a:cubicBezTo>
                    <a:close/>
                  </a:path>
                </a:pathLst>
              </a:custGeom>
              <a:solidFill>
                <a:srgbClr val="1D162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9" name="Google Shape;2409;p40"/>
              <p:cNvSpPr/>
              <p:nvPr/>
            </p:nvSpPr>
            <p:spPr>
              <a:xfrm>
                <a:off x="6525624" y="1762697"/>
                <a:ext cx="200313" cy="123795"/>
              </a:xfrm>
              <a:custGeom>
                <a:avLst/>
                <a:gdLst/>
                <a:ahLst/>
                <a:cxnLst/>
                <a:rect l="l" t="t" r="r" b="b"/>
                <a:pathLst>
                  <a:path w="200313" h="123795" extrusionOk="0">
                    <a:moveTo>
                      <a:pt x="18159" y="123795"/>
                    </a:moveTo>
                    <a:lnTo>
                      <a:pt x="0" y="120751"/>
                    </a:lnTo>
                    <a:cubicBezTo>
                      <a:pt x="3375" y="91923"/>
                      <a:pt x="13329" y="64247"/>
                      <a:pt x="29092" y="39882"/>
                    </a:cubicBezTo>
                    <a:cubicBezTo>
                      <a:pt x="53401" y="437"/>
                      <a:pt x="105053" y="-11827"/>
                      <a:pt x="144479" y="12500"/>
                    </a:cubicBezTo>
                    <a:cubicBezTo>
                      <a:pt x="156714" y="20045"/>
                      <a:pt x="166811" y="30625"/>
                      <a:pt x="173789" y="43212"/>
                    </a:cubicBezTo>
                    <a:cubicBezTo>
                      <a:pt x="186053" y="63886"/>
                      <a:pt x="195009" y="86358"/>
                      <a:pt x="200314" y="109810"/>
                    </a:cubicBezTo>
                    <a:lnTo>
                      <a:pt x="182631" y="114757"/>
                    </a:lnTo>
                    <a:cubicBezTo>
                      <a:pt x="177773" y="93179"/>
                      <a:pt x="169625" y="72486"/>
                      <a:pt x="158483" y="53392"/>
                    </a:cubicBezTo>
                    <a:cubicBezTo>
                      <a:pt x="147521" y="35182"/>
                      <a:pt x="129211" y="22623"/>
                      <a:pt x="108285" y="18951"/>
                    </a:cubicBezTo>
                    <a:cubicBezTo>
                      <a:pt x="82692" y="17381"/>
                      <a:pt x="58193" y="29511"/>
                      <a:pt x="43923" y="50823"/>
                    </a:cubicBezTo>
                    <a:cubicBezTo>
                      <a:pt x="29824" y="72829"/>
                      <a:pt x="21001" y="97803"/>
                      <a:pt x="18159" y="123795"/>
                    </a:cubicBezTo>
                    <a:close/>
                  </a:path>
                </a:pathLst>
              </a:custGeom>
              <a:solidFill>
                <a:srgbClr val="1D162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0" name="Google Shape;2410;p40"/>
              <p:cNvSpPr/>
              <p:nvPr/>
            </p:nvSpPr>
            <p:spPr>
              <a:xfrm>
                <a:off x="5774946" y="1749130"/>
                <a:ext cx="197556" cy="130132"/>
              </a:xfrm>
              <a:custGeom>
                <a:avLst/>
                <a:gdLst/>
                <a:ahLst/>
                <a:cxnLst/>
                <a:rect l="l" t="t" r="r" b="b"/>
                <a:pathLst>
                  <a:path w="197556" h="130132" extrusionOk="0">
                    <a:moveTo>
                      <a:pt x="179303" y="130132"/>
                    </a:moveTo>
                    <a:cubicBezTo>
                      <a:pt x="178039" y="107384"/>
                      <a:pt x="173456" y="84950"/>
                      <a:pt x="165708" y="63534"/>
                    </a:cubicBezTo>
                    <a:cubicBezTo>
                      <a:pt x="158350" y="43497"/>
                      <a:pt x="142568" y="27704"/>
                      <a:pt x="122546" y="20340"/>
                    </a:cubicBezTo>
                    <a:cubicBezTo>
                      <a:pt x="100775" y="13966"/>
                      <a:pt x="74155" y="22909"/>
                      <a:pt x="54856" y="43079"/>
                    </a:cubicBezTo>
                    <a:cubicBezTo>
                      <a:pt x="37220" y="63696"/>
                      <a:pt x="24452" y="88013"/>
                      <a:pt x="17493" y="114244"/>
                    </a:cubicBezTo>
                    <a:lnTo>
                      <a:pt x="0" y="108440"/>
                    </a:lnTo>
                    <a:cubicBezTo>
                      <a:pt x="7910" y="79651"/>
                      <a:pt x="22094" y="52973"/>
                      <a:pt x="41546" y="30330"/>
                    </a:cubicBezTo>
                    <a:cubicBezTo>
                      <a:pt x="65599" y="5308"/>
                      <a:pt x="99444" y="-5538"/>
                      <a:pt x="127680" y="2739"/>
                    </a:cubicBezTo>
                    <a:cubicBezTo>
                      <a:pt x="153121" y="11483"/>
                      <a:pt x="173323" y="31177"/>
                      <a:pt x="182726" y="56398"/>
                    </a:cubicBezTo>
                    <a:cubicBezTo>
                      <a:pt x="191206" y="79603"/>
                      <a:pt x="196207" y="103940"/>
                      <a:pt x="197557" y="128610"/>
                    </a:cubicBezTo>
                    <a:close/>
                  </a:path>
                </a:pathLst>
              </a:custGeom>
              <a:solidFill>
                <a:srgbClr val="1D162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1" name="Google Shape;2411;p40"/>
              <p:cNvSpPr/>
              <p:nvPr/>
            </p:nvSpPr>
            <p:spPr>
              <a:xfrm>
                <a:off x="6727839" y="1919601"/>
                <a:ext cx="500451" cy="328423"/>
              </a:xfrm>
              <a:custGeom>
                <a:avLst/>
                <a:gdLst/>
                <a:ahLst/>
                <a:cxnLst/>
                <a:rect l="l" t="t" r="r" b="b"/>
                <a:pathLst>
                  <a:path w="500451" h="328423" extrusionOk="0">
                    <a:moveTo>
                      <a:pt x="500452" y="164212"/>
                    </a:moveTo>
                    <a:cubicBezTo>
                      <a:pt x="500452" y="254904"/>
                      <a:pt x="388422" y="328424"/>
                      <a:pt x="250226" y="328424"/>
                    </a:cubicBezTo>
                    <a:cubicBezTo>
                      <a:pt x="112030" y="328424"/>
                      <a:pt x="0" y="254904"/>
                      <a:pt x="0" y="164212"/>
                    </a:cubicBezTo>
                    <a:cubicBezTo>
                      <a:pt x="0" y="73520"/>
                      <a:pt x="112030" y="0"/>
                      <a:pt x="250226" y="0"/>
                    </a:cubicBezTo>
                    <a:cubicBezTo>
                      <a:pt x="388422" y="0"/>
                      <a:pt x="500452" y="73520"/>
                      <a:pt x="500452" y="164212"/>
                    </a:cubicBezTo>
                    <a:close/>
                  </a:path>
                </a:pathLst>
              </a:custGeom>
              <a:solidFill>
                <a:srgbClr val="FF8FA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2" name="Google Shape;2412;p40"/>
              <p:cNvSpPr/>
              <p:nvPr/>
            </p:nvSpPr>
            <p:spPr>
              <a:xfrm>
                <a:off x="6843255" y="1943767"/>
                <a:ext cx="35556" cy="35582"/>
              </a:xfrm>
              <a:custGeom>
                <a:avLst/>
                <a:gdLst/>
                <a:ahLst/>
                <a:cxnLst/>
                <a:rect l="l" t="t" r="r" b="b"/>
                <a:pathLst>
                  <a:path w="35556" h="35582" extrusionOk="0">
                    <a:moveTo>
                      <a:pt x="35556" y="17791"/>
                    </a:moveTo>
                    <a:cubicBezTo>
                      <a:pt x="35556" y="27617"/>
                      <a:pt x="27597" y="35582"/>
                      <a:pt x="17778" y="35582"/>
                    </a:cubicBezTo>
                    <a:cubicBezTo>
                      <a:pt x="7960" y="35582"/>
                      <a:pt x="0" y="27617"/>
                      <a:pt x="0" y="17791"/>
                    </a:cubicBezTo>
                    <a:cubicBezTo>
                      <a:pt x="0" y="7965"/>
                      <a:pt x="7960" y="0"/>
                      <a:pt x="17778" y="0"/>
                    </a:cubicBezTo>
                    <a:cubicBezTo>
                      <a:pt x="27597" y="0"/>
                      <a:pt x="35556" y="7965"/>
                      <a:pt x="35556" y="17791"/>
                    </a:cubicBezTo>
                    <a:close/>
                  </a:path>
                </a:pathLst>
              </a:custGeom>
              <a:solidFill>
                <a:srgbClr val="FF477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3" name="Google Shape;2413;p40"/>
              <p:cNvSpPr/>
              <p:nvPr/>
            </p:nvSpPr>
            <p:spPr>
              <a:xfrm>
                <a:off x="6982343" y="1943767"/>
                <a:ext cx="35556" cy="35582"/>
              </a:xfrm>
              <a:custGeom>
                <a:avLst/>
                <a:gdLst/>
                <a:ahLst/>
                <a:cxnLst/>
                <a:rect l="l" t="t" r="r" b="b"/>
                <a:pathLst>
                  <a:path w="35556" h="35582" extrusionOk="0">
                    <a:moveTo>
                      <a:pt x="35556" y="17791"/>
                    </a:moveTo>
                    <a:cubicBezTo>
                      <a:pt x="35556" y="27617"/>
                      <a:pt x="27597" y="35582"/>
                      <a:pt x="17778" y="35582"/>
                    </a:cubicBezTo>
                    <a:cubicBezTo>
                      <a:pt x="7960" y="35582"/>
                      <a:pt x="0" y="27617"/>
                      <a:pt x="0" y="17791"/>
                    </a:cubicBezTo>
                    <a:cubicBezTo>
                      <a:pt x="0" y="7965"/>
                      <a:pt x="7960" y="0"/>
                      <a:pt x="17778" y="0"/>
                    </a:cubicBezTo>
                    <a:cubicBezTo>
                      <a:pt x="27597" y="0"/>
                      <a:pt x="35556" y="7965"/>
                      <a:pt x="35556" y="17791"/>
                    </a:cubicBezTo>
                    <a:close/>
                  </a:path>
                </a:pathLst>
              </a:custGeom>
              <a:solidFill>
                <a:srgbClr val="FF477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4" name="Google Shape;2414;p40"/>
              <p:cNvSpPr/>
              <p:nvPr/>
            </p:nvSpPr>
            <p:spPr>
              <a:xfrm>
                <a:off x="7134266" y="1943767"/>
                <a:ext cx="35556" cy="35582"/>
              </a:xfrm>
              <a:custGeom>
                <a:avLst/>
                <a:gdLst/>
                <a:ahLst/>
                <a:cxnLst/>
                <a:rect l="l" t="t" r="r" b="b"/>
                <a:pathLst>
                  <a:path w="35556" h="35582" extrusionOk="0">
                    <a:moveTo>
                      <a:pt x="35557" y="17791"/>
                    </a:moveTo>
                    <a:cubicBezTo>
                      <a:pt x="35557" y="27617"/>
                      <a:pt x="27597" y="35582"/>
                      <a:pt x="17778" y="35582"/>
                    </a:cubicBezTo>
                    <a:cubicBezTo>
                      <a:pt x="7960" y="35582"/>
                      <a:pt x="0" y="27617"/>
                      <a:pt x="0" y="17791"/>
                    </a:cubicBezTo>
                    <a:cubicBezTo>
                      <a:pt x="0" y="7965"/>
                      <a:pt x="7960" y="0"/>
                      <a:pt x="17778" y="0"/>
                    </a:cubicBezTo>
                    <a:cubicBezTo>
                      <a:pt x="27597" y="0"/>
                      <a:pt x="35557" y="7965"/>
                      <a:pt x="35557" y="17791"/>
                    </a:cubicBezTo>
                    <a:close/>
                  </a:path>
                </a:pathLst>
              </a:custGeom>
              <a:solidFill>
                <a:srgbClr val="FF477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5" name="Google Shape;2415;p40"/>
              <p:cNvSpPr/>
              <p:nvPr/>
            </p:nvSpPr>
            <p:spPr>
              <a:xfrm>
                <a:off x="6908283" y="2028251"/>
                <a:ext cx="35556" cy="35582"/>
              </a:xfrm>
              <a:custGeom>
                <a:avLst/>
                <a:gdLst/>
                <a:ahLst/>
                <a:cxnLst/>
                <a:rect l="l" t="t" r="r" b="b"/>
                <a:pathLst>
                  <a:path w="35556" h="35582" extrusionOk="0">
                    <a:moveTo>
                      <a:pt x="35556" y="17791"/>
                    </a:moveTo>
                    <a:cubicBezTo>
                      <a:pt x="35556" y="27617"/>
                      <a:pt x="27597" y="35582"/>
                      <a:pt x="17778" y="35582"/>
                    </a:cubicBezTo>
                    <a:cubicBezTo>
                      <a:pt x="7960" y="35582"/>
                      <a:pt x="0" y="27617"/>
                      <a:pt x="0" y="17791"/>
                    </a:cubicBezTo>
                    <a:cubicBezTo>
                      <a:pt x="0" y="7965"/>
                      <a:pt x="7960" y="0"/>
                      <a:pt x="17778" y="0"/>
                    </a:cubicBezTo>
                    <a:cubicBezTo>
                      <a:pt x="27597" y="0"/>
                      <a:pt x="35556" y="7966"/>
                      <a:pt x="35556" y="17791"/>
                    </a:cubicBezTo>
                    <a:close/>
                  </a:path>
                </a:pathLst>
              </a:custGeom>
              <a:solidFill>
                <a:srgbClr val="FF477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6" name="Google Shape;2416;p40"/>
              <p:cNvSpPr/>
              <p:nvPr/>
            </p:nvSpPr>
            <p:spPr>
              <a:xfrm>
                <a:off x="7065244" y="2028251"/>
                <a:ext cx="35556" cy="35582"/>
              </a:xfrm>
              <a:custGeom>
                <a:avLst/>
                <a:gdLst/>
                <a:ahLst/>
                <a:cxnLst/>
                <a:rect l="l" t="t" r="r" b="b"/>
                <a:pathLst>
                  <a:path w="35556" h="35582" extrusionOk="0">
                    <a:moveTo>
                      <a:pt x="35556" y="17791"/>
                    </a:moveTo>
                    <a:cubicBezTo>
                      <a:pt x="35556" y="27617"/>
                      <a:pt x="27597" y="35582"/>
                      <a:pt x="17778" y="35582"/>
                    </a:cubicBezTo>
                    <a:cubicBezTo>
                      <a:pt x="7960" y="35582"/>
                      <a:pt x="0" y="27617"/>
                      <a:pt x="0" y="17791"/>
                    </a:cubicBezTo>
                    <a:cubicBezTo>
                      <a:pt x="0" y="7965"/>
                      <a:pt x="7960" y="0"/>
                      <a:pt x="17778" y="0"/>
                    </a:cubicBezTo>
                    <a:cubicBezTo>
                      <a:pt x="27597" y="0"/>
                      <a:pt x="35556" y="7966"/>
                      <a:pt x="35556" y="17791"/>
                    </a:cubicBezTo>
                    <a:close/>
                  </a:path>
                </a:pathLst>
              </a:custGeom>
              <a:solidFill>
                <a:srgbClr val="FF477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7" name="Google Shape;2417;p40"/>
              <p:cNvSpPr/>
              <p:nvPr/>
            </p:nvSpPr>
            <p:spPr>
              <a:xfrm>
                <a:off x="5730718" y="1512277"/>
                <a:ext cx="178417" cy="93616"/>
              </a:xfrm>
              <a:custGeom>
                <a:avLst/>
                <a:gdLst/>
                <a:ahLst/>
                <a:cxnLst/>
                <a:rect l="l" t="t" r="r" b="b"/>
                <a:pathLst>
                  <a:path w="178417" h="93616" extrusionOk="0">
                    <a:moveTo>
                      <a:pt x="85773" y="79095"/>
                    </a:moveTo>
                    <a:cubicBezTo>
                      <a:pt x="99482" y="74157"/>
                      <a:pt x="113762" y="70960"/>
                      <a:pt x="128269" y="69581"/>
                    </a:cubicBezTo>
                    <a:cubicBezTo>
                      <a:pt x="142863" y="67982"/>
                      <a:pt x="156667" y="62093"/>
                      <a:pt x="167914" y="52646"/>
                    </a:cubicBezTo>
                    <a:cubicBezTo>
                      <a:pt x="179142" y="42609"/>
                      <a:pt x="181690" y="26018"/>
                      <a:pt x="173998" y="13067"/>
                    </a:cubicBezTo>
                    <a:cubicBezTo>
                      <a:pt x="165157" y="3886"/>
                      <a:pt x="152674" y="-859"/>
                      <a:pt x="139963" y="128"/>
                    </a:cubicBezTo>
                    <a:cubicBezTo>
                      <a:pt x="98588" y="-1073"/>
                      <a:pt x="57927" y="11068"/>
                      <a:pt x="23977" y="34759"/>
                    </a:cubicBezTo>
                    <a:cubicBezTo>
                      <a:pt x="15848" y="39878"/>
                      <a:pt x="8994" y="46776"/>
                      <a:pt x="3917" y="54929"/>
                    </a:cubicBezTo>
                    <a:cubicBezTo>
                      <a:pt x="-1093" y="63282"/>
                      <a:pt x="-1312" y="73672"/>
                      <a:pt x="3347" y="82234"/>
                    </a:cubicBezTo>
                    <a:cubicBezTo>
                      <a:pt x="11523" y="95078"/>
                      <a:pt x="30157" y="95078"/>
                      <a:pt x="45083" y="91748"/>
                    </a:cubicBezTo>
                    <a:cubicBezTo>
                      <a:pt x="59001" y="88771"/>
                      <a:pt x="72615" y="84537"/>
                      <a:pt x="85773" y="79095"/>
                    </a:cubicBezTo>
                    <a:close/>
                  </a:path>
                </a:pathLst>
              </a:custGeom>
              <a:solidFill>
                <a:srgbClr val="FF4D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8" name="Google Shape;2418;p40"/>
              <p:cNvSpPr/>
              <p:nvPr/>
            </p:nvSpPr>
            <p:spPr>
              <a:xfrm>
                <a:off x="6666790" y="1553837"/>
                <a:ext cx="170775" cy="119962"/>
              </a:xfrm>
              <a:custGeom>
                <a:avLst/>
                <a:gdLst/>
                <a:ahLst/>
                <a:cxnLst/>
                <a:rect l="l" t="t" r="r" b="b"/>
                <a:pathLst>
                  <a:path w="170775" h="119962" extrusionOk="0">
                    <a:moveTo>
                      <a:pt x="45268" y="92761"/>
                    </a:moveTo>
                    <a:cubicBezTo>
                      <a:pt x="65613" y="95996"/>
                      <a:pt x="83296" y="107698"/>
                      <a:pt x="102310" y="114738"/>
                    </a:cubicBezTo>
                    <a:cubicBezTo>
                      <a:pt x="121324" y="121779"/>
                      <a:pt x="145947" y="123301"/>
                      <a:pt x="160398" y="109125"/>
                    </a:cubicBezTo>
                    <a:cubicBezTo>
                      <a:pt x="171094" y="97385"/>
                      <a:pt x="173784" y="80402"/>
                      <a:pt x="167243" y="65931"/>
                    </a:cubicBezTo>
                    <a:cubicBezTo>
                      <a:pt x="160389" y="51832"/>
                      <a:pt x="149798" y="39882"/>
                      <a:pt x="136631" y="31395"/>
                    </a:cubicBezTo>
                    <a:cubicBezTo>
                      <a:pt x="124766" y="22924"/>
                      <a:pt x="112017" y="15778"/>
                      <a:pt x="98602" y="10084"/>
                    </a:cubicBezTo>
                    <a:cubicBezTo>
                      <a:pt x="81356" y="1861"/>
                      <a:pt x="62171" y="-1432"/>
                      <a:pt x="43176" y="570"/>
                    </a:cubicBezTo>
                    <a:cubicBezTo>
                      <a:pt x="23981" y="2614"/>
                      <a:pt x="7639" y="15428"/>
                      <a:pt x="1060" y="33584"/>
                    </a:cubicBezTo>
                    <a:cubicBezTo>
                      <a:pt x="-2239" y="48492"/>
                      <a:pt x="2277" y="64048"/>
                      <a:pt x="13039" y="74875"/>
                    </a:cubicBezTo>
                    <a:cubicBezTo>
                      <a:pt x="21738" y="83941"/>
                      <a:pt x="32975" y="90183"/>
                      <a:pt x="45268" y="92761"/>
                    </a:cubicBezTo>
                    <a:close/>
                  </a:path>
                </a:pathLst>
              </a:custGeom>
              <a:solidFill>
                <a:srgbClr val="FF4D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9" name="Google Shape;2419;p40"/>
              <p:cNvSpPr/>
              <p:nvPr/>
            </p:nvSpPr>
            <p:spPr>
              <a:xfrm>
                <a:off x="6160581" y="1678421"/>
                <a:ext cx="128602" cy="278830"/>
              </a:xfrm>
              <a:custGeom>
                <a:avLst/>
                <a:gdLst/>
                <a:ahLst/>
                <a:cxnLst/>
                <a:rect l="l" t="t" r="r" b="b"/>
                <a:pathLst>
                  <a:path w="128602" h="278830" extrusionOk="0">
                    <a:moveTo>
                      <a:pt x="76218" y="0"/>
                    </a:moveTo>
                    <a:cubicBezTo>
                      <a:pt x="84109" y="66598"/>
                      <a:pt x="38190" y="130437"/>
                      <a:pt x="8718" y="194657"/>
                    </a:cubicBezTo>
                    <a:cubicBezTo>
                      <a:pt x="1207" y="211211"/>
                      <a:pt x="-5067" y="229668"/>
                      <a:pt x="5961" y="245366"/>
                    </a:cubicBezTo>
                    <a:cubicBezTo>
                      <a:pt x="15468" y="259162"/>
                      <a:pt x="36859" y="267819"/>
                      <a:pt x="58250" y="273338"/>
                    </a:cubicBezTo>
                    <a:cubicBezTo>
                      <a:pt x="81067" y="279236"/>
                      <a:pt x="108732" y="282186"/>
                      <a:pt x="128602" y="272767"/>
                    </a:cubicBezTo>
                  </a:path>
                </a:pathLst>
              </a:custGeom>
              <a:solidFill>
                <a:srgbClr val="FF6D9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0" name="Google Shape;2420;p40"/>
              <p:cNvSpPr/>
              <p:nvPr/>
            </p:nvSpPr>
            <p:spPr>
              <a:xfrm>
                <a:off x="6151234" y="1676994"/>
                <a:ext cx="142036" cy="289164"/>
              </a:xfrm>
              <a:custGeom>
                <a:avLst/>
                <a:gdLst/>
                <a:ahLst/>
                <a:cxnLst/>
                <a:rect l="l" t="t" r="r" b="b"/>
                <a:pathLst>
                  <a:path w="142036" h="289164" extrusionOk="0">
                    <a:moveTo>
                      <a:pt x="106385" y="289131"/>
                    </a:moveTo>
                    <a:cubicBezTo>
                      <a:pt x="92448" y="288884"/>
                      <a:pt x="78587" y="286933"/>
                      <a:pt x="65125" y="283327"/>
                    </a:cubicBezTo>
                    <a:cubicBezTo>
                      <a:pt x="36128" y="275716"/>
                      <a:pt x="17589" y="265441"/>
                      <a:pt x="7607" y="251646"/>
                    </a:cubicBezTo>
                    <a:cubicBezTo>
                      <a:pt x="-7699" y="229859"/>
                      <a:pt x="3899" y="204076"/>
                      <a:pt x="9508" y="191898"/>
                    </a:cubicBezTo>
                    <a:cubicBezTo>
                      <a:pt x="16544" y="176485"/>
                      <a:pt x="24624" y="160882"/>
                      <a:pt x="32420" y="145850"/>
                    </a:cubicBezTo>
                    <a:cubicBezTo>
                      <a:pt x="57899" y="96662"/>
                      <a:pt x="81952" y="50710"/>
                      <a:pt x="76248" y="2093"/>
                    </a:cubicBezTo>
                    <a:lnTo>
                      <a:pt x="94501" y="0"/>
                    </a:lnTo>
                    <a:cubicBezTo>
                      <a:pt x="100871" y="53754"/>
                      <a:pt x="74347" y="104654"/>
                      <a:pt x="48773" y="154317"/>
                    </a:cubicBezTo>
                    <a:cubicBezTo>
                      <a:pt x="41072" y="169159"/>
                      <a:pt x="33086" y="184477"/>
                      <a:pt x="26241" y="199509"/>
                    </a:cubicBezTo>
                    <a:cubicBezTo>
                      <a:pt x="18540" y="216539"/>
                      <a:pt x="14927" y="230144"/>
                      <a:pt x="22628" y="241085"/>
                    </a:cubicBezTo>
                    <a:cubicBezTo>
                      <a:pt x="30329" y="252026"/>
                      <a:pt x="45825" y="259257"/>
                      <a:pt x="70163" y="265536"/>
                    </a:cubicBezTo>
                    <a:cubicBezTo>
                      <a:pt x="85565" y="269532"/>
                      <a:pt x="114466" y="275050"/>
                      <a:pt x="134241" y="265536"/>
                    </a:cubicBezTo>
                    <a:lnTo>
                      <a:pt x="142037" y="282091"/>
                    </a:lnTo>
                    <a:cubicBezTo>
                      <a:pt x="130828" y="287085"/>
                      <a:pt x="118649" y="289483"/>
                      <a:pt x="106385" y="289131"/>
                    </a:cubicBezTo>
                    <a:close/>
                  </a:path>
                </a:pathLst>
              </a:custGeom>
              <a:solidFill>
                <a:srgbClr val="1D162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1" name="Google Shape;2421;p40"/>
              <p:cNvSpPr/>
              <p:nvPr/>
            </p:nvSpPr>
            <p:spPr>
              <a:xfrm>
                <a:off x="6306391" y="1036035"/>
                <a:ext cx="36366" cy="176199"/>
              </a:xfrm>
              <a:custGeom>
                <a:avLst/>
                <a:gdLst/>
                <a:ahLst/>
                <a:cxnLst/>
                <a:rect l="l" t="t" r="r" b="b"/>
                <a:pathLst>
                  <a:path w="36366" h="176199" extrusionOk="0">
                    <a:moveTo>
                      <a:pt x="13120" y="176200"/>
                    </a:moveTo>
                    <a:lnTo>
                      <a:pt x="0" y="172013"/>
                    </a:lnTo>
                    <a:cubicBezTo>
                      <a:pt x="17607" y="116728"/>
                      <a:pt x="25013" y="58700"/>
                      <a:pt x="21866" y="761"/>
                    </a:cubicBezTo>
                    <a:lnTo>
                      <a:pt x="35651" y="0"/>
                    </a:lnTo>
                    <a:cubicBezTo>
                      <a:pt x="38865" y="59614"/>
                      <a:pt x="31231" y="119316"/>
                      <a:pt x="13120" y="176200"/>
                    </a:cubicBezTo>
                    <a:close/>
                  </a:path>
                </a:pathLst>
              </a:custGeom>
              <a:solidFill>
                <a:srgbClr val="FF4D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2" name="Google Shape;2422;p40"/>
              <p:cNvSpPr/>
              <p:nvPr/>
            </p:nvSpPr>
            <p:spPr>
              <a:xfrm>
                <a:off x="5461593" y="1148966"/>
                <a:ext cx="823596" cy="395212"/>
              </a:xfrm>
              <a:custGeom>
                <a:avLst/>
                <a:gdLst/>
                <a:ahLst/>
                <a:cxnLst/>
                <a:rect l="l" t="t" r="r" b="b"/>
                <a:pathLst>
                  <a:path w="823596" h="395212" extrusionOk="0">
                    <a:moveTo>
                      <a:pt x="1426" y="395212"/>
                    </a:moveTo>
                    <a:lnTo>
                      <a:pt x="0" y="381512"/>
                    </a:lnTo>
                    <a:cubicBezTo>
                      <a:pt x="341209" y="347452"/>
                      <a:pt x="630033" y="211972"/>
                      <a:pt x="813234" y="0"/>
                    </a:cubicBezTo>
                    <a:lnTo>
                      <a:pt x="823597" y="9038"/>
                    </a:lnTo>
                    <a:cubicBezTo>
                      <a:pt x="638114" y="223674"/>
                      <a:pt x="346057" y="360867"/>
                      <a:pt x="1426" y="395212"/>
                    </a:cubicBezTo>
                    <a:close/>
                  </a:path>
                </a:pathLst>
              </a:custGeom>
              <a:solidFill>
                <a:srgbClr val="FF4D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3" name="Google Shape;2423;p40"/>
              <p:cNvSpPr/>
              <p:nvPr/>
            </p:nvSpPr>
            <p:spPr>
              <a:xfrm>
                <a:off x="5569403" y="1111386"/>
                <a:ext cx="611589" cy="308444"/>
              </a:xfrm>
              <a:custGeom>
                <a:avLst/>
                <a:gdLst/>
                <a:ahLst/>
                <a:cxnLst/>
                <a:rect l="l" t="t" r="r" b="b"/>
                <a:pathLst>
                  <a:path w="611589" h="308444" extrusionOk="0">
                    <a:moveTo>
                      <a:pt x="7511" y="308444"/>
                    </a:moveTo>
                    <a:lnTo>
                      <a:pt x="0" y="296932"/>
                    </a:lnTo>
                    <a:cubicBezTo>
                      <a:pt x="189133" y="172807"/>
                      <a:pt x="393146" y="73043"/>
                      <a:pt x="607216" y="0"/>
                    </a:cubicBezTo>
                    <a:lnTo>
                      <a:pt x="611589" y="13034"/>
                    </a:lnTo>
                    <a:cubicBezTo>
                      <a:pt x="398631" y="85729"/>
                      <a:pt x="195674" y="184980"/>
                      <a:pt x="7511" y="308444"/>
                    </a:cubicBezTo>
                    <a:close/>
                  </a:path>
                </a:pathLst>
              </a:custGeom>
              <a:solidFill>
                <a:srgbClr val="FF4D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4" name="Google Shape;2424;p40"/>
              <p:cNvSpPr/>
              <p:nvPr/>
            </p:nvSpPr>
            <p:spPr>
              <a:xfrm>
                <a:off x="5491826" y="997884"/>
                <a:ext cx="656747" cy="294934"/>
              </a:xfrm>
              <a:custGeom>
                <a:avLst/>
                <a:gdLst/>
                <a:ahLst/>
                <a:cxnLst/>
                <a:rect l="l" t="t" r="r" b="b"/>
                <a:pathLst>
                  <a:path w="656747" h="294934" extrusionOk="0">
                    <a:moveTo>
                      <a:pt x="10173" y="294934"/>
                    </a:moveTo>
                    <a:lnTo>
                      <a:pt x="0" y="285420"/>
                    </a:lnTo>
                    <a:cubicBezTo>
                      <a:pt x="169996" y="103397"/>
                      <a:pt x="407786" y="52"/>
                      <a:pt x="656748" y="0"/>
                    </a:cubicBezTo>
                    <a:lnTo>
                      <a:pt x="656748" y="13795"/>
                    </a:lnTo>
                    <a:lnTo>
                      <a:pt x="651044" y="13795"/>
                    </a:lnTo>
                    <a:cubicBezTo>
                      <a:pt x="407872" y="15326"/>
                      <a:pt x="176071" y="117014"/>
                      <a:pt x="10173" y="294934"/>
                    </a:cubicBezTo>
                    <a:close/>
                  </a:path>
                </a:pathLst>
              </a:custGeom>
              <a:solidFill>
                <a:srgbClr val="FF4D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5" name="Google Shape;2425;p40"/>
              <p:cNvSpPr/>
              <p:nvPr/>
            </p:nvSpPr>
            <p:spPr>
              <a:xfrm>
                <a:off x="5349584" y="1512116"/>
                <a:ext cx="29963" cy="367906"/>
              </a:xfrm>
              <a:custGeom>
                <a:avLst/>
                <a:gdLst/>
                <a:ahLst/>
                <a:cxnLst/>
                <a:rect l="l" t="t" r="r" b="b"/>
                <a:pathLst>
                  <a:path w="29963" h="367906" extrusionOk="0">
                    <a:moveTo>
                      <a:pt x="9238" y="367907"/>
                    </a:moveTo>
                    <a:cubicBezTo>
                      <a:pt x="-5128" y="245519"/>
                      <a:pt x="-2729" y="121741"/>
                      <a:pt x="16368" y="0"/>
                    </a:cubicBezTo>
                    <a:lnTo>
                      <a:pt x="29964" y="2188"/>
                    </a:lnTo>
                    <a:cubicBezTo>
                      <a:pt x="11057" y="122607"/>
                      <a:pt x="8690" y="245043"/>
                      <a:pt x="22928" y="366099"/>
                    </a:cubicBezTo>
                    <a:close/>
                  </a:path>
                </a:pathLst>
              </a:custGeom>
              <a:solidFill>
                <a:srgbClr val="FF4D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6" name="Google Shape;2426;p40"/>
              <p:cNvSpPr/>
              <p:nvPr/>
            </p:nvSpPr>
            <p:spPr>
              <a:xfrm>
                <a:off x="6419905" y="1211949"/>
                <a:ext cx="562057" cy="349735"/>
              </a:xfrm>
              <a:custGeom>
                <a:avLst/>
                <a:gdLst/>
                <a:ahLst/>
                <a:cxnLst/>
                <a:rect l="l" t="t" r="r" b="b"/>
                <a:pathLst>
                  <a:path w="562057" h="349735" extrusionOk="0">
                    <a:moveTo>
                      <a:pt x="559300" y="349735"/>
                    </a:moveTo>
                    <a:cubicBezTo>
                      <a:pt x="339440" y="303290"/>
                      <a:pt x="142083" y="182966"/>
                      <a:pt x="0" y="8753"/>
                    </a:cubicBezTo>
                    <a:lnTo>
                      <a:pt x="10648" y="0"/>
                    </a:lnTo>
                    <a:cubicBezTo>
                      <a:pt x="150677" y="171821"/>
                      <a:pt x="345268" y="290478"/>
                      <a:pt x="562057" y="336225"/>
                    </a:cubicBezTo>
                    <a:close/>
                  </a:path>
                </a:pathLst>
              </a:custGeom>
              <a:solidFill>
                <a:srgbClr val="FF4D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7" name="Google Shape;2427;p40"/>
              <p:cNvSpPr/>
              <p:nvPr/>
            </p:nvSpPr>
            <p:spPr>
              <a:xfrm>
                <a:off x="6520965" y="1146588"/>
                <a:ext cx="520416" cy="300357"/>
              </a:xfrm>
              <a:custGeom>
                <a:avLst/>
                <a:gdLst/>
                <a:ahLst/>
                <a:cxnLst/>
                <a:rect l="l" t="t" r="r" b="b"/>
                <a:pathLst>
                  <a:path w="520416" h="300357" extrusionOk="0">
                    <a:moveTo>
                      <a:pt x="512906" y="300357"/>
                    </a:moveTo>
                    <a:cubicBezTo>
                      <a:pt x="350430" y="195703"/>
                      <a:pt x="182346" y="86768"/>
                      <a:pt x="0" y="12749"/>
                    </a:cubicBezTo>
                    <a:lnTo>
                      <a:pt x="5229" y="0"/>
                    </a:lnTo>
                    <a:cubicBezTo>
                      <a:pt x="188715" y="74495"/>
                      <a:pt x="356990" y="183430"/>
                      <a:pt x="520417" y="288750"/>
                    </a:cubicBezTo>
                    <a:close/>
                  </a:path>
                </a:pathLst>
              </a:custGeom>
              <a:solidFill>
                <a:srgbClr val="FF4D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8" name="Google Shape;2428;p40"/>
              <p:cNvSpPr/>
              <p:nvPr/>
            </p:nvSpPr>
            <p:spPr>
              <a:xfrm>
                <a:off x="6528191" y="1014248"/>
                <a:ext cx="684128" cy="359724"/>
              </a:xfrm>
              <a:custGeom>
                <a:avLst/>
                <a:gdLst/>
                <a:ahLst/>
                <a:cxnLst/>
                <a:rect l="l" t="t" r="r" b="b"/>
                <a:pathLst>
                  <a:path w="684128" h="359724" extrusionOk="0">
                    <a:moveTo>
                      <a:pt x="673480" y="359725"/>
                    </a:moveTo>
                    <a:cubicBezTo>
                      <a:pt x="503694" y="159612"/>
                      <a:pt x="261454" y="35152"/>
                      <a:pt x="0" y="13700"/>
                    </a:cubicBezTo>
                    <a:lnTo>
                      <a:pt x="951" y="0"/>
                    </a:lnTo>
                    <a:cubicBezTo>
                      <a:pt x="266150" y="21708"/>
                      <a:pt x="511879" y="147915"/>
                      <a:pt x="684128" y="350877"/>
                    </a:cubicBezTo>
                    <a:close/>
                  </a:path>
                </a:pathLst>
              </a:custGeom>
              <a:solidFill>
                <a:srgbClr val="FF4D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9" name="Google Shape;2429;p40"/>
              <p:cNvSpPr/>
              <p:nvPr/>
            </p:nvSpPr>
            <p:spPr>
              <a:xfrm>
                <a:off x="7196347" y="1591177"/>
                <a:ext cx="74630" cy="291699"/>
              </a:xfrm>
              <a:custGeom>
                <a:avLst/>
                <a:gdLst/>
                <a:ahLst/>
                <a:cxnLst/>
                <a:rect l="l" t="t" r="r" b="b"/>
                <a:pathLst>
                  <a:path w="74630" h="291699" extrusionOk="0">
                    <a:moveTo>
                      <a:pt x="60845" y="291700"/>
                    </a:moveTo>
                    <a:cubicBezTo>
                      <a:pt x="53544" y="193715"/>
                      <a:pt x="33075" y="97167"/>
                      <a:pt x="0" y="4662"/>
                    </a:cubicBezTo>
                    <a:lnTo>
                      <a:pt x="12930" y="0"/>
                    </a:lnTo>
                    <a:cubicBezTo>
                      <a:pt x="46414" y="93684"/>
                      <a:pt x="67167" y="191441"/>
                      <a:pt x="74630" y="290653"/>
                    </a:cubicBezTo>
                    <a:close/>
                  </a:path>
                </a:pathLst>
              </a:custGeom>
              <a:solidFill>
                <a:srgbClr val="FF4D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0" name="Google Shape;2430;p40"/>
              <p:cNvSpPr/>
              <p:nvPr/>
            </p:nvSpPr>
            <p:spPr>
              <a:xfrm>
                <a:off x="7366713" y="998169"/>
                <a:ext cx="59989" cy="154127"/>
              </a:xfrm>
              <a:custGeom>
                <a:avLst/>
                <a:gdLst/>
                <a:ahLst/>
                <a:cxnLst/>
                <a:rect l="l" t="t" r="r" b="b"/>
                <a:pathLst>
                  <a:path w="59989" h="154127" extrusionOk="0">
                    <a:moveTo>
                      <a:pt x="13690" y="154127"/>
                    </a:moveTo>
                    <a:lnTo>
                      <a:pt x="0" y="153176"/>
                    </a:lnTo>
                    <a:cubicBezTo>
                      <a:pt x="3765" y="99027"/>
                      <a:pt x="20288" y="46538"/>
                      <a:pt x="48201" y="0"/>
                    </a:cubicBezTo>
                    <a:lnTo>
                      <a:pt x="59990" y="7136"/>
                    </a:lnTo>
                    <a:cubicBezTo>
                      <a:pt x="33218" y="51805"/>
                      <a:pt x="17350" y="102166"/>
                      <a:pt x="13690" y="154127"/>
                    </a:cubicBezTo>
                    <a:close/>
                  </a:path>
                </a:pathLst>
              </a:custGeom>
              <a:solidFill>
                <a:srgbClr val="FF4D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1" name="Google Shape;2431;p40"/>
              <p:cNvSpPr/>
              <p:nvPr/>
            </p:nvSpPr>
            <p:spPr>
              <a:xfrm rot="-2235000">
                <a:off x="7415214" y="1135529"/>
                <a:ext cx="212387" cy="13795"/>
              </a:xfrm>
              <a:custGeom>
                <a:avLst/>
                <a:gdLst/>
                <a:ahLst/>
                <a:cxnLst/>
                <a:rect l="l" t="t" r="r" b="b"/>
                <a:pathLst>
                  <a:path w="212387" h="13795" extrusionOk="0">
                    <a:moveTo>
                      <a:pt x="0" y="0"/>
                    </a:moveTo>
                    <a:lnTo>
                      <a:pt x="212388" y="0"/>
                    </a:lnTo>
                    <a:lnTo>
                      <a:pt x="212388" y="13795"/>
                    </a:lnTo>
                    <a:lnTo>
                      <a:pt x="0" y="13795"/>
                    </a:lnTo>
                    <a:close/>
                  </a:path>
                </a:pathLst>
              </a:custGeom>
              <a:solidFill>
                <a:srgbClr val="FF4D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2" name="Google Shape;2432;p40"/>
              <p:cNvSpPr/>
              <p:nvPr/>
            </p:nvSpPr>
            <p:spPr>
              <a:xfrm>
                <a:off x="7458076" y="1257997"/>
                <a:ext cx="188240" cy="45287"/>
              </a:xfrm>
              <a:custGeom>
                <a:avLst/>
                <a:gdLst/>
                <a:ahLst/>
                <a:cxnLst/>
                <a:rect l="l" t="t" r="r" b="b"/>
                <a:pathLst>
                  <a:path w="188240" h="45287" extrusionOk="0">
                    <a:moveTo>
                      <a:pt x="59609" y="45287"/>
                    </a:moveTo>
                    <a:cubicBezTo>
                      <a:pt x="39540" y="45307"/>
                      <a:pt x="19528" y="42976"/>
                      <a:pt x="0" y="38341"/>
                    </a:cubicBezTo>
                    <a:lnTo>
                      <a:pt x="3232" y="24927"/>
                    </a:lnTo>
                    <a:cubicBezTo>
                      <a:pt x="63716" y="39065"/>
                      <a:pt x="127290" y="30180"/>
                      <a:pt x="181585" y="0"/>
                    </a:cubicBezTo>
                    <a:lnTo>
                      <a:pt x="188240" y="11988"/>
                    </a:lnTo>
                    <a:cubicBezTo>
                      <a:pt x="148909" y="33907"/>
                      <a:pt x="104625" y="45371"/>
                      <a:pt x="59609" y="45287"/>
                    </a:cubicBezTo>
                    <a:close/>
                  </a:path>
                </a:pathLst>
              </a:custGeom>
              <a:solidFill>
                <a:srgbClr val="FF4D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3" name="Google Shape;2433;p40"/>
              <p:cNvSpPr/>
              <p:nvPr/>
            </p:nvSpPr>
            <p:spPr>
              <a:xfrm>
                <a:off x="5560562" y="825014"/>
                <a:ext cx="30422" cy="118068"/>
              </a:xfrm>
              <a:custGeom>
                <a:avLst/>
                <a:gdLst/>
                <a:ahLst/>
                <a:cxnLst/>
                <a:rect l="l" t="t" r="r" b="b"/>
                <a:pathLst>
                  <a:path w="30422" h="118068" extrusionOk="0">
                    <a:moveTo>
                      <a:pt x="16637" y="118069"/>
                    </a:moveTo>
                    <a:cubicBezTo>
                      <a:pt x="16343" y="79430"/>
                      <a:pt x="10752" y="41014"/>
                      <a:pt x="0" y="3901"/>
                    </a:cubicBezTo>
                    <a:lnTo>
                      <a:pt x="13215" y="0"/>
                    </a:lnTo>
                    <a:cubicBezTo>
                      <a:pt x="24348" y="38345"/>
                      <a:pt x="30137" y="78044"/>
                      <a:pt x="30423" y="117974"/>
                    </a:cubicBezTo>
                    <a:close/>
                  </a:path>
                </a:pathLst>
              </a:custGeom>
              <a:solidFill>
                <a:srgbClr val="FF4D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4" name="Google Shape;2434;p40"/>
              <p:cNvSpPr/>
              <p:nvPr/>
            </p:nvSpPr>
            <p:spPr>
              <a:xfrm>
                <a:off x="5357586" y="851177"/>
                <a:ext cx="147739" cy="145754"/>
              </a:xfrm>
              <a:custGeom>
                <a:avLst/>
                <a:gdLst/>
                <a:ahLst/>
                <a:cxnLst/>
                <a:rect l="l" t="t" r="r" b="b"/>
                <a:pathLst>
                  <a:path w="147739" h="145754" extrusionOk="0">
                    <a:moveTo>
                      <a:pt x="136712" y="145755"/>
                    </a:moveTo>
                    <a:cubicBezTo>
                      <a:pt x="98446" y="94039"/>
                      <a:pt x="52317" y="48646"/>
                      <a:pt x="0" y="11227"/>
                    </a:cubicBezTo>
                    <a:lnTo>
                      <a:pt x="8081" y="0"/>
                    </a:lnTo>
                    <a:cubicBezTo>
                      <a:pt x="61558" y="38238"/>
                      <a:pt x="108694" y="84663"/>
                      <a:pt x="147740" y="137573"/>
                    </a:cubicBezTo>
                    <a:close/>
                  </a:path>
                </a:pathLst>
              </a:custGeom>
              <a:solidFill>
                <a:srgbClr val="FF4D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5" name="Google Shape;2435;p40"/>
              <p:cNvSpPr/>
              <p:nvPr/>
            </p:nvSpPr>
            <p:spPr>
              <a:xfrm>
                <a:off x="5301209" y="1018719"/>
                <a:ext cx="131862" cy="48521"/>
              </a:xfrm>
              <a:custGeom>
                <a:avLst/>
                <a:gdLst/>
                <a:ahLst/>
                <a:cxnLst/>
                <a:rect l="l" t="t" r="r" b="b"/>
                <a:pathLst>
                  <a:path w="131862" h="48521" extrusionOk="0">
                    <a:moveTo>
                      <a:pt x="129296" y="48521"/>
                    </a:moveTo>
                    <a:cubicBezTo>
                      <a:pt x="84831" y="42228"/>
                      <a:pt x="41377" y="30204"/>
                      <a:pt x="0" y="12749"/>
                    </a:cubicBezTo>
                    <a:lnTo>
                      <a:pt x="5704" y="0"/>
                    </a:lnTo>
                    <a:cubicBezTo>
                      <a:pt x="46071" y="17050"/>
                      <a:pt x="88482" y="28787"/>
                      <a:pt x="131863" y="34916"/>
                    </a:cubicBezTo>
                    <a:close/>
                  </a:path>
                </a:pathLst>
              </a:custGeom>
              <a:solidFill>
                <a:srgbClr val="FF4D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6" name="Google Shape;2436;p40"/>
              <p:cNvSpPr/>
              <p:nvPr/>
            </p:nvSpPr>
            <p:spPr>
              <a:xfrm>
                <a:off x="7364812" y="1766901"/>
                <a:ext cx="163331" cy="98945"/>
              </a:xfrm>
              <a:custGeom>
                <a:avLst/>
                <a:gdLst/>
                <a:ahLst/>
                <a:cxnLst/>
                <a:rect l="l" t="t" r="r" b="b"/>
                <a:pathLst>
                  <a:path w="163331" h="98945" extrusionOk="0">
                    <a:moveTo>
                      <a:pt x="2092" y="98946"/>
                    </a:moveTo>
                    <a:lnTo>
                      <a:pt x="0" y="80679"/>
                    </a:lnTo>
                    <a:cubicBezTo>
                      <a:pt x="58193" y="73753"/>
                      <a:pt x="111566" y="44906"/>
                      <a:pt x="149261" y="0"/>
                    </a:cubicBezTo>
                    <a:lnTo>
                      <a:pt x="163332" y="11702"/>
                    </a:lnTo>
                    <a:cubicBezTo>
                      <a:pt x="122622" y="60243"/>
                      <a:pt x="64971" y="91439"/>
                      <a:pt x="2092" y="98946"/>
                    </a:cubicBezTo>
                    <a:close/>
                  </a:path>
                </a:pathLst>
              </a:custGeom>
              <a:solidFill>
                <a:srgbClr val="1D162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7" name="Google Shape;2437;p40"/>
              <p:cNvSpPr/>
              <p:nvPr/>
            </p:nvSpPr>
            <p:spPr>
              <a:xfrm>
                <a:off x="5174765" y="1791543"/>
                <a:ext cx="105433" cy="75446"/>
              </a:xfrm>
              <a:custGeom>
                <a:avLst/>
                <a:gdLst/>
                <a:ahLst/>
                <a:cxnLst/>
                <a:rect l="l" t="t" r="r" b="b"/>
                <a:pathLst>
                  <a:path w="105433" h="75446" extrusionOk="0">
                    <a:moveTo>
                      <a:pt x="104768" y="75446"/>
                    </a:moveTo>
                    <a:cubicBezTo>
                      <a:pt x="83071" y="74980"/>
                      <a:pt x="62023" y="67949"/>
                      <a:pt x="44398" y="55276"/>
                    </a:cubicBezTo>
                    <a:cubicBezTo>
                      <a:pt x="27371" y="43032"/>
                      <a:pt x="12386" y="28161"/>
                      <a:pt x="0" y="11227"/>
                    </a:cubicBezTo>
                    <a:lnTo>
                      <a:pt x="14546" y="0"/>
                    </a:lnTo>
                    <a:cubicBezTo>
                      <a:pt x="25785" y="15365"/>
                      <a:pt x="39354" y="28875"/>
                      <a:pt x="54761" y="40054"/>
                    </a:cubicBezTo>
                    <a:cubicBezTo>
                      <a:pt x="69575" y="50662"/>
                      <a:pt x="87223" y="56599"/>
                      <a:pt x="105433" y="57084"/>
                    </a:cubicBezTo>
                    <a:lnTo>
                      <a:pt x="105433" y="75446"/>
                    </a:lnTo>
                    <a:close/>
                  </a:path>
                </a:pathLst>
              </a:custGeom>
              <a:solidFill>
                <a:srgbClr val="1D162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8" name="Google Shape;2438;p40"/>
              <p:cNvSpPr/>
              <p:nvPr/>
            </p:nvSpPr>
            <p:spPr>
              <a:xfrm>
                <a:off x="7378597" y="1945194"/>
                <a:ext cx="51788" cy="103322"/>
              </a:xfrm>
              <a:custGeom>
                <a:avLst/>
                <a:gdLst/>
                <a:ahLst/>
                <a:cxnLst/>
                <a:rect l="l" t="t" r="r" b="b"/>
                <a:pathLst>
                  <a:path w="51788" h="103322" extrusionOk="0">
                    <a:moveTo>
                      <a:pt x="27475" y="103322"/>
                    </a:moveTo>
                    <a:cubicBezTo>
                      <a:pt x="21800" y="103199"/>
                      <a:pt x="16447" y="100677"/>
                      <a:pt x="12739" y="96377"/>
                    </a:cubicBezTo>
                    <a:cubicBezTo>
                      <a:pt x="9231" y="92305"/>
                      <a:pt x="6702" y="87491"/>
                      <a:pt x="5324" y="82296"/>
                    </a:cubicBezTo>
                    <a:cubicBezTo>
                      <a:pt x="1901" y="71688"/>
                      <a:pt x="104" y="60623"/>
                      <a:pt x="0" y="49473"/>
                    </a:cubicBezTo>
                    <a:lnTo>
                      <a:pt x="13785" y="49473"/>
                    </a:lnTo>
                    <a:cubicBezTo>
                      <a:pt x="13928" y="59168"/>
                      <a:pt x="15497" y="68786"/>
                      <a:pt x="18444" y="78015"/>
                    </a:cubicBezTo>
                    <a:cubicBezTo>
                      <a:pt x="19271" y="81316"/>
                      <a:pt x="20792" y="84399"/>
                      <a:pt x="22912" y="87053"/>
                    </a:cubicBezTo>
                    <a:cubicBezTo>
                      <a:pt x="24148" y="88604"/>
                      <a:pt x="26068" y="89460"/>
                      <a:pt x="28046" y="89337"/>
                    </a:cubicBezTo>
                    <a:cubicBezTo>
                      <a:pt x="30042" y="88861"/>
                      <a:pt x="32229" y="86007"/>
                      <a:pt x="33845" y="81440"/>
                    </a:cubicBezTo>
                    <a:cubicBezTo>
                      <a:pt x="42306" y="58226"/>
                      <a:pt x="36412" y="32443"/>
                      <a:pt x="28426" y="3615"/>
                    </a:cubicBezTo>
                    <a:lnTo>
                      <a:pt x="41736" y="0"/>
                    </a:lnTo>
                    <a:cubicBezTo>
                      <a:pt x="50292" y="31111"/>
                      <a:pt x="56662" y="59082"/>
                      <a:pt x="46775" y="86197"/>
                    </a:cubicBezTo>
                    <a:cubicBezTo>
                      <a:pt x="44883" y="94179"/>
                      <a:pt x="38865" y="100535"/>
                      <a:pt x="30993" y="102847"/>
                    </a:cubicBezTo>
                    <a:cubicBezTo>
                      <a:pt x="29833" y="103094"/>
                      <a:pt x="28654" y="103256"/>
                      <a:pt x="27475" y="103322"/>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9" name="Google Shape;2439;p40"/>
              <p:cNvSpPr/>
              <p:nvPr/>
            </p:nvSpPr>
            <p:spPr>
              <a:xfrm>
                <a:off x="5218278" y="1949000"/>
                <a:ext cx="56881" cy="106271"/>
              </a:xfrm>
              <a:custGeom>
                <a:avLst/>
                <a:gdLst/>
                <a:ahLst/>
                <a:cxnLst/>
                <a:rect l="l" t="t" r="r" b="b"/>
                <a:pathLst>
                  <a:path w="56881" h="106271" extrusionOk="0">
                    <a:moveTo>
                      <a:pt x="16191" y="106272"/>
                    </a:moveTo>
                    <a:cubicBezTo>
                      <a:pt x="13879" y="106243"/>
                      <a:pt x="11603" y="105691"/>
                      <a:pt x="9536" y="104654"/>
                    </a:cubicBezTo>
                    <a:cubicBezTo>
                      <a:pt x="4973" y="102371"/>
                      <a:pt x="-446" y="96758"/>
                      <a:pt x="29" y="83438"/>
                    </a:cubicBezTo>
                    <a:cubicBezTo>
                      <a:pt x="1455" y="53088"/>
                      <a:pt x="14860" y="24927"/>
                      <a:pt x="26649" y="0"/>
                    </a:cubicBezTo>
                    <a:lnTo>
                      <a:pt x="39103" y="5899"/>
                    </a:lnTo>
                    <a:cubicBezTo>
                      <a:pt x="27790" y="29589"/>
                      <a:pt x="15145" y="56513"/>
                      <a:pt x="13814" y="84009"/>
                    </a:cubicBezTo>
                    <a:cubicBezTo>
                      <a:pt x="13814" y="89051"/>
                      <a:pt x="14575" y="91810"/>
                      <a:pt x="15621" y="92286"/>
                    </a:cubicBezTo>
                    <a:cubicBezTo>
                      <a:pt x="16667" y="92762"/>
                      <a:pt x="20469" y="90859"/>
                      <a:pt x="23797" y="86577"/>
                    </a:cubicBezTo>
                    <a:cubicBezTo>
                      <a:pt x="32907" y="74913"/>
                      <a:pt x="39627" y="61556"/>
                      <a:pt x="43572" y="47285"/>
                    </a:cubicBezTo>
                    <a:lnTo>
                      <a:pt x="56881" y="50900"/>
                    </a:lnTo>
                    <a:cubicBezTo>
                      <a:pt x="52444" y="66969"/>
                      <a:pt x="44884" y="82001"/>
                      <a:pt x="34635" y="95140"/>
                    </a:cubicBezTo>
                    <a:cubicBezTo>
                      <a:pt x="30491" y="101457"/>
                      <a:pt x="23708" y="105548"/>
                      <a:pt x="16191" y="106272"/>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0" name="Google Shape;2440;p40"/>
              <p:cNvSpPr/>
              <p:nvPr/>
            </p:nvSpPr>
            <p:spPr>
              <a:xfrm>
                <a:off x="5432026" y="1905235"/>
                <a:ext cx="488662" cy="320812"/>
              </a:xfrm>
              <a:custGeom>
                <a:avLst/>
                <a:gdLst/>
                <a:ahLst/>
                <a:cxnLst/>
                <a:rect l="l" t="t" r="r" b="b"/>
                <a:pathLst>
                  <a:path w="488662" h="320812" extrusionOk="0">
                    <a:moveTo>
                      <a:pt x="488663" y="160406"/>
                    </a:moveTo>
                    <a:cubicBezTo>
                      <a:pt x="488663" y="248996"/>
                      <a:pt x="379272" y="320813"/>
                      <a:pt x="244332" y="320813"/>
                    </a:cubicBezTo>
                    <a:cubicBezTo>
                      <a:pt x="109391" y="320813"/>
                      <a:pt x="0" y="248996"/>
                      <a:pt x="0" y="160406"/>
                    </a:cubicBezTo>
                    <a:cubicBezTo>
                      <a:pt x="0" y="71816"/>
                      <a:pt x="109391" y="0"/>
                      <a:pt x="244332" y="0"/>
                    </a:cubicBezTo>
                    <a:cubicBezTo>
                      <a:pt x="379272" y="0"/>
                      <a:pt x="488663" y="71816"/>
                      <a:pt x="488663" y="160406"/>
                    </a:cubicBezTo>
                    <a:close/>
                  </a:path>
                </a:pathLst>
              </a:custGeom>
              <a:solidFill>
                <a:srgbClr val="FF8FA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1" name="Google Shape;2441;p40"/>
              <p:cNvSpPr/>
              <p:nvPr/>
            </p:nvSpPr>
            <p:spPr>
              <a:xfrm>
                <a:off x="5528048" y="1919506"/>
                <a:ext cx="34795" cy="34821"/>
              </a:xfrm>
              <a:custGeom>
                <a:avLst/>
                <a:gdLst/>
                <a:ahLst/>
                <a:cxnLst/>
                <a:rect l="l" t="t" r="r" b="b"/>
                <a:pathLst>
                  <a:path w="34795" h="34821" extrusionOk="0">
                    <a:moveTo>
                      <a:pt x="34796" y="17411"/>
                    </a:moveTo>
                    <a:cubicBezTo>
                      <a:pt x="34796" y="27026"/>
                      <a:pt x="27006" y="34821"/>
                      <a:pt x="17398" y="34821"/>
                    </a:cubicBezTo>
                    <a:cubicBezTo>
                      <a:pt x="7789" y="34821"/>
                      <a:pt x="0" y="27026"/>
                      <a:pt x="0" y="17411"/>
                    </a:cubicBezTo>
                    <a:cubicBezTo>
                      <a:pt x="0" y="7795"/>
                      <a:pt x="7789" y="0"/>
                      <a:pt x="17398" y="0"/>
                    </a:cubicBezTo>
                    <a:cubicBezTo>
                      <a:pt x="27006" y="0"/>
                      <a:pt x="34796" y="7795"/>
                      <a:pt x="34796" y="17411"/>
                    </a:cubicBezTo>
                    <a:close/>
                  </a:path>
                </a:pathLst>
              </a:custGeom>
              <a:solidFill>
                <a:srgbClr val="FF477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2" name="Google Shape;2442;p40"/>
              <p:cNvSpPr/>
              <p:nvPr/>
            </p:nvSpPr>
            <p:spPr>
              <a:xfrm>
                <a:off x="5663904" y="1919506"/>
                <a:ext cx="34795" cy="34821"/>
              </a:xfrm>
              <a:custGeom>
                <a:avLst/>
                <a:gdLst/>
                <a:ahLst/>
                <a:cxnLst/>
                <a:rect l="l" t="t" r="r" b="b"/>
                <a:pathLst>
                  <a:path w="34795" h="34821" extrusionOk="0">
                    <a:moveTo>
                      <a:pt x="34796" y="17411"/>
                    </a:moveTo>
                    <a:cubicBezTo>
                      <a:pt x="34796" y="27026"/>
                      <a:pt x="27007" y="34821"/>
                      <a:pt x="17398" y="34821"/>
                    </a:cubicBezTo>
                    <a:cubicBezTo>
                      <a:pt x="7789" y="34821"/>
                      <a:pt x="0" y="27026"/>
                      <a:pt x="0" y="17411"/>
                    </a:cubicBezTo>
                    <a:cubicBezTo>
                      <a:pt x="0" y="7795"/>
                      <a:pt x="7789" y="0"/>
                      <a:pt x="17398" y="0"/>
                    </a:cubicBezTo>
                    <a:cubicBezTo>
                      <a:pt x="27007" y="0"/>
                      <a:pt x="34796" y="7795"/>
                      <a:pt x="34796" y="17411"/>
                    </a:cubicBezTo>
                    <a:close/>
                  </a:path>
                </a:pathLst>
              </a:custGeom>
              <a:solidFill>
                <a:srgbClr val="FF477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3" name="Google Shape;2443;p40"/>
              <p:cNvSpPr/>
              <p:nvPr/>
            </p:nvSpPr>
            <p:spPr>
              <a:xfrm>
                <a:off x="5812309" y="1919506"/>
                <a:ext cx="34795" cy="34821"/>
              </a:xfrm>
              <a:custGeom>
                <a:avLst/>
                <a:gdLst/>
                <a:ahLst/>
                <a:cxnLst/>
                <a:rect l="l" t="t" r="r" b="b"/>
                <a:pathLst>
                  <a:path w="34795" h="34821" extrusionOk="0">
                    <a:moveTo>
                      <a:pt x="34796" y="17411"/>
                    </a:moveTo>
                    <a:cubicBezTo>
                      <a:pt x="34796" y="27026"/>
                      <a:pt x="27007" y="34821"/>
                      <a:pt x="17398" y="34821"/>
                    </a:cubicBezTo>
                    <a:cubicBezTo>
                      <a:pt x="7789" y="34821"/>
                      <a:pt x="0" y="27026"/>
                      <a:pt x="0" y="17411"/>
                    </a:cubicBezTo>
                    <a:cubicBezTo>
                      <a:pt x="0" y="7795"/>
                      <a:pt x="7789" y="0"/>
                      <a:pt x="17398" y="0"/>
                    </a:cubicBezTo>
                    <a:cubicBezTo>
                      <a:pt x="27007" y="0"/>
                      <a:pt x="34796" y="7795"/>
                      <a:pt x="34796" y="17411"/>
                    </a:cubicBezTo>
                    <a:close/>
                  </a:path>
                </a:pathLst>
              </a:custGeom>
              <a:solidFill>
                <a:srgbClr val="FF477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4" name="Google Shape;2444;p40"/>
              <p:cNvSpPr/>
              <p:nvPr/>
            </p:nvSpPr>
            <p:spPr>
              <a:xfrm>
                <a:off x="5591555" y="2001897"/>
                <a:ext cx="34795" cy="34821"/>
              </a:xfrm>
              <a:custGeom>
                <a:avLst/>
                <a:gdLst/>
                <a:ahLst/>
                <a:cxnLst/>
                <a:rect l="l" t="t" r="r" b="b"/>
                <a:pathLst>
                  <a:path w="34795" h="34821" extrusionOk="0">
                    <a:moveTo>
                      <a:pt x="34796" y="17411"/>
                    </a:moveTo>
                    <a:cubicBezTo>
                      <a:pt x="34796" y="27026"/>
                      <a:pt x="27007" y="34821"/>
                      <a:pt x="17398" y="34821"/>
                    </a:cubicBezTo>
                    <a:cubicBezTo>
                      <a:pt x="7789" y="34821"/>
                      <a:pt x="0" y="27026"/>
                      <a:pt x="0" y="17411"/>
                    </a:cubicBezTo>
                    <a:cubicBezTo>
                      <a:pt x="0" y="7795"/>
                      <a:pt x="7789" y="0"/>
                      <a:pt x="17398" y="0"/>
                    </a:cubicBezTo>
                    <a:cubicBezTo>
                      <a:pt x="27007" y="0"/>
                      <a:pt x="34796" y="7795"/>
                      <a:pt x="34796" y="17411"/>
                    </a:cubicBezTo>
                    <a:close/>
                  </a:path>
                </a:pathLst>
              </a:custGeom>
              <a:solidFill>
                <a:srgbClr val="FF477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5" name="Google Shape;2445;p40"/>
              <p:cNvSpPr/>
              <p:nvPr/>
            </p:nvSpPr>
            <p:spPr>
              <a:xfrm>
                <a:off x="5744904" y="2001897"/>
                <a:ext cx="34795" cy="34821"/>
              </a:xfrm>
              <a:custGeom>
                <a:avLst/>
                <a:gdLst/>
                <a:ahLst/>
                <a:cxnLst/>
                <a:rect l="l" t="t" r="r" b="b"/>
                <a:pathLst>
                  <a:path w="34795" h="34821" extrusionOk="0">
                    <a:moveTo>
                      <a:pt x="34796" y="17411"/>
                    </a:moveTo>
                    <a:cubicBezTo>
                      <a:pt x="34796" y="27026"/>
                      <a:pt x="27006" y="34821"/>
                      <a:pt x="17398" y="34821"/>
                    </a:cubicBezTo>
                    <a:cubicBezTo>
                      <a:pt x="7789" y="34821"/>
                      <a:pt x="0" y="27026"/>
                      <a:pt x="0" y="17411"/>
                    </a:cubicBezTo>
                    <a:cubicBezTo>
                      <a:pt x="0" y="7795"/>
                      <a:pt x="7789" y="0"/>
                      <a:pt x="17398" y="0"/>
                    </a:cubicBezTo>
                    <a:cubicBezTo>
                      <a:pt x="27006" y="0"/>
                      <a:pt x="34796" y="7795"/>
                      <a:pt x="34796" y="17411"/>
                    </a:cubicBezTo>
                    <a:close/>
                  </a:path>
                </a:pathLst>
              </a:custGeom>
              <a:solidFill>
                <a:srgbClr val="FF477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2446" name="Google Shape;2446;p40"/>
            <p:cNvGrpSpPr/>
            <p:nvPr/>
          </p:nvGrpSpPr>
          <p:grpSpPr>
            <a:xfrm>
              <a:off x="7973287" y="1943304"/>
              <a:ext cx="3091832" cy="3465656"/>
              <a:chOff x="3771884" y="825612"/>
              <a:chExt cx="4645757" cy="5207461"/>
            </a:xfrm>
          </p:grpSpPr>
          <p:sp>
            <p:nvSpPr>
              <p:cNvPr id="2447" name="Google Shape;2447;p40"/>
              <p:cNvSpPr/>
              <p:nvPr/>
            </p:nvSpPr>
            <p:spPr>
              <a:xfrm>
                <a:off x="4467225" y="5055164"/>
                <a:ext cx="2002345" cy="977909"/>
              </a:xfrm>
              <a:custGeom>
                <a:avLst/>
                <a:gdLst/>
                <a:ahLst/>
                <a:cxnLst/>
                <a:rect l="l" t="t" r="r" b="b"/>
                <a:pathLst>
                  <a:path w="2002345" h="977909" extrusionOk="0">
                    <a:moveTo>
                      <a:pt x="2002346" y="146786"/>
                    </a:moveTo>
                    <a:cubicBezTo>
                      <a:pt x="1946977" y="202692"/>
                      <a:pt x="1889379" y="256190"/>
                      <a:pt x="1829562" y="307280"/>
                    </a:cubicBezTo>
                    <a:lnTo>
                      <a:pt x="1818989" y="316228"/>
                    </a:lnTo>
                    <a:cubicBezTo>
                      <a:pt x="1600714" y="500948"/>
                      <a:pt x="1355389" y="651123"/>
                      <a:pt x="1091565" y="761536"/>
                    </a:cubicBezTo>
                    <a:cubicBezTo>
                      <a:pt x="1087088" y="763535"/>
                      <a:pt x="1082516" y="765439"/>
                      <a:pt x="1077944" y="767247"/>
                    </a:cubicBezTo>
                    <a:cubicBezTo>
                      <a:pt x="739073" y="906808"/>
                      <a:pt x="376037" y="978393"/>
                      <a:pt x="9525" y="977907"/>
                    </a:cubicBezTo>
                    <a:lnTo>
                      <a:pt x="0" y="977907"/>
                    </a:lnTo>
                    <a:cubicBezTo>
                      <a:pt x="13906" y="651970"/>
                      <a:pt x="27877" y="326004"/>
                      <a:pt x="41910" y="0"/>
                    </a:cubicBezTo>
                    <a:cubicBezTo>
                      <a:pt x="693696" y="55983"/>
                      <a:pt x="1348588" y="66730"/>
                      <a:pt x="2001869" y="32175"/>
                    </a:cubicBezTo>
                    <a:cubicBezTo>
                      <a:pt x="2002060" y="70375"/>
                      <a:pt x="2002222" y="108586"/>
                      <a:pt x="2002346" y="146786"/>
                    </a:cubicBezTo>
                    <a:close/>
                  </a:path>
                </a:pathLst>
              </a:custGeom>
              <a:solidFill>
                <a:srgbClr val="1A12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8" name="Google Shape;2448;p40"/>
              <p:cNvSpPr/>
              <p:nvPr/>
            </p:nvSpPr>
            <p:spPr>
              <a:xfrm>
                <a:off x="5269325" y="5491143"/>
                <a:ext cx="575595" cy="47024"/>
              </a:xfrm>
              <a:custGeom>
                <a:avLst/>
                <a:gdLst/>
                <a:ahLst/>
                <a:cxnLst/>
                <a:rect l="l" t="t" r="r" b="b"/>
                <a:pathLst>
                  <a:path w="575595" h="47024" extrusionOk="0">
                    <a:moveTo>
                      <a:pt x="67627" y="47025"/>
                    </a:moveTo>
                    <a:cubicBezTo>
                      <a:pt x="45025" y="47025"/>
                      <a:pt x="22479" y="46806"/>
                      <a:pt x="0" y="46358"/>
                    </a:cubicBezTo>
                    <a:lnTo>
                      <a:pt x="0" y="33032"/>
                    </a:lnTo>
                    <a:cubicBezTo>
                      <a:pt x="191824" y="36411"/>
                      <a:pt x="383619" y="25369"/>
                      <a:pt x="573786" y="0"/>
                    </a:cubicBezTo>
                    <a:lnTo>
                      <a:pt x="575596" y="13232"/>
                    </a:lnTo>
                    <a:cubicBezTo>
                      <a:pt x="407203" y="35716"/>
                      <a:pt x="237515" y="47006"/>
                      <a:pt x="67627" y="47025"/>
                    </a:cubicBezTo>
                    <a:close/>
                  </a:path>
                </a:pathLst>
              </a:custGeom>
              <a:solidFill>
                <a:srgbClr val="3C2A7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9" name="Google Shape;2449;p40"/>
              <p:cNvSpPr/>
              <p:nvPr/>
            </p:nvSpPr>
            <p:spPr>
              <a:xfrm>
                <a:off x="5544407" y="5525031"/>
                <a:ext cx="17769" cy="297379"/>
              </a:xfrm>
              <a:custGeom>
                <a:avLst/>
                <a:gdLst/>
                <a:ahLst/>
                <a:cxnLst/>
                <a:rect l="l" t="t" r="r" b="b"/>
                <a:pathLst>
                  <a:path w="17769" h="297379" extrusionOk="0">
                    <a:moveTo>
                      <a:pt x="14383" y="291668"/>
                    </a:moveTo>
                    <a:cubicBezTo>
                      <a:pt x="9906" y="293667"/>
                      <a:pt x="5334" y="295571"/>
                      <a:pt x="762" y="297380"/>
                    </a:cubicBezTo>
                    <a:cubicBezTo>
                      <a:pt x="5886" y="198570"/>
                      <a:pt x="5639" y="99552"/>
                      <a:pt x="0" y="761"/>
                    </a:cubicBezTo>
                    <a:lnTo>
                      <a:pt x="13335" y="0"/>
                    </a:lnTo>
                    <a:cubicBezTo>
                      <a:pt x="18879" y="97134"/>
                      <a:pt x="19222" y="194496"/>
                      <a:pt x="14383" y="291668"/>
                    </a:cubicBezTo>
                    <a:close/>
                  </a:path>
                </a:pathLst>
              </a:custGeom>
              <a:solidFill>
                <a:srgbClr val="3C2A7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0" name="Google Shape;2450;p40"/>
              <p:cNvSpPr/>
              <p:nvPr/>
            </p:nvSpPr>
            <p:spPr>
              <a:xfrm>
                <a:off x="4541710" y="5085149"/>
                <a:ext cx="273462" cy="516606"/>
              </a:xfrm>
              <a:custGeom>
                <a:avLst/>
                <a:gdLst/>
                <a:ahLst/>
                <a:cxnLst/>
                <a:rect l="l" t="t" r="r" b="b"/>
                <a:pathLst>
                  <a:path w="273462" h="516606" extrusionOk="0">
                    <a:moveTo>
                      <a:pt x="7906" y="516607"/>
                    </a:moveTo>
                    <a:lnTo>
                      <a:pt x="0" y="505945"/>
                    </a:lnTo>
                    <a:cubicBezTo>
                      <a:pt x="158759" y="385251"/>
                      <a:pt x="254375" y="199265"/>
                      <a:pt x="260128" y="0"/>
                    </a:cubicBezTo>
                    <a:lnTo>
                      <a:pt x="273463" y="0"/>
                    </a:lnTo>
                    <a:cubicBezTo>
                      <a:pt x="267691" y="203482"/>
                      <a:pt x="170055" y="393409"/>
                      <a:pt x="7906" y="516607"/>
                    </a:cubicBezTo>
                    <a:close/>
                  </a:path>
                </a:pathLst>
              </a:custGeom>
              <a:solidFill>
                <a:srgbClr val="3C2A7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1" name="Google Shape;2451;p40"/>
              <p:cNvSpPr/>
              <p:nvPr/>
            </p:nvSpPr>
            <p:spPr>
              <a:xfrm>
                <a:off x="6179629" y="5114373"/>
                <a:ext cx="117157" cy="257018"/>
              </a:xfrm>
              <a:custGeom>
                <a:avLst/>
                <a:gdLst/>
                <a:ahLst/>
                <a:cxnLst/>
                <a:rect l="l" t="t" r="r" b="b"/>
                <a:pathLst>
                  <a:path w="117157" h="257018" extrusionOk="0">
                    <a:moveTo>
                      <a:pt x="117157" y="248070"/>
                    </a:moveTo>
                    <a:lnTo>
                      <a:pt x="106585" y="257018"/>
                    </a:lnTo>
                    <a:cubicBezTo>
                      <a:pt x="38519" y="188756"/>
                      <a:pt x="210" y="96373"/>
                      <a:pt x="0" y="0"/>
                    </a:cubicBezTo>
                    <a:lnTo>
                      <a:pt x="13335" y="0"/>
                    </a:lnTo>
                    <a:cubicBezTo>
                      <a:pt x="14249" y="93060"/>
                      <a:pt x="51502" y="182074"/>
                      <a:pt x="117157" y="248070"/>
                    </a:cubicBezTo>
                    <a:close/>
                  </a:path>
                </a:pathLst>
              </a:custGeom>
              <a:solidFill>
                <a:srgbClr val="3C2A7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2" name="Google Shape;2452;p40"/>
              <p:cNvSpPr/>
              <p:nvPr/>
            </p:nvSpPr>
            <p:spPr>
              <a:xfrm>
                <a:off x="6875335" y="2224345"/>
                <a:ext cx="1382839" cy="1893457"/>
              </a:xfrm>
              <a:custGeom>
                <a:avLst/>
                <a:gdLst/>
                <a:ahLst/>
                <a:cxnLst/>
                <a:rect l="l" t="t" r="r" b="b"/>
                <a:pathLst>
                  <a:path w="1382839" h="1893457" extrusionOk="0">
                    <a:moveTo>
                      <a:pt x="218980" y="983238"/>
                    </a:moveTo>
                    <a:lnTo>
                      <a:pt x="322993" y="1008464"/>
                    </a:lnTo>
                    <a:cubicBezTo>
                      <a:pt x="542668" y="684383"/>
                      <a:pt x="743036" y="347641"/>
                      <a:pt x="923068" y="0"/>
                    </a:cubicBezTo>
                    <a:cubicBezTo>
                      <a:pt x="1084078" y="55649"/>
                      <a:pt x="1238317" y="129261"/>
                      <a:pt x="1382839" y="219417"/>
                    </a:cubicBezTo>
                    <a:cubicBezTo>
                      <a:pt x="1299781" y="476436"/>
                      <a:pt x="1248251" y="742973"/>
                      <a:pt x="1161669" y="999135"/>
                    </a:cubicBezTo>
                    <a:cubicBezTo>
                      <a:pt x="1075087" y="1255296"/>
                      <a:pt x="948595" y="1505461"/>
                      <a:pt x="744664" y="1683089"/>
                    </a:cubicBezTo>
                    <a:cubicBezTo>
                      <a:pt x="540734" y="1860717"/>
                      <a:pt x="248507" y="1953625"/>
                      <a:pt x="0" y="1850436"/>
                    </a:cubicBezTo>
                    <a:cubicBezTo>
                      <a:pt x="99346" y="1565908"/>
                      <a:pt x="176403" y="1273764"/>
                      <a:pt x="218980" y="983238"/>
                    </a:cubicBezTo>
                    <a:close/>
                  </a:path>
                </a:pathLst>
              </a:custGeom>
              <a:solidFill>
                <a:srgbClr val="CC54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3" name="Google Shape;2453;p40"/>
              <p:cNvSpPr/>
              <p:nvPr/>
            </p:nvSpPr>
            <p:spPr>
              <a:xfrm>
                <a:off x="7796879" y="1644450"/>
                <a:ext cx="620762" cy="799978"/>
              </a:xfrm>
              <a:custGeom>
                <a:avLst/>
                <a:gdLst/>
                <a:ahLst/>
                <a:cxnLst/>
                <a:rect l="l" t="t" r="r" b="b"/>
                <a:pathLst>
                  <a:path w="620762" h="799978" extrusionOk="0">
                    <a:moveTo>
                      <a:pt x="0" y="603217"/>
                    </a:moveTo>
                    <a:lnTo>
                      <a:pt x="9049" y="239964"/>
                    </a:lnTo>
                    <a:cubicBezTo>
                      <a:pt x="9620" y="215976"/>
                      <a:pt x="10478" y="191131"/>
                      <a:pt x="21526" y="169903"/>
                    </a:cubicBezTo>
                    <a:cubicBezTo>
                      <a:pt x="32575" y="148675"/>
                      <a:pt x="57245" y="132398"/>
                      <a:pt x="80296" y="139061"/>
                    </a:cubicBezTo>
                    <a:cubicBezTo>
                      <a:pt x="107251" y="146771"/>
                      <a:pt x="117634" y="178661"/>
                      <a:pt x="123444" y="205695"/>
                    </a:cubicBezTo>
                    <a:cubicBezTo>
                      <a:pt x="131064" y="241773"/>
                      <a:pt x="138017" y="277946"/>
                      <a:pt x="149447" y="324685"/>
                    </a:cubicBezTo>
                    <a:lnTo>
                      <a:pt x="268414" y="77186"/>
                    </a:lnTo>
                    <a:cubicBezTo>
                      <a:pt x="280321" y="52532"/>
                      <a:pt x="293084" y="26830"/>
                      <a:pt x="315468" y="11313"/>
                    </a:cubicBezTo>
                    <a:cubicBezTo>
                      <a:pt x="337852" y="-4203"/>
                      <a:pt x="373094" y="-5060"/>
                      <a:pt x="389191" y="16930"/>
                    </a:cubicBezTo>
                    <a:cubicBezTo>
                      <a:pt x="398716" y="30257"/>
                      <a:pt x="399383" y="47962"/>
                      <a:pt x="398716" y="64526"/>
                    </a:cubicBezTo>
                    <a:cubicBezTo>
                      <a:pt x="395488" y="124410"/>
                      <a:pt x="382219" y="183325"/>
                      <a:pt x="359473" y="238822"/>
                    </a:cubicBezTo>
                    <a:cubicBezTo>
                      <a:pt x="379352" y="221135"/>
                      <a:pt x="409823" y="222906"/>
                      <a:pt x="427520" y="242773"/>
                    </a:cubicBezTo>
                    <a:cubicBezTo>
                      <a:pt x="436207" y="252530"/>
                      <a:pt x="440560" y="265400"/>
                      <a:pt x="439579" y="278422"/>
                    </a:cubicBezTo>
                    <a:cubicBezTo>
                      <a:pt x="451199" y="260526"/>
                      <a:pt x="478822" y="259384"/>
                      <a:pt x="496729" y="271092"/>
                    </a:cubicBezTo>
                    <a:cubicBezTo>
                      <a:pt x="513579" y="284429"/>
                      <a:pt x="524904" y="303515"/>
                      <a:pt x="528542" y="324685"/>
                    </a:cubicBezTo>
                    <a:cubicBezTo>
                      <a:pt x="539115" y="308979"/>
                      <a:pt x="552736" y="291559"/>
                      <a:pt x="571690" y="291654"/>
                    </a:cubicBezTo>
                    <a:cubicBezTo>
                      <a:pt x="594074" y="291654"/>
                      <a:pt x="607695" y="316308"/>
                      <a:pt x="613220" y="338107"/>
                    </a:cubicBezTo>
                    <a:cubicBezTo>
                      <a:pt x="626840" y="392081"/>
                      <a:pt x="620173" y="449196"/>
                      <a:pt x="607790" y="503456"/>
                    </a:cubicBezTo>
                    <a:cubicBezTo>
                      <a:pt x="588007" y="590252"/>
                      <a:pt x="554126" y="673212"/>
                      <a:pt x="507492" y="749051"/>
                    </a:cubicBezTo>
                    <a:cubicBezTo>
                      <a:pt x="492823" y="772849"/>
                      <a:pt x="475679" y="796647"/>
                      <a:pt x="452914" y="799979"/>
                    </a:cubicBezTo>
                    <a:cubicBezTo>
                      <a:pt x="347091" y="776752"/>
                      <a:pt x="247745" y="730774"/>
                      <a:pt x="149447" y="685177"/>
                    </a:cubicBezTo>
                    <a:cubicBezTo>
                      <a:pt x="98012" y="661760"/>
                      <a:pt x="46482" y="637486"/>
                      <a:pt x="0" y="603217"/>
                    </a:cubicBezTo>
                    <a:close/>
                  </a:path>
                </a:pathLst>
              </a:custGeom>
              <a:solidFill>
                <a:srgbClr val="CC54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4" name="Google Shape;2454;p40"/>
              <p:cNvSpPr/>
              <p:nvPr/>
            </p:nvSpPr>
            <p:spPr>
              <a:xfrm>
                <a:off x="3942492" y="3998152"/>
                <a:ext cx="649319" cy="224367"/>
              </a:xfrm>
              <a:custGeom>
                <a:avLst/>
                <a:gdLst/>
                <a:ahLst/>
                <a:cxnLst/>
                <a:rect l="l" t="t" r="r" b="b"/>
                <a:pathLst>
                  <a:path w="649319" h="224367" extrusionOk="0">
                    <a:moveTo>
                      <a:pt x="3620" y="224367"/>
                    </a:moveTo>
                    <a:lnTo>
                      <a:pt x="0" y="206662"/>
                    </a:lnTo>
                    <a:cubicBezTo>
                      <a:pt x="220834" y="161027"/>
                      <a:pt x="436103" y="91736"/>
                      <a:pt x="642080" y="0"/>
                    </a:cubicBezTo>
                    <a:lnTo>
                      <a:pt x="649319" y="16278"/>
                    </a:lnTo>
                    <a:cubicBezTo>
                      <a:pt x="442175" y="108585"/>
                      <a:pt x="225697" y="178342"/>
                      <a:pt x="3620" y="224367"/>
                    </a:cubicBezTo>
                    <a:close/>
                  </a:path>
                </a:pathLst>
              </a:custGeom>
              <a:solidFill>
                <a:srgbClr val="D63C6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5" name="Google Shape;2455;p40"/>
              <p:cNvSpPr/>
              <p:nvPr/>
            </p:nvSpPr>
            <p:spPr>
              <a:xfrm>
                <a:off x="4027592" y="2205145"/>
                <a:ext cx="2718289" cy="2857905"/>
              </a:xfrm>
              <a:custGeom>
                <a:avLst/>
                <a:gdLst/>
                <a:ahLst/>
                <a:cxnLst/>
                <a:rect l="l" t="t" r="r" b="b"/>
                <a:pathLst>
                  <a:path w="2718289" h="2857905" extrusionOk="0">
                    <a:moveTo>
                      <a:pt x="454587" y="2829838"/>
                    </a:moveTo>
                    <a:lnTo>
                      <a:pt x="184744" y="2805374"/>
                    </a:lnTo>
                    <a:cubicBezTo>
                      <a:pt x="155312" y="2802709"/>
                      <a:pt x="124260" y="2799377"/>
                      <a:pt x="100543" y="2781767"/>
                    </a:cubicBezTo>
                    <a:cubicBezTo>
                      <a:pt x="69872" y="2759015"/>
                      <a:pt x="59395" y="2718464"/>
                      <a:pt x="51870" y="2681053"/>
                    </a:cubicBezTo>
                    <a:cubicBezTo>
                      <a:pt x="-95958" y="1943506"/>
                      <a:pt x="119879" y="1184636"/>
                      <a:pt x="113021" y="432524"/>
                    </a:cubicBezTo>
                    <a:cubicBezTo>
                      <a:pt x="113021" y="387022"/>
                      <a:pt x="111878" y="339331"/>
                      <a:pt x="132071" y="298589"/>
                    </a:cubicBezTo>
                    <a:cubicBezTo>
                      <a:pt x="158264" y="245948"/>
                      <a:pt x="213890" y="215582"/>
                      <a:pt x="267230" y="190832"/>
                    </a:cubicBezTo>
                    <a:cubicBezTo>
                      <a:pt x="563981" y="53289"/>
                      <a:pt x="889270" y="-11546"/>
                      <a:pt x="1216111" y="1685"/>
                    </a:cubicBezTo>
                    <a:cubicBezTo>
                      <a:pt x="1378607" y="8444"/>
                      <a:pt x="1539961" y="34526"/>
                      <a:pt x="1700171" y="60514"/>
                    </a:cubicBezTo>
                    <a:lnTo>
                      <a:pt x="2510463" y="191784"/>
                    </a:lnTo>
                    <a:cubicBezTo>
                      <a:pt x="2577900" y="202731"/>
                      <a:pt x="2653338" y="218342"/>
                      <a:pt x="2691438" y="274791"/>
                    </a:cubicBezTo>
                    <a:cubicBezTo>
                      <a:pt x="2723728" y="322387"/>
                      <a:pt x="2720013" y="384547"/>
                      <a:pt x="2714965" y="441758"/>
                    </a:cubicBezTo>
                    <a:lnTo>
                      <a:pt x="2659815" y="1075070"/>
                    </a:lnTo>
                    <a:cubicBezTo>
                      <a:pt x="2616381" y="1573495"/>
                      <a:pt x="2572376" y="2075061"/>
                      <a:pt x="2441312" y="2557970"/>
                    </a:cubicBezTo>
                    <a:cubicBezTo>
                      <a:pt x="2435025" y="2581292"/>
                      <a:pt x="2428072" y="2605566"/>
                      <a:pt x="2412737" y="2623748"/>
                    </a:cubicBezTo>
                    <a:cubicBezTo>
                      <a:pt x="2393687" y="2646594"/>
                      <a:pt x="2363683" y="2657351"/>
                      <a:pt x="2335298" y="2666870"/>
                    </a:cubicBezTo>
                    <a:cubicBezTo>
                      <a:pt x="1714078" y="2874864"/>
                      <a:pt x="1049233" y="2883908"/>
                      <a:pt x="454587" y="2829838"/>
                    </a:cubicBezTo>
                    <a:close/>
                  </a:path>
                </a:pathLst>
              </a:custGeom>
              <a:solidFill>
                <a:srgbClr val="FFB94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6" name="Google Shape;2456;p40"/>
              <p:cNvSpPr/>
              <p:nvPr/>
            </p:nvSpPr>
            <p:spPr>
              <a:xfrm>
                <a:off x="3885152" y="2776842"/>
                <a:ext cx="3236976" cy="2373895"/>
              </a:xfrm>
              <a:custGeom>
                <a:avLst/>
                <a:gdLst/>
                <a:ahLst/>
                <a:cxnLst/>
                <a:rect l="l" t="t" r="r" b="b"/>
                <a:pathLst>
                  <a:path w="3236976" h="2373895" extrusionOk="0">
                    <a:moveTo>
                      <a:pt x="1404176" y="31887"/>
                    </a:moveTo>
                    <a:cubicBezTo>
                      <a:pt x="894779" y="-34747"/>
                      <a:pt x="358330" y="151543"/>
                      <a:pt x="0" y="517366"/>
                    </a:cubicBezTo>
                    <a:cubicBezTo>
                      <a:pt x="180213" y="696136"/>
                      <a:pt x="411194" y="823218"/>
                      <a:pt x="679418" y="892042"/>
                    </a:cubicBezTo>
                    <a:cubicBezTo>
                      <a:pt x="591026" y="1345346"/>
                      <a:pt x="550545" y="1808740"/>
                      <a:pt x="577025" y="2292601"/>
                    </a:cubicBezTo>
                    <a:cubicBezTo>
                      <a:pt x="1056551" y="2353429"/>
                      <a:pt x="1539793" y="2380177"/>
                      <a:pt x="2023110" y="2372657"/>
                    </a:cubicBezTo>
                    <a:cubicBezTo>
                      <a:pt x="2242661" y="2369326"/>
                      <a:pt x="2468309" y="2357331"/>
                      <a:pt x="2669477" y="2279750"/>
                    </a:cubicBezTo>
                    <a:cubicBezTo>
                      <a:pt x="2706719" y="2003693"/>
                      <a:pt x="2736152" y="1725923"/>
                      <a:pt x="2759964" y="1511551"/>
                    </a:cubicBezTo>
                    <a:cubicBezTo>
                      <a:pt x="2835497" y="1517643"/>
                      <a:pt x="2911412" y="1520309"/>
                      <a:pt x="2991517" y="1529447"/>
                    </a:cubicBezTo>
                    <a:cubicBezTo>
                      <a:pt x="3131144" y="1152144"/>
                      <a:pt x="3213868" y="756203"/>
                      <a:pt x="3236976" y="354588"/>
                    </a:cubicBezTo>
                    <a:cubicBezTo>
                      <a:pt x="2963323" y="140501"/>
                      <a:pt x="2610898" y="61968"/>
                      <a:pt x="2292572" y="93"/>
                    </a:cubicBezTo>
                    <a:cubicBezTo>
                      <a:pt x="1990725" y="-1049"/>
                      <a:pt x="1688783" y="8279"/>
                      <a:pt x="1404176" y="31887"/>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7" name="Google Shape;2457;p40"/>
              <p:cNvSpPr/>
              <p:nvPr/>
            </p:nvSpPr>
            <p:spPr>
              <a:xfrm>
                <a:off x="4391025" y="2729601"/>
                <a:ext cx="1121052" cy="2273682"/>
              </a:xfrm>
              <a:custGeom>
                <a:avLst/>
                <a:gdLst/>
                <a:ahLst/>
                <a:cxnLst/>
                <a:rect l="l" t="t" r="r" b="b"/>
                <a:pathLst>
                  <a:path w="1121052" h="2273682" extrusionOk="0">
                    <a:moveTo>
                      <a:pt x="529971" y="13159"/>
                    </a:moveTo>
                    <a:cubicBezTo>
                      <a:pt x="698278" y="318630"/>
                      <a:pt x="786575" y="673125"/>
                      <a:pt x="747713" y="1019719"/>
                    </a:cubicBezTo>
                    <a:cubicBezTo>
                      <a:pt x="708851" y="1366313"/>
                      <a:pt x="536543" y="1702150"/>
                      <a:pt x="252889" y="1920902"/>
                    </a:cubicBezTo>
                    <a:cubicBezTo>
                      <a:pt x="176598" y="1990354"/>
                      <a:pt x="91588" y="2049582"/>
                      <a:pt x="0" y="2097102"/>
                    </a:cubicBezTo>
                    <a:cubicBezTo>
                      <a:pt x="34195" y="2149838"/>
                      <a:pt x="68485" y="2202575"/>
                      <a:pt x="106394" y="2273683"/>
                    </a:cubicBezTo>
                    <a:cubicBezTo>
                      <a:pt x="472345" y="2134798"/>
                      <a:pt x="734092" y="1812097"/>
                      <a:pt x="950881" y="1486350"/>
                    </a:cubicBezTo>
                    <a:cubicBezTo>
                      <a:pt x="1002983" y="1408007"/>
                      <a:pt x="1053941" y="1327760"/>
                      <a:pt x="1084231" y="1238851"/>
                    </a:cubicBezTo>
                    <a:cubicBezTo>
                      <a:pt x="1120616" y="1131855"/>
                      <a:pt x="1125379" y="1016483"/>
                      <a:pt x="1118235" y="903775"/>
                    </a:cubicBezTo>
                    <a:cubicBezTo>
                      <a:pt x="1097051" y="580722"/>
                      <a:pt x="982466" y="270758"/>
                      <a:pt x="788384" y="11541"/>
                    </a:cubicBezTo>
                    <a:cubicBezTo>
                      <a:pt x="702926" y="-4375"/>
                      <a:pt x="615220" y="-3823"/>
                      <a:pt x="529971" y="13159"/>
                    </a:cubicBezTo>
                    <a:close/>
                  </a:path>
                </a:pathLst>
              </a:custGeom>
              <a:solidFill>
                <a:srgbClr val="1A12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8" name="Google Shape;2458;p40"/>
              <p:cNvSpPr/>
              <p:nvPr/>
            </p:nvSpPr>
            <p:spPr>
              <a:xfrm>
                <a:off x="4182808" y="4860306"/>
                <a:ext cx="316325" cy="191669"/>
              </a:xfrm>
              <a:custGeom>
                <a:avLst/>
                <a:gdLst/>
                <a:ahLst/>
                <a:cxnLst/>
                <a:rect l="l" t="t" r="r" b="b"/>
                <a:pathLst>
                  <a:path w="316325" h="191669" extrusionOk="0">
                    <a:moveTo>
                      <a:pt x="258794" y="0"/>
                    </a:moveTo>
                    <a:lnTo>
                      <a:pt x="44672" y="132126"/>
                    </a:lnTo>
                    <a:cubicBezTo>
                      <a:pt x="27242" y="142883"/>
                      <a:pt x="8954" y="154592"/>
                      <a:pt x="0" y="172869"/>
                    </a:cubicBezTo>
                    <a:lnTo>
                      <a:pt x="109347" y="190955"/>
                    </a:lnTo>
                    <a:cubicBezTo>
                      <a:pt x="113677" y="191907"/>
                      <a:pt x="118161" y="191907"/>
                      <a:pt x="122492" y="190955"/>
                    </a:cubicBezTo>
                    <a:cubicBezTo>
                      <a:pt x="125931" y="189832"/>
                      <a:pt x="129153" y="188119"/>
                      <a:pt x="132017" y="185910"/>
                    </a:cubicBezTo>
                    <a:lnTo>
                      <a:pt x="316325" y="55307"/>
                    </a:lnTo>
                    <a:cubicBezTo>
                      <a:pt x="301371" y="40552"/>
                      <a:pt x="284417" y="28272"/>
                      <a:pt x="258794" y="0"/>
                    </a:cubicBezTo>
                    <a:close/>
                  </a:path>
                </a:pathLst>
              </a:custGeom>
              <a:solidFill>
                <a:srgbClr val="1A12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9" name="Google Shape;2459;p40"/>
              <p:cNvSpPr/>
              <p:nvPr/>
            </p:nvSpPr>
            <p:spPr>
              <a:xfrm>
                <a:off x="6356889" y="2765702"/>
                <a:ext cx="459604" cy="2154669"/>
              </a:xfrm>
              <a:custGeom>
                <a:avLst/>
                <a:gdLst/>
                <a:ahLst/>
                <a:cxnLst/>
                <a:rect l="l" t="t" r="r" b="b"/>
                <a:pathLst>
                  <a:path w="459604" h="2154669" extrusionOk="0">
                    <a:moveTo>
                      <a:pt x="0" y="0"/>
                    </a:moveTo>
                    <a:cubicBezTo>
                      <a:pt x="255318" y="687895"/>
                      <a:pt x="330308" y="1429631"/>
                      <a:pt x="217837" y="2154670"/>
                    </a:cubicBezTo>
                    <a:lnTo>
                      <a:pt x="351853" y="2132395"/>
                    </a:lnTo>
                    <a:cubicBezTo>
                      <a:pt x="366426" y="2130015"/>
                      <a:pt x="382905" y="2126303"/>
                      <a:pt x="386524" y="2106979"/>
                    </a:cubicBezTo>
                    <a:cubicBezTo>
                      <a:pt x="491357" y="1521006"/>
                      <a:pt x="483337" y="920420"/>
                      <a:pt x="362902" y="337455"/>
                    </a:cubicBezTo>
                    <a:cubicBezTo>
                      <a:pt x="342043" y="236742"/>
                      <a:pt x="313944" y="130127"/>
                      <a:pt x="246983" y="66063"/>
                    </a:cubicBezTo>
                    <a:cubicBezTo>
                      <a:pt x="177260" y="30271"/>
                      <a:pt x="96964" y="14469"/>
                      <a:pt x="0" y="0"/>
                    </a:cubicBezTo>
                    <a:close/>
                  </a:path>
                </a:pathLst>
              </a:custGeom>
              <a:solidFill>
                <a:srgbClr val="1A12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0" name="Google Shape;2460;p40"/>
              <p:cNvSpPr/>
              <p:nvPr/>
            </p:nvSpPr>
            <p:spPr>
              <a:xfrm>
                <a:off x="3771884" y="3359033"/>
                <a:ext cx="1982640" cy="989726"/>
              </a:xfrm>
              <a:custGeom>
                <a:avLst/>
                <a:gdLst/>
                <a:ahLst/>
                <a:cxnLst/>
                <a:rect l="l" t="t" r="r" b="b"/>
                <a:pathLst>
                  <a:path w="1982640" h="989726" extrusionOk="0">
                    <a:moveTo>
                      <a:pt x="180419" y="0"/>
                    </a:moveTo>
                    <a:cubicBezTo>
                      <a:pt x="74977" y="162778"/>
                      <a:pt x="-10081" y="352210"/>
                      <a:pt x="968" y="545640"/>
                    </a:cubicBezTo>
                    <a:cubicBezTo>
                      <a:pt x="3543" y="614083"/>
                      <a:pt x="21479" y="681061"/>
                      <a:pt x="53450" y="741641"/>
                    </a:cubicBezTo>
                    <a:cubicBezTo>
                      <a:pt x="143557" y="902991"/>
                      <a:pt x="343487" y="967531"/>
                      <a:pt x="527605" y="983999"/>
                    </a:cubicBezTo>
                    <a:cubicBezTo>
                      <a:pt x="885795" y="1015422"/>
                      <a:pt x="1243323" y="916803"/>
                      <a:pt x="1534683" y="706229"/>
                    </a:cubicBezTo>
                    <a:cubicBezTo>
                      <a:pt x="1591833" y="729932"/>
                      <a:pt x="1656413" y="703469"/>
                      <a:pt x="1710324" y="673483"/>
                    </a:cubicBezTo>
                    <a:cubicBezTo>
                      <a:pt x="1797535" y="625126"/>
                      <a:pt x="1878850" y="566830"/>
                      <a:pt x="1952640" y="499758"/>
                    </a:cubicBezTo>
                    <a:cubicBezTo>
                      <a:pt x="1965232" y="490039"/>
                      <a:pt x="1975081" y="477207"/>
                      <a:pt x="1981215" y="462538"/>
                    </a:cubicBezTo>
                    <a:cubicBezTo>
                      <a:pt x="1987635" y="436560"/>
                      <a:pt x="1971766" y="410297"/>
                      <a:pt x="1945773" y="403881"/>
                    </a:cubicBezTo>
                    <a:cubicBezTo>
                      <a:pt x="1941791" y="402900"/>
                      <a:pt x="1937695" y="402424"/>
                      <a:pt x="1933590" y="402472"/>
                    </a:cubicBezTo>
                    <a:cubicBezTo>
                      <a:pt x="1946925" y="373914"/>
                      <a:pt x="1953974" y="341073"/>
                      <a:pt x="1944353" y="311183"/>
                    </a:cubicBezTo>
                    <a:cubicBezTo>
                      <a:pt x="1934733" y="281292"/>
                      <a:pt x="1905110" y="256637"/>
                      <a:pt x="1871582" y="271392"/>
                    </a:cubicBezTo>
                    <a:cubicBezTo>
                      <a:pt x="1883917" y="245595"/>
                      <a:pt x="1882308" y="215296"/>
                      <a:pt x="1867296" y="190955"/>
                    </a:cubicBezTo>
                    <a:cubicBezTo>
                      <a:pt x="1852342" y="167252"/>
                      <a:pt x="1824624" y="152117"/>
                      <a:pt x="1766045" y="161255"/>
                    </a:cubicBezTo>
                    <a:cubicBezTo>
                      <a:pt x="1791391" y="133117"/>
                      <a:pt x="1789572" y="89880"/>
                      <a:pt x="1761950" y="63969"/>
                    </a:cubicBezTo>
                    <a:cubicBezTo>
                      <a:pt x="1743481" y="49528"/>
                      <a:pt x="1720106" y="42865"/>
                      <a:pt x="1696799" y="45407"/>
                    </a:cubicBezTo>
                    <a:cubicBezTo>
                      <a:pt x="1673767" y="47948"/>
                      <a:pt x="1651155" y="53489"/>
                      <a:pt x="1629552" y="61875"/>
                    </a:cubicBezTo>
                    <a:cubicBezTo>
                      <a:pt x="1553352" y="87672"/>
                      <a:pt x="1477152" y="113469"/>
                      <a:pt x="1391427" y="143454"/>
                    </a:cubicBezTo>
                    <a:cubicBezTo>
                      <a:pt x="1365519" y="159247"/>
                      <a:pt x="1342030" y="178714"/>
                      <a:pt x="1321704" y="201236"/>
                    </a:cubicBezTo>
                    <a:cubicBezTo>
                      <a:pt x="1143501" y="249232"/>
                      <a:pt x="962050" y="284224"/>
                      <a:pt x="778779" y="305947"/>
                    </a:cubicBezTo>
                    <a:cubicBezTo>
                      <a:pt x="517604" y="239789"/>
                      <a:pt x="355393" y="136220"/>
                      <a:pt x="180419" y="0"/>
                    </a:cubicBezTo>
                    <a:close/>
                  </a:path>
                </a:pathLst>
              </a:custGeom>
              <a:solidFill>
                <a:srgbClr val="CC54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1" name="Google Shape;2461;p40"/>
              <p:cNvSpPr/>
              <p:nvPr/>
            </p:nvSpPr>
            <p:spPr>
              <a:xfrm>
                <a:off x="4270247" y="2518295"/>
                <a:ext cx="204083" cy="334793"/>
              </a:xfrm>
              <a:custGeom>
                <a:avLst/>
                <a:gdLst/>
                <a:ahLst/>
                <a:cxnLst/>
                <a:rect l="l" t="t" r="r" b="b"/>
                <a:pathLst>
                  <a:path w="204083" h="334793" extrusionOk="0">
                    <a:moveTo>
                      <a:pt x="196977" y="334794"/>
                    </a:moveTo>
                    <a:lnTo>
                      <a:pt x="179261" y="333080"/>
                    </a:lnTo>
                    <a:cubicBezTo>
                      <a:pt x="185393" y="283742"/>
                      <a:pt x="187527" y="233985"/>
                      <a:pt x="185642" y="184295"/>
                    </a:cubicBezTo>
                    <a:cubicBezTo>
                      <a:pt x="182499" y="136699"/>
                      <a:pt x="168497" y="72445"/>
                      <a:pt x="119634" y="40365"/>
                    </a:cubicBezTo>
                    <a:cubicBezTo>
                      <a:pt x="84487" y="17328"/>
                      <a:pt x="37624" y="16472"/>
                      <a:pt x="857" y="18375"/>
                    </a:cubicBezTo>
                    <a:lnTo>
                      <a:pt x="0" y="670"/>
                    </a:lnTo>
                    <a:cubicBezTo>
                      <a:pt x="39529" y="-1329"/>
                      <a:pt x="89916" y="-377"/>
                      <a:pt x="129445" y="25515"/>
                    </a:cubicBezTo>
                    <a:cubicBezTo>
                      <a:pt x="184309" y="61593"/>
                      <a:pt x="199930" y="131178"/>
                      <a:pt x="203359" y="183153"/>
                    </a:cubicBezTo>
                    <a:cubicBezTo>
                      <a:pt x="205356" y="233785"/>
                      <a:pt x="203222" y="284504"/>
                      <a:pt x="196977" y="334794"/>
                    </a:cubicBezTo>
                    <a:close/>
                  </a:path>
                </a:pathLst>
              </a:custGeom>
              <a:solidFill>
                <a:srgbClr val="FFA44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2" name="Google Shape;2462;p40"/>
              <p:cNvSpPr/>
              <p:nvPr/>
            </p:nvSpPr>
            <p:spPr>
              <a:xfrm>
                <a:off x="4551902" y="2501544"/>
                <a:ext cx="307466" cy="97190"/>
              </a:xfrm>
              <a:custGeom>
                <a:avLst/>
                <a:gdLst/>
                <a:ahLst/>
                <a:cxnLst/>
                <a:rect l="l" t="t" r="r" b="b"/>
                <a:pathLst>
                  <a:path w="307466" h="97190" extrusionOk="0">
                    <a:moveTo>
                      <a:pt x="3429" y="97191"/>
                    </a:moveTo>
                    <a:lnTo>
                      <a:pt x="0" y="79676"/>
                    </a:lnTo>
                    <a:cubicBezTo>
                      <a:pt x="102179" y="59428"/>
                      <a:pt x="202987" y="32813"/>
                      <a:pt x="301847" y="0"/>
                    </a:cubicBezTo>
                    <a:lnTo>
                      <a:pt x="307467" y="16849"/>
                    </a:lnTo>
                    <a:cubicBezTo>
                      <a:pt x="207883" y="49900"/>
                      <a:pt x="106343" y="76734"/>
                      <a:pt x="3429" y="97191"/>
                    </a:cubicBezTo>
                    <a:close/>
                  </a:path>
                </a:pathLst>
              </a:custGeom>
              <a:solidFill>
                <a:srgbClr val="FFA44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3" name="Google Shape;2463;p40"/>
              <p:cNvSpPr/>
              <p:nvPr/>
            </p:nvSpPr>
            <p:spPr>
              <a:xfrm>
                <a:off x="3881056" y="3288877"/>
                <a:ext cx="937164" cy="397616"/>
              </a:xfrm>
              <a:custGeom>
                <a:avLst/>
                <a:gdLst/>
                <a:ahLst/>
                <a:cxnLst/>
                <a:rect l="l" t="t" r="r" b="b"/>
                <a:pathLst>
                  <a:path w="937164" h="397616" extrusionOk="0">
                    <a:moveTo>
                      <a:pt x="665512" y="397617"/>
                    </a:moveTo>
                    <a:lnTo>
                      <a:pt x="661130" y="396189"/>
                    </a:lnTo>
                    <a:cubicBezTo>
                      <a:pt x="410623" y="312325"/>
                      <a:pt x="181928" y="178675"/>
                      <a:pt x="0" y="9519"/>
                    </a:cubicBezTo>
                    <a:lnTo>
                      <a:pt x="9049" y="0"/>
                    </a:lnTo>
                    <a:cubicBezTo>
                      <a:pt x="188595" y="166776"/>
                      <a:pt x="413861" y="298903"/>
                      <a:pt x="660940" y="382196"/>
                    </a:cubicBezTo>
                    <a:cubicBezTo>
                      <a:pt x="745617" y="275390"/>
                      <a:pt x="835438" y="170489"/>
                      <a:pt x="927640" y="70442"/>
                    </a:cubicBezTo>
                    <a:lnTo>
                      <a:pt x="937165" y="79485"/>
                    </a:lnTo>
                    <a:cubicBezTo>
                      <a:pt x="843820" y="180389"/>
                      <a:pt x="753237" y="286337"/>
                      <a:pt x="667893" y="394190"/>
                    </a:cubicBezTo>
                    <a:close/>
                  </a:path>
                </a:pathLst>
              </a:custGeom>
              <a:solidFill>
                <a:srgbClr val="1D162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4" name="Google Shape;2464;p40"/>
              <p:cNvSpPr/>
              <p:nvPr/>
            </p:nvSpPr>
            <p:spPr>
              <a:xfrm>
                <a:off x="5400675" y="2906967"/>
                <a:ext cx="721328" cy="72917"/>
              </a:xfrm>
              <a:custGeom>
                <a:avLst/>
                <a:gdLst/>
                <a:ahLst/>
                <a:cxnLst/>
                <a:rect l="l" t="t" r="r" b="b"/>
                <a:pathLst>
                  <a:path w="721328" h="72917" extrusionOk="0">
                    <a:moveTo>
                      <a:pt x="405289" y="72917"/>
                    </a:moveTo>
                    <a:cubicBezTo>
                      <a:pt x="267967" y="72831"/>
                      <a:pt x="131416" y="52565"/>
                      <a:pt x="0" y="12756"/>
                    </a:cubicBezTo>
                    <a:lnTo>
                      <a:pt x="3905" y="0"/>
                    </a:lnTo>
                    <a:cubicBezTo>
                      <a:pt x="235887" y="70042"/>
                      <a:pt x="482165" y="78219"/>
                      <a:pt x="718280" y="23703"/>
                    </a:cubicBezTo>
                    <a:lnTo>
                      <a:pt x="721328" y="36649"/>
                    </a:lnTo>
                    <a:cubicBezTo>
                      <a:pt x="617706" y="60694"/>
                      <a:pt x="511673" y="72869"/>
                      <a:pt x="405289" y="72917"/>
                    </a:cubicBezTo>
                    <a:close/>
                  </a:path>
                </a:pathLst>
              </a:custGeom>
              <a:solidFill>
                <a:srgbClr val="1D162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5" name="Google Shape;2465;p40"/>
              <p:cNvSpPr/>
              <p:nvPr/>
            </p:nvSpPr>
            <p:spPr>
              <a:xfrm>
                <a:off x="5626798" y="4778726"/>
                <a:ext cx="312705" cy="152307"/>
              </a:xfrm>
              <a:custGeom>
                <a:avLst/>
                <a:gdLst/>
                <a:ahLst/>
                <a:cxnLst/>
                <a:rect l="l" t="t" r="r" b="b"/>
                <a:pathLst>
                  <a:path w="312705" h="152307" extrusionOk="0">
                    <a:moveTo>
                      <a:pt x="4191" y="152307"/>
                    </a:moveTo>
                    <a:lnTo>
                      <a:pt x="0" y="139646"/>
                    </a:lnTo>
                    <a:cubicBezTo>
                      <a:pt x="106670" y="104140"/>
                      <a:pt x="209236" y="57325"/>
                      <a:pt x="305943" y="0"/>
                    </a:cubicBezTo>
                    <a:lnTo>
                      <a:pt x="312706" y="11423"/>
                    </a:lnTo>
                    <a:cubicBezTo>
                      <a:pt x="215198" y="69271"/>
                      <a:pt x="111776" y="116505"/>
                      <a:pt x="4191" y="152307"/>
                    </a:cubicBezTo>
                    <a:close/>
                  </a:path>
                </a:pathLst>
              </a:custGeom>
              <a:solidFill>
                <a:srgbClr val="1D162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6" name="Google Shape;2466;p40"/>
              <p:cNvSpPr/>
              <p:nvPr/>
            </p:nvSpPr>
            <p:spPr>
              <a:xfrm rot="-1606800">
                <a:off x="5802409" y="4913354"/>
                <a:ext cx="169544" cy="13326"/>
              </a:xfrm>
              <a:custGeom>
                <a:avLst/>
                <a:gdLst/>
                <a:ahLst/>
                <a:cxnLst/>
                <a:rect l="l" t="t" r="r" b="b"/>
                <a:pathLst>
                  <a:path w="169544" h="13326" extrusionOk="0">
                    <a:moveTo>
                      <a:pt x="0" y="0"/>
                    </a:moveTo>
                    <a:lnTo>
                      <a:pt x="169545" y="0"/>
                    </a:lnTo>
                    <a:lnTo>
                      <a:pt x="169545" y="13327"/>
                    </a:lnTo>
                    <a:lnTo>
                      <a:pt x="0" y="13327"/>
                    </a:lnTo>
                    <a:close/>
                  </a:path>
                </a:pathLst>
              </a:custGeom>
              <a:solidFill>
                <a:srgbClr val="1D162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7" name="Google Shape;2467;p40"/>
              <p:cNvSpPr/>
              <p:nvPr/>
            </p:nvSpPr>
            <p:spPr>
              <a:xfrm>
                <a:off x="3772116" y="3695823"/>
                <a:ext cx="495083" cy="643783"/>
              </a:xfrm>
              <a:custGeom>
                <a:avLst/>
                <a:gdLst/>
                <a:ahLst/>
                <a:cxnLst/>
                <a:rect l="l" t="t" r="r" b="b"/>
                <a:pathLst>
                  <a:path w="495083" h="643783" extrusionOk="0">
                    <a:moveTo>
                      <a:pt x="495084" y="643783"/>
                    </a:moveTo>
                    <a:cubicBezTo>
                      <a:pt x="474891" y="494141"/>
                      <a:pt x="435076" y="344309"/>
                      <a:pt x="349446" y="220274"/>
                    </a:cubicBezTo>
                    <a:cubicBezTo>
                      <a:pt x="273246" y="109566"/>
                      <a:pt x="154755" y="22275"/>
                      <a:pt x="23691" y="0"/>
                    </a:cubicBezTo>
                    <a:cubicBezTo>
                      <a:pt x="5193" y="67996"/>
                      <a:pt x="-2553" y="138466"/>
                      <a:pt x="736" y="208851"/>
                    </a:cubicBezTo>
                    <a:cubicBezTo>
                      <a:pt x="3311" y="277294"/>
                      <a:pt x="21248" y="344271"/>
                      <a:pt x="53219" y="404851"/>
                    </a:cubicBezTo>
                    <a:cubicBezTo>
                      <a:pt x="137991" y="556587"/>
                      <a:pt x="320014" y="623222"/>
                      <a:pt x="495084" y="643783"/>
                    </a:cubicBezTo>
                    <a:close/>
                  </a:path>
                </a:pathLst>
              </a:custGeom>
              <a:solidFill>
                <a:srgbClr val="BA3A5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8" name="Google Shape;2468;p40"/>
              <p:cNvSpPr/>
              <p:nvPr/>
            </p:nvSpPr>
            <p:spPr>
              <a:xfrm>
                <a:off x="7109078" y="3585078"/>
                <a:ext cx="756285" cy="532539"/>
              </a:xfrm>
              <a:custGeom>
                <a:avLst/>
                <a:gdLst/>
                <a:ahLst/>
                <a:cxnLst/>
                <a:rect l="l" t="t" r="r" b="b"/>
                <a:pathLst>
                  <a:path w="756285" h="532539" extrusionOk="0">
                    <a:moveTo>
                      <a:pt x="687515" y="3177"/>
                    </a:moveTo>
                    <a:cubicBezTo>
                      <a:pt x="616839" y="-7294"/>
                      <a:pt x="544640" y="9365"/>
                      <a:pt x="477965" y="34876"/>
                    </a:cubicBezTo>
                    <a:cubicBezTo>
                      <a:pt x="255842" y="119597"/>
                      <a:pt x="77153" y="308267"/>
                      <a:pt x="0" y="532540"/>
                    </a:cubicBezTo>
                    <a:cubicBezTo>
                      <a:pt x="183547" y="529018"/>
                      <a:pt x="368999" y="446867"/>
                      <a:pt x="511207" y="322356"/>
                    </a:cubicBezTo>
                    <a:cubicBezTo>
                      <a:pt x="608476" y="235731"/>
                      <a:pt x="691220" y="134076"/>
                      <a:pt x="756285" y="21264"/>
                    </a:cubicBezTo>
                    <a:cubicBezTo>
                      <a:pt x="734054" y="12858"/>
                      <a:pt x="711003" y="6804"/>
                      <a:pt x="687515" y="3177"/>
                    </a:cubicBezTo>
                    <a:close/>
                  </a:path>
                </a:pathLst>
              </a:custGeom>
              <a:solidFill>
                <a:srgbClr val="BA3A5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9" name="Google Shape;2469;p40"/>
              <p:cNvSpPr/>
              <p:nvPr/>
            </p:nvSpPr>
            <p:spPr>
              <a:xfrm>
                <a:off x="7139749" y="3206822"/>
                <a:ext cx="166306" cy="41220"/>
              </a:xfrm>
              <a:custGeom>
                <a:avLst/>
                <a:gdLst/>
                <a:ahLst/>
                <a:cxnLst/>
                <a:rect l="l" t="t" r="r" b="b"/>
                <a:pathLst>
                  <a:path w="166306" h="41220" extrusionOk="0">
                    <a:moveTo>
                      <a:pt x="71152" y="41218"/>
                    </a:moveTo>
                    <a:cubicBezTo>
                      <a:pt x="46463" y="41342"/>
                      <a:pt x="22098" y="35668"/>
                      <a:pt x="0" y="24655"/>
                    </a:cubicBezTo>
                    <a:lnTo>
                      <a:pt x="6001" y="12756"/>
                    </a:lnTo>
                    <a:cubicBezTo>
                      <a:pt x="55283" y="36858"/>
                      <a:pt x="113824" y="31956"/>
                      <a:pt x="158401" y="0"/>
                    </a:cubicBezTo>
                    <a:lnTo>
                      <a:pt x="166307" y="10661"/>
                    </a:lnTo>
                    <a:cubicBezTo>
                      <a:pt x="138646" y="30690"/>
                      <a:pt x="105308" y="41389"/>
                      <a:pt x="71152" y="41218"/>
                    </a:cubicBezTo>
                    <a:close/>
                  </a:path>
                </a:pathLst>
              </a:custGeom>
              <a:solidFill>
                <a:srgbClr val="1D162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70" name="Google Shape;2470;p40"/>
              <p:cNvSpPr/>
              <p:nvPr/>
            </p:nvSpPr>
            <p:spPr>
              <a:xfrm>
                <a:off x="8096971" y="1866328"/>
                <a:ext cx="316080" cy="354970"/>
              </a:xfrm>
              <a:custGeom>
                <a:avLst/>
                <a:gdLst/>
                <a:ahLst/>
                <a:cxnLst/>
                <a:rect l="l" t="t" r="r" b="b"/>
                <a:pathLst>
                  <a:path w="316080" h="354970" extrusionOk="0">
                    <a:moveTo>
                      <a:pt x="224926" y="354971"/>
                    </a:moveTo>
                    <a:cubicBezTo>
                      <a:pt x="222249" y="354971"/>
                      <a:pt x="219573" y="354780"/>
                      <a:pt x="216925" y="354400"/>
                    </a:cubicBezTo>
                    <a:cubicBezTo>
                      <a:pt x="185588" y="349545"/>
                      <a:pt x="167204" y="317180"/>
                      <a:pt x="165680" y="289098"/>
                    </a:cubicBezTo>
                    <a:cubicBezTo>
                      <a:pt x="165309" y="270907"/>
                      <a:pt x="168538" y="252820"/>
                      <a:pt x="175205" y="235886"/>
                    </a:cubicBezTo>
                    <a:cubicBezTo>
                      <a:pt x="164995" y="248898"/>
                      <a:pt x="153955" y="261235"/>
                      <a:pt x="142154" y="272820"/>
                    </a:cubicBezTo>
                    <a:cubicBezTo>
                      <a:pt x="134248" y="282282"/>
                      <a:pt x="122904" y="288203"/>
                      <a:pt x="110626" y="289288"/>
                    </a:cubicBezTo>
                    <a:cubicBezTo>
                      <a:pt x="96119" y="287908"/>
                      <a:pt x="84051" y="277532"/>
                      <a:pt x="80527" y="263396"/>
                    </a:cubicBezTo>
                    <a:cubicBezTo>
                      <a:pt x="77622" y="251288"/>
                      <a:pt x="77622" y="238665"/>
                      <a:pt x="80527" y="226557"/>
                    </a:cubicBezTo>
                    <a:cubicBezTo>
                      <a:pt x="83098" y="212088"/>
                      <a:pt x="86337" y="197999"/>
                      <a:pt x="90052" y="183625"/>
                    </a:cubicBezTo>
                    <a:cubicBezTo>
                      <a:pt x="80974" y="196866"/>
                      <a:pt x="71154" y="209584"/>
                      <a:pt x="60620" y="221702"/>
                    </a:cubicBezTo>
                    <a:cubicBezTo>
                      <a:pt x="54523" y="230174"/>
                      <a:pt x="45551" y="236133"/>
                      <a:pt x="35378" y="238456"/>
                    </a:cubicBezTo>
                    <a:cubicBezTo>
                      <a:pt x="20167" y="239227"/>
                      <a:pt x="6470" y="229327"/>
                      <a:pt x="2422" y="214658"/>
                    </a:cubicBezTo>
                    <a:cubicBezTo>
                      <a:pt x="-807" y="202169"/>
                      <a:pt x="-807" y="189070"/>
                      <a:pt x="2422" y="176581"/>
                    </a:cubicBezTo>
                    <a:cubicBezTo>
                      <a:pt x="13852" y="115439"/>
                      <a:pt x="33292" y="56068"/>
                      <a:pt x="60238" y="0"/>
                    </a:cubicBezTo>
                    <a:lnTo>
                      <a:pt x="72240" y="5807"/>
                    </a:lnTo>
                    <a:cubicBezTo>
                      <a:pt x="45856" y="60837"/>
                      <a:pt x="26806" y="119076"/>
                      <a:pt x="15566" y="179056"/>
                    </a:cubicBezTo>
                    <a:cubicBezTo>
                      <a:pt x="12861" y="189232"/>
                      <a:pt x="12671" y="199913"/>
                      <a:pt x="14995" y="210184"/>
                    </a:cubicBezTo>
                    <a:cubicBezTo>
                      <a:pt x="17033" y="218789"/>
                      <a:pt x="24720" y="224863"/>
                      <a:pt x="33569" y="224844"/>
                    </a:cubicBezTo>
                    <a:cubicBezTo>
                      <a:pt x="40436" y="222806"/>
                      <a:pt x="46389" y="218475"/>
                      <a:pt x="50428" y="212564"/>
                    </a:cubicBezTo>
                    <a:cubicBezTo>
                      <a:pt x="76155" y="183387"/>
                      <a:pt x="97434" y="150565"/>
                      <a:pt x="113579" y="115182"/>
                    </a:cubicBezTo>
                    <a:lnTo>
                      <a:pt x="125771" y="120418"/>
                    </a:lnTo>
                    <a:cubicBezTo>
                      <a:pt x="111331" y="155487"/>
                      <a:pt x="100672" y="191993"/>
                      <a:pt x="93957" y="229317"/>
                    </a:cubicBezTo>
                    <a:cubicBezTo>
                      <a:pt x="91414" y="239389"/>
                      <a:pt x="91185" y="249898"/>
                      <a:pt x="93290" y="260065"/>
                    </a:cubicBezTo>
                    <a:cubicBezTo>
                      <a:pt x="95262" y="268594"/>
                      <a:pt x="102253" y="275048"/>
                      <a:pt x="110912" y="276342"/>
                    </a:cubicBezTo>
                    <a:cubicBezTo>
                      <a:pt x="119541" y="274886"/>
                      <a:pt x="127295" y="270231"/>
                      <a:pt x="132629" y="263301"/>
                    </a:cubicBezTo>
                    <a:cubicBezTo>
                      <a:pt x="163737" y="232525"/>
                      <a:pt x="189197" y="196533"/>
                      <a:pt x="207876" y="156972"/>
                    </a:cubicBezTo>
                    <a:lnTo>
                      <a:pt x="219973" y="162493"/>
                    </a:lnTo>
                    <a:lnTo>
                      <a:pt x="198351" y="213516"/>
                    </a:lnTo>
                    <a:cubicBezTo>
                      <a:pt x="188826" y="236267"/>
                      <a:pt x="177587" y="262159"/>
                      <a:pt x="179301" y="288051"/>
                    </a:cubicBezTo>
                    <a:cubicBezTo>
                      <a:pt x="180444" y="310802"/>
                      <a:pt x="194922" y="337075"/>
                      <a:pt x="219211" y="340882"/>
                    </a:cubicBezTo>
                    <a:cubicBezTo>
                      <a:pt x="241499" y="344309"/>
                      <a:pt x="262169" y="326984"/>
                      <a:pt x="272932" y="311183"/>
                    </a:cubicBezTo>
                    <a:cubicBezTo>
                      <a:pt x="280752" y="298922"/>
                      <a:pt x="287324" y="285909"/>
                      <a:pt x="292553" y="272344"/>
                    </a:cubicBezTo>
                    <a:cubicBezTo>
                      <a:pt x="296173" y="263967"/>
                      <a:pt x="299888" y="255305"/>
                      <a:pt x="304174" y="246928"/>
                    </a:cubicBezTo>
                    <a:lnTo>
                      <a:pt x="316080" y="253115"/>
                    </a:lnTo>
                    <a:cubicBezTo>
                      <a:pt x="311984" y="261016"/>
                      <a:pt x="308365" y="269488"/>
                      <a:pt x="304840" y="277580"/>
                    </a:cubicBezTo>
                    <a:cubicBezTo>
                      <a:pt x="299230" y="291925"/>
                      <a:pt x="292248" y="305699"/>
                      <a:pt x="283981" y="318703"/>
                    </a:cubicBezTo>
                    <a:cubicBezTo>
                      <a:pt x="271408" y="337075"/>
                      <a:pt x="249977" y="354971"/>
                      <a:pt x="224926" y="354971"/>
                    </a:cubicBezTo>
                    <a:close/>
                  </a:path>
                </a:pathLst>
              </a:custGeom>
              <a:solidFill>
                <a:srgbClr val="1D162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71" name="Google Shape;2471;p40"/>
              <p:cNvSpPr/>
              <p:nvPr/>
            </p:nvSpPr>
            <p:spPr>
              <a:xfrm>
                <a:off x="8035290" y="2095360"/>
                <a:ext cx="95045" cy="186576"/>
              </a:xfrm>
              <a:custGeom>
                <a:avLst/>
                <a:gdLst/>
                <a:ahLst/>
                <a:cxnLst/>
                <a:rect l="l" t="t" r="r" b="b"/>
                <a:pathLst>
                  <a:path w="95045" h="186576" extrusionOk="0">
                    <a:moveTo>
                      <a:pt x="94964" y="186576"/>
                    </a:moveTo>
                    <a:lnTo>
                      <a:pt x="81629" y="186100"/>
                    </a:lnTo>
                    <a:cubicBezTo>
                      <a:pt x="83439" y="118010"/>
                      <a:pt x="53226" y="53012"/>
                      <a:pt x="0" y="10471"/>
                    </a:cubicBezTo>
                    <a:lnTo>
                      <a:pt x="8191" y="0"/>
                    </a:lnTo>
                    <a:cubicBezTo>
                      <a:pt x="64760" y="45178"/>
                      <a:pt x="96879" y="114230"/>
                      <a:pt x="94964" y="186576"/>
                    </a:cubicBezTo>
                    <a:close/>
                  </a:path>
                </a:pathLst>
              </a:custGeom>
              <a:solidFill>
                <a:srgbClr val="1D162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72" name="Google Shape;2472;p40"/>
              <p:cNvSpPr/>
              <p:nvPr/>
            </p:nvSpPr>
            <p:spPr>
              <a:xfrm>
                <a:off x="8109013" y="2183774"/>
                <a:ext cx="94678" cy="26292"/>
              </a:xfrm>
              <a:custGeom>
                <a:avLst/>
                <a:gdLst/>
                <a:ahLst/>
                <a:cxnLst/>
                <a:rect l="l" t="t" r="r" b="b"/>
                <a:pathLst>
                  <a:path w="94678" h="26292" extrusionOk="0">
                    <a:moveTo>
                      <a:pt x="88583" y="26292"/>
                    </a:moveTo>
                    <a:cubicBezTo>
                      <a:pt x="62274" y="13022"/>
                      <a:pt x="32004" y="9872"/>
                      <a:pt x="3524" y="17439"/>
                    </a:cubicBezTo>
                    <a:lnTo>
                      <a:pt x="0" y="4588"/>
                    </a:lnTo>
                    <a:cubicBezTo>
                      <a:pt x="31661" y="-3912"/>
                      <a:pt x="65342" y="-524"/>
                      <a:pt x="94679" y="14108"/>
                    </a:cubicBezTo>
                    <a:close/>
                  </a:path>
                </a:pathLst>
              </a:custGeom>
              <a:solidFill>
                <a:srgbClr val="1D162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73" name="Google Shape;2473;p40"/>
              <p:cNvSpPr/>
              <p:nvPr/>
            </p:nvSpPr>
            <p:spPr>
              <a:xfrm>
                <a:off x="5316569" y="2668987"/>
                <a:ext cx="861536" cy="231668"/>
              </a:xfrm>
              <a:custGeom>
                <a:avLst/>
                <a:gdLst/>
                <a:ahLst/>
                <a:cxnLst/>
                <a:rect l="l" t="t" r="r" b="b"/>
                <a:pathLst>
                  <a:path w="861536" h="231668" extrusionOk="0">
                    <a:moveTo>
                      <a:pt x="0" y="0"/>
                    </a:moveTo>
                    <a:cubicBezTo>
                      <a:pt x="2286" y="41218"/>
                      <a:pt x="4572" y="82531"/>
                      <a:pt x="5429" y="131460"/>
                    </a:cubicBezTo>
                    <a:cubicBezTo>
                      <a:pt x="275196" y="261654"/>
                      <a:pt x="588940" y="265148"/>
                      <a:pt x="861536" y="140979"/>
                    </a:cubicBezTo>
                    <a:cubicBezTo>
                      <a:pt x="859774" y="100161"/>
                      <a:pt x="855640" y="59476"/>
                      <a:pt x="849154" y="19134"/>
                    </a:cubicBezTo>
                    <a:cubicBezTo>
                      <a:pt x="564451" y="24750"/>
                      <a:pt x="279559" y="18753"/>
                      <a:pt x="0" y="0"/>
                    </a:cubicBezTo>
                    <a:close/>
                  </a:path>
                </a:pathLst>
              </a:custGeom>
              <a:solidFill>
                <a:srgbClr val="CC54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74" name="Google Shape;2474;p40"/>
              <p:cNvSpPr/>
              <p:nvPr/>
            </p:nvSpPr>
            <p:spPr>
              <a:xfrm>
                <a:off x="5316569" y="2669273"/>
                <a:ext cx="859726" cy="148599"/>
              </a:xfrm>
              <a:custGeom>
                <a:avLst/>
                <a:gdLst/>
                <a:ahLst/>
                <a:cxnLst/>
                <a:rect l="l" t="t" r="r" b="b"/>
                <a:pathLst>
                  <a:path w="859726" h="148599" extrusionOk="0">
                    <a:moveTo>
                      <a:pt x="859726" y="113659"/>
                    </a:moveTo>
                    <a:cubicBezTo>
                      <a:pt x="857926" y="81951"/>
                      <a:pt x="854402" y="50366"/>
                      <a:pt x="849154" y="19038"/>
                    </a:cubicBezTo>
                    <a:cubicBezTo>
                      <a:pt x="564451" y="24464"/>
                      <a:pt x="279559" y="18467"/>
                      <a:pt x="0" y="0"/>
                    </a:cubicBezTo>
                    <a:cubicBezTo>
                      <a:pt x="571" y="10281"/>
                      <a:pt x="1143" y="20561"/>
                      <a:pt x="1715" y="31033"/>
                    </a:cubicBezTo>
                    <a:cubicBezTo>
                      <a:pt x="137827" y="75297"/>
                      <a:pt x="275654" y="115468"/>
                      <a:pt x="417290" y="135744"/>
                    </a:cubicBezTo>
                    <a:cubicBezTo>
                      <a:pt x="564547" y="156210"/>
                      <a:pt x="716947" y="154592"/>
                      <a:pt x="859726" y="113659"/>
                    </a:cubicBezTo>
                    <a:close/>
                  </a:path>
                </a:pathLst>
              </a:custGeom>
              <a:solidFill>
                <a:srgbClr val="BA3A5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75" name="Google Shape;2475;p40"/>
              <p:cNvSpPr/>
              <p:nvPr/>
            </p:nvSpPr>
            <p:spPr>
              <a:xfrm>
                <a:off x="4732919" y="1105804"/>
                <a:ext cx="2061152" cy="1651735"/>
              </a:xfrm>
              <a:custGeom>
                <a:avLst/>
                <a:gdLst/>
                <a:ahLst/>
                <a:cxnLst/>
                <a:rect l="l" t="t" r="r" b="b"/>
                <a:pathLst>
                  <a:path w="2061152" h="1651735" extrusionOk="0">
                    <a:moveTo>
                      <a:pt x="4720" y="763380"/>
                    </a:moveTo>
                    <a:cubicBezTo>
                      <a:pt x="29866" y="953764"/>
                      <a:pt x="58441" y="1153667"/>
                      <a:pt x="172360" y="1309020"/>
                    </a:cubicBezTo>
                    <a:cubicBezTo>
                      <a:pt x="266848" y="1437625"/>
                      <a:pt x="412200" y="1522155"/>
                      <a:pt x="564981" y="1568419"/>
                    </a:cubicBezTo>
                    <a:cubicBezTo>
                      <a:pt x="717762" y="1614682"/>
                      <a:pt x="879306" y="1646476"/>
                      <a:pt x="1038564" y="1651140"/>
                    </a:cubicBezTo>
                    <a:cubicBezTo>
                      <a:pt x="1193250" y="1655710"/>
                      <a:pt x="1349650" y="1633625"/>
                      <a:pt x="1499955" y="1596976"/>
                    </a:cubicBezTo>
                    <a:cubicBezTo>
                      <a:pt x="1650259" y="1560327"/>
                      <a:pt x="1795230" y="1485316"/>
                      <a:pt x="1891814" y="1364232"/>
                    </a:cubicBezTo>
                    <a:cubicBezTo>
                      <a:pt x="1964013" y="1273514"/>
                      <a:pt x="2005351" y="1161854"/>
                      <a:pt x="2031926" y="1049051"/>
                    </a:cubicBezTo>
                    <a:cubicBezTo>
                      <a:pt x="2054691" y="952431"/>
                      <a:pt x="2067550" y="852575"/>
                      <a:pt x="2057930" y="753956"/>
                    </a:cubicBezTo>
                    <a:cubicBezTo>
                      <a:pt x="2032498" y="493225"/>
                      <a:pt x="1848380" y="265241"/>
                      <a:pt x="1617017" y="141396"/>
                    </a:cubicBezTo>
                    <a:cubicBezTo>
                      <a:pt x="1385655" y="17551"/>
                      <a:pt x="1114764" y="-12910"/>
                      <a:pt x="853207" y="4510"/>
                    </a:cubicBezTo>
                    <a:cubicBezTo>
                      <a:pt x="628322" y="19360"/>
                      <a:pt x="397246" y="71906"/>
                      <a:pt x="220843" y="212314"/>
                    </a:cubicBezTo>
                    <a:cubicBezTo>
                      <a:pt x="44440" y="352722"/>
                      <a:pt x="-18806" y="584419"/>
                      <a:pt x="4720" y="763380"/>
                    </a:cubicBezTo>
                    <a:close/>
                  </a:path>
                </a:pathLst>
              </a:custGeom>
              <a:solidFill>
                <a:srgbClr val="CC54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76" name="Google Shape;2476;p40"/>
              <p:cNvSpPr/>
              <p:nvPr/>
            </p:nvSpPr>
            <p:spPr>
              <a:xfrm>
                <a:off x="6719792" y="1851798"/>
                <a:ext cx="280889" cy="361980"/>
              </a:xfrm>
              <a:custGeom>
                <a:avLst/>
                <a:gdLst/>
                <a:ahLst/>
                <a:cxnLst/>
                <a:rect l="l" t="t" r="r" b="b"/>
                <a:pathLst>
                  <a:path w="280889" h="361980" extrusionOk="0">
                    <a:moveTo>
                      <a:pt x="11906" y="133139"/>
                    </a:moveTo>
                    <a:cubicBezTo>
                      <a:pt x="51721" y="78404"/>
                      <a:pt x="98108" y="21860"/>
                      <a:pt x="163544" y="4440"/>
                    </a:cubicBezTo>
                    <a:cubicBezTo>
                      <a:pt x="187281" y="-3033"/>
                      <a:pt x="212989" y="-1015"/>
                      <a:pt x="235268" y="10056"/>
                    </a:cubicBezTo>
                    <a:cubicBezTo>
                      <a:pt x="259271" y="23764"/>
                      <a:pt x="272701" y="50893"/>
                      <a:pt x="277940" y="78023"/>
                    </a:cubicBezTo>
                    <a:cubicBezTo>
                      <a:pt x="291846" y="150179"/>
                      <a:pt x="255079" y="225190"/>
                      <a:pt x="199358" y="273072"/>
                    </a:cubicBezTo>
                    <a:cubicBezTo>
                      <a:pt x="143637" y="320953"/>
                      <a:pt x="71723" y="345703"/>
                      <a:pt x="0" y="361981"/>
                    </a:cubicBezTo>
                    <a:cubicBezTo>
                      <a:pt x="17526" y="283162"/>
                      <a:pt x="25527" y="202344"/>
                      <a:pt x="11906" y="133139"/>
                    </a:cubicBezTo>
                    <a:close/>
                  </a:path>
                </a:pathLst>
              </a:custGeom>
              <a:solidFill>
                <a:srgbClr val="CC54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77" name="Google Shape;2477;p40"/>
              <p:cNvSpPr/>
              <p:nvPr/>
            </p:nvSpPr>
            <p:spPr>
              <a:xfrm>
                <a:off x="4514880" y="1868460"/>
                <a:ext cx="325820" cy="336656"/>
              </a:xfrm>
              <a:custGeom>
                <a:avLst/>
                <a:gdLst/>
                <a:ahLst/>
                <a:cxnLst/>
                <a:rect l="l" t="t" r="r" b="b"/>
                <a:pathLst>
                  <a:path w="325820" h="336656" extrusionOk="0">
                    <a:moveTo>
                      <a:pt x="270766" y="71642"/>
                    </a:moveTo>
                    <a:cubicBezTo>
                      <a:pt x="239219" y="33509"/>
                      <a:pt x="194605" y="8473"/>
                      <a:pt x="145607" y="1391"/>
                    </a:cubicBezTo>
                    <a:cubicBezTo>
                      <a:pt x="121791" y="-2008"/>
                      <a:pt x="97501" y="848"/>
                      <a:pt x="75122" y="9672"/>
                    </a:cubicBezTo>
                    <a:cubicBezTo>
                      <a:pt x="15496" y="34613"/>
                      <a:pt x="-12127" y="110195"/>
                      <a:pt x="5018" y="172451"/>
                    </a:cubicBezTo>
                    <a:cubicBezTo>
                      <a:pt x="22163" y="234706"/>
                      <a:pt x="75598" y="282017"/>
                      <a:pt x="135320" y="306576"/>
                    </a:cubicBezTo>
                    <a:cubicBezTo>
                      <a:pt x="195042" y="331136"/>
                      <a:pt x="260955" y="335800"/>
                      <a:pt x="325820" y="336657"/>
                    </a:cubicBezTo>
                    <a:cubicBezTo>
                      <a:pt x="305818" y="245844"/>
                      <a:pt x="285720" y="155031"/>
                      <a:pt x="270766" y="71642"/>
                    </a:cubicBezTo>
                    <a:close/>
                  </a:path>
                </a:pathLst>
              </a:custGeom>
              <a:solidFill>
                <a:srgbClr val="CC54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78" name="Google Shape;2478;p40"/>
              <p:cNvSpPr/>
              <p:nvPr/>
            </p:nvSpPr>
            <p:spPr>
              <a:xfrm>
                <a:off x="5432202" y="1884070"/>
                <a:ext cx="211454" cy="139039"/>
              </a:xfrm>
              <a:custGeom>
                <a:avLst/>
                <a:gdLst/>
                <a:ahLst/>
                <a:cxnLst/>
                <a:rect l="l" t="t" r="r" b="b"/>
                <a:pathLst>
                  <a:path w="211454" h="139039" extrusionOk="0">
                    <a:moveTo>
                      <a:pt x="16954" y="139040"/>
                    </a:moveTo>
                    <a:lnTo>
                      <a:pt x="0" y="133614"/>
                    </a:lnTo>
                    <a:cubicBezTo>
                      <a:pt x="12706" y="94337"/>
                      <a:pt x="35424" y="59040"/>
                      <a:pt x="65913" y="31187"/>
                    </a:cubicBezTo>
                    <a:cubicBezTo>
                      <a:pt x="84963" y="13767"/>
                      <a:pt x="114300" y="-5557"/>
                      <a:pt x="146113" y="1487"/>
                    </a:cubicBezTo>
                    <a:cubicBezTo>
                      <a:pt x="170383" y="8132"/>
                      <a:pt x="189967" y="26066"/>
                      <a:pt x="198692" y="49654"/>
                    </a:cubicBezTo>
                    <a:cubicBezTo>
                      <a:pt x="206464" y="71044"/>
                      <a:pt x="210779" y="93538"/>
                      <a:pt x="211455" y="116289"/>
                    </a:cubicBezTo>
                    <a:lnTo>
                      <a:pt x="193738" y="117717"/>
                    </a:lnTo>
                    <a:cubicBezTo>
                      <a:pt x="193243" y="96708"/>
                      <a:pt x="189386" y="75918"/>
                      <a:pt x="182309" y="56127"/>
                    </a:cubicBezTo>
                    <a:cubicBezTo>
                      <a:pt x="175889" y="37736"/>
                      <a:pt x="161001" y="23562"/>
                      <a:pt x="142304" y="18051"/>
                    </a:cubicBezTo>
                    <a:cubicBezTo>
                      <a:pt x="116681" y="12434"/>
                      <a:pt x="90869" y="31663"/>
                      <a:pt x="77819" y="43562"/>
                    </a:cubicBezTo>
                    <a:cubicBezTo>
                      <a:pt x="49559" y="69550"/>
                      <a:pt x="28575" y="102457"/>
                      <a:pt x="16954" y="139040"/>
                    </a:cubicBezTo>
                    <a:close/>
                  </a:path>
                </a:pathLst>
              </a:custGeom>
              <a:solidFill>
                <a:srgbClr val="1D162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79" name="Google Shape;2479;p40"/>
              <p:cNvSpPr/>
              <p:nvPr/>
            </p:nvSpPr>
            <p:spPr>
              <a:xfrm>
                <a:off x="6157150" y="1876477"/>
                <a:ext cx="194289" cy="140825"/>
              </a:xfrm>
              <a:custGeom>
                <a:avLst/>
                <a:gdLst/>
                <a:ahLst/>
                <a:cxnLst/>
                <a:rect l="l" t="t" r="r" b="b"/>
                <a:pathLst>
                  <a:path w="194289" h="140825" extrusionOk="0">
                    <a:moveTo>
                      <a:pt x="17717" y="140826"/>
                    </a:moveTo>
                    <a:lnTo>
                      <a:pt x="0" y="139398"/>
                    </a:lnTo>
                    <a:cubicBezTo>
                      <a:pt x="5905" y="66576"/>
                      <a:pt x="66675" y="6129"/>
                      <a:pt x="117634" y="418"/>
                    </a:cubicBezTo>
                    <a:cubicBezTo>
                      <a:pt x="151352" y="-3199"/>
                      <a:pt x="177641" y="16791"/>
                      <a:pt x="189643" y="55629"/>
                    </a:cubicBezTo>
                    <a:cubicBezTo>
                      <a:pt x="197453" y="80474"/>
                      <a:pt x="193739" y="106747"/>
                      <a:pt x="190595" y="129879"/>
                    </a:cubicBezTo>
                    <a:lnTo>
                      <a:pt x="172974" y="127404"/>
                    </a:lnTo>
                    <a:cubicBezTo>
                      <a:pt x="175927" y="106081"/>
                      <a:pt x="179260" y="81997"/>
                      <a:pt x="172974" y="60770"/>
                    </a:cubicBezTo>
                    <a:cubicBezTo>
                      <a:pt x="163449" y="30023"/>
                      <a:pt x="145066" y="15173"/>
                      <a:pt x="119825" y="17933"/>
                    </a:cubicBezTo>
                    <a:cubicBezTo>
                      <a:pt x="76676" y="22788"/>
                      <a:pt x="22860" y="77428"/>
                      <a:pt x="17717" y="140826"/>
                    </a:cubicBezTo>
                    <a:close/>
                  </a:path>
                </a:pathLst>
              </a:custGeom>
              <a:solidFill>
                <a:srgbClr val="1D162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80" name="Google Shape;2480;p40"/>
              <p:cNvSpPr/>
              <p:nvPr/>
            </p:nvSpPr>
            <p:spPr>
              <a:xfrm>
                <a:off x="5918930" y="1896695"/>
                <a:ext cx="78273" cy="250582"/>
              </a:xfrm>
              <a:custGeom>
                <a:avLst/>
                <a:gdLst/>
                <a:ahLst/>
                <a:cxnLst/>
                <a:rect l="l" t="t" r="r" b="b"/>
                <a:pathLst>
                  <a:path w="78273" h="250582" extrusionOk="0">
                    <a:moveTo>
                      <a:pt x="27908" y="0"/>
                    </a:moveTo>
                    <a:lnTo>
                      <a:pt x="77248" y="214467"/>
                    </a:lnTo>
                    <a:cubicBezTo>
                      <a:pt x="78381" y="217904"/>
                      <a:pt x="78581" y="221588"/>
                      <a:pt x="77819" y="225129"/>
                    </a:cubicBezTo>
                    <a:cubicBezTo>
                      <a:pt x="76248" y="228803"/>
                      <a:pt x="73495" y="231840"/>
                      <a:pt x="70009" y="233791"/>
                    </a:cubicBezTo>
                    <a:cubicBezTo>
                      <a:pt x="49539" y="247766"/>
                      <a:pt x="24460" y="253325"/>
                      <a:pt x="0" y="249308"/>
                    </a:cubicBezTo>
                  </a:path>
                </a:pathLst>
              </a:custGeom>
              <a:solidFill>
                <a:srgbClr val="BA3A5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81" name="Google Shape;2481;p40"/>
              <p:cNvSpPr/>
              <p:nvPr/>
            </p:nvSpPr>
            <p:spPr>
              <a:xfrm>
                <a:off x="5917406" y="1894696"/>
                <a:ext cx="88532" cy="261492"/>
              </a:xfrm>
              <a:custGeom>
                <a:avLst/>
                <a:gdLst/>
                <a:ahLst/>
                <a:cxnLst/>
                <a:rect l="l" t="t" r="r" b="b"/>
                <a:pathLst>
                  <a:path w="88532" h="261492" extrusionOk="0">
                    <a:moveTo>
                      <a:pt x="17240" y="261492"/>
                    </a:moveTo>
                    <a:cubicBezTo>
                      <a:pt x="11468" y="261492"/>
                      <a:pt x="5696" y="261016"/>
                      <a:pt x="0" y="260064"/>
                    </a:cubicBezTo>
                    <a:lnTo>
                      <a:pt x="3048" y="242549"/>
                    </a:lnTo>
                    <a:cubicBezTo>
                      <a:pt x="25222" y="246205"/>
                      <a:pt x="47949" y="241150"/>
                      <a:pt x="66484" y="228461"/>
                    </a:cubicBezTo>
                    <a:cubicBezTo>
                      <a:pt x="69056" y="226747"/>
                      <a:pt x="70580" y="225319"/>
                      <a:pt x="70866" y="224367"/>
                    </a:cubicBezTo>
                    <a:cubicBezTo>
                      <a:pt x="70990" y="222368"/>
                      <a:pt x="70733" y="220369"/>
                      <a:pt x="70104" y="218466"/>
                    </a:cubicBezTo>
                    <a:lnTo>
                      <a:pt x="20764" y="3998"/>
                    </a:lnTo>
                    <a:lnTo>
                      <a:pt x="38100" y="0"/>
                    </a:lnTo>
                    <a:lnTo>
                      <a:pt x="87439" y="214468"/>
                    </a:lnTo>
                    <a:cubicBezTo>
                      <a:pt x="88897" y="219503"/>
                      <a:pt x="88897" y="224853"/>
                      <a:pt x="87439" y="229889"/>
                    </a:cubicBezTo>
                    <a:cubicBezTo>
                      <a:pt x="85315" y="235429"/>
                      <a:pt x="81391" y="240084"/>
                      <a:pt x="76295" y="243120"/>
                    </a:cubicBezTo>
                    <a:cubicBezTo>
                      <a:pt x="58912" y="255048"/>
                      <a:pt x="38329" y="261445"/>
                      <a:pt x="17240" y="261492"/>
                    </a:cubicBezTo>
                    <a:close/>
                  </a:path>
                </a:pathLst>
              </a:custGeom>
              <a:solidFill>
                <a:srgbClr val="1D162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82" name="Google Shape;2482;p40"/>
              <p:cNvSpPr/>
              <p:nvPr/>
            </p:nvSpPr>
            <p:spPr>
              <a:xfrm>
                <a:off x="5594413" y="2146669"/>
                <a:ext cx="129444" cy="134305"/>
              </a:xfrm>
              <a:custGeom>
                <a:avLst/>
                <a:gdLst/>
                <a:ahLst/>
                <a:cxnLst/>
                <a:rect l="l" t="t" r="r" b="b"/>
                <a:pathLst>
                  <a:path w="129444" h="134305" extrusionOk="0">
                    <a:moveTo>
                      <a:pt x="120587" y="134221"/>
                    </a:moveTo>
                    <a:cubicBezTo>
                      <a:pt x="100089" y="135011"/>
                      <a:pt x="79753" y="130280"/>
                      <a:pt x="61722" y="120513"/>
                    </a:cubicBezTo>
                    <a:cubicBezTo>
                      <a:pt x="41701" y="108005"/>
                      <a:pt x="26213" y="89423"/>
                      <a:pt x="17526" y="67491"/>
                    </a:cubicBezTo>
                    <a:cubicBezTo>
                      <a:pt x="9420" y="46854"/>
                      <a:pt x="3553" y="25407"/>
                      <a:pt x="0" y="3522"/>
                    </a:cubicBezTo>
                    <a:lnTo>
                      <a:pt x="17431" y="0"/>
                    </a:lnTo>
                    <a:cubicBezTo>
                      <a:pt x="20746" y="20676"/>
                      <a:pt x="26270" y="40942"/>
                      <a:pt x="33909" y="60447"/>
                    </a:cubicBezTo>
                    <a:cubicBezTo>
                      <a:pt x="41158" y="78848"/>
                      <a:pt x="54026" y="94507"/>
                      <a:pt x="70675" y="105187"/>
                    </a:cubicBezTo>
                    <a:cubicBezTo>
                      <a:pt x="88516" y="114364"/>
                      <a:pt x="108614" y="118229"/>
                      <a:pt x="128588" y="116325"/>
                    </a:cubicBezTo>
                    <a:lnTo>
                      <a:pt x="129445" y="134030"/>
                    </a:lnTo>
                    <a:cubicBezTo>
                      <a:pt x="125921" y="134221"/>
                      <a:pt x="122968" y="134221"/>
                      <a:pt x="120587" y="134221"/>
                    </a:cubicBezTo>
                    <a:close/>
                  </a:path>
                </a:pathLst>
              </a:custGeom>
              <a:solidFill>
                <a:srgbClr val="1D162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83" name="Google Shape;2483;p40"/>
              <p:cNvSpPr/>
              <p:nvPr/>
            </p:nvSpPr>
            <p:spPr>
              <a:xfrm>
                <a:off x="5402690" y="1782584"/>
                <a:ext cx="139186" cy="138973"/>
              </a:xfrm>
              <a:custGeom>
                <a:avLst/>
                <a:gdLst/>
                <a:ahLst/>
                <a:cxnLst/>
                <a:rect l="l" t="t" r="r" b="b"/>
                <a:pathLst>
                  <a:path w="139186" h="138973" extrusionOk="0">
                    <a:moveTo>
                      <a:pt x="21131" y="133910"/>
                    </a:moveTo>
                    <a:lnTo>
                      <a:pt x="117428" y="62135"/>
                    </a:lnTo>
                    <a:cubicBezTo>
                      <a:pt x="127753" y="56243"/>
                      <a:pt x="135450" y="46648"/>
                      <a:pt x="138955" y="35291"/>
                    </a:cubicBezTo>
                    <a:cubicBezTo>
                      <a:pt x="140165" y="25848"/>
                      <a:pt x="136593" y="16424"/>
                      <a:pt x="129430" y="10160"/>
                    </a:cubicBezTo>
                    <a:cubicBezTo>
                      <a:pt x="122096" y="4182"/>
                      <a:pt x="113066" y="651"/>
                      <a:pt x="103617" y="70"/>
                    </a:cubicBezTo>
                    <a:cubicBezTo>
                      <a:pt x="75804" y="-1063"/>
                      <a:pt x="49220" y="11579"/>
                      <a:pt x="32561" y="33863"/>
                    </a:cubicBezTo>
                    <a:cubicBezTo>
                      <a:pt x="16378" y="56043"/>
                      <a:pt x="5738" y="81754"/>
                      <a:pt x="1509" y="108875"/>
                    </a:cubicBezTo>
                    <a:cubicBezTo>
                      <a:pt x="-891" y="116652"/>
                      <a:pt x="-415" y="125029"/>
                      <a:pt x="2843" y="132482"/>
                    </a:cubicBezTo>
                    <a:cubicBezTo>
                      <a:pt x="6557" y="139431"/>
                      <a:pt x="18083" y="142097"/>
                      <a:pt x="21131" y="133910"/>
                    </a:cubicBezTo>
                    <a:close/>
                  </a:path>
                </a:pathLst>
              </a:custGeom>
              <a:solidFill>
                <a:srgbClr val="1A12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84" name="Google Shape;2484;p40"/>
              <p:cNvSpPr/>
              <p:nvPr/>
            </p:nvSpPr>
            <p:spPr>
              <a:xfrm>
                <a:off x="6246959" y="1689712"/>
                <a:ext cx="161224" cy="113969"/>
              </a:xfrm>
              <a:custGeom>
                <a:avLst/>
                <a:gdLst/>
                <a:ahLst/>
                <a:cxnLst/>
                <a:rect l="l" t="t" r="r" b="b"/>
                <a:pathLst>
                  <a:path w="161224" h="113969" extrusionOk="0">
                    <a:moveTo>
                      <a:pt x="679" y="44871"/>
                    </a:moveTo>
                    <a:cubicBezTo>
                      <a:pt x="44751" y="67717"/>
                      <a:pt x="89356" y="89706"/>
                      <a:pt x="134505" y="110839"/>
                    </a:cubicBezTo>
                    <a:cubicBezTo>
                      <a:pt x="139934" y="113314"/>
                      <a:pt x="146792" y="115789"/>
                      <a:pt x="151554" y="112076"/>
                    </a:cubicBezTo>
                    <a:cubicBezTo>
                      <a:pt x="153821" y="109849"/>
                      <a:pt x="155383" y="107003"/>
                      <a:pt x="156031" y="103890"/>
                    </a:cubicBezTo>
                    <a:cubicBezTo>
                      <a:pt x="161546" y="87195"/>
                      <a:pt x="162689" y="69369"/>
                      <a:pt x="159365" y="52105"/>
                    </a:cubicBezTo>
                    <a:cubicBezTo>
                      <a:pt x="155946" y="34681"/>
                      <a:pt x="145373" y="19487"/>
                      <a:pt x="130218" y="10221"/>
                    </a:cubicBezTo>
                    <a:cubicBezTo>
                      <a:pt x="123379" y="6589"/>
                      <a:pt x="116026" y="4021"/>
                      <a:pt x="108406" y="2606"/>
                    </a:cubicBezTo>
                    <a:cubicBezTo>
                      <a:pt x="76297" y="-3899"/>
                      <a:pt x="42922" y="1876"/>
                      <a:pt x="14871" y="18788"/>
                    </a:cubicBezTo>
                    <a:cubicBezTo>
                      <a:pt x="6393" y="23929"/>
                      <a:pt x="-2560" y="34019"/>
                      <a:pt x="679" y="44871"/>
                    </a:cubicBezTo>
                    <a:close/>
                  </a:path>
                </a:pathLst>
              </a:custGeom>
              <a:solidFill>
                <a:srgbClr val="1A12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85" name="Google Shape;2485;p40"/>
              <p:cNvSpPr/>
              <p:nvPr/>
            </p:nvSpPr>
            <p:spPr>
              <a:xfrm>
                <a:off x="5314759" y="2678601"/>
                <a:ext cx="862393" cy="87481"/>
              </a:xfrm>
              <a:custGeom>
                <a:avLst/>
                <a:gdLst/>
                <a:ahLst/>
                <a:cxnLst/>
                <a:rect l="l" t="t" r="r" b="b"/>
                <a:pathLst>
                  <a:path w="862393" h="87481" extrusionOk="0">
                    <a:moveTo>
                      <a:pt x="479393" y="87481"/>
                    </a:moveTo>
                    <a:cubicBezTo>
                      <a:pt x="340042" y="87481"/>
                      <a:pt x="209360" y="65397"/>
                      <a:pt x="0" y="12946"/>
                    </a:cubicBezTo>
                    <a:lnTo>
                      <a:pt x="3239" y="0"/>
                    </a:lnTo>
                    <a:cubicBezTo>
                      <a:pt x="373190" y="92717"/>
                      <a:pt x="495967" y="89956"/>
                      <a:pt x="860489" y="38077"/>
                    </a:cubicBezTo>
                    <a:lnTo>
                      <a:pt x="862394" y="51308"/>
                    </a:lnTo>
                    <a:cubicBezTo>
                      <a:pt x="701707" y="74155"/>
                      <a:pt x="587883" y="87481"/>
                      <a:pt x="479393" y="87481"/>
                    </a:cubicBezTo>
                    <a:close/>
                  </a:path>
                </a:pathLst>
              </a:custGeom>
              <a:solidFill>
                <a:srgbClr val="1D162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86" name="Google Shape;2486;p40"/>
              <p:cNvSpPr/>
              <p:nvPr/>
            </p:nvSpPr>
            <p:spPr>
              <a:xfrm>
                <a:off x="4985004" y="2131628"/>
                <a:ext cx="473011" cy="310135"/>
              </a:xfrm>
              <a:custGeom>
                <a:avLst/>
                <a:gdLst/>
                <a:ahLst/>
                <a:cxnLst/>
                <a:rect l="l" t="t" r="r" b="b"/>
                <a:pathLst>
                  <a:path w="473011" h="310135" extrusionOk="0">
                    <a:moveTo>
                      <a:pt x="473012" y="155068"/>
                    </a:moveTo>
                    <a:cubicBezTo>
                      <a:pt x="473012" y="240709"/>
                      <a:pt x="367124" y="310135"/>
                      <a:pt x="236506" y="310135"/>
                    </a:cubicBezTo>
                    <a:cubicBezTo>
                      <a:pt x="105887" y="310135"/>
                      <a:pt x="0" y="240709"/>
                      <a:pt x="0" y="155068"/>
                    </a:cubicBezTo>
                    <a:cubicBezTo>
                      <a:pt x="0" y="69426"/>
                      <a:pt x="105887" y="0"/>
                      <a:pt x="236506" y="0"/>
                    </a:cubicBezTo>
                    <a:cubicBezTo>
                      <a:pt x="367124" y="0"/>
                      <a:pt x="473012" y="69426"/>
                      <a:pt x="473012" y="155068"/>
                    </a:cubicBezTo>
                    <a:close/>
                  </a:path>
                </a:pathLst>
              </a:custGeom>
              <a:solidFill>
                <a:srgbClr val="BA3A5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87" name="Google Shape;2487;p40"/>
              <p:cNvSpPr/>
              <p:nvPr/>
            </p:nvSpPr>
            <p:spPr>
              <a:xfrm>
                <a:off x="5077872" y="2145336"/>
                <a:ext cx="33718" cy="33697"/>
              </a:xfrm>
              <a:custGeom>
                <a:avLst/>
                <a:gdLst/>
                <a:ahLst/>
                <a:cxnLst/>
                <a:rect l="l" t="t" r="r" b="b"/>
                <a:pathLst>
                  <a:path w="33718" h="33697" extrusionOk="0">
                    <a:moveTo>
                      <a:pt x="33718" y="16849"/>
                    </a:moveTo>
                    <a:cubicBezTo>
                      <a:pt x="33718" y="26154"/>
                      <a:pt x="26170" y="33698"/>
                      <a:pt x="16859" y="33698"/>
                    </a:cubicBezTo>
                    <a:cubicBezTo>
                      <a:pt x="7548" y="33698"/>
                      <a:pt x="0" y="26154"/>
                      <a:pt x="0" y="16849"/>
                    </a:cubicBezTo>
                    <a:cubicBezTo>
                      <a:pt x="0" y="7544"/>
                      <a:pt x="7548" y="0"/>
                      <a:pt x="16859" y="0"/>
                    </a:cubicBezTo>
                    <a:cubicBezTo>
                      <a:pt x="26170" y="0"/>
                      <a:pt x="33718" y="7543"/>
                      <a:pt x="33718" y="16849"/>
                    </a:cubicBezTo>
                    <a:close/>
                  </a:path>
                </a:pathLst>
              </a:custGeom>
              <a:solidFill>
                <a:srgbClr val="8C2D3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88" name="Google Shape;2488;p40"/>
              <p:cNvSpPr/>
              <p:nvPr/>
            </p:nvSpPr>
            <p:spPr>
              <a:xfrm>
                <a:off x="5209413" y="2145336"/>
                <a:ext cx="33718" cy="33697"/>
              </a:xfrm>
              <a:custGeom>
                <a:avLst/>
                <a:gdLst/>
                <a:ahLst/>
                <a:cxnLst/>
                <a:rect l="l" t="t" r="r" b="b"/>
                <a:pathLst>
                  <a:path w="33718" h="33697" extrusionOk="0">
                    <a:moveTo>
                      <a:pt x="33719" y="16849"/>
                    </a:moveTo>
                    <a:cubicBezTo>
                      <a:pt x="33719" y="26154"/>
                      <a:pt x="26170" y="33698"/>
                      <a:pt x="16859" y="33698"/>
                    </a:cubicBezTo>
                    <a:cubicBezTo>
                      <a:pt x="7548" y="33698"/>
                      <a:pt x="0" y="26154"/>
                      <a:pt x="0" y="16849"/>
                    </a:cubicBezTo>
                    <a:cubicBezTo>
                      <a:pt x="0" y="7544"/>
                      <a:pt x="7548" y="0"/>
                      <a:pt x="16859" y="0"/>
                    </a:cubicBezTo>
                    <a:cubicBezTo>
                      <a:pt x="26170" y="0"/>
                      <a:pt x="33719" y="7543"/>
                      <a:pt x="33719" y="16849"/>
                    </a:cubicBezTo>
                    <a:close/>
                  </a:path>
                </a:pathLst>
              </a:custGeom>
              <a:solidFill>
                <a:srgbClr val="8C2D3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89" name="Google Shape;2489;p40"/>
              <p:cNvSpPr/>
              <p:nvPr/>
            </p:nvSpPr>
            <p:spPr>
              <a:xfrm>
                <a:off x="5353050" y="2145336"/>
                <a:ext cx="33718" cy="33697"/>
              </a:xfrm>
              <a:custGeom>
                <a:avLst/>
                <a:gdLst/>
                <a:ahLst/>
                <a:cxnLst/>
                <a:rect l="l" t="t" r="r" b="b"/>
                <a:pathLst>
                  <a:path w="33718" h="33697" extrusionOk="0">
                    <a:moveTo>
                      <a:pt x="33718" y="16849"/>
                    </a:moveTo>
                    <a:cubicBezTo>
                      <a:pt x="33718" y="26154"/>
                      <a:pt x="26170" y="33698"/>
                      <a:pt x="16859" y="33698"/>
                    </a:cubicBezTo>
                    <a:cubicBezTo>
                      <a:pt x="7548" y="33698"/>
                      <a:pt x="0" y="26154"/>
                      <a:pt x="0" y="16849"/>
                    </a:cubicBezTo>
                    <a:cubicBezTo>
                      <a:pt x="0" y="7544"/>
                      <a:pt x="7548" y="0"/>
                      <a:pt x="16859" y="0"/>
                    </a:cubicBezTo>
                    <a:cubicBezTo>
                      <a:pt x="26170" y="0"/>
                      <a:pt x="33718" y="7543"/>
                      <a:pt x="33718" y="16849"/>
                    </a:cubicBezTo>
                    <a:close/>
                  </a:path>
                </a:pathLst>
              </a:custGeom>
              <a:solidFill>
                <a:srgbClr val="8C2D3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90" name="Google Shape;2490;p40"/>
              <p:cNvSpPr/>
              <p:nvPr/>
            </p:nvSpPr>
            <p:spPr>
              <a:xfrm>
                <a:off x="5139404" y="2225012"/>
                <a:ext cx="33718" cy="33697"/>
              </a:xfrm>
              <a:custGeom>
                <a:avLst/>
                <a:gdLst/>
                <a:ahLst/>
                <a:cxnLst/>
                <a:rect l="l" t="t" r="r" b="b"/>
                <a:pathLst>
                  <a:path w="33718" h="33697" extrusionOk="0">
                    <a:moveTo>
                      <a:pt x="33719" y="16849"/>
                    </a:moveTo>
                    <a:cubicBezTo>
                      <a:pt x="33719" y="26154"/>
                      <a:pt x="26170" y="33698"/>
                      <a:pt x="16859" y="33698"/>
                    </a:cubicBezTo>
                    <a:cubicBezTo>
                      <a:pt x="7548" y="33698"/>
                      <a:pt x="0" y="26154"/>
                      <a:pt x="0" y="16849"/>
                    </a:cubicBezTo>
                    <a:cubicBezTo>
                      <a:pt x="0" y="7544"/>
                      <a:pt x="7548" y="0"/>
                      <a:pt x="16859" y="0"/>
                    </a:cubicBezTo>
                    <a:cubicBezTo>
                      <a:pt x="26170" y="0"/>
                      <a:pt x="33719" y="7543"/>
                      <a:pt x="33719" y="16849"/>
                    </a:cubicBezTo>
                    <a:close/>
                  </a:path>
                </a:pathLst>
              </a:custGeom>
              <a:solidFill>
                <a:srgbClr val="8C2D3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91" name="Google Shape;2491;p40"/>
              <p:cNvSpPr/>
              <p:nvPr/>
            </p:nvSpPr>
            <p:spPr>
              <a:xfrm>
                <a:off x="5287803" y="2225012"/>
                <a:ext cx="33718" cy="33697"/>
              </a:xfrm>
              <a:custGeom>
                <a:avLst/>
                <a:gdLst/>
                <a:ahLst/>
                <a:cxnLst/>
                <a:rect l="l" t="t" r="r" b="b"/>
                <a:pathLst>
                  <a:path w="33718" h="33697" extrusionOk="0">
                    <a:moveTo>
                      <a:pt x="33719" y="16849"/>
                    </a:moveTo>
                    <a:cubicBezTo>
                      <a:pt x="33719" y="26154"/>
                      <a:pt x="26170" y="33698"/>
                      <a:pt x="16859" y="33698"/>
                    </a:cubicBezTo>
                    <a:cubicBezTo>
                      <a:pt x="7548" y="33698"/>
                      <a:pt x="0" y="26154"/>
                      <a:pt x="0" y="16849"/>
                    </a:cubicBezTo>
                    <a:cubicBezTo>
                      <a:pt x="0" y="7544"/>
                      <a:pt x="7548" y="0"/>
                      <a:pt x="16859" y="0"/>
                    </a:cubicBezTo>
                    <a:cubicBezTo>
                      <a:pt x="26170" y="0"/>
                      <a:pt x="33719" y="7543"/>
                      <a:pt x="33719" y="16849"/>
                    </a:cubicBezTo>
                    <a:close/>
                  </a:path>
                </a:pathLst>
              </a:custGeom>
              <a:solidFill>
                <a:srgbClr val="8C2D3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92" name="Google Shape;2492;p40"/>
              <p:cNvSpPr/>
              <p:nvPr/>
            </p:nvSpPr>
            <p:spPr>
              <a:xfrm>
                <a:off x="6201060" y="2146383"/>
                <a:ext cx="473011" cy="310135"/>
              </a:xfrm>
              <a:custGeom>
                <a:avLst/>
                <a:gdLst/>
                <a:ahLst/>
                <a:cxnLst/>
                <a:rect l="l" t="t" r="r" b="b"/>
                <a:pathLst>
                  <a:path w="473011" h="310135" extrusionOk="0">
                    <a:moveTo>
                      <a:pt x="473012" y="155068"/>
                    </a:moveTo>
                    <a:cubicBezTo>
                      <a:pt x="473012" y="240709"/>
                      <a:pt x="367124" y="310135"/>
                      <a:pt x="236506" y="310135"/>
                    </a:cubicBezTo>
                    <a:cubicBezTo>
                      <a:pt x="105887" y="310135"/>
                      <a:pt x="0" y="240709"/>
                      <a:pt x="0" y="155068"/>
                    </a:cubicBezTo>
                    <a:cubicBezTo>
                      <a:pt x="0" y="69426"/>
                      <a:pt x="105887" y="0"/>
                      <a:pt x="236506" y="0"/>
                    </a:cubicBezTo>
                    <a:cubicBezTo>
                      <a:pt x="367124" y="0"/>
                      <a:pt x="473012" y="69426"/>
                      <a:pt x="473012" y="155068"/>
                    </a:cubicBezTo>
                    <a:close/>
                  </a:path>
                </a:pathLst>
              </a:custGeom>
              <a:solidFill>
                <a:srgbClr val="BA3A5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93" name="Google Shape;2493;p40"/>
              <p:cNvSpPr/>
              <p:nvPr/>
            </p:nvSpPr>
            <p:spPr>
              <a:xfrm>
                <a:off x="6293929" y="2160091"/>
                <a:ext cx="33718" cy="33697"/>
              </a:xfrm>
              <a:custGeom>
                <a:avLst/>
                <a:gdLst/>
                <a:ahLst/>
                <a:cxnLst/>
                <a:rect l="l" t="t" r="r" b="b"/>
                <a:pathLst>
                  <a:path w="33718" h="33697" extrusionOk="0">
                    <a:moveTo>
                      <a:pt x="33719" y="16849"/>
                    </a:moveTo>
                    <a:cubicBezTo>
                      <a:pt x="33719" y="26154"/>
                      <a:pt x="26170" y="33698"/>
                      <a:pt x="16859" y="33698"/>
                    </a:cubicBezTo>
                    <a:cubicBezTo>
                      <a:pt x="7548" y="33698"/>
                      <a:pt x="0" y="26155"/>
                      <a:pt x="0" y="16849"/>
                    </a:cubicBezTo>
                    <a:cubicBezTo>
                      <a:pt x="0" y="7544"/>
                      <a:pt x="7548" y="0"/>
                      <a:pt x="16859" y="0"/>
                    </a:cubicBezTo>
                    <a:cubicBezTo>
                      <a:pt x="26170" y="0"/>
                      <a:pt x="33719" y="7543"/>
                      <a:pt x="33719" y="16849"/>
                    </a:cubicBezTo>
                    <a:close/>
                  </a:path>
                </a:pathLst>
              </a:custGeom>
              <a:solidFill>
                <a:srgbClr val="8C2D3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94" name="Google Shape;2494;p40"/>
              <p:cNvSpPr/>
              <p:nvPr/>
            </p:nvSpPr>
            <p:spPr>
              <a:xfrm>
                <a:off x="6425469" y="2160091"/>
                <a:ext cx="33718" cy="33697"/>
              </a:xfrm>
              <a:custGeom>
                <a:avLst/>
                <a:gdLst/>
                <a:ahLst/>
                <a:cxnLst/>
                <a:rect l="l" t="t" r="r" b="b"/>
                <a:pathLst>
                  <a:path w="33718" h="33697" extrusionOk="0">
                    <a:moveTo>
                      <a:pt x="33719" y="16849"/>
                    </a:moveTo>
                    <a:cubicBezTo>
                      <a:pt x="33719" y="26154"/>
                      <a:pt x="26170" y="33698"/>
                      <a:pt x="16859" y="33698"/>
                    </a:cubicBezTo>
                    <a:cubicBezTo>
                      <a:pt x="7548" y="33698"/>
                      <a:pt x="0" y="26155"/>
                      <a:pt x="0" y="16849"/>
                    </a:cubicBezTo>
                    <a:cubicBezTo>
                      <a:pt x="0" y="7544"/>
                      <a:pt x="7548" y="0"/>
                      <a:pt x="16859" y="0"/>
                    </a:cubicBezTo>
                    <a:cubicBezTo>
                      <a:pt x="26170" y="0"/>
                      <a:pt x="33719" y="7543"/>
                      <a:pt x="33719" y="16849"/>
                    </a:cubicBezTo>
                    <a:close/>
                  </a:path>
                </a:pathLst>
              </a:custGeom>
              <a:solidFill>
                <a:srgbClr val="8C2D3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95" name="Google Shape;2495;p40"/>
              <p:cNvSpPr/>
              <p:nvPr/>
            </p:nvSpPr>
            <p:spPr>
              <a:xfrm>
                <a:off x="6569106" y="2160091"/>
                <a:ext cx="33718" cy="33697"/>
              </a:xfrm>
              <a:custGeom>
                <a:avLst/>
                <a:gdLst/>
                <a:ahLst/>
                <a:cxnLst/>
                <a:rect l="l" t="t" r="r" b="b"/>
                <a:pathLst>
                  <a:path w="33718" h="33697" extrusionOk="0">
                    <a:moveTo>
                      <a:pt x="33718" y="16849"/>
                    </a:moveTo>
                    <a:cubicBezTo>
                      <a:pt x="33718" y="26154"/>
                      <a:pt x="26170" y="33698"/>
                      <a:pt x="16859" y="33698"/>
                    </a:cubicBezTo>
                    <a:cubicBezTo>
                      <a:pt x="7548" y="33698"/>
                      <a:pt x="0" y="26155"/>
                      <a:pt x="0" y="16849"/>
                    </a:cubicBezTo>
                    <a:cubicBezTo>
                      <a:pt x="0" y="7544"/>
                      <a:pt x="7548" y="0"/>
                      <a:pt x="16859" y="0"/>
                    </a:cubicBezTo>
                    <a:cubicBezTo>
                      <a:pt x="26170" y="0"/>
                      <a:pt x="33718" y="7543"/>
                      <a:pt x="33718" y="16849"/>
                    </a:cubicBezTo>
                    <a:close/>
                  </a:path>
                </a:pathLst>
              </a:custGeom>
              <a:solidFill>
                <a:srgbClr val="8C2D3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96" name="Google Shape;2496;p40"/>
              <p:cNvSpPr/>
              <p:nvPr/>
            </p:nvSpPr>
            <p:spPr>
              <a:xfrm>
                <a:off x="6355461" y="2239766"/>
                <a:ext cx="33718" cy="33697"/>
              </a:xfrm>
              <a:custGeom>
                <a:avLst/>
                <a:gdLst/>
                <a:ahLst/>
                <a:cxnLst/>
                <a:rect l="l" t="t" r="r" b="b"/>
                <a:pathLst>
                  <a:path w="33718" h="33697" extrusionOk="0">
                    <a:moveTo>
                      <a:pt x="33718" y="16849"/>
                    </a:moveTo>
                    <a:cubicBezTo>
                      <a:pt x="33718" y="26154"/>
                      <a:pt x="26170" y="33698"/>
                      <a:pt x="16859" y="33698"/>
                    </a:cubicBezTo>
                    <a:cubicBezTo>
                      <a:pt x="7548" y="33698"/>
                      <a:pt x="0" y="26154"/>
                      <a:pt x="0" y="16849"/>
                    </a:cubicBezTo>
                    <a:cubicBezTo>
                      <a:pt x="0" y="7544"/>
                      <a:pt x="7548" y="0"/>
                      <a:pt x="16859" y="0"/>
                    </a:cubicBezTo>
                    <a:cubicBezTo>
                      <a:pt x="26170" y="0"/>
                      <a:pt x="33718" y="7543"/>
                      <a:pt x="33718" y="16849"/>
                    </a:cubicBezTo>
                    <a:close/>
                  </a:path>
                </a:pathLst>
              </a:custGeom>
              <a:solidFill>
                <a:srgbClr val="8C2D3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97" name="Google Shape;2497;p40"/>
              <p:cNvSpPr/>
              <p:nvPr/>
            </p:nvSpPr>
            <p:spPr>
              <a:xfrm>
                <a:off x="6503860" y="2239766"/>
                <a:ext cx="33718" cy="33697"/>
              </a:xfrm>
              <a:custGeom>
                <a:avLst/>
                <a:gdLst/>
                <a:ahLst/>
                <a:cxnLst/>
                <a:rect l="l" t="t" r="r" b="b"/>
                <a:pathLst>
                  <a:path w="33718" h="33697" extrusionOk="0">
                    <a:moveTo>
                      <a:pt x="33718" y="16849"/>
                    </a:moveTo>
                    <a:cubicBezTo>
                      <a:pt x="33718" y="26154"/>
                      <a:pt x="26170" y="33698"/>
                      <a:pt x="16859" y="33698"/>
                    </a:cubicBezTo>
                    <a:cubicBezTo>
                      <a:pt x="7548" y="33698"/>
                      <a:pt x="0" y="26154"/>
                      <a:pt x="0" y="16849"/>
                    </a:cubicBezTo>
                    <a:cubicBezTo>
                      <a:pt x="0" y="7544"/>
                      <a:pt x="7548" y="0"/>
                      <a:pt x="16859" y="0"/>
                    </a:cubicBezTo>
                    <a:cubicBezTo>
                      <a:pt x="26170" y="0"/>
                      <a:pt x="33718" y="7543"/>
                      <a:pt x="33718" y="16849"/>
                    </a:cubicBezTo>
                    <a:close/>
                  </a:path>
                </a:pathLst>
              </a:custGeom>
              <a:solidFill>
                <a:srgbClr val="8C2D3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98" name="Google Shape;2498;p40"/>
              <p:cNvSpPr/>
              <p:nvPr/>
            </p:nvSpPr>
            <p:spPr>
              <a:xfrm>
                <a:off x="4553775" y="825612"/>
                <a:ext cx="2397646" cy="1385025"/>
              </a:xfrm>
              <a:custGeom>
                <a:avLst/>
                <a:gdLst/>
                <a:ahLst/>
                <a:cxnLst/>
                <a:rect l="l" t="t" r="r" b="b"/>
                <a:pathLst>
                  <a:path w="2397646" h="1385025" extrusionOk="0">
                    <a:moveTo>
                      <a:pt x="236728" y="1351614"/>
                    </a:moveTo>
                    <a:cubicBezTo>
                      <a:pt x="335216" y="1312204"/>
                      <a:pt x="395414" y="1211396"/>
                      <a:pt x="428942" y="1110873"/>
                    </a:cubicBezTo>
                    <a:cubicBezTo>
                      <a:pt x="454993" y="1032321"/>
                      <a:pt x="469433" y="950382"/>
                      <a:pt x="471805" y="867658"/>
                    </a:cubicBezTo>
                    <a:cubicBezTo>
                      <a:pt x="482377" y="905734"/>
                      <a:pt x="495046" y="947904"/>
                      <a:pt x="527716" y="971036"/>
                    </a:cubicBezTo>
                    <a:cubicBezTo>
                      <a:pt x="555720" y="990836"/>
                      <a:pt x="593725" y="992454"/>
                      <a:pt x="626395" y="981983"/>
                    </a:cubicBezTo>
                    <a:cubicBezTo>
                      <a:pt x="658552" y="970065"/>
                      <a:pt x="687784" y="951402"/>
                      <a:pt x="712120" y="927248"/>
                    </a:cubicBezTo>
                    <a:cubicBezTo>
                      <a:pt x="774890" y="870133"/>
                      <a:pt x="824611" y="798263"/>
                      <a:pt x="869092" y="730105"/>
                    </a:cubicBezTo>
                    <a:cubicBezTo>
                      <a:pt x="893915" y="783559"/>
                      <a:pt x="940959" y="823437"/>
                      <a:pt x="997775" y="839195"/>
                    </a:cubicBezTo>
                    <a:cubicBezTo>
                      <a:pt x="1071403" y="858995"/>
                      <a:pt x="1151318" y="834340"/>
                      <a:pt x="1214183" y="791599"/>
                    </a:cubicBezTo>
                    <a:cubicBezTo>
                      <a:pt x="1277048" y="748858"/>
                      <a:pt x="1325911" y="688221"/>
                      <a:pt x="1381442" y="636532"/>
                    </a:cubicBezTo>
                    <a:cubicBezTo>
                      <a:pt x="1380204" y="688411"/>
                      <a:pt x="1382395" y="748001"/>
                      <a:pt x="1422590" y="780843"/>
                    </a:cubicBezTo>
                    <a:cubicBezTo>
                      <a:pt x="1462786" y="813684"/>
                      <a:pt x="1522793" y="803974"/>
                      <a:pt x="1570894" y="784269"/>
                    </a:cubicBezTo>
                    <a:cubicBezTo>
                      <a:pt x="1631473" y="759520"/>
                      <a:pt x="1686623" y="721728"/>
                      <a:pt x="1754536" y="670039"/>
                    </a:cubicBezTo>
                    <a:cubicBezTo>
                      <a:pt x="1756061" y="715351"/>
                      <a:pt x="1758537" y="762661"/>
                      <a:pt x="1780921" y="802070"/>
                    </a:cubicBezTo>
                    <a:cubicBezTo>
                      <a:pt x="1808353" y="850142"/>
                      <a:pt x="1862074" y="878224"/>
                      <a:pt x="1916461" y="888409"/>
                    </a:cubicBezTo>
                    <a:cubicBezTo>
                      <a:pt x="1970849" y="898595"/>
                      <a:pt x="2026761" y="892312"/>
                      <a:pt x="2096389" y="886506"/>
                    </a:cubicBezTo>
                    <a:cubicBezTo>
                      <a:pt x="2086864" y="1019774"/>
                      <a:pt x="2078291" y="1155613"/>
                      <a:pt x="2116391" y="1283171"/>
                    </a:cubicBezTo>
                    <a:cubicBezTo>
                      <a:pt x="2129345" y="1326388"/>
                      <a:pt x="2153253" y="1373222"/>
                      <a:pt x="2200783" y="1385026"/>
                    </a:cubicBezTo>
                    <a:cubicBezTo>
                      <a:pt x="2219833" y="1284218"/>
                      <a:pt x="2235454" y="1182838"/>
                      <a:pt x="2245074" y="1076699"/>
                    </a:cubicBezTo>
                    <a:cubicBezTo>
                      <a:pt x="2269544" y="1053844"/>
                      <a:pt x="2300890" y="1039717"/>
                      <a:pt x="2334228" y="1036528"/>
                    </a:cubicBezTo>
                    <a:cubicBezTo>
                      <a:pt x="2369089" y="943811"/>
                      <a:pt x="2400903" y="847287"/>
                      <a:pt x="2397379" y="748382"/>
                    </a:cubicBezTo>
                    <a:cubicBezTo>
                      <a:pt x="2395569" y="701643"/>
                      <a:pt x="2384711" y="653190"/>
                      <a:pt x="2354897" y="617398"/>
                    </a:cubicBezTo>
                    <a:cubicBezTo>
                      <a:pt x="2309272" y="562282"/>
                      <a:pt x="2220404" y="549431"/>
                      <a:pt x="2162397" y="587032"/>
                    </a:cubicBezTo>
                    <a:cubicBezTo>
                      <a:pt x="2180913" y="546537"/>
                      <a:pt x="2171779" y="498768"/>
                      <a:pt x="2139632" y="467947"/>
                    </a:cubicBezTo>
                    <a:cubicBezTo>
                      <a:pt x="2104161" y="436709"/>
                      <a:pt x="2051412" y="435267"/>
                      <a:pt x="2014283" y="464520"/>
                    </a:cubicBezTo>
                    <a:cubicBezTo>
                      <a:pt x="2018665" y="430727"/>
                      <a:pt x="2022570" y="393792"/>
                      <a:pt x="2004758" y="364759"/>
                    </a:cubicBezTo>
                    <a:cubicBezTo>
                      <a:pt x="1992918" y="347514"/>
                      <a:pt x="1976393" y="334008"/>
                      <a:pt x="1957133" y="325825"/>
                    </a:cubicBezTo>
                    <a:cubicBezTo>
                      <a:pt x="1908356" y="302760"/>
                      <a:pt x="1851977" y="301927"/>
                      <a:pt x="1802542" y="323540"/>
                    </a:cubicBezTo>
                    <a:cubicBezTo>
                      <a:pt x="1820449" y="275373"/>
                      <a:pt x="1838547" y="223113"/>
                      <a:pt x="1824069" y="173803"/>
                    </a:cubicBezTo>
                    <a:cubicBezTo>
                      <a:pt x="1815391" y="147638"/>
                      <a:pt x="1800599" y="123914"/>
                      <a:pt x="1780921" y="104599"/>
                    </a:cubicBezTo>
                    <a:cubicBezTo>
                      <a:pt x="1689862" y="9407"/>
                      <a:pt x="1542224" y="-19151"/>
                      <a:pt x="1414399" y="12167"/>
                    </a:cubicBezTo>
                    <a:cubicBezTo>
                      <a:pt x="1286573" y="43486"/>
                      <a:pt x="1175988" y="127826"/>
                      <a:pt x="1085977" y="237868"/>
                    </a:cubicBezTo>
                    <a:cubicBezTo>
                      <a:pt x="1094549" y="156098"/>
                      <a:pt x="1018349" y="83847"/>
                      <a:pt x="937291" y="70615"/>
                    </a:cubicBezTo>
                    <a:cubicBezTo>
                      <a:pt x="856234" y="57384"/>
                      <a:pt x="774223" y="88987"/>
                      <a:pt x="702500" y="129254"/>
                    </a:cubicBezTo>
                    <a:cubicBezTo>
                      <a:pt x="597725" y="187892"/>
                      <a:pt x="501142" y="270423"/>
                      <a:pt x="439515" y="391603"/>
                    </a:cubicBezTo>
                    <a:cubicBezTo>
                      <a:pt x="418369" y="348385"/>
                      <a:pt x="361029" y="331537"/>
                      <a:pt x="315118" y="345910"/>
                    </a:cubicBezTo>
                    <a:cubicBezTo>
                      <a:pt x="269208" y="360284"/>
                      <a:pt x="234442" y="399028"/>
                      <a:pt x="212153" y="441674"/>
                    </a:cubicBezTo>
                    <a:cubicBezTo>
                      <a:pt x="176625" y="509450"/>
                      <a:pt x="167767" y="590649"/>
                      <a:pt x="188055" y="656522"/>
                    </a:cubicBezTo>
                    <a:cubicBezTo>
                      <a:pt x="158813" y="653000"/>
                      <a:pt x="129190" y="634628"/>
                      <a:pt x="102330" y="645575"/>
                    </a:cubicBezTo>
                    <a:cubicBezTo>
                      <a:pt x="86952" y="653561"/>
                      <a:pt x="74584" y="666323"/>
                      <a:pt x="67087" y="681938"/>
                    </a:cubicBezTo>
                    <a:cubicBezTo>
                      <a:pt x="412" y="793598"/>
                      <a:pt x="-17876" y="932769"/>
                      <a:pt x="18129" y="1079840"/>
                    </a:cubicBezTo>
                    <a:cubicBezTo>
                      <a:pt x="71703" y="1040545"/>
                      <a:pt x="145801" y="1045486"/>
                      <a:pt x="193675" y="1091549"/>
                    </a:cubicBezTo>
                    <a:cubicBezTo>
                      <a:pt x="187245" y="1180420"/>
                      <a:pt x="201999" y="1269549"/>
                      <a:pt x="236728" y="1351614"/>
                    </a:cubicBezTo>
                    <a:close/>
                  </a:path>
                </a:pathLst>
              </a:custGeom>
              <a:solidFill>
                <a:srgbClr val="1A12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99" name="Google Shape;2499;p40"/>
              <p:cNvSpPr/>
              <p:nvPr/>
            </p:nvSpPr>
            <p:spPr>
              <a:xfrm>
                <a:off x="4588668" y="1982272"/>
                <a:ext cx="178974" cy="63778"/>
              </a:xfrm>
              <a:custGeom>
                <a:avLst/>
                <a:gdLst/>
                <a:ahLst/>
                <a:cxnLst/>
                <a:rect l="l" t="t" r="r" b="b"/>
                <a:pathLst>
                  <a:path w="178974" h="63778" extrusionOk="0">
                    <a:moveTo>
                      <a:pt x="162877" y="63779"/>
                    </a:moveTo>
                    <a:cubicBezTo>
                      <a:pt x="104971" y="63693"/>
                      <a:pt x="48354" y="46692"/>
                      <a:pt x="0" y="14850"/>
                    </a:cubicBezTo>
                    <a:lnTo>
                      <a:pt x="9525" y="0"/>
                    </a:lnTo>
                    <a:cubicBezTo>
                      <a:pt x="59342" y="32860"/>
                      <a:pt x="118424" y="48814"/>
                      <a:pt x="178022" y="45502"/>
                    </a:cubicBezTo>
                    <a:lnTo>
                      <a:pt x="178975" y="63303"/>
                    </a:lnTo>
                    <a:cubicBezTo>
                      <a:pt x="173831" y="63588"/>
                      <a:pt x="168402" y="63779"/>
                      <a:pt x="162877" y="63779"/>
                    </a:cubicBezTo>
                    <a:close/>
                  </a:path>
                </a:pathLst>
              </a:custGeom>
              <a:solidFill>
                <a:srgbClr val="1D162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00" name="Google Shape;2500;p40"/>
              <p:cNvSpPr/>
              <p:nvPr/>
            </p:nvSpPr>
            <p:spPr>
              <a:xfrm>
                <a:off x="6753891" y="1946575"/>
                <a:ext cx="180689" cy="118133"/>
              </a:xfrm>
              <a:custGeom>
                <a:avLst/>
                <a:gdLst/>
                <a:ahLst/>
                <a:cxnLst/>
                <a:rect l="l" t="t" r="r" b="b"/>
                <a:pathLst>
                  <a:path w="180689" h="118133" extrusionOk="0">
                    <a:moveTo>
                      <a:pt x="2572" y="118133"/>
                    </a:moveTo>
                    <a:lnTo>
                      <a:pt x="0" y="100523"/>
                    </a:lnTo>
                    <a:cubicBezTo>
                      <a:pt x="66665" y="90604"/>
                      <a:pt x="126559" y="54393"/>
                      <a:pt x="166306" y="0"/>
                    </a:cubicBezTo>
                    <a:lnTo>
                      <a:pt x="180689" y="10471"/>
                    </a:lnTo>
                    <a:cubicBezTo>
                      <a:pt x="138074" y="68672"/>
                      <a:pt x="73943" y="107434"/>
                      <a:pt x="2572" y="118133"/>
                    </a:cubicBezTo>
                    <a:close/>
                  </a:path>
                </a:pathLst>
              </a:custGeom>
              <a:solidFill>
                <a:srgbClr val="1D162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2501" name="Google Shape;2501;p40"/>
          <p:cNvSpPr txBox="1"/>
          <p:nvPr/>
        </p:nvSpPr>
        <p:spPr>
          <a:xfrm>
            <a:off x="1252330" y="870005"/>
            <a:ext cx="8272663" cy="92328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5400" b="1" dirty="0" smtClean="0">
                <a:solidFill>
                  <a:srgbClr val="553396"/>
                </a:solidFill>
                <a:latin typeface="Times New Roman" panose="02020603050405020304" pitchFamily="18" charset="0"/>
                <a:ea typeface="Paytone One"/>
                <a:cs typeface="Times New Roman" panose="02020603050405020304" pitchFamily="18" charset="0"/>
                <a:sym typeface="Paytone One"/>
              </a:rPr>
              <a:t>HƯỚNG DẪN HỌC BÀI</a:t>
            </a:r>
            <a:endParaRPr sz="5400" b="1" dirty="0">
              <a:latin typeface="Times New Roman" panose="02020603050405020304" pitchFamily="18" charset="0"/>
              <a:cs typeface="Times New Roman" panose="02020603050405020304" pitchFamily="18" charset="0"/>
            </a:endParaRPr>
          </a:p>
        </p:txBody>
      </p:sp>
      <p:sp>
        <p:nvSpPr>
          <p:cNvPr id="2502" name="Google Shape;2502;p40"/>
          <p:cNvSpPr/>
          <p:nvPr/>
        </p:nvSpPr>
        <p:spPr>
          <a:xfrm>
            <a:off x="0" y="0"/>
            <a:ext cx="2584450" cy="1574164"/>
          </a:xfrm>
          <a:custGeom>
            <a:avLst/>
            <a:gdLst/>
            <a:ahLst/>
            <a:cxnLst/>
            <a:rect l="l" t="t" r="r" b="b"/>
            <a:pathLst>
              <a:path w="2584450" h="1574164" extrusionOk="0">
                <a:moveTo>
                  <a:pt x="0" y="0"/>
                </a:moveTo>
                <a:lnTo>
                  <a:pt x="0" y="1574165"/>
                </a:lnTo>
                <a:cubicBezTo>
                  <a:pt x="78359" y="1350772"/>
                  <a:pt x="184150" y="1136904"/>
                  <a:pt x="331407" y="951865"/>
                </a:cubicBezTo>
                <a:cubicBezTo>
                  <a:pt x="514985" y="721360"/>
                  <a:pt x="766509" y="537845"/>
                  <a:pt x="1053402" y="469900"/>
                </a:cubicBezTo>
                <a:cubicBezTo>
                  <a:pt x="1342327" y="401320"/>
                  <a:pt x="1648651" y="451295"/>
                  <a:pt x="1939036" y="389255"/>
                </a:cubicBezTo>
                <a:cubicBezTo>
                  <a:pt x="2189290" y="335661"/>
                  <a:pt x="2417890" y="194120"/>
                  <a:pt x="2584450" y="0"/>
                </a:cubicBezTo>
                <a:close/>
              </a:path>
            </a:pathLst>
          </a:custGeom>
          <a:solidFill>
            <a:srgbClr val="55339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03" name="Google Shape;2503;p40"/>
          <p:cNvSpPr/>
          <p:nvPr/>
        </p:nvSpPr>
        <p:spPr>
          <a:xfrm>
            <a:off x="9756393" y="4925504"/>
            <a:ext cx="2435606" cy="1932495"/>
          </a:xfrm>
          <a:custGeom>
            <a:avLst/>
            <a:gdLst/>
            <a:ahLst/>
            <a:cxnLst/>
            <a:rect l="l" t="t" r="r" b="b"/>
            <a:pathLst>
              <a:path w="2435606" h="1932495" extrusionOk="0">
                <a:moveTo>
                  <a:pt x="2435606" y="1932496"/>
                </a:moveTo>
                <a:lnTo>
                  <a:pt x="2435606" y="0"/>
                </a:lnTo>
                <a:cubicBezTo>
                  <a:pt x="2431987" y="7684"/>
                  <a:pt x="2428431" y="15304"/>
                  <a:pt x="2424875" y="22987"/>
                </a:cubicBezTo>
                <a:cubicBezTo>
                  <a:pt x="2288160" y="319024"/>
                  <a:pt x="2146364" y="645795"/>
                  <a:pt x="1856677" y="795528"/>
                </a:cubicBezTo>
                <a:cubicBezTo>
                  <a:pt x="1688910" y="882269"/>
                  <a:pt x="1494727" y="895858"/>
                  <a:pt x="1310069" y="936561"/>
                </a:cubicBezTo>
                <a:cubicBezTo>
                  <a:pt x="945135" y="1017969"/>
                  <a:pt x="613347" y="1207853"/>
                  <a:pt x="358267" y="1481265"/>
                </a:cubicBezTo>
                <a:cubicBezTo>
                  <a:pt x="228029" y="1621600"/>
                  <a:pt x="119190" y="1782509"/>
                  <a:pt x="0" y="1932496"/>
                </a:cubicBezTo>
                <a:close/>
              </a:path>
            </a:pathLst>
          </a:custGeom>
          <a:solidFill>
            <a:srgbClr val="FFD85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04" name="Google Shape;2504;p40"/>
          <p:cNvSpPr/>
          <p:nvPr/>
        </p:nvSpPr>
        <p:spPr>
          <a:xfrm>
            <a:off x="0" y="5096192"/>
            <a:ext cx="2732087" cy="1761807"/>
          </a:xfrm>
          <a:custGeom>
            <a:avLst/>
            <a:gdLst/>
            <a:ahLst/>
            <a:cxnLst/>
            <a:rect l="l" t="t" r="r" b="b"/>
            <a:pathLst>
              <a:path w="2732087" h="1761807" extrusionOk="0">
                <a:moveTo>
                  <a:pt x="2651570" y="1676527"/>
                </a:moveTo>
                <a:cubicBezTo>
                  <a:pt x="2428685" y="1424114"/>
                  <a:pt x="2259394" y="1098169"/>
                  <a:pt x="1950339" y="964692"/>
                </a:cubicBezTo>
                <a:cubicBezTo>
                  <a:pt x="1638554" y="830136"/>
                  <a:pt x="1276414" y="932942"/>
                  <a:pt x="942213" y="873189"/>
                </a:cubicBezTo>
                <a:cubicBezTo>
                  <a:pt x="554863" y="803339"/>
                  <a:pt x="230061" y="509842"/>
                  <a:pt x="62421" y="153734"/>
                </a:cubicBezTo>
                <a:cubicBezTo>
                  <a:pt x="38925" y="103619"/>
                  <a:pt x="18089" y="52305"/>
                  <a:pt x="0" y="0"/>
                </a:cubicBezTo>
                <a:lnTo>
                  <a:pt x="0" y="1761808"/>
                </a:lnTo>
                <a:lnTo>
                  <a:pt x="2732088" y="1761808"/>
                </a:lnTo>
                <a:cubicBezTo>
                  <a:pt x="2704357" y="1734249"/>
                  <a:pt x="2677522" y="1705801"/>
                  <a:pt x="2651570" y="1676527"/>
                </a:cubicBezTo>
                <a:close/>
              </a:path>
            </a:pathLst>
          </a:custGeom>
          <a:solidFill>
            <a:srgbClr val="00C3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05" name="Google Shape;2505;p40"/>
          <p:cNvSpPr/>
          <p:nvPr/>
        </p:nvSpPr>
        <p:spPr>
          <a:xfrm>
            <a:off x="7478268" y="0"/>
            <a:ext cx="4713985" cy="784944"/>
          </a:xfrm>
          <a:custGeom>
            <a:avLst/>
            <a:gdLst/>
            <a:ahLst/>
            <a:cxnLst/>
            <a:rect l="l" t="t" r="r" b="b"/>
            <a:pathLst>
              <a:path w="4713985" h="784944" extrusionOk="0">
                <a:moveTo>
                  <a:pt x="4713732" y="0"/>
                </a:moveTo>
                <a:lnTo>
                  <a:pt x="0" y="0"/>
                </a:lnTo>
                <a:cubicBezTo>
                  <a:pt x="326009" y="366713"/>
                  <a:pt x="722757" y="680784"/>
                  <a:pt x="1200150" y="763016"/>
                </a:cubicBezTo>
                <a:cubicBezTo>
                  <a:pt x="1635062" y="837946"/>
                  <a:pt x="2078609" y="709549"/>
                  <a:pt x="2489644" y="548958"/>
                </a:cubicBezTo>
                <a:cubicBezTo>
                  <a:pt x="2749994" y="447357"/>
                  <a:pt x="3006153" y="331788"/>
                  <a:pt x="3277997" y="267907"/>
                </a:cubicBezTo>
                <a:cubicBezTo>
                  <a:pt x="3549840" y="204026"/>
                  <a:pt x="3843845" y="195072"/>
                  <a:pt x="4100957" y="303975"/>
                </a:cubicBezTo>
                <a:cubicBezTo>
                  <a:pt x="4272407" y="376555"/>
                  <a:pt x="4418457" y="497014"/>
                  <a:pt x="4558601" y="618998"/>
                </a:cubicBezTo>
                <a:cubicBezTo>
                  <a:pt x="4610799" y="664337"/>
                  <a:pt x="4662614" y="710140"/>
                  <a:pt x="4713986" y="756412"/>
                </a:cubicBezTo>
                <a:close/>
              </a:path>
            </a:pathLst>
          </a:custGeom>
          <a:solidFill>
            <a:srgbClr val="FF6A9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06" name="Google Shape;2506;p40"/>
          <p:cNvSpPr/>
          <p:nvPr/>
        </p:nvSpPr>
        <p:spPr>
          <a:xfrm flipH="1">
            <a:off x="5914210" y="1208877"/>
            <a:ext cx="88483" cy="88410"/>
          </a:xfrm>
          <a:custGeom>
            <a:avLst/>
            <a:gdLst/>
            <a:ahLst/>
            <a:cxnLst/>
            <a:rect l="l" t="t" r="r" b="b"/>
            <a:pathLst>
              <a:path w="88483" h="88410" extrusionOk="0">
                <a:moveTo>
                  <a:pt x="88484" y="44205"/>
                </a:moveTo>
                <a:cubicBezTo>
                  <a:pt x="88484" y="68619"/>
                  <a:pt x="68676" y="88410"/>
                  <a:pt x="44242" y="88410"/>
                </a:cubicBezTo>
                <a:cubicBezTo>
                  <a:pt x="19808" y="88410"/>
                  <a:pt x="0" y="68619"/>
                  <a:pt x="0" y="44205"/>
                </a:cubicBezTo>
                <a:cubicBezTo>
                  <a:pt x="0" y="19791"/>
                  <a:pt x="19807" y="0"/>
                  <a:pt x="44242" y="0"/>
                </a:cubicBezTo>
                <a:cubicBezTo>
                  <a:pt x="68676" y="0"/>
                  <a:pt x="88484" y="19792"/>
                  <a:pt x="88484" y="44205"/>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07" name="Google Shape;2507;p40"/>
          <p:cNvSpPr/>
          <p:nvPr/>
        </p:nvSpPr>
        <p:spPr>
          <a:xfrm flipH="1">
            <a:off x="9374838" y="6443247"/>
            <a:ext cx="157178" cy="157048"/>
          </a:xfrm>
          <a:custGeom>
            <a:avLst/>
            <a:gdLst/>
            <a:ahLst/>
            <a:cxnLst/>
            <a:rect l="l" t="t" r="r" b="b"/>
            <a:pathLst>
              <a:path w="157178" h="157048" extrusionOk="0">
                <a:moveTo>
                  <a:pt x="157178" y="78524"/>
                </a:moveTo>
                <a:cubicBezTo>
                  <a:pt x="157178" y="121892"/>
                  <a:pt x="121993" y="157048"/>
                  <a:pt x="78589" y="157048"/>
                </a:cubicBezTo>
                <a:cubicBezTo>
                  <a:pt x="35186" y="157048"/>
                  <a:pt x="0" y="121892"/>
                  <a:pt x="0" y="78524"/>
                </a:cubicBezTo>
                <a:cubicBezTo>
                  <a:pt x="0" y="35157"/>
                  <a:pt x="35186" y="0"/>
                  <a:pt x="78589" y="0"/>
                </a:cubicBezTo>
                <a:cubicBezTo>
                  <a:pt x="121993" y="0"/>
                  <a:pt x="157178" y="35157"/>
                  <a:pt x="157178" y="78524"/>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08" name="Google Shape;2508;p40"/>
          <p:cNvSpPr/>
          <p:nvPr/>
        </p:nvSpPr>
        <p:spPr>
          <a:xfrm flipH="1">
            <a:off x="11223099" y="2222274"/>
            <a:ext cx="233687" cy="233494"/>
          </a:xfrm>
          <a:custGeom>
            <a:avLst/>
            <a:gdLst/>
            <a:ahLst/>
            <a:cxnLst/>
            <a:rect l="l" t="t" r="r" b="b"/>
            <a:pathLst>
              <a:path w="233687" h="233494" extrusionOk="0">
                <a:moveTo>
                  <a:pt x="233687" y="116747"/>
                </a:moveTo>
                <a:cubicBezTo>
                  <a:pt x="233687" y="181225"/>
                  <a:pt x="181375" y="233494"/>
                  <a:pt x="116844" y="233494"/>
                </a:cubicBezTo>
                <a:cubicBezTo>
                  <a:pt x="52313" y="233494"/>
                  <a:pt x="0" y="181225"/>
                  <a:pt x="0" y="116747"/>
                </a:cubicBezTo>
                <a:cubicBezTo>
                  <a:pt x="0" y="52270"/>
                  <a:pt x="52313" y="0"/>
                  <a:pt x="116844" y="0"/>
                </a:cubicBezTo>
                <a:cubicBezTo>
                  <a:pt x="181375" y="0"/>
                  <a:pt x="233687" y="52269"/>
                  <a:pt x="233687" y="116747"/>
                </a:cubicBezTo>
                <a:close/>
              </a:path>
            </a:pathLst>
          </a:custGeom>
          <a:solidFill>
            <a:srgbClr val="59C3D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09" name="Google Shape;2509;p40"/>
          <p:cNvSpPr/>
          <p:nvPr/>
        </p:nvSpPr>
        <p:spPr>
          <a:xfrm flipH="1">
            <a:off x="1054480" y="2349474"/>
            <a:ext cx="233687" cy="233494"/>
          </a:xfrm>
          <a:custGeom>
            <a:avLst/>
            <a:gdLst/>
            <a:ahLst/>
            <a:cxnLst/>
            <a:rect l="l" t="t" r="r" b="b"/>
            <a:pathLst>
              <a:path w="233687" h="233494" extrusionOk="0">
                <a:moveTo>
                  <a:pt x="233687" y="116747"/>
                </a:moveTo>
                <a:cubicBezTo>
                  <a:pt x="233687" y="181225"/>
                  <a:pt x="181374" y="233495"/>
                  <a:pt x="116843" y="233495"/>
                </a:cubicBezTo>
                <a:cubicBezTo>
                  <a:pt x="52312" y="233495"/>
                  <a:pt x="-1" y="181225"/>
                  <a:pt x="-1" y="116747"/>
                </a:cubicBezTo>
                <a:cubicBezTo>
                  <a:pt x="-1" y="52270"/>
                  <a:pt x="52312" y="0"/>
                  <a:pt x="116843" y="0"/>
                </a:cubicBezTo>
                <a:cubicBezTo>
                  <a:pt x="181374" y="0"/>
                  <a:pt x="233687" y="52269"/>
                  <a:pt x="233687" y="116747"/>
                </a:cubicBezTo>
                <a:close/>
              </a:path>
            </a:pathLst>
          </a:custGeom>
          <a:solidFill>
            <a:srgbClr val="59C3D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10" name="Google Shape;2510;p40"/>
          <p:cNvSpPr/>
          <p:nvPr/>
        </p:nvSpPr>
        <p:spPr>
          <a:xfrm flipH="1">
            <a:off x="10411747" y="1280550"/>
            <a:ext cx="199529" cy="199364"/>
          </a:xfrm>
          <a:custGeom>
            <a:avLst/>
            <a:gdLst/>
            <a:ahLst/>
            <a:cxnLst/>
            <a:rect l="l" t="t" r="r" b="b"/>
            <a:pathLst>
              <a:path w="199529" h="199364" extrusionOk="0">
                <a:moveTo>
                  <a:pt x="199529" y="0"/>
                </a:moveTo>
                <a:lnTo>
                  <a:pt x="0" y="66497"/>
                </a:lnTo>
                <a:lnTo>
                  <a:pt x="133041" y="199365"/>
                </a:lnTo>
                <a:lnTo>
                  <a:pt x="199529" y="0"/>
                </a:lnTo>
                <a:close/>
              </a:path>
            </a:pathLst>
          </a:custGeom>
          <a:solidFill>
            <a:srgbClr val="FF6B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11" name="Google Shape;2511;p40"/>
          <p:cNvSpPr/>
          <p:nvPr/>
        </p:nvSpPr>
        <p:spPr>
          <a:xfrm flipH="1">
            <a:off x="3319509" y="6050815"/>
            <a:ext cx="199529" cy="199364"/>
          </a:xfrm>
          <a:custGeom>
            <a:avLst/>
            <a:gdLst/>
            <a:ahLst/>
            <a:cxnLst/>
            <a:rect l="l" t="t" r="r" b="b"/>
            <a:pathLst>
              <a:path w="199529" h="199364" extrusionOk="0">
                <a:moveTo>
                  <a:pt x="199530" y="0"/>
                </a:moveTo>
                <a:lnTo>
                  <a:pt x="0" y="66434"/>
                </a:lnTo>
                <a:lnTo>
                  <a:pt x="133040" y="199365"/>
                </a:lnTo>
                <a:lnTo>
                  <a:pt x="199530" y="0"/>
                </a:lnTo>
                <a:close/>
              </a:path>
            </a:pathLst>
          </a:custGeom>
          <a:solidFill>
            <a:srgbClr val="FF6B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12" name="Google Shape;2512;p40"/>
          <p:cNvSpPr/>
          <p:nvPr/>
        </p:nvSpPr>
        <p:spPr>
          <a:xfrm flipH="1">
            <a:off x="9471577" y="586616"/>
            <a:ext cx="188185" cy="187966"/>
          </a:xfrm>
          <a:custGeom>
            <a:avLst/>
            <a:gdLst/>
            <a:ahLst/>
            <a:cxnLst/>
            <a:rect l="l" t="t" r="r" b="b"/>
            <a:pathLst>
              <a:path w="188185" h="187966" extrusionOk="0">
                <a:moveTo>
                  <a:pt x="188185" y="94015"/>
                </a:moveTo>
                <a:lnTo>
                  <a:pt x="0" y="0"/>
                </a:lnTo>
                <a:lnTo>
                  <a:pt x="0" y="187967"/>
                </a:lnTo>
                <a:lnTo>
                  <a:pt x="188185" y="94015"/>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13" name="Google Shape;2513;p40"/>
          <p:cNvSpPr/>
          <p:nvPr/>
        </p:nvSpPr>
        <p:spPr>
          <a:xfrm flipH="1">
            <a:off x="4204510" y="340702"/>
            <a:ext cx="286185" cy="285948"/>
          </a:xfrm>
          <a:custGeom>
            <a:avLst/>
            <a:gdLst/>
            <a:ahLst/>
            <a:cxnLst/>
            <a:rect l="l" t="t" r="r" b="b"/>
            <a:pathLst>
              <a:path w="286185" h="285948" extrusionOk="0">
                <a:moveTo>
                  <a:pt x="286185" y="0"/>
                </a:moveTo>
                <a:lnTo>
                  <a:pt x="0" y="95274"/>
                </a:lnTo>
                <a:lnTo>
                  <a:pt x="190832" y="285949"/>
                </a:lnTo>
                <a:lnTo>
                  <a:pt x="286185" y="0"/>
                </a:lnTo>
                <a:close/>
              </a:path>
            </a:pathLst>
          </a:custGeom>
          <a:solidFill>
            <a:srgbClr val="CFBD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14" name="Google Shape;2514;p40"/>
          <p:cNvSpPr/>
          <p:nvPr/>
        </p:nvSpPr>
        <p:spPr>
          <a:xfrm flipH="1">
            <a:off x="6002693" y="5344664"/>
            <a:ext cx="426788" cy="426435"/>
          </a:xfrm>
          <a:custGeom>
            <a:avLst/>
            <a:gdLst/>
            <a:ahLst/>
            <a:cxnLst/>
            <a:rect l="l" t="t" r="r" b="b"/>
            <a:pathLst>
              <a:path w="426788" h="426435" extrusionOk="0">
                <a:moveTo>
                  <a:pt x="426788" y="0"/>
                </a:moveTo>
                <a:lnTo>
                  <a:pt x="0" y="142124"/>
                </a:lnTo>
                <a:lnTo>
                  <a:pt x="284546" y="426436"/>
                </a:lnTo>
                <a:lnTo>
                  <a:pt x="426788" y="0"/>
                </a:lnTo>
                <a:close/>
              </a:path>
            </a:pathLst>
          </a:custGeom>
          <a:solidFill>
            <a:srgbClr val="CFBD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15" name="Google Shape;2515;p40"/>
          <p:cNvSpPr/>
          <p:nvPr/>
        </p:nvSpPr>
        <p:spPr>
          <a:xfrm flipH="1">
            <a:off x="6750373" y="2148406"/>
            <a:ext cx="92013" cy="265549"/>
          </a:xfrm>
          <a:custGeom>
            <a:avLst/>
            <a:gdLst/>
            <a:ahLst/>
            <a:cxnLst/>
            <a:rect l="l" t="t" r="r" b="b"/>
            <a:pathLst>
              <a:path w="92013" h="265549" extrusionOk="0">
                <a:moveTo>
                  <a:pt x="0" y="0"/>
                </a:moveTo>
                <a:cubicBezTo>
                  <a:pt x="24264" y="9760"/>
                  <a:pt x="37814" y="36775"/>
                  <a:pt x="39956" y="62970"/>
                </a:cubicBezTo>
                <a:cubicBezTo>
                  <a:pt x="42099" y="89166"/>
                  <a:pt x="34852" y="114858"/>
                  <a:pt x="29054" y="140361"/>
                </a:cubicBezTo>
                <a:cubicBezTo>
                  <a:pt x="23255" y="165864"/>
                  <a:pt x="18592" y="192753"/>
                  <a:pt x="25776" y="217941"/>
                </a:cubicBezTo>
                <a:cubicBezTo>
                  <a:pt x="32961" y="243129"/>
                  <a:pt x="54893" y="265861"/>
                  <a:pt x="81110" y="265546"/>
                </a:cubicBezTo>
                <a:cubicBezTo>
                  <a:pt x="58876" y="225806"/>
                  <a:pt x="56071" y="178087"/>
                  <a:pt x="73484" y="136016"/>
                </a:cubicBezTo>
                <a:cubicBezTo>
                  <a:pt x="80480" y="119518"/>
                  <a:pt x="90626" y="103775"/>
                  <a:pt x="91887" y="85640"/>
                </a:cubicBezTo>
                <a:cubicBezTo>
                  <a:pt x="93462" y="63159"/>
                  <a:pt x="80165" y="41561"/>
                  <a:pt x="62456" y="27707"/>
                </a:cubicBezTo>
                <a:cubicBezTo>
                  <a:pt x="43820" y="14187"/>
                  <a:pt x="22537" y="4748"/>
                  <a:pt x="0" y="0"/>
                </a:cubicBezTo>
                <a:close/>
              </a:path>
            </a:pathLst>
          </a:custGeom>
          <a:solidFill>
            <a:srgbClr val="59C3D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16" name="Google Shape;2516;p40"/>
          <p:cNvSpPr/>
          <p:nvPr/>
        </p:nvSpPr>
        <p:spPr>
          <a:xfrm flipH="1">
            <a:off x="6304876" y="2674416"/>
            <a:ext cx="233868" cy="153584"/>
          </a:xfrm>
          <a:custGeom>
            <a:avLst/>
            <a:gdLst/>
            <a:ahLst/>
            <a:cxnLst/>
            <a:rect l="l" t="t" r="r" b="b"/>
            <a:pathLst>
              <a:path w="233868" h="153584" extrusionOk="0">
                <a:moveTo>
                  <a:pt x="525" y="153585"/>
                </a:moveTo>
                <a:cubicBezTo>
                  <a:pt x="2920" y="127515"/>
                  <a:pt x="24914" y="106735"/>
                  <a:pt x="49367" y="97289"/>
                </a:cubicBezTo>
                <a:cubicBezTo>
                  <a:pt x="73820" y="87844"/>
                  <a:pt x="100541" y="87214"/>
                  <a:pt x="126633" y="85514"/>
                </a:cubicBezTo>
                <a:cubicBezTo>
                  <a:pt x="152724" y="83814"/>
                  <a:pt x="179887" y="80413"/>
                  <a:pt x="201945" y="66623"/>
                </a:cubicBezTo>
                <a:cubicBezTo>
                  <a:pt x="224003" y="52832"/>
                  <a:pt x="239758" y="24999"/>
                  <a:pt x="231754" y="0"/>
                </a:cubicBezTo>
                <a:cubicBezTo>
                  <a:pt x="200003" y="32644"/>
                  <a:pt x="155062" y="48997"/>
                  <a:pt x="109743" y="44394"/>
                </a:cubicBezTo>
                <a:cubicBezTo>
                  <a:pt x="91907" y="42442"/>
                  <a:pt x="73883" y="37215"/>
                  <a:pt x="56426" y="41120"/>
                </a:cubicBezTo>
                <a:cubicBezTo>
                  <a:pt x="34368" y="46094"/>
                  <a:pt x="17667" y="65048"/>
                  <a:pt x="9285" y="85955"/>
                </a:cubicBezTo>
                <a:cubicBezTo>
                  <a:pt x="1678" y="107642"/>
                  <a:pt x="-1309" y="130676"/>
                  <a:pt x="525" y="153585"/>
                </a:cubicBezTo>
                <a:close/>
              </a:path>
            </a:pathLst>
          </a:custGeom>
          <a:solidFill>
            <a:srgbClr val="FF6B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17" name="Google Shape;2517;p40"/>
          <p:cNvSpPr/>
          <p:nvPr/>
        </p:nvSpPr>
        <p:spPr>
          <a:xfrm flipH="1">
            <a:off x="3556008" y="1297287"/>
            <a:ext cx="863761" cy="883790"/>
          </a:xfrm>
          <a:custGeom>
            <a:avLst/>
            <a:gdLst/>
            <a:ahLst/>
            <a:cxnLst/>
            <a:rect l="l" t="t" r="r" b="b"/>
            <a:pathLst>
              <a:path w="863761" h="883790" extrusionOk="0">
                <a:moveTo>
                  <a:pt x="501130" y="883791"/>
                </a:moveTo>
                <a:cubicBezTo>
                  <a:pt x="478454" y="883740"/>
                  <a:pt x="455867" y="880906"/>
                  <a:pt x="433884" y="875352"/>
                </a:cubicBezTo>
                <a:cubicBezTo>
                  <a:pt x="313070" y="871511"/>
                  <a:pt x="208264" y="826802"/>
                  <a:pt x="130683" y="746074"/>
                </a:cubicBezTo>
                <a:cubicBezTo>
                  <a:pt x="55624" y="667991"/>
                  <a:pt x="11571" y="558800"/>
                  <a:pt x="6529" y="438652"/>
                </a:cubicBezTo>
                <a:cubicBezTo>
                  <a:pt x="-11874" y="326376"/>
                  <a:pt x="8672" y="231794"/>
                  <a:pt x="67598" y="157426"/>
                </a:cubicBezTo>
                <a:cubicBezTo>
                  <a:pt x="140326" y="65741"/>
                  <a:pt x="267253" y="11335"/>
                  <a:pt x="434578" y="0"/>
                </a:cubicBezTo>
                <a:lnTo>
                  <a:pt x="435460" y="0"/>
                </a:lnTo>
                <a:cubicBezTo>
                  <a:pt x="561946" y="3463"/>
                  <a:pt x="662908" y="47857"/>
                  <a:pt x="735636" y="132238"/>
                </a:cubicBezTo>
                <a:cubicBezTo>
                  <a:pt x="798029" y="204402"/>
                  <a:pt x="839939" y="303832"/>
                  <a:pt x="863762" y="436259"/>
                </a:cubicBezTo>
                <a:lnTo>
                  <a:pt x="863762" y="437267"/>
                </a:lnTo>
                <a:lnTo>
                  <a:pt x="863762" y="438274"/>
                </a:lnTo>
                <a:cubicBezTo>
                  <a:pt x="858404" y="590222"/>
                  <a:pt x="784731" y="740911"/>
                  <a:pt x="676017" y="822394"/>
                </a:cubicBezTo>
                <a:cubicBezTo>
                  <a:pt x="621376" y="862947"/>
                  <a:pt x="561884" y="883791"/>
                  <a:pt x="501130" y="883791"/>
                </a:cubicBezTo>
                <a:close/>
                <a:moveTo>
                  <a:pt x="435397" y="18954"/>
                </a:moveTo>
                <a:cubicBezTo>
                  <a:pt x="273744" y="29911"/>
                  <a:pt x="151796" y="81925"/>
                  <a:pt x="82471" y="169202"/>
                </a:cubicBezTo>
                <a:cubicBezTo>
                  <a:pt x="26885" y="239288"/>
                  <a:pt x="7663" y="329084"/>
                  <a:pt x="25310" y="436133"/>
                </a:cubicBezTo>
                <a:lnTo>
                  <a:pt x="25310" y="437330"/>
                </a:lnTo>
                <a:cubicBezTo>
                  <a:pt x="30036" y="553070"/>
                  <a:pt x="72262" y="658104"/>
                  <a:pt x="144296" y="733291"/>
                </a:cubicBezTo>
                <a:cubicBezTo>
                  <a:pt x="218537" y="810556"/>
                  <a:pt x="319247" y="852935"/>
                  <a:pt x="435397" y="856713"/>
                </a:cubicBezTo>
                <a:lnTo>
                  <a:pt x="437477" y="857028"/>
                </a:lnTo>
                <a:cubicBezTo>
                  <a:pt x="515751" y="876990"/>
                  <a:pt x="594340" y="859799"/>
                  <a:pt x="664736" y="807155"/>
                </a:cubicBezTo>
                <a:cubicBezTo>
                  <a:pt x="768786" y="729261"/>
                  <a:pt x="839434" y="584744"/>
                  <a:pt x="844917" y="438652"/>
                </a:cubicBezTo>
                <a:cubicBezTo>
                  <a:pt x="795067" y="162527"/>
                  <a:pt x="661081" y="25251"/>
                  <a:pt x="435397" y="18954"/>
                </a:cubicBezTo>
                <a:close/>
              </a:path>
            </a:pathLst>
          </a:custGeom>
          <a:solidFill>
            <a:srgbClr val="CFBD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18" name="Google Shape;2518;p40"/>
          <p:cNvSpPr/>
          <p:nvPr/>
        </p:nvSpPr>
        <p:spPr>
          <a:xfrm flipH="1">
            <a:off x="7234944" y="5753775"/>
            <a:ext cx="611666" cy="645203"/>
          </a:xfrm>
          <a:custGeom>
            <a:avLst/>
            <a:gdLst/>
            <a:ahLst/>
            <a:cxnLst/>
            <a:rect l="l" t="t" r="r" b="b"/>
            <a:pathLst>
              <a:path w="611666" h="645203" extrusionOk="0">
                <a:moveTo>
                  <a:pt x="278313" y="645204"/>
                </a:moveTo>
                <a:cubicBezTo>
                  <a:pt x="274469" y="645204"/>
                  <a:pt x="270687" y="645204"/>
                  <a:pt x="266906" y="645204"/>
                </a:cubicBezTo>
                <a:cubicBezTo>
                  <a:pt x="200354" y="642307"/>
                  <a:pt x="145777" y="614663"/>
                  <a:pt x="109350" y="565294"/>
                </a:cubicBezTo>
                <a:cubicBezTo>
                  <a:pt x="44752" y="508621"/>
                  <a:pt x="7253" y="437149"/>
                  <a:pt x="951" y="357491"/>
                </a:cubicBezTo>
                <a:cubicBezTo>
                  <a:pt x="-5351" y="280793"/>
                  <a:pt x="19858" y="200947"/>
                  <a:pt x="71095" y="132624"/>
                </a:cubicBezTo>
                <a:cubicBezTo>
                  <a:pt x="111618" y="62538"/>
                  <a:pt x="165629" y="19718"/>
                  <a:pt x="231865" y="5298"/>
                </a:cubicBezTo>
                <a:cubicBezTo>
                  <a:pt x="313290" y="-12460"/>
                  <a:pt x="407635" y="14617"/>
                  <a:pt x="504564" y="83633"/>
                </a:cubicBezTo>
                <a:lnTo>
                  <a:pt x="505320" y="84199"/>
                </a:lnTo>
                <a:cubicBezTo>
                  <a:pt x="632625" y="194272"/>
                  <a:pt x="645482" y="336081"/>
                  <a:pt x="544709" y="516618"/>
                </a:cubicBezTo>
                <a:lnTo>
                  <a:pt x="543512" y="518255"/>
                </a:lnTo>
                <a:cubicBezTo>
                  <a:pt x="474502" y="596212"/>
                  <a:pt x="371712" y="645204"/>
                  <a:pt x="278313" y="645204"/>
                </a:cubicBezTo>
                <a:close/>
                <a:moveTo>
                  <a:pt x="281716" y="18962"/>
                </a:moveTo>
                <a:cubicBezTo>
                  <a:pt x="266213" y="18937"/>
                  <a:pt x="250747" y="20562"/>
                  <a:pt x="235584" y="23811"/>
                </a:cubicBezTo>
                <a:cubicBezTo>
                  <a:pt x="174704" y="37098"/>
                  <a:pt x="124664" y="77021"/>
                  <a:pt x="86851" y="142636"/>
                </a:cubicBezTo>
                <a:lnTo>
                  <a:pt x="86221" y="143581"/>
                </a:lnTo>
                <a:cubicBezTo>
                  <a:pt x="-16317" y="279723"/>
                  <a:pt x="-2011" y="443635"/>
                  <a:pt x="122206" y="551440"/>
                </a:cubicBezTo>
                <a:lnTo>
                  <a:pt x="123593" y="553015"/>
                </a:lnTo>
                <a:cubicBezTo>
                  <a:pt x="156869" y="598164"/>
                  <a:pt x="206720" y="623416"/>
                  <a:pt x="267725" y="626060"/>
                </a:cubicBezTo>
                <a:cubicBezTo>
                  <a:pt x="358162" y="629965"/>
                  <a:pt x="460574" y="583115"/>
                  <a:pt x="528323" y="506416"/>
                </a:cubicBezTo>
                <a:cubicBezTo>
                  <a:pt x="623487" y="335137"/>
                  <a:pt x="611954" y="201766"/>
                  <a:pt x="492968" y="98620"/>
                </a:cubicBezTo>
                <a:cubicBezTo>
                  <a:pt x="418538" y="46102"/>
                  <a:pt x="346503" y="18962"/>
                  <a:pt x="281590" y="18962"/>
                </a:cubicBezTo>
                <a:close/>
              </a:path>
            </a:pathLst>
          </a:custGeom>
          <a:solidFill>
            <a:srgbClr val="CFBD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19" name="Google Shape;2519;p40"/>
          <p:cNvSpPr/>
          <p:nvPr/>
        </p:nvSpPr>
        <p:spPr>
          <a:xfrm flipH="1">
            <a:off x="6670928" y="462414"/>
            <a:ext cx="611649" cy="645060"/>
          </a:xfrm>
          <a:custGeom>
            <a:avLst/>
            <a:gdLst/>
            <a:ahLst/>
            <a:cxnLst/>
            <a:rect l="l" t="t" r="r" b="b"/>
            <a:pathLst>
              <a:path w="611649" h="645060" extrusionOk="0">
                <a:moveTo>
                  <a:pt x="278628" y="645060"/>
                </a:moveTo>
                <a:cubicBezTo>
                  <a:pt x="274784" y="645060"/>
                  <a:pt x="271002" y="645060"/>
                  <a:pt x="267221" y="645060"/>
                </a:cubicBezTo>
                <a:cubicBezTo>
                  <a:pt x="200669" y="642164"/>
                  <a:pt x="146092" y="614520"/>
                  <a:pt x="109287" y="565151"/>
                </a:cubicBezTo>
                <a:cubicBezTo>
                  <a:pt x="44689" y="508477"/>
                  <a:pt x="7253" y="436943"/>
                  <a:pt x="951" y="357663"/>
                </a:cubicBezTo>
                <a:cubicBezTo>
                  <a:pt x="-5351" y="280965"/>
                  <a:pt x="19858" y="201118"/>
                  <a:pt x="71095" y="132795"/>
                </a:cubicBezTo>
                <a:cubicBezTo>
                  <a:pt x="111618" y="62709"/>
                  <a:pt x="165629" y="19889"/>
                  <a:pt x="231802" y="5469"/>
                </a:cubicBezTo>
                <a:cubicBezTo>
                  <a:pt x="313290" y="-12666"/>
                  <a:pt x="407572" y="14537"/>
                  <a:pt x="504564" y="83553"/>
                </a:cubicBezTo>
                <a:lnTo>
                  <a:pt x="505257" y="84119"/>
                </a:lnTo>
                <a:cubicBezTo>
                  <a:pt x="632625" y="194192"/>
                  <a:pt x="645482" y="336001"/>
                  <a:pt x="544646" y="516537"/>
                </a:cubicBezTo>
                <a:lnTo>
                  <a:pt x="543512" y="518175"/>
                </a:lnTo>
                <a:cubicBezTo>
                  <a:pt x="474943" y="596069"/>
                  <a:pt x="372153" y="645060"/>
                  <a:pt x="278628" y="645060"/>
                </a:cubicBezTo>
                <a:close/>
                <a:moveTo>
                  <a:pt x="282031" y="18819"/>
                </a:moveTo>
                <a:cubicBezTo>
                  <a:pt x="266502" y="18793"/>
                  <a:pt x="251018" y="20418"/>
                  <a:pt x="235836" y="23668"/>
                </a:cubicBezTo>
                <a:cubicBezTo>
                  <a:pt x="175019" y="36954"/>
                  <a:pt x="124979" y="76878"/>
                  <a:pt x="87166" y="142493"/>
                </a:cubicBezTo>
                <a:lnTo>
                  <a:pt x="86535" y="143437"/>
                </a:lnTo>
                <a:cubicBezTo>
                  <a:pt x="-16002" y="279580"/>
                  <a:pt x="-1696" y="443492"/>
                  <a:pt x="122521" y="551297"/>
                </a:cubicBezTo>
                <a:lnTo>
                  <a:pt x="123908" y="552871"/>
                </a:lnTo>
                <a:cubicBezTo>
                  <a:pt x="157184" y="598147"/>
                  <a:pt x="207034" y="623335"/>
                  <a:pt x="267977" y="625917"/>
                </a:cubicBezTo>
                <a:cubicBezTo>
                  <a:pt x="358667" y="629884"/>
                  <a:pt x="460826" y="582971"/>
                  <a:pt x="528575" y="506273"/>
                </a:cubicBezTo>
                <a:cubicBezTo>
                  <a:pt x="623739" y="334994"/>
                  <a:pt x="612206" y="201622"/>
                  <a:pt x="493157" y="98477"/>
                </a:cubicBezTo>
                <a:cubicBezTo>
                  <a:pt x="419231" y="45896"/>
                  <a:pt x="346881" y="18819"/>
                  <a:pt x="282031" y="18819"/>
                </a:cubicBezTo>
                <a:close/>
              </a:path>
            </a:pathLst>
          </a:custGeom>
          <a:solidFill>
            <a:srgbClr val="CFBD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 name="Google Shape;2501;p40"/>
          <p:cNvSpPr txBox="1"/>
          <p:nvPr/>
        </p:nvSpPr>
        <p:spPr>
          <a:xfrm>
            <a:off x="990960" y="2242772"/>
            <a:ext cx="8815595" cy="10771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O" sz="3200" b="1" dirty="0" err="1" smtClean="0">
                <a:solidFill>
                  <a:srgbClr val="002060"/>
                </a:solidFill>
                <a:latin typeface="Times New Roman" panose="02020603050405020304" pitchFamily="18" charset="0"/>
                <a:ea typeface="Paytone One"/>
                <a:cs typeface="Times New Roman" panose="02020603050405020304" pitchFamily="18" charset="0"/>
                <a:sym typeface="Paytone One"/>
              </a:rPr>
              <a:t>Học</a:t>
            </a:r>
            <a:r>
              <a:rPr lang="es-CO" sz="3200" b="1" dirty="0" smtClean="0">
                <a:solidFill>
                  <a:srgbClr val="002060"/>
                </a:solidFill>
                <a:latin typeface="Times New Roman" panose="02020603050405020304" pitchFamily="18" charset="0"/>
                <a:ea typeface="Paytone One"/>
                <a:cs typeface="Times New Roman" panose="02020603050405020304" pitchFamily="18" charset="0"/>
                <a:sym typeface="Paytone One"/>
              </a:rPr>
              <a:t> </a:t>
            </a:r>
            <a:r>
              <a:rPr lang="es-CO" sz="3200" b="1" dirty="0" err="1" smtClean="0">
                <a:solidFill>
                  <a:srgbClr val="002060"/>
                </a:solidFill>
                <a:latin typeface="Times New Roman" panose="02020603050405020304" pitchFamily="18" charset="0"/>
                <a:ea typeface="Paytone One"/>
                <a:cs typeface="Times New Roman" panose="02020603050405020304" pitchFamily="18" charset="0"/>
                <a:sym typeface="Paytone One"/>
              </a:rPr>
              <a:t>bài</a:t>
            </a:r>
            <a:r>
              <a:rPr lang="es-CO" sz="3200" b="1" dirty="0" smtClean="0">
                <a:solidFill>
                  <a:srgbClr val="002060"/>
                </a:solidFill>
                <a:latin typeface="Times New Roman" panose="02020603050405020304" pitchFamily="18" charset="0"/>
                <a:ea typeface="Paytone One"/>
                <a:cs typeface="Times New Roman" panose="02020603050405020304" pitchFamily="18" charset="0"/>
                <a:sym typeface="Paytone One"/>
              </a:rPr>
              <a:t>.</a:t>
            </a:r>
          </a:p>
          <a:p>
            <a:pPr marL="0" marR="0" lvl="0" indent="0" algn="l" rtl="0">
              <a:spcBef>
                <a:spcPts val="0"/>
              </a:spcBef>
              <a:spcAft>
                <a:spcPts val="0"/>
              </a:spcAft>
              <a:buNone/>
            </a:pPr>
            <a:r>
              <a:rPr lang="es-CO" sz="3200" b="1" dirty="0" err="1" smtClean="0">
                <a:solidFill>
                  <a:srgbClr val="002060"/>
                </a:solidFill>
                <a:latin typeface="Times New Roman" panose="02020603050405020304" pitchFamily="18" charset="0"/>
                <a:cs typeface="Times New Roman" panose="02020603050405020304" pitchFamily="18" charset="0"/>
                <a:sym typeface="Paytone One"/>
              </a:rPr>
              <a:t>Chuẩn</a:t>
            </a:r>
            <a:r>
              <a:rPr lang="es-CO" sz="3200" b="1" dirty="0" smtClean="0">
                <a:solidFill>
                  <a:srgbClr val="002060"/>
                </a:solidFill>
                <a:latin typeface="Times New Roman" panose="02020603050405020304" pitchFamily="18" charset="0"/>
                <a:cs typeface="Times New Roman" panose="02020603050405020304" pitchFamily="18" charset="0"/>
                <a:sym typeface="Paytone One"/>
              </a:rPr>
              <a:t> </a:t>
            </a:r>
            <a:r>
              <a:rPr lang="es-CO" sz="3200" b="1" dirty="0" err="1" smtClean="0">
                <a:solidFill>
                  <a:srgbClr val="002060"/>
                </a:solidFill>
                <a:latin typeface="Times New Roman" panose="02020603050405020304" pitchFamily="18" charset="0"/>
                <a:cs typeface="Times New Roman" panose="02020603050405020304" pitchFamily="18" charset="0"/>
                <a:sym typeface="Paytone One"/>
              </a:rPr>
              <a:t>bị</a:t>
            </a:r>
            <a:r>
              <a:rPr lang="es-CO" sz="3200" b="1" dirty="0" smtClean="0">
                <a:solidFill>
                  <a:srgbClr val="002060"/>
                </a:solidFill>
                <a:latin typeface="Times New Roman" panose="02020603050405020304" pitchFamily="18" charset="0"/>
                <a:cs typeface="Times New Roman" panose="02020603050405020304" pitchFamily="18" charset="0"/>
                <a:sym typeface="Paytone One"/>
              </a:rPr>
              <a:t> </a:t>
            </a:r>
            <a:r>
              <a:rPr lang="es-CO" sz="3200" b="1" dirty="0" err="1" smtClean="0">
                <a:solidFill>
                  <a:srgbClr val="002060"/>
                </a:solidFill>
                <a:latin typeface="Times New Roman" panose="02020603050405020304" pitchFamily="18" charset="0"/>
                <a:cs typeface="Times New Roman" panose="02020603050405020304" pitchFamily="18" charset="0"/>
                <a:sym typeface="Paytone One"/>
              </a:rPr>
              <a:t>bài</a:t>
            </a:r>
            <a:r>
              <a:rPr lang="es-CO" sz="3200" b="1" dirty="0" smtClean="0">
                <a:solidFill>
                  <a:srgbClr val="002060"/>
                </a:solidFill>
                <a:latin typeface="Times New Roman" panose="02020603050405020304" pitchFamily="18" charset="0"/>
                <a:cs typeface="Times New Roman" panose="02020603050405020304" pitchFamily="18" charset="0"/>
                <a:sym typeface="Paytone One"/>
              </a:rPr>
              <a:t> </a:t>
            </a:r>
            <a:r>
              <a:rPr lang="es-CO" sz="3200" b="1" dirty="0" err="1" smtClean="0">
                <a:solidFill>
                  <a:srgbClr val="002060"/>
                </a:solidFill>
                <a:latin typeface="Times New Roman" panose="02020603050405020304" pitchFamily="18" charset="0"/>
                <a:cs typeface="Times New Roman" panose="02020603050405020304" pitchFamily="18" charset="0"/>
                <a:sym typeface="Paytone One"/>
              </a:rPr>
              <a:t>sau</a:t>
            </a:r>
            <a:r>
              <a:rPr lang="es-CO" sz="3200" b="1" smtClean="0">
                <a:solidFill>
                  <a:srgbClr val="002060"/>
                </a:solidFill>
                <a:latin typeface="Times New Roman" panose="02020603050405020304" pitchFamily="18" charset="0"/>
                <a:cs typeface="Times New Roman" panose="02020603050405020304" pitchFamily="18" charset="0"/>
                <a:sym typeface="Paytone One"/>
              </a:rPr>
              <a:t>: Phần hợp chất .</a:t>
            </a:r>
            <a:endParaRPr sz="32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2012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01"/>
                                        </p:tgtEl>
                                        <p:attrNameLst>
                                          <p:attrName>style.visibility</p:attrName>
                                        </p:attrNameLst>
                                      </p:cBhvr>
                                      <p:to>
                                        <p:strVal val="visible"/>
                                      </p:to>
                                    </p:set>
                                    <p:animEffect transition="in" filter="fade">
                                      <p:cBhvr>
                                        <p:cTn id="7" dur="1000"/>
                                        <p:tgtEl>
                                          <p:spTgt spid="2501"/>
                                        </p:tgtEl>
                                      </p:cBhvr>
                                    </p:animEffect>
                                    <p:anim calcmode="lin" valueType="num">
                                      <p:cBhvr>
                                        <p:cTn id="8" dur="1000" fill="hold"/>
                                        <p:tgtEl>
                                          <p:spTgt spid="2501"/>
                                        </p:tgtEl>
                                        <p:attrNameLst>
                                          <p:attrName>ppt_x</p:attrName>
                                        </p:attrNameLst>
                                      </p:cBhvr>
                                      <p:tavLst>
                                        <p:tav tm="0">
                                          <p:val>
                                            <p:strVal val="#ppt_x"/>
                                          </p:val>
                                        </p:tav>
                                        <p:tav tm="100000">
                                          <p:val>
                                            <p:strVal val="#ppt_x"/>
                                          </p:val>
                                        </p:tav>
                                      </p:tavLst>
                                    </p:anim>
                                    <p:anim calcmode="lin" valueType="num">
                                      <p:cBhvr>
                                        <p:cTn id="9" dur="1000" fill="hold"/>
                                        <p:tgtEl>
                                          <p:spTgt spid="250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9"/>
                                        </p:tgtEl>
                                        <p:attrNameLst>
                                          <p:attrName>style.visibility</p:attrName>
                                        </p:attrNameLst>
                                      </p:cBhvr>
                                      <p:to>
                                        <p:strVal val="visible"/>
                                      </p:to>
                                    </p:set>
                                    <p:animEffect transition="in" filter="fade">
                                      <p:cBhvr>
                                        <p:cTn id="14" dur="1000"/>
                                        <p:tgtEl>
                                          <p:spTgt spid="159"/>
                                        </p:tgtEl>
                                      </p:cBhvr>
                                    </p:animEffect>
                                    <p:anim calcmode="lin" valueType="num">
                                      <p:cBhvr>
                                        <p:cTn id="15" dur="1000" fill="hold"/>
                                        <p:tgtEl>
                                          <p:spTgt spid="159"/>
                                        </p:tgtEl>
                                        <p:attrNameLst>
                                          <p:attrName>ppt_x</p:attrName>
                                        </p:attrNameLst>
                                      </p:cBhvr>
                                      <p:tavLst>
                                        <p:tav tm="0">
                                          <p:val>
                                            <p:strVal val="#ppt_x"/>
                                          </p:val>
                                        </p:tav>
                                        <p:tav tm="100000">
                                          <p:val>
                                            <p:strVal val="#ppt_x"/>
                                          </p:val>
                                        </p:tav>
                                      </p:tavLst>
                                    </p:anim>
                                    <p:anim calcmode="lin" valueType="num">
                                      <p:cBhvr>
                                        <p:cTn id="16" dur="1000" fill="hold"/>
                                        <p:tgtEl>
                                          <p:spTgt spid="1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1" grpId="0"/>
      <p:bldP spid="15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02936" y="744718"/>
            <a:ext cx="10001839" cy="4524315"/>
          </a:xfrm>
          <a:prstGeom prst="rect">
            <a:avLst/>
          </a:prstGeom>
          <a:noFill/>
        </p:spPr>
        <p:txBody>
          <a:bodyPr wrap="square" rtlCol="0">
            <a:spAutoFit/>
          </a:bodyPr>
          <a:lstStyle/>
          <a:p>
            <a:r>
              <a:rPr lang="vi-VN" smtClean="0"/>
              <a:t>PHÊ DUYỆT CỦA TỔ CHUYÊN MÔN                        Tịnh Khê, ngày </a:t>
            </a:r>
            <a:r>
              <a:rPr lang="vi-VN" smtClean="0"/>
              <a:t>1  </a:t>
            </a:r>
            <a:r>
              <a:rPr lang="vi-VN" smtClean="0"/>
              <a:t>tháng  </a:t>
            </a:r>
            <a:r>
              <a:rPr lang="vi-VN" smtClean="0"/>
              <a:t>2  </a:t>
            </a:r>
            <a:r>
              <a:rPr lang="vi-VN" smtClean="0"/>
              <a:t>năm 2026</a:t>
            </a:r>
          </a:p>
          <a:p>
            <a:r>
              <a:rPr lang="vi-VN" smtClean="0"/>
              <a:t>                                                                                                     Giáo viên bộ môn </a:t>
            </a:r>
          </a:p>
          <a:p>
            <a:endParaRPr lang="vi-VN"/>
          </a:p>
          <a:p>
            <a:endParaRPr lang="vi-VN" smtClean="0"/>
          </a:p>
          <a:p>
            <a:endParaRPr lang="vi-VN"/>
          </a:p>
          <a:p>
            <a:endParaRPr lang="vi-VN" smtClean="0"/>
          </a:p>
          <a:p>
            <a:endParaRPr lang="vi-VN"/>
          </a:p>
          <a:p>
            <a:endParaRPr lang="vi-VN" smtClean="0"/>
          </a:p>
          <a:p>
            <a:r>
              <a:rPr lang="vi-VN" smtClean="0"/>
              <a:t>                 Nguyễn Thị Thu Hòa                                                   Phạm Tô Ninh </a:t>
            </a:r>
            <a:endParaRPr lang="vi-VN"/>
          </a:p>
          <a:p>
            <a:endParaRPr lang="vi-VN" smtClean="0"/>
          </a:p>
          <a:p>
            <a:endParaRPr lang="vi-VN"/>
          </a:p>
          <a:p>
            <a:endParaRPr lang="vi-VN" smtClean="0"/>
          </a:p>
          <a:p>
            <a:endParaRPr lang="vi-VN"/>
          </a:p>
          <a:p>
            <a:endParaRPr lang="vi-VN" smtClean="0"/>
          </a:p>
          <a:p>
            <a:endParaRPr lang="vi-VN"/>
          </a:p>
          <a:p>
            <a:endParaRPr lang="en-US"/>
          </a:p>
        </p:txBody>
      </p:sp>
    </p:spTree>
    <p:extLst>
      <p:ext uri="{BB962C8B-B14F-4D97-AF65-F5344CB8AC3E}">
        <p14:creationId xmlns:p14="http://schemas.microsoft.com/office/powerpoint/2010/main" val="2589475292"/>
      </p:ext>
    </p:extLst>
  </p:cSld>
  <p:clrMapOvr>
    <a:masterClrMapping/>
  </p:clrMapOvr>
  <p:transition advTm="1000">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6549798"/>
      </p:ext>
    </p:extLst>
  </p:cSld>
  <p:clrMapOvr>
    <a:masterClrMapping/>
  </p:clrMapOvr>
  <p:transition advTm="1000">
    <p:pull/>
  </p:transition>
</p:sld>
</file>

<file path=ppt/tags/tag1.xml><?xml version="1.0" encoding="utf-8"?>
<p:tagLst xmlns:a="http://schemas.openxmlformats.org/drawingml/2006/main" xmlns:r="http://schemas.openxmlformats.org/officeDocument/2006/relationships" xmlns:p="http://schemas.openxmlformats.org/presentationml/2006/main">
  <p:tag name="INKNOELEADERBOARD" val="-1801591548"/>
</p:tagLst>
</file>

<file path=ppt/tags/tag2.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TIMING" val="|0.4|0.5|0.5|0.4|0.5|0.7|0.4|0.4|0.4|0.3|0.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532</TotalTime>
  <Words>1410</Words>
  <Application>Microsoft Office PowerPoint</Application>
  <PresentationFormat>Widescreen</PresentationFormat>
  <Paragraphs>160</Paragraphs>
  <Slides>29</Slides>
  <Notes>7</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29</vt:i4>
      </vt:variant>
    </vt:vector>
  </HeadingPairs>
  <TitlesOfParts>
    <vt:vector size="42" baseType="lpstr">
      <vt:lpstr>微软雅黑</vt:lpstr>
      <vt:lpstr>Arial</vt:lpstr>
      <vt:lpstr>Arial</vt:lpstr>
      <vt:lpstr>Calibri</vt:lpstr>
      <vt:lpstr>Calibri Light</vt:lpstr>
      <vt:lpstr>Cambria</vt:lpstr>
      <vt:lpstr>等线</vt:lpstr>
      <vt:lpstr>inpin heiti</vt:lpstr>
      <vt:lpstr>Montserrat</vt:lpstr>
      <vt:lpstr>OpenSans</vt:lpstr>
      <vt:lpstr>Paytone One</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LUYỆN TẬP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DELL</cp:lastModifiedBy>
  <cp:revision>40</cp:revision>
  <dcterms:created xsi:type="dcterms:W3CDTF">2022-09-30T07:46:17Z</dcterms:created>
  <dcterms:modified xsi:type="dcterms:W3CDTF">2026-05-28T10:40:11Z</dcterms:modified>
</cp:coreProperties>
</file>