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26"/>
  </p:notesMasterIdLst>
  <p:sldIdLst>
    <p:sldId id="256" r:id="rId2"/>
    <p:sldId id="257" r:id="rId3"/>
    <p:sldId id="258" r:id="rId4"/>
    <p:sldId id="259" r:id="rId5"/>
    <p:sldId id="356" r:id="rId6"/>
    <p:sldId id="357" r:id="rId7"/>
    <p:sldId id="261" r:id="rId8"/>
    <p:sldId id="339" r:id="rId9"/>
    <p:sldId id="313" r:id="rId10"/>
    <p:sldId id="314" r:id="rId11"/>
    <p:sldId id="260" r:id="rId12"/>
    <p:sldId id="315" r:id="rId13"/>
    <p:sldId id="340" r:id="rId14"/>
    <p:sldId id="316" r:id="rId15"/>
    <p:sldId id="317" r:id="rId16"/>
    <p:sldId id="358" r:id="rId17"/>
    <p:sldId id="361" r:id="rId18"/>
    <p:sldId id="362" r:id="rId19"/>
    <p:sldId id="364" r:id="rId20"/>
    <p:sldId id="365" r:id="rId21"/>
    <p:sldId id="366" r:id="rId22"/>
    <p:sldId id="367" r:id="rId23"/>
    <p:sldId id="368" r:id="rId24"/>
    <p:sldId id="369" r:id="rId25"/>
  </p:sldIdLst>
  <p:sldSz cx="9144000" cy="5143500" type="screen16x9"/>
  <p:notesSz cx="6858000" cy="9144000"/>
  <p:embeddedFontLst>
    <p:embeddedFont>
      <p:font typeface="Hammersmith One" panose="020B0604020202020204" charset="0"/>
      <p:regular r:id="rId27"/>
    </p:embeddedFont>
    <p:embeddedFont>
      <p:font typeface="Abel" panose="020B0604020202020204" charset="0"/>
      <p:regular r:id="rId28"/>
    </p:embeddedFont>
    <p:embeddedFont>
      <p:font typeface="Calibri" panose="020F050202020403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B03A542-0E1A-49C3-A24F-2B36500B8B9C}">
  <a:tblStyle styleId="{5B03A542-0E1A-49C3-A24F-2B36500B8B9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88" autoAdjust="0"/>
    <p:restoredTop sz="94364" autoAdjust="0"/>
  </p:normalViewPr>
  <p:slideViewPr>
    <p:cSldViewPr snapToGrid="0">
      <p:cViewPr varScale="1">
        <p:scale>
          <a:sx n="108" d="100"/>
          <a:sy n="108" d="100"/>
        </p:scale>
        <p:origin x="960" y="82"/>
      </p:cViewPr>
      <p:guideLst>
        <p:guide orient="horz" pos="1620"/>
        <p:guide pos="2880"/>
      </p:guideLst>
    </p:cSldViewPr>
  </p:slideViewPr>
  <p:notesTextViewPr>
    <p:cViewPr>
      <p:scale>
        <a:sx n="1" d="1"/>
        <a:sy n="1" d="1"/>
      </p:scale>
      <p:origin x="0" y="0"/>
    </p:cViewPr>
  </p:notesTextViewPr>
  <p:sorterViewPr>
    <p:cViewPr>
      <p:scale>
        <a:sx n="100" d="100"/>
        <a:sy n="100" d="100"/>
      </p:scale>
      <p:origin x="0" y="-2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1672685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05"/>
        <p:cNvGrpSpPr/>
        <p:nvPr/>
      </p:nvGrpSpPr>
      <p:grpSpPr>
        <a:xfrm>
          <a:off x="0" y="0"/>
          <a:ext cx="0" cy="0"/>
          <a:chOff x="0" y="0"/>
          <a:chExt cx="0" cy="0"/>
        </a:xfrm>
      </p:grpSpPr>
      <p:sp>
        <p:nvSpPr>
          <p:cNvPr id="14506" name="Google Shape;14506;gd362d286f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07" name="Google Shape;14507;gd362d286f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82"/>
        <p:cNvGrpSpPr/>
        <p:nvPr/>
      </p:nvGrpSpPr>
      <p:grpSpPr>
        <a:xfrm>
          <a:off x="0" y="0"/>
          <a:ext cx="0" cy="0"/>
          <a:chOff x="0" y="0"/>
          <a:chExt cx="0" cy="0"/>
        </a:xfrm>
      </p:grpSpPr>
      <p:sp>
        <p:nvSpPr>
          <p:cNvPr id="14583" name="Google Shape;14583;g102058231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84" name="Google Shape;14584;g102058231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00"/>
        <p:cNvGrpSpPr/>
        <p:nvPr/>
      </p:nvGrpSpPr>
      <p:grpSpPr>
        <a:xfrm>
          <a:off x="0" y="0"/>
          <a:ext cx="0" cy="0"/>
          <a:chOff x="0" y="0"/>
          <a:chExt cx="0" cy="0"/>
        </a:xfrm>
      </p:grpSpPr>
      <p:sp>
        <p:nvSpPr>
          <p:cNvPr id="14601" name="Google Shape;14601;gd362d286f3_1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02" name="Google Shape;14602;gd362d286f3_1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9"/>
        <p:cNvGrpSpPr/>
        <p:nvPr/>
      </p:nvGrpSpPr>
      <p:grpSpPr>
        <a:xfrm>
          <a:off x="0" y="0"/>
          <a:ext cx="0" cy="0"/>
          <a:chOff x="0" y="0"/>
          <a:chExt cx="0" cy="0"/>
        </a:xfrm>
      </p:grpSpPr>
      <p:sp>
        <p:nvSpPr>
          <p:cNvPr id="14630" name="Google Shape;14630;gd362d286f3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31" name="Google Shape;14631;gd362d286f3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82"/>
        <p:cNvGrpSpPr/>
        <p:nvPr/>
      </p:nvGrpSpPr>
      <p:grpSpPr>
        <a:xfrm>
          <a:off x="0" y="0"/>
          <a:ext cx="0" cy="0"/>
          <a:chOff x="0" y="0"/>
          <a:chExt cx="0" cy="0"/>
        </a:xfrm>
      </p:grpSpPr>
      <p:sp>
        <p:nvSpPr>
          <p:cNvPr id="14683" name="Google Shape;14683;gd362d286f3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84" name="Google Shape;14684;gd362d286f3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19"/>
        <p:cNvGrpSpPr/>
        <p:nvPr/>
      </p:nvGrpSpPr>
      <p:grpSpPr>
        <a:xfrm>
          <a:off x="0" y="0"/>
          <a:ext cx="0" cy="0"/>
          <a:chOff x="0" y="0"/>
          <a:chExt cx="0" cy="0"/>
        </a:xfrm>
      </p:grpSpPr>
      <p:sp>
        <p:nvSpPr>
          <p:cNvPr id="17620" name="Google Shape;17620;gd362d286f3_1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21" name="Google Shape;17621;gd362d286f3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7311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82"/>
        <p:cNvGrpSpPr/>
        <p:nvPr/>
      </p:nvGrpSpPr>
      <p:grpSpPr>
        <a:xfrm>
          <a:off x="0" y="0"/>
          <a:ext cx="0" cy="0"/>
          <a:chOff x="0" y="0"/>
          <a:chExt cx="0" cy="0"/>
        </a:xfrm>
      </p:grpSpPr>
      <p:sp>
        <p:nvSpPr>
          <p:cNvPr id="14683" name="Google Shape;14683;gd362d286f3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84" name="Google Shape;14684;gd362d286f3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2214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9"/>
        <p:cNvGrpSpPr/>
        <p:nvPr/>
      </p:nvGrpSpPr>
      <p:grpSpPr>
        <a:xfrm>
          <a:off x="0" y="0"/>
          <a:ext cx="0" cy="0"/>
          <a:chOff x="0" y="0"/>
          <a:chExt cx="0" cy="0"/>
        </a:xfrm>
      </p:grpSpPr>
      <p:sp>
        <p:nvSpPr>
          <p:cNvPr id="14630" name="Google Shape;14630;gd362d286f3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31" name="Google Shape;14631;gd362d286f3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40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5"/>
        <p:cNvGrpSpPr/>
        <p:nvPr/>
      </p:nvGrpSpPr>
      <p:grpSpPr>
        <a:xfrm>
          <a:off x="0" y="0"/>
          <a:ext cx="0" cy="0"/>
          <a:chOff x="0" y="0"/>
          <a:chExt cx="0" cy="0"/>
        </a:xfrm>
      </p:grpSpPr>
      <p:sp>
        <p:nvSpPr>
          <p:cNvPr id="14656" name="Google Shape;14656;gd362d286f3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57" name="Google Shape;14657;gd362d286f3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16"/>
        <p:cNvGrpSpPr/>
        <p:nvPr/>
      </p:nvGrpSpPr>
      <p:grpSpPr>
        <a:xfrm>
          <a:off x="0" y="0"/>
          <a:ext cx="0" cy="0"/>
          <a:chOff x="0" y="0"/>
          <a:chExt cx="0" cy="0"/>
        </a:xfrm>
      </p:grpSpPr>
      <p:sp>
        <p:nvSpPr>
          <p:cNvPr id="15017" name="Google Shape;15017;gd362d286f3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18" name="Google Shape;15018;gd362d286f3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1198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19"/>
        <p:cNvGrpSpPr/>
        <p:nvPr/>
      </p:nvGrpSpPr>
      <p:grpSpPr>
        <a:xfrm>
          <a:off x="0" y="0"/>
          <a:ext cx="0" cy="0"/>
          <a:chOff x="0" y="0"/>
          <a:chExt cx="0" cy="0"/>
        </a:xfrm>
      </p:grpSpPr>
      <p:sp>
        <p:nvSpPr>
          <p:cNvPr id="17620" name="Google Shape;17620;gd362d286f3_1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21" name="Google Shape;17621;gd362d286f3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6842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82"/>
        <p:cNvGrpSpPr/>
        <p:nvPr/>
      </p:nvGrpSpPr>
      <p:grpSpPr>
        <a:xfrm>
          <a:off x="0" y="0"/>
          <a:ext cx="0" cy="0"/>
          <a:chOff x="0" y="0"/>
          <a:chExt cx="0" cy="0"/>
        </a:xfrm>
      </p:grpSpPr>
      <p:sp>
        <p:nvSpPr>
          <p:cNvPr id="14683" name="Google Shape;14683;gd362d286f3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84" name="Google Shape;14684;gd362d286f3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7366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5"/>
        <p:cNvGrpSpPr/>
        <p:nvPr/>
      </p:nvGrpSpPr>
      <p:grpSpPr>
        <a:xfrm>
          <a:off x="0" y="0"/>
          <a:ext cx="0" cy="0"/>
          <a:chOff x="0" y="0"/>
          <a:chExt cx="0" cy="0"/>
        </a:xfrm>
      </p:grpSpPr>
      <p:sp>
        <p:nvSpPr>
          <p:cNvPr id="14656" name="Google Shape;14656;gd362d286f3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57" name="Google Shape;14657;gd362d286f3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4416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2540241" y="539995"/>
            <a:ext cx="4063478" cy="4063513"/>
            <a:chOff x="2540241" y="539995"/>
            <a:chExt cx="4063478" cy="4063513"/>
          </a:xfrm>
        </p:grpSpPr>
        <p:grpSp>
          <p:nvGrpSpPr>
            <p:cNvPr id="10" name="Google Shape;10;p2"/>
            <p:cNvGrpSpPr/>
            <p:nvPr/>
          </p:nvGrpSpPr>
          <p:grpSpPr>
            <a:xfrm>
              <a:off x="2693235" y="703668"/>
              <a:ext cx="885398" cy="893069"/>
              <a:chOff x="2781975" y="3951500"/>
              <a:chExt cx="640525" cy="646075"/>
            </a:xfrm>
          </p:grpSpPr>
          <p:sp>
            <p:nvSpPr>
              <p:cNvPr id="11" name="Google Shape;11;p2"/>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7" name="Google Shape;267;p2"/>
            <p:cNvGrpSpPr/>
            <p:nvPr/>
          </p:nvGrpSpPr>
          <p:grpSpPr>
            <a:xfrm>
              <a:off x="5652643" y="1012843"/>
              <a:ext cx="885398" cy="893069"/>
              <a:chOff x="2781975" y="3951500"/>
              <a:chExt cx="640525" cy="646075"/>
            </a:xfrm>
          </p:grpSpPr>
          <p:sp>
            <p:nvSpPr>
              <p:cNvPr id="268" name="Google Shape;268;p2"/>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4" name="Google Shape;524;p2"/>
            <p:cNvGrpSpPr/>
            <p:nvPr/>
          </p:nvGrpSpPr>
          <p:grpSpPr>
            <a:xfrm>
              <a:off x="5673099" y="3256281"/>
              <a:ext cx="885398" cy="893069"/>
              <a:chOff x="2781975" y="3951500"/>
              <a:chExt cx="640525" cy="646075"/>
            </a:xfrm>
          </p:grpSpPr>
          <p:sp>
            <p:nvSpPr>
              <p:cNvPr id="525" name="Google Shape;525;p2"/>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1" name="Google Shape;781;p2"/>
            <p:cNvGrpSpPr/>
            <p:nvPr/>
          </p:nvGrpSpPr>
          <p:grpSpPr>
            <a:xfrm>
              <a:off x="2672770" y="3466944"/>
              <a:ext cx="885398" cy="893069"/>
              <a:chOff x="2781975" y="3951500"/>
              <a:chExt cx="640525" cy="646075"/>
            </a:xfrm>
          </p:grpSpPr>
          <p:sp>
            <p:nvSpPr>
              <p:cNvPr id="782" name="Google Shape;782;p2"/>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2"/>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2"/>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2"/>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8" name="Google Shape;1038;p2"/>
            <p:cNvGrpSpPr/>
            <p:nvPr/>
          </p:nvGrpSpPr>
          <p:grpSpPr>
            <a:xfrm>
              <a:off x="2540241" y="539995"/>
              <a:ext cx="4063478" cy="4063513"/>
              <a:chOff x="3218850" y="1285900"/>
              <a:chExt cx="2939650" cy="2939675"/>
            </a:xfrm>
          </p:grpSpPr>
          <p:sp>
            <p:nvSpPr>
              <p:cNvPr id="1039" name="Google Shape;1039;p2"/>
              <p:cNvSpPr/>
              <p:nvPr/>
            </p:nvSpPr>
            <p:spPr>
              <a:xfrm>
                <a:off x="4095250" y="1285900"/>
                <a:ext cx="1186825" cy="2939675"/>
              </a:xfrm>
              <a:custGeom>
                <a:avLst/>
                <a:gdLst/>
                <a:ahLst/>
                <a:cxnLst/>
                <a:rect l="l" t="t" r="r" b="b"/>
                <a:pathLst>
                  <a:path w="47473" h="117587" fill="none" extrusionOk="0">
                    <a:moveTo>
                      <a:pt x="47472" y="58793"/>
                    </a:moveTo>
                    <a:cubicBezTo>
                      <a:pt x="47472" y="74386"/>
                      <a:pt x="44971" y="89340"/>
                      <a:pt x="40520" y="100366"/>
                    </a:cubicBezTo>
                    <a:cubicBezTo>
                      <a:pt x="36069" y="111392"/>
                      <a:pt x="30031" y="117587"/>
                      <a:pt x="23736" y="117587"/>
                    </a:cubicBezTo>
                    <a:cubicBezTo>
                      <a:pt x="17440" y="117587"/>
                      <a:pt x="11404" y="111392"/>
                      <a:pt x="6953" y="100366"/>
                    </a:cubicBezTo>
                    <a:cubicBezTo>
                      <a:pt x="2501" y="89340"/>
                      <a:pt x="1" y="74386"/>
                      <a:pt x="1" y="58793"/>
                    </a:cubicBezTo>
                    <a:cubicBezTo>
                      <a:pt x="1" y="43201"/>
                      <a:pt x="2501" y="28246"/>
                      <a:pt x="6953" y="17221"/>
                    </a:cubicBezTo>
                    <a:cubicBezTo>
                      <a:pt x="11404" y="6195"/>
                      <a:pt x="17440" y="0"/>
                      <a:pt x="23736" y="0"/>
                    </a:cubicBezTo>
                    <a:cubicBezTo>
                      <a:pt x="30031" y="0"/>
                      <a:pt x="36069" y="6195"/>
                      <a:pt x="40520" y="17221"/>
                    </a:cubicBezTo>
                    <a:cubicBezTo>
                      <a:pt x="44971" y="28246"/>
                      <a:pt x="47472" y="43201"/>
                      <a:pt x="47472" y="58793"/>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
              <p:cNvSpPr/>
              <p:nvPr/>
            </p:nvSpPr>
            <p:spPr>
              <a:xfrm>
                <a:off x="3218850" y="2162325"/>
                <a:ext cx="2939650" cy="1186800"/>
              </a:xfrm>
              <a:custGeom>
                <a:avLst/>
                <a:gdLst/>
                <a:ahLst/>
                <a:cxnLst/>
                <a:rect l="l" t="t" r="r" b="b"/>
                <a:pathLst>
                  <a:path w="117586" h="47472" fill="none" extrusionOk="0">
                    <a:moveTo>
                      <a:pt x="117585" y="23736"/>
                    </a:moveTo>
                    <a:cubicBezTo>
                      <a:pt x="117585" y="30032"/>
                      <a:pt x="111391" y="36069"/>
                      <a:pt x="100366" y="40520"/>
                    </a:cubicBezTo>
                    <a:cubicBezTo>
                      <a:pt x="89339" y="44972"/>
                      <a:pt x="74386" y="47471"/>
                      <a:pt x="58792" y="47471"/>
                    </a:cubicBezTo>
                    <a:cubicBezTo>
                      <a:pt x="43200" y="47471"/>
                      <a:pt x="28245" y="44972"/>
                      <a:pt x="17220" y="40520"/>
                    </a:cubicBezTo>
                    <a:cubicBezTo>
                      <a:pt x="6193" y="36069"/>
                      <a:pt x="0" y="30032"/>
                      <a:pt x="0" y="23736"/>
                    </a:cubicBezTo>
                    <a:cubicBezTo>
                      <a:pt x="0" y="17441"/>
                      <a:pt x="6193" y="11403"/>
                      <a:pt x="17220" y="6952"/>
                    </a:cubicBezTo>
                    <a:cubicBezTo>
                      <a:pt x="28245" y="2501"/>
                      <a:pt x="43200" y="0"/>
                      <a:pt x="58792" y="0"/>
                    </a:cubicBezTo>
                    <a:cubicBezTo>
                      <a:pt x="74386" y="0"/>
                      <a:pt x="89339" y="2501"/>
                      <a:pt x="100366" y="6952"/>
                    </a:cubicBezTo>
                    <a:cubicBezTo>
                      <a:pt x="111391" y="11403"/>
                      <a:pt x="117585" y="17441"/>
                      <a:pt x="117585" y="23736"/>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
              <p:cNvSpPr/>
              <p:nvPr/>
            </p:nvSpPr>
            <p:spPr>
              <a:xfrm>
                <a:off x="3572225" y="1566450"/>
                <a:ext cx="2232650" cy="2378525"/>
              </a:xfrm>
              <a:custGeom>
                <a:avLst/>
                <a:gdLst/>
                <a:ahLst/>
                <a:cxnLst/>
                <a:rect l="l" t="t" r="r" b="b"/>
                <a:pathLst>
                  <a:path w="89306" h="95141" fill="none" extrusionOk="0">
                    <a:moveTo>
                      <a:pt x="84409" y="4257"/>
                    </a:moveTo>
                    <a:cubicBezTo>
                      <a:pt x="89047" y="8514"/>
                      <a:pt x="89306" y="17160"/>
                      <a:pt x="85129" y="28294"/>
                    </a:cubicBezTo>
                    <a:cubicBezTo>
                      <a:pt x="80952" y="39426"/>
                      <a:pt x="72683" y="52134"/>
                      <a:pt x="62140" y="63620"/>
                    </a:cubicBezTo>
                    <a:cubicBezTo>
                      <a:pt x="51596" y="75108"/>
                      <a:pt x="39641" y="84433"/>
                      <a:pt x="28906" y="89546"/>
                    </a:cubicBezTo>
                    <a:cubicBezTo>
                      <a:pt x="18171" y="94658"/>
                      <a:pt x="9535" y="95141"/>
                      <a:pt x="4897" y="90884"/>
                    </a:cubicBezTo>
                    <a:cubicBezTo>
                      <a:pt x="259" y="86626"/>
                      <a:pt x="0" y="77981"/>
                      <a:pt x="4177" y="66848"/>
                    </a:cubicBezTo>
                    <a:cubicBezTo>
                      <a:pt x="8354" y="55716"/>
                      <a:pt x="16623" y="43007"/>
                      <a:pt x="27168" y="31521"/>
                    </a:cubicBezTo>
                    <a:cubicBezTo>
                      <a:pt x="37711" y="20033"/>
                      <a:pt x="49665" y="10708"/>
                      <a:pt x="60400" y="5595"/>
                    </a:cubicBezTo>
                    <a:cubicBezTo>
                      <a:pt x="71136" y="481"/>
                      <a:pt x="79771" y="1"/>
                      <a:pt x="84409" y="4257"/>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
              <p:cNvSpPr/>
              <p:nvPr/>
            </p:nvSpPr>
            <p:spPr>
              <a:xfrm>
                <a:off x="3537975" y="1605175"/>
                <a:ext cx="2301225" cy="2301200"/>
              </a:xfrm>
              <a:custGeom>
                <a:avLst/>
                <a:gdLst/>
                <a:ahLst/>
                <a:cxnLst/>
                <a:rect l="l" t="t" r="r" b="b"/>
                <a:pathLst>
                  <a:path w="92049" h="92048" fill="none" extrusionOk="0">
                    <a:moveTo>
                      <a:pt x="62808" y="29240"/>
                    </a:moveTo>
                    <a:cubicBezTo>
                      <a:pt x="73835" y="40267"/>
                      <a:pt x="82640" y="52609"/>
                      <a:pt x="87289" y="63552"/>
                    </a:cubicBezTo>
                    <a:cubicBezTo>
                      <a:pt x="91937" y="74496"/>
                      <a:pt x="92049" y="83145"/>
                      <a:pt x="87598" y="87596"/>
                    </a:cubicBezTo>
                    <a:cubicBezTo>
                      <a:pt x="83146" y="92047"/>
                      <a:pt x="74498" y="91937"/>
                      <a:pt x="63554" y="87287"/>
                    </a:cubicBezTo>
                    <a:cubicBezTo>
                      <a:pt x="52610" y="82639"/>
                      <a:pt x="40268" y="73833"/>
                      <a:pt x="29241" y="62808"/>
                    </a:cubicBezTo>
                    <a:cubicBezTo>
                      <a:pt x="18216" y="51781"/>
                      <a:pt x="9410" y="39439"/>
                      <a:pt x="4760" y="28496"/>
                    </a:cubicBezTo>
                    <a:cubicBezTo>
                      <a:pt x="112" y="17552"/>
                      <a:pt x="1" y="8903"/>
                      <a:pt x="4453" y="4452"/>
                    </a:cubicBezTo>
                    <a:cubicBezTo>
                      <a:pt x="8904" y="1"/>
                      <a:pt x="17553" y="111"/>
                      <a:pt x="28497" y="4761"/>
                    </a:cubicBezTo>
                    <a:cubicBezTo>
                      <a:pt x="39441" y="9409"/>
                      <a:pt x="51783" y="18215"/>
                      <a:pt x="62808" y="29240"/>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3" name="Google Shape;1043;p2"/>
            <p:cNvSpPr/>
            <p:nvPr/>
          </p:nvSpPr>
          <p:spPr>
            <a:xfrm>
              <a:off x="3038111" y="1075740"/>
              <a:ext cx="150809" cy="150774"/>
            </a:xfrm>
            <a:custGeom>
              <a:avLst/>
              <a:gdLst/>
              <a:ahLst/>
              <a:cxnLst/>
              <a:rect l="l" t="t" r="r" b="b"/>
              <a:pathLst>
                <a:path w="4364" h="4363" extrusionOk="0">
                  <a:moveTo>
                    <a:pt x="2183" y="1"/>
                  </a:moveTo>
                  <a:cubicBezTo>
                    <a:pt x="977" y="1"/>
                    <a:pt x="1" y="977"/>
                    <a:pt x="1" y="2181"/>
                  </a:cubicBezTo>
                  <a:cubicBezTo>
                    <a:pt x="1" y="3386"/>
                    <a:pt x="977" y="4363"/>
                    <a:pt x="2183" y="4363"/>
                  </a:cubicBezTo>
                  <a:cubicBezTo>
                    <a:pt x="3387" y="4363"/>
                    <a:pt x="4363" y="3386"/>
                    <a:pt x="4363" y="2181"/>
                  </a:cubicBezTo>
                  <a:cubicBezTo>
                    <a:pt x="4363" y="977"/>
                    <a:pt x="3387" y="1"/>
                    <a:pt x="21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
            <p:cNvSpPr/>
            <p:nvPr/>
          </p:nvSpPr>
          <p:spPr>
            <a:xfrm>
              <a:off x="4789381" y="3757437"/>
              <a:ext cx="150774" cy="150774"/>
            </a:xfrm>
            <a:custGeom>
              <a:avLst/>
              <a:gdLst/>
              <a:ahLst/>
              <a:cxnLst/>
              <a:rect l="l" t="t" r="r" b="b"/>
              <a:pathLst>
                <a:path w="4363" h="4363" extrusionOk="0">
                  <a:moveTo>
                    <a:pt x="2182" y="0"/>
                  </a:moveTo>
                  <a:cubicBezTo>
                    <a:pt x="978" y="0"/>
                    <a:pt x="0" y="977"/>
                    <a:pt x="0" y="2182"/>
                  </a:cubicBezTo>
                  <a:cubicBezTo>
                    <a:pt x="0" y="3386"/>
                    <a:pt x="978" y="4363"/>
                    <a:pt x="2182" y="4363"/>
                  </a:cubicBezTo>
                  <a:cubicBezTo>
                    <a:pt x="3386" y="4363"/>
                    <a:pt x="4362" y="3386"/>
                    <a:pt x="4362" y="2182"/>
                  </a:cubicBezTo>
                  <a:cubicBezTo>
                    <a:pt x="4362" y="977"/>
                    <a:pt x="3386" y="0"/>
                    <a:pt x="2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
            <p:cNvSpPr/>
            <p:nvPr/>
          </p:nvSpPr>
          <p:spPr>
            <a:xfrm>
              <a:off x="6000380" y="1383889"/>
              <a:ext cx="150774" cy="150774"/>
            </a:xfrm>
            <a:custGeom>
              <a:avLst/>
              <a:gdLst/>
              <a:ahLst/>
              <a:cxnLst/>
              <a:rect l="l" t="t" r="r" b="b"/>
              <a:pathLst>
                <a:path w="4363" h="4363" extrusionOk="0">
                  <a:moveTo>
                    <a:pt x="2181" y="1"/>
                  </a:moveTo>
                  <a:cubicBezTo>
                    <a:pt x="978" y="1"/>
                    <a:pt x="0" y="976"/>
                    <a:pt x="0" y="2181"/>
                  </a:cubicBezTo>
                  <a:cubicBezTo>
                    <a:pt x="0" y="3385"/>
                    <a:pt x="975" y="4363"/>
                    <a:pt x="2181" y="4363"/>
                  </a:cubicBezTo>
                  <a:cubicBezTo>
                    <a:pt x="3385" y="4363"/>
                    <a:pt x="4363" y="3386"/>
                    <a:pt x="4363" y="2181"/>
                  </a:cubicBezTo>
                  <a:cubicBezTo>
                    <a:pt x="4363" y="977"/>
                    <a:pt x="3385" y="1"/>
                    <a:pt x="21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
            <p:cNvSpPr/>
            <p:nvPr/>
          </p:nvSpPr>
          <p:spPr>
            <a:xfrm>
              <a:off x="4062153" y="4265017"/>
              <a:ext cx="150774" cy="150774"/>
            </a:xfrm>
            <a:custGeom>
              <a:avLst/>
              <a:gdLst/>
              <a:ahLst/>
              <a:cxnLst/>
              <a:rect l="l" t="t" r="r" b="b"/>
              <a:pathLst>
                <a:path w="4363" h="4363" extrusionOk="0">
                  <a:moveTo>
                    <a:pt x="2182" y="1"/>
                  </a:moveTo>
                  <a:cubicBezTo>
                    <a:pt x="977" y="1"/>
                    <a:pt x="0" y="977"/>
                    <a:pt x="0" y="2181"/>
                  </a:cubicBezTo>
                  <a:cubicBezTo>
                    <a:pt x="0" y="3386"/>
                    <a:pt x="977" y="4363"/>
                    <a:pt x="2182" y="4363"/>
                  </a:cubicBezTo>
                  <a:cubicBezTo>
                    <a:pt x="3386" y="4363"/>
                    <a:pt x="4363" y="3386"/>
                    <a:pt x="4363" y="2181"/>
                  </a:cubicBezTo>
                  <a:cubicBezTo>
                    <a:pt x="4363" y="977"/>
                    <a:pt x="3386" y="1"/>
                    <a:pt x="21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
            <p:cNvSpPr/>
            <p:nvPr/>
          </p:nvSpPr>
          <p:spPr>
            <a:xfrm>
              <a:off x="4210198" y="1239957"/>
              <a:ext cx="150774" cy="150809"/>
            </a:xfrm>
            <a:custGeom>
              <a:avLst/>
              <a:gdLst/>
              <a:ahLst/>
              <a:cxnLst/>
              <a:rect l="l" t="t" r="r" b="b"/>
              <a:pathLst>
                <a:path w="4363" h="4364" extrusionOk="0">
                  <a:moveTo>
                    <a:pt x="2180" y="1"/>
                  </a:moveTo>
                  <a:cubicBezTo>
                    <a:pt x="977" y="1"/>
                    <a:pt x="0" y="977"/>
                    <a:pt x="0" y="2181"/>
                  </a:cubicBezTo>
                  <a:cubicBezTo>
                    <a:pt x="0" y="3387"/>
                    <a:pt x="977" y="4363"/>
                    <a:pt x="2180" y="4363"/>
                  </a:cubicBezTo>
                  <a:cubicBezTo>
                    <a:pt x="3386" y="4363"/>
                    <a:pt x="4362" y="3387"/>
                    <a:pt x="4362" y="2181"/>
                  </a:cubicBezTo>
                  <a:cubicBezTo>
                    <a:pt x="4362" y="977"/>
                    <a:pt x="3386" y="1"/>
                    <a:pt x="2180" y="1"/>
                  </a:cubicBezTo>
                  <a:close/>
                </a:path>
              </a:pathLst>
            </a:custGeom>
            <a:solidFill>
              <a:srgbClr val="1E8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
            <p:cNvSpPr/>
            <p:nvPr/>
          </p:nvSpPr>
          <p:spPr>
            <a:xfrm>
              <a:off x="4712215" y="540064"/>
              <a:ext cx="154403" cy="150774"/>
            </a:xfrm>
            <a:custGeom>
              <a:avLst/>
              <a:gdLst/>
              <a:ahLst/>
              <a:cxnLst/>
              <a:rect l="l" t="t" r="r" b="b"/>
              <a:pathLst>
                <a:path w="4468" h="4363" extrusionOk="0">
                  <a:moveTo>
                    <a:pt x="2233" y="1"/>
                  </a:moveTo>
                  <a:cubicBezTo>
                    <a:pt x="1073" y="1"/>
                    <a:pt x="109" y="913"/>
                    <a:pt x="54" y="2084"/>
                  </a:cubicBezTo>
                  <a:cubicBezTo>
                    <a:pt x="0" y="3288"/>
                    <a:pt x="933" y="4306"/>
                    <a:pt x="2137" y="4360"/>
                  </a:cubicBezTo>
                  <a:cubicBezTo>
                    <a:pt x="2171" y="4362"/>
                    <a:pt x="2205" y="4363"/>
                    <a:pt x="2239" y="4363"/>
                  </a:cubicBezTo>
                  <a:cubicBezTo>
                    <a:pt x="3396" y="4363"/>
                    <a:pt x="4361" y="3449"/>
                    <a:pt x="4413" y="2280"/>
                  </a:cubicBezTo>
                  <a:cubicBezTo>
                    <a:pt x="4468" y="1076"/>
                    <a:pt x="3535" y="56"/>
                    <a:pt x="2333" y="3"/>
                  </a:cubicBezTo>
                  <a:cubicBezTo>
                    <a:pt x="2299" y="1"/>
                    <a:pt x="2266" y="1"/>
                    <a:pt x="22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
            <p:cNvSpPr/>
            <p:nvPr/>
          </p:nvSpPr>
          <p:spPr>
            <a:xfrm>
              <a:off x="6035594" y="3662680"/>
              <a:ext cx="154403" cy="150774"/>
            </a:xfrm>
            <a:custGeom>
              <a:avLst/>
              <a:gdLst/>
              <a:ahLst/>
              <a:cxnLst/>
              <a:rect l="l" t="t" r="r" b="b"/>
              <a:pathLst>
                <a:path w="4468" h="4363" extrusionOk="0">
                  <a:moveTo>
                    <a:pt x="2230" y="1"/>
                  </a:moveTo>
                  <a:cubicBezTo>
                    <a:pt x="1071" y="1"/>
                    <a:pt x="108" y="914"/>
                    <a:pt x="54" y="2084"/>
                  </a:cubicBezTo>
                  <a:cubicBezTo>
                    <a:pt x="0" y="3288"/>
                    <a:pt x="933" y="4306"/>
                    <a:pt x="2137" y="4361"/>
                  </a:cubicBezTo>
                  <a:cubicBezTo>
                    <a:pt x="2170" y="4362"/>
                    <a:pt x="2203" y="4363"/>
                    <a:pt x="2236" y="4363"/>
                  </a:cubicBezTo>
                  <a:cubicBezTo>
                    <a:pt x="3395" y="4363"/>
                    <a:pt x="4361" y="3449"/>
                    <a:pt x="4413" y="2280"/>
                  </a:cubicBezTo>
                  <a:cubicBezTo>
                    <a:pt x="4468" y="1076"/>
                    <a:pt x="3535" y="57"/>
                    <a:pt x="2333" y="3"/>
                  </a:cubicBezTo>
                  <a:cubicBezTo>
                    <a:pt x="2298" y="1"/>
                    <a:pt x="2264" y="1"/>
                    <a:pt x="2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
            <p:cNvSpPr/>
            <p:nvPr/>
          </p:nvSpPr>
          <p:spPr>
            <a:xfrm>
              <a:off x="3020487" y="3836331"/>
              <a:ext cx="154403" cy="150809"/>
            </a:xfrm>
            <a:custGeom>
              <a:avLst/>
              <a:gdLst/>
              <a:ahLst/>
              <a:cxnLst/>
              <a:rect l="l" t="t" r="r" b="b"/>
              <a:pathLst>
                <a:path w="4468" h="4364" extrusionOk="0">
                  <a:moveTo>
                    <a:pt x="2230" y="1"/>
                  </a:moveTo>
                  <a:cubicBezTo>
                    <a:pt x="1071" y="1"/>
                    <a:pt x="109" y="914"/>
                    <a:pt x="56" y="2084"/>
                  </a:cubicBezTo>
                  <a:cubicBezTo>
                    <a:pt x="0" y="3288"/>
                    <a:pt x="933" y="4307"/>
                    <a:pt x="2137" y="4361"/>
                  </a:cubicBezTo>
                  <a:cubicBezTo>
                    <a:pt x="2170" y="4362"/>
                    <a:pt x="2204" y="4363"/>
                    <a:pt x="2237" y="4363"/>
                  </a:cubicBezTo>
                  <a:cubicBezTo>
                    <a:pt x="3397" y="4363"/>
                    <a:pt x="4361" y="3450"/>
                    <a:pt x="4413" y="2280"/>
                  </a:cubicBezTo>
                  <a:cubicBezTo>
                    <a:pt x="4468" y="1074"/>
                    <a:pt x="3537" y="56"/>
                    <a:pt x="2333" y="3"/>
                  </a:cubicBezTo>
                  <a:cubicBezTo>
                    <a:pt x="2298" y="2"/>
                    <a:pt x="2264" y="1"/>
                    <a:pt x="22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1" name="Google Shape;1051;p2"/>
          <p:cNvSpPr txBox="1">
            <a:spLocks noGrp="1"/>
          </p:cNvSpPr>
          <p:nvPr>
            <p:ph type="ctrTitle"/>
          </p:nvPr>
        </p:nvSpPr>
        <p:spPr>
          <a:xfrm>
            <a:off x="339125" y="1902300"/>
            <a:ext cx="8470500" cy="1255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algn="ctr">
              <a:lnSpc>
                <a:spcPct val="90000"/>
              </a:lnSpc>
              <a:spcBef>
                <a:spcPts val="0"/>
              </a:spcBef>
              <a:spcAft>
                <a:spcPts val="0"/>
              </a:spcAft>
              <a:buClr>
                <a:srgbClr val="191919"/>
              </a:buClr>
              <a:buSzPts val="5200"/>
              <a:buNone/>
              <a:defRPr sz="3200">
                <a:solidFill>
                  <a:srgbClr val="191919"/>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52" name="Google Shape;1052;p2"/>
          <p:cNvSpPr txBox="1">
            <a:spLocks noGrp="1"/>
          </p:cNvSpPr>
          <p:nvPr>
            <p:ph type="subTitle" idx="1"/>
          </p:nvPr>
        </p:nvSpPr>
        <p:spPr>
          <a:xfrm>
            <a:off x="2471850" y="3158100"/>
            <a:ext cx="4200300" cy="4095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053"/>
        <p:cNvGrpSpPr/>
        <p:nvPr/>
      </p:nvGrpSpPr>
      <p:grpSpPr>
        <a:xfrm>
          <a:off x="0" y="0"/>
          <a:ext cx="0" cy="0"/>
          <a:chOff x="0" y="0"/>
          <a:chExt cx="0" cy="0"/>
        </a:xfrm>
      </p:grpSpPr>
      <p:grpSp>
        <p:nvGrpSpPr>
          <p:cNvPr id="1054" name="Google Shape;1054;p3"/>
          <p:cNvGrpSpPr/>
          <p:nvPr/>
        </p:nvGrpSpPr>
        <p:grpSpPr>
          <a:xfrm>
            <a:off x="4746291" y="539995"/>
            <a:ext cx="4063478" cy="4063513"/>
            <a:chOff x="2540241" y="539995"/>
            <a:chExt cx="4063478" cy="4063513"/>
          </a:xfrm>
        </p:grpSpPr>
        <p:grpSp>
          <p:nvGrpSpPr>
            <p:cNvPr id="1055" name="Google Shape;1055;p3"/>
            <p:cNvGrpSpPr/>
            <p:nvPr/>
          </p:nvGrpSpPr>
          <p:grpSpPr>
            <a:xfrm>
              <a:off x="2693235" y="703668"/>
              <a:ext cx="885398" cy="893069"/>
              <a:chOff x="2781975" y="3951500"/>
              <a:chExt cx="640525" cy="646075"/>
            </a:xfrm>
          </p:grpSpPr>
          <p:sp>
            <p:nvSpPr>
              <p:cNvPr id="1056" name="Google Shape;1056;p3"/>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3"/>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3"/>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3"/>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3"/>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3"/>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3"/>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3"/>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3"/>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3"/>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3"/>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3"/>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3"/>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3"/>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3"/>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3"/>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3"/>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3"/>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3"/>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3"/>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3"/>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3"/>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3"/>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3"/>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3"/>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3"/>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3"/>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3"/>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3"/>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3"/>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2" name="Google Shape;1312;p3"/>
            <p:cNvGrpSpPr/>
            <p:nvPr/>
          </p:nvGrpSpPr>
          <p:grpSpPr>
            <a:xfrm>
              <a:off x="5652643" y="1012843"/>
              <a:ext cx="885398" cy="893069"/>
              <a:chOff x="2781975" y="3951500"/>
              <a:chExt cx="640525" cy="646075"/>
            </a:xfrm>
          </p:grpSpPr>
          <p:sp>
            <p:nvSpPr>
              <p:cNvPr id="1313" name="Google Shape;1313;p3"/>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3"/>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3"/>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3"/>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3"/>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3"/>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3"/>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3"/>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3"/>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3"/>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3"/>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3"/>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3"/>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3"/>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3"/>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3"/>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3"/>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3"/>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3"/>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3"/>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3"/>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3"/>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3"/>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3"/>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3"/>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3"/>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3"/>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3"/>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3"/>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3"/>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3"/>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3"/>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3"/>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3"/>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3"/>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3"/>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3"/>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3"/>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3"/>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3"/>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3"/>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3"/>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3"/>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3"/>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3"/>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3"/>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3"/>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3"/>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3"/>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3"/>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3"/>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3"/>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3"/>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3"/>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3"/>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3"/>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3"/>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3"/>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3"/>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3"/>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3"/>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3"/>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3"/>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3"/>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3"/>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3"/>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3"/>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3"/>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3"/>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3"/>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3"/>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3"/>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3"/>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3"/>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3"/>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3"/>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3"/>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3"/>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3"/>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9" name="Google Shape;1569;p3"/>
            <p:cNvGrpSpPr/>
            <p:nvPr/>
          </p:nvGrpSpPr>
          <p:grpSpPr>
            <a:xfrm>
              <a:off x="5673099" y="3256281"/>
              <a:ext cx="885398" cy="893069"/>
              <a:chOff x="2781975" y="3951500"/>
              <a:chExt cx="640525" cy="646075"/>
            </a:xfrm>
          </p:grpSpPr>
          <p:sp>
            <p:nvSpPr>
              <p:cNvPr id="1570" name="Google Shape;1570;p3"/>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3"/>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3"/>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3"/>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3"/>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3"/>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3"/>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3"/>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3"/>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3"/>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3"/>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3"/>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3"/>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3"/>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3"/>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3"/>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3"/>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3"/>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3"/>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3"/>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3"/>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3"/>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3"/>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3"/>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3"/>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3"/>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3"/>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3"/>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3"/>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3"/>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3"/>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3"/>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3"/>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3"/>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3"/>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3"/>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3"/>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3"/>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3"/>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3"/>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3"/>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3"/>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3"/>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3"/>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3"/>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3"/>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3"/>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3"/>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3"/>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3"/>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3"/>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3"/>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3"/>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3"/>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3"/>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3"/>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3"/>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3"/>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3"/>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3"/>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6" name="Google Shape;1826;p3"/>
            <p:cNvGrpSpPr/>
            <p:nvPr/>
          </p:nvGrpSpPr>
          <p:grpSpPr>
            <a:xfrm>
              <a:off x="2672770" y="3466944"/>
              <a:ext cx="885398" cy="893069"/>
              <a:chOff x="2781975" y="3951500"/>
              <a:chExt cx="640525" cy="646075"/>
            </a:xfrm>
          </p:grpSpPr>
          <p:sp>
            <p:nvSpPr>
              <p:cNvPr id="1827" name="Google Shape;1827;p3"/>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3"/>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3"/>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3"/>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3"/>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3"/>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3"/>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3"/>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3"/>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3"/>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3"/>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3"/>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3"/>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3"/>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3"/>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3"/>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3"/>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3"/>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3"/>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3"/>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3"/>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3"/>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3"/>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3"/>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3"/>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3"/>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3"/>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3"/>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3"/>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3"/>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3"/>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3"/>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3"/>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3"/>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3"/>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3"/>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3"/>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3"/>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3"/>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3"/>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3"/>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3"/>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3"/>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3"/>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3"/>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3"/>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3"/>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3"/>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3"/>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3"/>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3"/>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3"/>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3"/>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3"/>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3"/>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3"/>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3"/>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3"/>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3"/>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3"/>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3"/>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3"/>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3"/>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3"/>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3"/>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3"/>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3"/>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3"/>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3"/>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3"/>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3"/>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3"/>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3"/>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3"/>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3"/>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3"/>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3"/>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3"/>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3"/>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3"/>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3"/>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3"/>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3"/>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3"/>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3"/>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3"/>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3"/>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3"/>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3"/>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3"/>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3"/>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3"/>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3"/>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3"/>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3"/>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3"/>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3"/>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3"/>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3"/>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3"/>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3"/>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3"/>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3"/>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3"/>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3"/>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3"/>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3"/>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3"/>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3"/>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3"/>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3"/>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3"/>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3"/>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3"/>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3"/>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3"/>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3"/>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3"/>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3"/>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3"/>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3"/>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3"/>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3"/>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3"/>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3" name="Google Shape;2083;p3"/>
            <p:cNvGrpSpPr/>
            <p:nvPr/>
          </p:nvGrpSpPr>
          <p:grpSpPr>
            <a:xfrm>
              <a:off x="2540241" y="539995"/>
              <a:ext cx="4063478" cy="4063513"/>
              <a:chOff x="3218850" y="1285900"/>
              <a:chExt cx="2939650" cy="2939675"/>
            </a:xfrm>
          </p:grpSpPr>
          <p:sp>
            <p:nvSpPr>
              <p:cNvPr id="2084" name="Google Shape;2084;p3"/>
              <p:cNvSpPr/>
              <p:nvPr/>
            </p:nvSpPr>
            <p:spPr>
              <a:xfrm>
                <a:off x="4095250" y="1285900"/>
                <a:ext cx="1186825" cy="2939675"/>
              </a:xfrm>
              <a:custGeom>
                <a:avLst/>
                <a:gdLst/>
                <a:ahLst/>
                <a:cxnLst/>
                <a:rect l="l" t="t" r="r" b="b"/>
                <a:pathLst>
                  <a:path w="47473" h="117587" fill="none" extrusionOk="0">
                    <a:moveTo>
                      <a:pt x="47472" y="58793"/>
                    </a:moveTo>
                    <a:cubicBezTo>
                      <a:pt x="47472" y="74386"/>
                      <a:pt x="44971" y="89340"/>
                      <a:pt x="40520" y="100366"/>
                    </a:cubicBezTo>
                    <a:cubicBezTo>
                      <a:pt x="36069" y="111392"/>
                      <a:pt x="30031" y="117587"/>
                      <a:pt x="23736" y="117587"/>
                    </a:cubicBezTo>
                    <a:cubicBezTo>
                      <a:pt x="17440" y="117587"/>
                      <a:pt x="11404" y="111392"/>
                      <a:pt x="6953" y="100366"/>
                    </a:cubicBezTo>
                    <a:cubicBezTo>
                      <a:pt x="2501" y="89340"/>
                      <a:pt x="1" y="74386"/>
                      <a:pt x="1" y="58793"/>
                    </a:cubicBezTo>
                    <a:cubicBezTo>
                      <a:pt x="1" y="43201"/>
                      <a:pt x="2501" y="28246"/>
                      <a:pt x="6953" y="17221"/>
                    </a:cubicBezTo>
                    <a:cubicBezTo>
                      <a:pt x="11404" y="6195"/>
                      <a:pt x="17440" y="0"/>
                      <a:pt x="23736" y="0"/>
                    </a:cubicBezTo>
                    <a:cubicBezTo>
                      <a:pt x="30031" y="0"/>
                      <a:pt x="36069" y="6195"/>
                      <a:pt x="40520" y="17221"/>
                    </a:cubicBezTo>
                    <a:cubicBezTo>
                      <a:pt x="44971" y="28246"/>
                      <a:pt x="47472" y="43201"/>
                      <a:pt x="47472" y="58793"/>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3"/>
              <p:cNvSpPr/>
              <p:nvPr/>
            </p:nvSpPr>
            <p:spPr>
              <a:xfrm>
                <a:off x="3218850" y="2162325"/>
                <a:ext cx="2939650" cy="1186800"/>
              </a:xfrm>
              <a:custGeom>
                <a:avLst/>
                <a:gdLst/>
                <a:ahLst/>
                <a:cxnLst/>
                <a:rect l="l" t="t" r="r" b="b"/>
                <a:pathLst>
                  <a:path w="117586" h="47472" fill="none" extrusionOk="0">
                    <a:moveTo>
                      <a:pt x="117585" y="23736"/>
                    </a:moveTo>
                    <a:cubicBezTo>
                      <a:pt x="117585" y="30032"/>
                      <a:pt x="111391" y="36069"/>
                      <a:pt x="100366" y="40520"/>
                    </a:cubicBezTo>
                    <a:cubicBezTo>
                      <a:pt x="89339" y="44972"/>
                      <a:pt x="74386" y="47471"/>
                      <a:pt x="58792" y="47471"/>
                    </a:cubicBezTo>
                    <a:cubicBezTo>
                      <a:pt x="43200" y="47471"/>
                      <a:pt x="28245" y="44972"/>
                      <a:pt x="17220" y="40520"/>
                    </a:cubicBezTo>
                    <a:cubicBezTo>
                      <a:pt x="6193" y="36069"/>
                      <a:pt x="0" y="30032"/>
                      <a:pt x="0" y="23736"/>
                    </a:cubicBezTo>
                    <a:cubicBezTo>
                      <a:pt x="0" y="17441"/>
                      <a:pt x="6193" y="11403"/>
                      <a:pt x="17220" y="6952"/>
                    </a:cubicBezTo>
                    <a:cubicBezTo>
                      <a:pt x="28245" y="2501"/>
                      <a:pt x="43200" y="0"/>
                      <a:pt x="58792" y="0"/>
                    </a:cubicBezTo>
                    <a:cubicBezTo>
                      <a:pt x="74386" y="0"/>
                      <a:pt x="89339" y="2501"/>
                      <a:pt x="100366" y="6952"/>
                    </a:cubicBezTo>
                    <a:cubicBezTo>
                      <a:pt x="111391" y="11403"/>
                      <a:pt x="117585" y="17441"/>
                      <a:pt x="117585" y="23736"/>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3"/>
              <p:cNvSpPr/>
              <p:nvPr/>
            </p:nvSpPr>
            <p:spPr>
              <a:xfrm>
                <a:off x="3572225" y="1566450"/>
                <a:ext cx="2232650" cy="2378525"/>
              </a:xfrm>
              <a:custGeom>
                <a:avLst/>
                <a:gdLst/>
                <a:ahLst/>
                <a:cxnLst/>
                <a:rect l="l" t="t" r="r" b="b"/>
                <a:pathLst>
                  <a:path w="89306" h="95141" fill="none" extrusionOk="0">
                    <a:moveTo>
                      <a:pt x="84409" y="4257"/>
                    </a:moveTo>
                    <a:cubicBezTo>
                      <a:pt x="89047" y="8514"/>
                      <a:pt x="89306" y="17160"/>
                      <a:pt x="85129" y="28294"/>
                    </a:cubicBezTo>
                    <a:cubicBezTo>
                      <a:pt x="80952" y="39426"/>
                      <a:pt x="72683" y="52134"/>
                      <a:pt x="62140" y="63620"/>
                    </a:cubicBezTo>
                    <a:cubicBezTo>
                      <a:pt x="51596" y="75108"/>
                      <a:pt x="39641" y="84433"/>
                      <a:pt x="28906" y="89546"/>
                    </a:cubicBezTo>
                    <a:cubicBezTo>
                      <a:pt x="18171" y="94658"/>
                      <a:pt x="9535" y="95141"/>
                      <a:pt x="4897" y="90884"/>
                    </a:cubicBezTo>
                    <a:cubicBezTo>
                      <a:pt x="259" y="86626"/>
                      <a:pt x="0" y="77981"/>
                      <a:pt x="4177" y="66848"/>
                    </a:cubicBezTo>
                    <a:cubicBezTo>
                      <a:pt x="8354" y="55716"/>
                      <a:pt x="16623" y="43007"/>
                      <a:pt x="27168" y="31521"/>
                    </a:cubicBezTo>
                    <a:cubicBezTo>
                      <a:pt x="37711" y="20033"/>
                      <a:pt x="49665" y="10708"/>
                      <a:pt x="60400" y="5595"/>
                    </a:cubicBezTo>
                    <a:cubicBezTo>
                      <a:pt x="71136" y="481"/>
                      <a:pt x="79771" y="1"/>
                      <a:pt x="84409" y="4257"/>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3"/>
              <p:cNvSpPr/>
              <p:nvPr/>
            </p:nvSpPr>
            <p:spPr>
              <a:xfrm>
                <a:off x="3537975" y="1605175"/>
                <a:ext cx="2301225" cy="2301200"/>
              </a:xfrm>
              <a:custGeom>
                <a:avLst/>
                <a:gdLst/>
                <a:ahLst/>
                <a:cxnLst/>
                <a:rect l="l" t="t" r="r" b="b"/>
                <a:pathLst>
                  <a:path w="92049" h="92048" fill="none" extrusionOk="0">
                    <a:moveTo>
                      <a:pt x="62808" y="29240"/>
                    </a:moveTo>
                    <a:cubicBezTo>
                      <a:pt x="73835" y="40267"/>
                      <a:pt x="82640" y="52609"/>
                      <a:pt x="87289" y="63552"/>
                    </a:cubicBezTo>
                    <a:cubicBezTo>
                      <a:pt x="91937" y="74496"/>
                      <a:pt x="92049" y="83145"/>
                      <a:pt x="87598" y="87596"/>
                    </a:cubicBezTo>
                    <a:cubicBezTo>
                      <a:pt x="83146" y="92047"/>
                      <a:pt x="74498" y="91937"/>
                      <a:pt x="63554" y="87287"/>
                    </a:cubicBezTo>
                    <a:cubicBezTo>
                      <a:pt x="52610" y="82639"/>
                      <a:pt x="40268" y="73833"/>
                      <a:pt x="29241" y="62808"/>
                    </a:cubicBezTo>
                    <a:cubicBezTo>
                      <a:pt x="18216" y="51781"/>
                      <a:pt x="9410" y="39439"/>
                      <a:pt x="4760" y="28496"/>
                    </a:cubicBezTo>
                    <a:cubicBezTo>
                      <a:pt x="112" y="17552"/>
                      <a:pt x="1" y="8903"/>
                      <a:pt x="4453" y="4452"/>
                    </a:cubicBezTo>
                    <a:cubicBezTo>
                      <a:pt x="8904" y="1"/>
                      <a:pt x="17553" y="111"/>
                      <a:pt x="28497" y="4761"/>
                    </a:cubicBezTo>
                    <a:cubicBezTo>
                      <a:pt x="39441" y="9409"/>
                      <a:pt x="51783" y="18215"/>
                      <a:pt x="62808" y="29240"/>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8" name="Google Shape;2088;p3"/>
            <p:cNvSpPr/>
            <p:nvPr/>
          </p:nvSpPr>
          <p:spPr>
            <a:xfrm>
              <a:off x="3038111" y="1075740"/>
              <a:ext cx="150809" cy="150774"/>
            </a:xfrm>
            <a:custGeom>
              <a:avLst/>
              <a:gdLst/>
              <a:ahLst/>
              <a:cxnLst/>
              <a:rect l="l" t="t" r="r" b="b"/>
              <a:pathLst>
                <a:path w="4364" h="4363" extrusionOk="0">
                  <a:moveTo>
                    <a:pt x="2183" y="1"/>
                  </a:moveTo>
                  <a:cubicBezTo>
                    <a:pt x="977" y="1"/>
                    <a:pt x="1" y="977"/>
                    <a:pt x="1" y="2181"/>
                  </a:cubicBezTo>
                  <a:cubicBezTo>
                    <a:pt x="1" y="3386"/>
                    <a:pt x="977" y="4363"/>
                    <a:pt x="2183" y="4363"/>
                  </a:cubicBezTo>
                  <a:cubicBezTo>
                    <a:pt x="3387" y="4363"/>
                    <a:pt x="4363" y="3386"/>
                    <a:pt x="4363" y="2181"/>
                  </a:cubicBezTo>
                  <a:cubicBezTo>
                    <a:pt x="4363" y="977"/>
                    <a:pt x="3387" y="1"/>
                    <a:pt x="21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3"/>
            <p:cNvSpPr/>
            <p:nvPr/>
          </p:nvSpPr>
          <p:spPr>
            <a:xfrm>
              <a:off x="4789381" y="3757437"/>
              <a:ext cx="150774" cy="150774"/>
            </a:xfrm>
            <a:custGeom>
              <a:avLst/>
              <a:gdLst/>
              <a:ahLst/>
              <a:cxnLst/>
              <a:rect l="l" t="t" r="r" b="b"/>
              <a:pathLst>
                <a:path w="4363" h="4363" extrusionOk="0">
                  <a:moveTo>
                    <a:pt x="2182" y="0"/>
                  </a:moveTo>
                  <a:cubicBezTo>
                    <a:pt x="978" y="0"/>
                    <a:pt x="0" y="977"/>
                    <a:pt x="0" y="2182"/>
                  </a:cubicBezTo>
                  <a:cubicBezTo>
                    <a:pt x="0" y="3386"/>
                    <a:pt x="978" y="4363"/>
                    <a:pt x="2182" y="4363"/>
                  </a:cubicBezTo>
                  <a:cubicBezTo>
                    <a:pt x="3386" y="4363"/>
                    <a:pt x="4362" y="3386"/>
                    <a:pt x="4362" y="2182"/>
                  </a:cubicBezTo>
                  <a:cubicBezTo>
                    <a:pt x="4362" y="977"/>
                    <a:pt x="3386" y="0"/>
                    <a:pt x="21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3"/>
            <p:cNvSpPr/>
            <p:nvPr/>
          </p:nvSpPr>
          <p:spPr>
            <a:xfrm>
              <a:off x="6000380" y="1383889"/>
              <a:ext cx="150774" cy="150774"/>
            </a:xfrm>
            <a:custGeom>
              <a:avLst/>
              <a:gdLst/>
              <a:ahLst/>
              <a:cxnLst/>
              <a:rect l="l" t="t" r="r" b="b"/>
              <a:pathLst>
                <a:path w="4363" h="4363" extrusionOk="0">
                  <a:moveTo>
                    <a:pt x="2181" y="1"/>
                  </a:moveTo>
                  <a:cubicBezTo>
                    <a:pt x="978" y="1"/>
                    <a:pt x="0" y="976"/>
                    <a:pt x="0" y="2181"/>
                  </a:cubicBezTo>
                  <a:cubicBezTo>
                    <a:pt x="0" y="3385"/>
                    <a:pt x="975" y="4363"/>
                    <a:pt x="2181" y="4363"/>
                  </a:cubicBezTo>
                  <a:cubicBezTo>
                    <a:pt x="3385" y="4363"/>
                    <a:pt x="4363" y="3386"/>
                    <a:pt x="4363" y="2181"/>
                  </a:cubicBezTo>
                  <a:cubicBezTo>
                    <a:pt x="4363" y="977"/>
                    <a:pt x="3385" y="1"/>
                    <a:pt x="2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3"/>
            <p:cNvSpPr/>
            <p:nvPr/>
          </p:nvSpPr>
          <p:spPr>
            <a:xfrm>
              <a:off x="4062153" y="4265017"/>
              <a:ext cx="150774" cy="150774"/>
            </a:xfrm>
            <a:custGeom>
              <a:avLst/>
              <a:gdLst/>
              <a:ahLst/>
              <a:cxnLst/>
              <a:rect l="l" t="t" r="r" b="b"/>
              <a:pathLst>
                <a:path w="4363" h="4363" extrusionOk="0">
                  <a:moveTo>
                    <a:pt x="2182" y="1"/>
                  </a:moveTo>
                  <a:cubicBezTo>
                    <a:pt x="977" y="1"/>
                    <a:pt x="0" y="977"/>
                    <a:pt x="0" y="2181"/>
                  </a:cubicBezTo>
                  <a:cubicBezTo>
                    <a:pt x="0" y="3386"/>
                    <a:pt x="977" y="4363"/>
                    <a:pt x="2182" y="4363"/>
                  </a:cubicBezTo>
                  <a:cubicBezTo>
                    <a:pt x="3386" y="4363"/>
                    <a:pt x="4363" y="3386"/>
                    <a:pt x="4363" y="2181"/>
                  </a:cubicBezTo>
                  <a:cubicBezTo>
                    <a:pt x="4363" y="977"/>
                    <a:pt x="3386" y="1"/>
                    <a:pt x="21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3"/>
            <p:cNvSpPr/>
            <p:nvPr/>
          </p:nvSpPr>
          <p:spPr>
            <a:xfrm>
              <a:off x="4210198" y="1239957"/>
              <a:ext cx="150774" cy="150809"/>
            </a:xfrm>
            <a:custGeom>
              <a:avLst/>
              <a:gdLst/>
              <a:ahLst/>
              <a:cxnLst/>
              <a:rect l="l" t="t" r="r" b="b"/>
              <a:pathLst>
                <a:path w="4363" h="4364" extrusionOk="0">
                  <a:moveTo>
                    <a:pt x="2180" y="1"/>
                  </a:moveTo>
                  <a:cubicBezTo>
                    <a:pt x="977" y="1"/>
                    <a:pt x="0" y="977"/>
                    <a:pt x="0" y="2181"/>
                  </a:cubicBezTo>
                  <a:cubicBezTo>
                    <a:pt x="0" y="3387"/>
                    <a:pt x="977" y="4363"/>
                    <a:pt x="2180" y="4363"/>
                  </a:cubicBezTo>
                  <a:cubicBezTo>
                    <a:pt x="3386" y="4363"/>
                    <a:pt x="4362" y="3387"/>
                    <a:pt x="4362" y="2181"/>
                  </a:cubicBezTo>
                  <a:cubicBezTo>
                    <a:pt x="4362" y="977"/>
                    <a:pt x="3386" y="1"/>
                    <a:pt x="21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3"/>
            <p:cNvSpPr/>
            <p:nvPr/>
          </p:nvSpPr>
          <p:spPr>
            <a:xfrm>
              <a:off x="4712215" y="540064"/>
              <a:ext cx="154403" cy="150774"/>
            </a:xfrm>
            <a:custGeom>
              <a:avLst/>
              <a:gdLst/>
              <a:ahLst/>
              <a:cxnLst/>
              <a:rect l="l" t="t" r="r" b="b"/>
              <a:pathLst>
                <a:path w="4468" h="4363" extrusionOk="0">
                  <a:moveTo>
                    <a:pt x="2233" y="1"/>
                  </a:moveTo>
                  <a:cubicBezTo>
                    <a:pt x="1073" y="1"/>
                    <a:pt x="109" y="913"/>
                    <a:pt x="54" y="2084"/>
                  </a:cubicBezTo>
                  <a:cubicBezTo>
                    <a:pt x="0" y="3288"/>
                    <a:pt x="933" y="4306"/>
                    <a:pt x="2137" y="4360"/>
                  </a:cubicBezTo>
                  <a:cubicBezTo>
                    <a:pt x="2171" y="4362"/>
                    <a:pt x="2205" y="4363"/>
                    <a:pt x="2239" y="4363"/>
                  </a:cubicBezTo>
                  <a:cubicBezTo>
                    <a:pt x="3396" y="4363"/>
                    <a:pt x="4361" y="3449"/>
                    <a:pt x="4413" y="2280"/>
                  </a:cubicBezTo>
                  <a:cubicBezTo>
                    <a:pt x="4468" y="1076"/>
                    <a:pt x="3535" y="56"/>
                    <a:pt x="2333" y="3"/>
                  </a:cubicBezTo>
                  <a:cubicBezTo>
                    <a:pt x="2299" y="1"/>
                    <a:pt x="2266" y="1"/>
                    <a:pt x="22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3"/>
            <p:cNvSpPr/>
            <p:nvPr/>
          </p:nvSpPr>
          <p:spPr>
            <a:xfrm>
              <a:off x="6035594" y="3662680"/>
              <a:ext cx="154403" cy="150774"/>
            </a:xfrm>
            <a:custGeom>
              <a:avLst/>
              <a:gdLst/>
              <a:ahLst/>
              <a:cxnLst/>
              <a:rect l="l" t="t" r="r" b="b"/>
              <a:pathLst>
                <a:path w="4468" h="4363" extrusionOk="0">
                  <a:moveTo>
                    <a:pt x="2230" y="1"/>
                  </a:moveTo>
                  <a:cubicBezTo>
                    <a:pt x="1071" y="1"/>
                    <a:pt x="108" y="914"/>
                    <a:pt x="54" y="2084"/>
                  </a:cubicBezTo>
                  <a:cubicBezTo>
                    <a:pt x="0" y="3288"/>
                    <a:pt x="933" y="4306"/>
                    <a:pt x="2137" y="4361"/>
                  </a:cubicBezTo>
                  <a:cubicBezTo>
                    <a:pt x="2170" y="4362"/>
                    <a:pt x="2203" y="4363"/>
                    <a:pt x="2236" y="4363"/>
                  </a:cubicBezTo>
                  <a:cubicBezTo>
                    <a:pt x="3395" y="4363"/>
                    <a:pt x="4361" y="3449"/>
                    <a:pt x="4413" y="2280"/>
                  </a:cubicBezTo>
                  <a:cubicBezTo>
                    <a:pt x="4468" y="1076"/>
                    <a:pt x="3535" y="57"/>
                    <a:pt x="2333" y="3"/>
                  </a:cubicBezTo>
                  <a:cubicBezTo>
                    <a:pt x="2298" y="1"/>
                    <a:pt x="2264" y="1"/>
                    <a:pt x="22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3"/>
            <p:cNvSpPr/>
            <p:nvPr/>
          </p:nvSpPr>
          <p:spPr>
            <a:xfrm>
              <a:off x="3020487" y="3836331"/>
              <a:ext cx="154403" cy="150809"/>
            </a:xfrm>
            <a:custGeom>
              <a:avLst/>
              <a:gdLst/>
              <a:ahLst/>
              <a:cxnLst/>
              <a:rect l="l" t="t" r="r" b="b"/>
              <a:pathLst>
                <a:path w="4468" h="4364" extrusionOk="0">
                  <a:moveTo>
                    <a:pt x="2230" y="1"/>
                  </a:moveTo>
                  <a:cubicBezTo>
                    <a:pt x="1071" y="1"/>
                    <a:pt x="109" y="914"/>
                    <a:pt x="56" y="2084"/>
                  </a:cubicBezTo>
                  <a:cubicBezTo>
                    <a:pt x="0" y="3288"/>
                    <a:pt x="933" y="4307"/>
                    <a:pt x="2137" y="4361"/>
                  </a:cubicBezTo>
                  <a:cubicBezTo>
                    <a:pt x="2170" y="4362"/>
                    <a:pt x="2204" y="4363"/>
                    <a:pt x="2237" y="4363"/>
                  </a:cubicBezTo>
                  <a:cubicBezTo>
                    <a:pt x="3397" y="4363"/>
                    <a:pt x="4361" y="3450"/>
                    <a:pt x="4413" y="2280"/>
                  </a:cubicBezTo>
                  <a:cubicBezTo>
                    <a:pt x="4468" y="1074"/>
                    <a:pt x="3537" y="56"/>
                    <a:pt x="2333" y="3"/>
                  </a:cubicBezTo>
                  <a:cubicBezTo>
                    <a:pt x="2298" y="2"/>
                    <a:pt x="2264" y="1"/>
                    <a:pt x="22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96" name="Google Shape;2096;p3"/>
          <p:cNvSpPr txBox="1">
            <a:spLocks noGrp="1"/>
          </p:cNvSpPr>
          <p:nvPr>
            <p:ph type="title"/>
          </p:nvPr>
        </p:nvSpPr>
        <p:spPr>
          <a:xfrm>
            <a:off x="1737425" y="1840200"/>
            <a:ext cx="5669100" cy="9144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algn="ctr">
              <a:spcBef>
                <a:spcPts val="0"/>
              </a:spcBef>
              <a:spcAft>
                <a:spcPts val="0"/>
              </a:spcAft>
              <a:buSzPts val="3600"/>
              <a:buNone/>
              <a:defRPr sz="3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97" name="Google Shape;2097;p3"/>
          <p:cNvSpPr txBox="1">
            <a:spLocks noGrp="1"/>
          </p:cNvSpPr>
          <p:nvPr>
            <p:ph type="title" idx="2" hasCustomPrompt="1"/>
          </p:nvPr>
        </p:nvSpPr>
        <p:spPr>
          <a:xfrm>
            <a:off x="1116229" y="916561"/>
            <a:ext cx="2286000" cy="1390800"/>
          </a:xfrm>
          <a:prstGeom prst="rect">
            <a:avLst/>
          </a:prstGeom>
          <a:noFill/>
          <a:ln>
            <a:noFill/>
          </a:ln>
        </p:spPr>
        <p:txBody>
          <a:bodyPr spcFirstLastPara="1" wrap="square" lIns="91425" tIns="45700" rIns="91425" bIns="91425" anchor="ctr" anchorCtr="0">
            <a:noAutofit/>
          </a:bodyPr>
          <a:lstStyle>
            <a:lvl1pPr lvl="0" rtl="0">
              <a:spcBef>
                <a:spcPts val="0"/>
              </a:spcBef>
              <a:spcAft>
                <a:spcPts val="0"/>
              </a:spcAft>
              <a:buSzPts val="6000"/>
              <a:buNone/>
              <a:defRPr sz="15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098" name="Google Shape;2098;p3"/>
          <p:cNvSpPr txBox="1">
            <a:spLocks noGrp="1"/>
          </p:cNvSpPr>
          <p:nvPr>
            <p:ph type="subTitle" idx="1"/>
          </p:nvPr>
        </p:nvSpPr>
        <p:spPr>
          <a:xfrm>
            <a:off x="1737475" y="2754600"/>
            <a:ext cx="5669100" cy="548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lt1"/>
        </a:solidFill>
        <a:effectLst/>
      </p:bgPr>
    </p:bg>
    <p:spTree>
      <p:nvGrpSpPr>
        <p:cNvPr id="1" name="Shape 2099"/>
        <p:cNvGrpSpPr/>
        <p:nvPr/>
      </p:nvGrpSpPr>
      <p:grpSpPr>
        <a:xfrm>
          <a:off x="0" y="0"/>
          <a:ext cx="0" cy="0"/>
          <a:chOff x="0" y="0"/>
          <a:chExt cx="0" cy="0"/>
        </a:xfrm>
      </p:grpSpPr>
      <p:grpSp>
        <p:nvGrpSpPr>
          <p:cNvPr id="2100" name="Google Shape;2100;p4"/>
          <p:cNvGrpSpPr/>
          <p:nvPr/>
        </p:nvGrpSpPr>
        <p:grpSpPr>
          <a:xfrm>
            <a:off x="70051" y="76201"/>
            <a:ext cx="640525" cy="646075"/>
            <a:chOff x="2781975" y="3951500"/>
            <a:chExt cx="640525" cy="646075"/>
          </a:xfrm>
        </p:grpSpPr>
        <p:sp>
          <p:nvSpPr>
            <p:cNvPr id="2101" name="Google Shape;2101;p4"/>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4"/>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4"/>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4"/>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4"/>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4"/>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4"/>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4"/>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4"/>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4"/>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4"/>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4"/>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4"/>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4"/>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4"/>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4"/>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4"/>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4"/>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4"/>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4"/>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4"/>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4"/>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4"/>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4"/>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4"/>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4"/>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4"/>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4"/>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4"/>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4"/>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4"/>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4"/>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4"/>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4"/>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4"/>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4"/>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4"/>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4"/>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4"/>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4"/>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4"/>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4"/>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4"/>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4"/>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4"/>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4"/>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4"/>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4"/>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4"/>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4"/>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4"/>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4"/>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4"/>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4"/>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4"/>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4"/>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4"/>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4"/>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4"/>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4"/>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4"/>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4"/>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4"/>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4"/>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4"/>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4"/>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4"/>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4"/>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4"/>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4"/>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4"/>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4"/>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4"/>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4"/>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4"/>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4"/>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4"/>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4"/>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4"/>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4"/>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4"/>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4"/>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4"/>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4"/>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4"/>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4"/>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4"/>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4"/>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4"/>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4"/>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4"/>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4"/>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4"/>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4"/>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4"/>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4"/>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4"/>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4"/>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4"/>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4"/>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4"/>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4"/>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4"/>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4"/>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4"/>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4"/>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4"/>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4"/>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4"/>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4"/>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4"/>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4"/>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4"/>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4"/>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4"/>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4"/>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4"/>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4"/>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4"/>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4"/>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4"/>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4"/>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4"/>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4"/>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4"/>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4"/>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4"/>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4"/>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4"/>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4"/>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4"/>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4"/>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4"/>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4"/>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4"/>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4"/>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4"/>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4"/>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4"/>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4"/>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4"/>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4"/>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4"/>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4"/>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4"/>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4"/>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4"/>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4"/>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4"/>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4"/>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4"/>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4"/>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4"/>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4"/>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4"/>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4"/>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4"/>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4"/>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4"/>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4"/>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4"/>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4"/>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4"/>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4"/>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4"/>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4"/>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4"/>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4"/>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4"/>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4"/>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4"/>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4"/>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4"/>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4"/>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4"/>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4"/>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4"/>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4"/>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4"/>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4"/>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4"/>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4"/>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4"/>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4"/>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4"/>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4"/>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4"/>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4"/>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4"/>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4"/>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4"/>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4"/>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4"/>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4"/>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4"/>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4"/>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4"/>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4"/>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4"/>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4"/>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4"/>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4"/>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4"/>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4"/>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4"/>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4"/>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4"/>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4"/>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4"/>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4"/>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4"/>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4"/>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4"/>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4"/>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4"/>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4"/>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4"/>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4"/>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4"/>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4"/>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4"/>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4"/>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4"/>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4"/>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4"/>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4"/>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4"/>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4"/>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4"/>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4"/>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4"/>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4"/>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4"/>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4"/>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4"/>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4"/>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4"/>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4"/>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4"/>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4"/>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4"/>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4"/>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4"/>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4"/>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4"/>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4"/>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4"/>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4"/>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4"/>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4"/>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4"/>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4"/>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4"/>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4"/>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57" name="Google Shape;2357;p4"/>
          <p:cNvSpPr txBox="1">
            <a:spLocks noGrp="1"/>
          </p:cNvSpPr>
          <p:nvPr>
            <p:ph type="title"/>
          </p:nvPr>
        </p:nvSpPr>
        <p:spPr>
          <a:xfrm>
            <a:off x="334175" y="291775"/>
            <a:ext cx="8475600" cy="6579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365750" tIns="0" rIns="365750" bIns="0" anchor="ctr" anchorCtr="0">
            <a:noAutofit/>
          </a:bodyPr>
          <a:lstStyle>
            <a:lvl1pPr lvl="0"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a:solidFill>
                  <a:schemeClr val="dk1"/>
                </a:solidFill>
              </a:defRPr>
            </a:lvl2pPr>
            <a:lvl3pPr lvl="2" rtl="0">
              <a:spcBef>
                <a:spcPts val="0"/>
              </a:spcBef>
              <a:spcAft>
                <a:spcPts val="0"/>
              </a:spcAft>
              <a:buClr>
                <a:schemeClr val="dk1"/>
              </a:buClr>
              <a:buSzPts val="2500"/>
              <a:buNone/>
              <a:defRPr>
                <a:solidFill>
                  <a:schemeClr val="dk1"/>
                </a:solidFill>
              </a:defRPr>
            </a:lvl3pPr>
            <a:lvl4pPr lvl="3" rtl="0">
              <a:spcBef>
                <a:spcPts val="0"/>
              </a:spcBef>
              <a:spcAft>
                <a:spcPts val="0"/>
              </a:spcAft>
              <a:buClr>
                <a:schemeClr val="dk1"/>
              </a:buClr>
              <a:buSzPts val="2500"/>
              <a:buNone/>
              <a:defRPr>
                <a:solidFill>
                  <a:schemeClr val="dk1"/>
                </a:solidFill>
              </a:defRPr>
            </a:lvl4pPr>
            <a:lvl5pPr lvl="4" rtl="0">
              <a:spcBef>
                <a:spcPts val="0"/>
              </a:spcBef>
              <a:spcAft>
                <a:spcPts val="0"/>
              </a:spcAft>
              <a:buClr>
                <a:schemeClr val="dk1"/>
              </a:buClr>
              <a:buSzPts val="2500"/>
              <a:buNone/>
              <a:defRPr>
                <a:solidFill>
                  <a:schemeClr val="dk1"/>
                </a:solidFill>
              </a:defRPr>
            </a:lvl5pPr>
            <a:lvl6pPr lvl="5" rtl="0">
              <a:spcBef>
                <a:spcPts val="0"/>
              </a:spcBef>
              <a:spcAft>
                <a:spcPts val="0"/>
              </a:spcAft>
              <a:buClr>
                <a:schemeClr val="dk1"/>
              </a:buClr>
              <a:buSzPts val="2500"/>
              <a:buNone/>
              <a:defRPr>
                <a:solidFill>
                  <a:schemeClr val="dk1"/>
                </a:solidFill>
              </a:defRPr>
            </a:lvl6pPr>
            <a:lvl7pPr lvl="6" rtl="0">
              <a:spcBef>
                <a:spcPts val="0"/>
              </a:spcBef>
              <a:spcAft>
                <a:spcPts val="0"/>
              </a:spcAft>
              <a:buClr>
                <a:schemeClr val="dk1"/>
              </a:buClr>
              <a:buSzPts val="2500"/>
              <a:buNone/>
              <a:defRPr>
                <a:solidFill>
                  <a:schemeClr val="dk1"/>
                </a:solidFill>
              </a:defRPr>
            </a:lvl7pPr>
            <a:lvl8pPr lvl="7" rtl="0">
              <a:spcBef>
                <a:spcPts val="0"/>
              </a:spcBef>
              <a:spcAft>
                <a:spcPts val="0"/>
              </a:spcAft>
              <a:buClr>
                <a:schemeClr val="dk1"/>
              </a:buClr>
              <a:buSzPts val="2500"/>
              <a:buNone/>
              <a:defRPr>
                <a:solidFill>
                  <a:schemeClr val="dk1"/>
                </a:solidFill>
              </a:defRPr>
            </a:lvl8pPr>
            <a:lvl9pPr lvl="8" rtl="0">
              <a:spcBef>
                <a:spcPts val="0"/>
              </a:spcBef>
              <a:spcAft>
                <a:spcPts val="0"/>
              </a:spcAft>
              <a:buClr>
                <a:schemeClr val="dk1"/>
              </a:buClr>
              <a:buSzPts val="2500"/>
              <a:buNone/>
              <a:defRPr>
                <a:solidFill>
                  <a:schemeClr val="dk1"/>
                </a:solidFill>
              </a:defRPr>
            </a:lvl9pPr>
          </a:lstStyle>
          <a:p>
            <a:endParaRPr/>
          </a:p>
        </p:txBody>
      </p:sp>
      <p:sp>
        <p:nvSpPr>
          <p:cNvPr id="2358" name="Google Shape;2358;p4"/>
          <p:cNvSpPr txBox="1">
            <a:spLocks noGrp="1"/>
          </p:cNvSpPr>
          <p:nvPr>
            <p:ph type="body" idx="1"/>
          </p:nvPr>
        </p:nvSpPr>
        <p:spPr>
          <a:xfrm>
            <a:off x="334175" y="949625"/>
            <a:ext cx="8475600" cy="39021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marL="457200" lvl="0" indent="-304800" rtl="0">
              <a:spcBef>
                <a:spcPts val="0"/>
              </a:spcBef>
              <a:spcAft>
                <a:spcPts val="0"/>
              </a:spcAft>
              <a:buClr>
                <a:schemeClr val="dk1"/>
              </a:buClr>
              <a:buSzPts val="1200"/>
              <a:buAutoNum type="arabicPeriod"/>
              <a:defRPr sz="1250">
                <a:solidFill>
                  <a:schemeClr val="dk1"/>
                </a:solidFill>
              </a:defRPr>
            </a:lvl1pPr>
            <a:lvl2pPr marL="914400" lvl="1" indent="-304800" rtl="0">
              <a:lnSpc>
                <a:spcPct val="115000"/>
              </a:lnSpc>
              <a:spcBef>
                <a:spcPts val="0"/>
              </a:spcBef>
              <a:spcAft>
                <a:spcPts val="0"/>
              </a:spcAft>
              <a:buClr>
                <a:schemeClr val="dk1"/>
              </a:buClr>
              <a:buSzPts val="1200"/>
              <a:buFont typeface="Roboto Condensed Light"/>
              <a:buAutoNum type="alphaLcPeriod"/>
              <a:defRPr>
                <a:solidFill>
                  <a:schemeClr val="dk1"/>
                </a:solidFill>
              </a:defRPr>
            </a:lvl2pPr>
            <a:lvl3pPr marL="1371600" lvl="2" indent="-304800" rtl="0">
              <a:lnSpc>
                <a:spcPct val="115000"/>
              </a:lnSpc>
              <a:spcBef>
                <a:spcPts val="0"/>
              </a:spcBef>
              <a:spcAft>
                <a:spcPts val="0"/>
              </a:spcAft>
              <a:buClr>
                <a:schemeClr val="dk1"/>
              </a:buClr>
              <a:buSzPts val="1200"/>
              <a:buFont typeface="Roboto Condensed Light"/>
              <a:buAutoNum type="romanLcPeriod"/>
              <a:defRPr>
                <a:solidFill>
                  <a:schemeClr val="dk1"/>
                </a:solidFill>
              </a:defRPr>
            </a:lvl3pPr>
            <a:lvl4pPr marL="1828800" lvl="3" indent="-304800" rtl="0">
              <a:lnSpc>
                <a:spcPct val="115000"/>
              </a:lnSpc>
              <a:spcBef>
                <a:spcPts val="0"/>
              </a:spcBef>
              <a:spcAft>
                <a:spcPts val="0"/>
              </a:spcAft>
              <a:buClr>
                <a:schemeClr val="dk1"/>
              </a:buClr>
              <a:buSzPts val="1200"/>
              <a:buFont typeface="Roboto Condensed Light"/>
              <a:buAutoNum type="arabicPeriod"/>
              <a:defRPr>
                <a:solidFill>
                  <a:schemeClr val="dk1"/>
                </a:solidFill>
              </a:defRPr>
            </a:lvl4pPr>
            <a:lvl5pPr marL="2286000" lvl="4" indent="-304800" rtl="0">
              <a:lnSpc>
                <a:spcPct val="115000"/>
              </a:lnSpc>
              <a:spcBef>
                <a:spcPts val="0"/>
              </a:spcBef>
              <a:spcAft>
                <a:spcPts val="0"/>
              </a:spcAft>
              <a:buClr>
                <a:schemeClr val="dk1"/>
              </a:buClr>
              <a:buSzPts val="1200"/>
              <a:buFont typeface="Roboto Condensed Light"/>
              <a:buAutoNum type="alphaLcPeriod"/>
              <a:defRPr>
                <a:solidFill>
                  <a:schemeClr val="dk1"/>
                </a:solidFill>
              </a:defRPr>
            </a:lvl5pPr>
            <a:lvl6pPr marL="2743200" lvl="5" indent="-304800" rtl="0">
              <a:lnSpc>
                <a:spcPct val="115000"/>
              </a:lnSpc>
              <a:spcBef>
                <a:spcPts val="0"/>
              </a:spcBef>
              <a:spcAft>
                <a:spcPts val="0"/>
              </a:spcAft>
              <a:buClr>
                <a:schemeClr val="dk1"/>
              </a:buClr>
              <a:buSzPts val="1200"/>
              <a:buFont typeface="Roboto Condensed Light"/>
              <a:buAutoNum type="romanLcPeriod"/>
              <a:defRPr>
                <a:solidFill>
                  <a:schemeClr val="dk1"/>
                </a:solidFill>
              </a:defRPr>
            </a:lvl6pPr>
            <a:lvl7pPr marL="3200400" lvl="6" indent="-304800" rtl="0">
              <a:lnSpc>
                <a:spcPct val="115000"/>
              </a:lnSpc>
              <a:spcBef>
                <a:spcPts val="0"/>
              </a:spcBef>
              <a:spcAft>
                <a:spcPts val="0"/>
              </a:spcAft>
              <a:buClr>
                <a:schemeClr val="dk1"/>
              </a:buClr>
              <a:buSzPts val="1200"/>
              <a:buFont typeface="Roboto Condensed Light"/>
              <a:buAutoNum type="arabicPeriod"/>
              <a:defRPr>
                <a:solidFill>
                  <a:schemeClr val="dk1"/>
                </a:solidFill>
              </a:defRPr>
            </a:lvl7pPr>
            <a:lvl8pPr marL="3657600" lvl="7" indent="-304800" rtl="0">
              <a:lnSpc>
                <a:spcPct val="115000"/>
              </a:lnSpc>
              <a:spcBef>
                <a:spcPts val="0"/>
              </a:spcBef>
              <a:spcAft>
                <a:spcPts val="0"/>
              </a:spcAft>
              <a:buClr>
                <a:schemeClr val="dk1"/>
              </a:buClr>
              <a:buSzPts val="1200"/>
              <a:buFont typeface="Roboto Condensed Light"/>
              <a:buAutoNum type="alphaLcPeriod"/>
              <a:defRPr>
                <a:solidFill>
                  <a:schemeClr val="dk1"/>
                </a:solidFill>
              </a:defRPr>
            </a:lvl8pPr>
            <a:lvl9pPr marL="4114800" lvl="8" indent="-304800" rtl="0">
              <a:lnSpc>
                <a:spcPct val="115000"/>
              </a:lnSpc>
              <a:spcBef>
                <a:spcPts val="0"/>
              </a:spcBef>
              <a:spcAft>
                <a:spcPts val="0"/>
              </a:spcAft>
              <a:buClr>
                <a:schemeClr val="dk1"/>
              </a:buClr>
              <a:buSzPts val="1200"/>
              <a:buFont typeface="Roboto Condensed Light"/>
              <a:buAutoNum type="romanLcPeriod"/>
              <a:defRPr>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lt1"/>
        </a:solidFill>
        <a:effectLst/>
      </p:bgPr>
    </p:bg>
    <p:spTree>
      <p:nvGrpSpPr>
        <p:cNvPr id="1" name="Shape 2884"/>
        <p:cNvGrpSpPr/>
        <p:nvPr/>
      </p:nvGrpSpPr>
      <p:grpSpPr>
        <a:xfrm>
          <a:off x="0" y="0"/>
          <a:ext cx="0" cy="0"/>
          <a:chOff x="0" y="0"/>
          <a:chExt cx="0" cy="0"/>
        </a:xfrm>
      </p:grpSpPr>
      <p:grpSp>
        <p:nvGrpSpPr>
          <p:cNvPr id="2885" name="Google Shape;2885;p7"/>
          <p:cNvGrpSpPr/>
          <p:nvPr/>
        </p:nvGrpSpPr>
        <p:grpSpPr>
          <a:xfrm>
            <a:off x="70051" y="76201"/>
            <a:ext cx="640525" cy="646075"/>
            <a:chOff x="2781975" y="3951500"/>
            <a:chExt cx="640525" cy="646075"/>
          </a:xfrm>
        </p:grpSpPr>
        <p:sp>
          <p:nvSpPr>
            <p:cNvPr id="2886" name="Google Shape;2886;p7"/>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7"/>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7"/>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7"/>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7"/>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7"/>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7"/>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7"/>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7"/>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7"/>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7"/>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7"/>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7"/>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7"/>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7"/>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7"/>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7"/>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7"/>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7"/>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7"/>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7"/>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7"/>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7"/>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7"/>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7"/>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7"/>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7"/>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7"/>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7"/>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7"/>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7"/>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7"/>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7"/>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7"/>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7"/>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7"/>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7"/>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7"/>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7"/>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7"/>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7"/>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7"/>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7"/>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7"/>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7"/>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7"/>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7"/>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7"/>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7"/>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7"/>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7"/>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7"/>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7"/>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7"/>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7"/>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7"/>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7"/>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7"/>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7"/>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7"/>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7"/>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7"/>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7"/>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7"/>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7"/>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7"/>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7"/>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7"/>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7"/>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7"/>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7"/>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7"/>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7"/>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7"/>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7"/>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7"/>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7"/>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7"/>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7"/>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7"/>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7"/>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7"/>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7"/>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7"/>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7"/>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7"/>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7"/>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7"/>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7"/>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7"/>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7"/>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7"/>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7"/>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7"/>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7"/>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7"/>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7"/>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7"/>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7"/>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7"/>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7"/>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7"/>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7"/>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7"/>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7"/>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7"/>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7"/>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7"/>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7"/>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7"/>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7"/>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7"/>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7"/>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7"/>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7"/>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7"/>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7"/>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7"/>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7"/>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7"/>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7"/>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7"/>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7"/>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7"/>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7"/>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7"/>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7"/>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7"/>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7"/>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7"/>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7"/>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7"/>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7"/>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7"/>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7"/>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7"/>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7"/>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7"/>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7"/>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7"/>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7"/>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7"/>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7"/>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7"/>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7"/>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7"/>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7"/>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7"/>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7"/>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7"/>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7"/>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7"/>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7"/>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7"/>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7"/>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7"/>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7"/>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7"/>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7"/>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7"/>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7"/>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7"/>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7"/>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7"/>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7"/>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7"/>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7"/>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7"/>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7"/>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7"/>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7"/>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7"/>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7"/>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7"/>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7"/>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7"/>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7"/>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7"/>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7"/>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7"/>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7"/>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7"/>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7"/>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7"/>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7"/>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7"/>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7"/>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7"/>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7"/>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7"/>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7"/>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7"/>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7"/>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7"/>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7"/>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7"/>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7"/>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7"/>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7"/>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7"/>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7"/>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7"/>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7"/>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7"/>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7"/>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7"/>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7"/>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7"/>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7"/>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7"/>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7"/>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7"/>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7"/>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7"/>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7"/>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7"/>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7"/>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7"/>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7"/>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7"/>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7"/>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7"/>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7"/>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7"/>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7"/>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7"/>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7"/>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7"/>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7"/>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7"/>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7"/>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7"/>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7"/>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7"/>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7"/>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7"/>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7"/>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7"/>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7"/>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7"/>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7"/>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7"/>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7"/>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7"/>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7"/>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7"/>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7"/>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7"/>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7"/>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7"/>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7"/>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7"/>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7"/>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7"/>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7"/>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7"/>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42" name="Google Shape;3142;p7"/>
          <p:cNvSpPr/>
          <p:nvPr/>
        </p:nvSpPr>
        <p:spPr>
          <a:xfrm>
            <a:off x="334200" y="949675"/>
            <a:ext cx="8475600" cy="39045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7"/>
          <p:cNvSpPr txBox="1">
            <a:spLocks noGrp="1"/>
          </p:cNvSpPr>
          <p:nvPr>
            <p:ph type="body" idx="1"/>
          </p:nvPr>
        </p:nvSpPr>
        <p:spPr>
          <a:xfrm>
            <a:off x="720000" y="882725"/>
            <a:ext cx="3852000" cy="3720900"/>
          </a:xfrm>
          <a:prstGeom prst="rect">
            <a:avLst/>
          </a:prstGeom>
          <a:noFill/>
          <a:ln>
            <a:noFill/>
          </a:ln>
        </p:spPr>
        <p:txBody>
          <a:bodyPr spcFirstLastPara="1" wrap="square" lIns="91425" tIns="91425" rIns="91425" bIns="91425" anchor="ctr" anchorCtr="0">
            <a:noAutofit/>
          </a:bodyPr>
          <a:lstStyle>
            <a:lvl1pPr marL="457200" lvl="0" indent="-279400" rtl="0">
              <a:spcBef>
                <a:spcPts val="0"/>
              </a:spcBef>
              <a:spcAft>
                <a:spcPts val="0"/>
              </a:spcAft>
              <a:buClr>
                <a:srgbClr val="999999"/>
              </a:buClr>
              <a:buSzPts val="800"/>
              <a:buFont typeface="Open Sans"/>
              <a:buChar char="●"/>
              <a:defRPr sz="1400">
                <a:solidFill>
                  <a:srgbClr val="434343"/>
                </a:solidFill>
              </a:defRPr>
            </a:lvl1pPr>
            <a:lvl2pPr marL="914400" lvl="1" indent="-279400" rtl="0">
              <a:lnSpc>
                <a:spcPct val="115000"/>
              </a:lnSpc>
              <a:spcBef>
                <a:spcPts val="0"/>
              </a:spcBef>
              <a:spcAft>
                <a:spcPts val="0"/>
              </a:spcAft>
              <a:buClr>
                <a:srgbClr val="999999"/>
              </a:buClr>
              <a:buSzPts val="800"/>
              <a:buFont typeface="Open Sans"/>
              <a:buChar char="○"/>
              <a:defRPr>
                <a:solidFill>
                  <a:srgbClr val="434343"/>
                </a:solidFill>
              </a:defRPr>
            </a:lvl2pPr>
            <a:lvl3pPr marL="1371600" lvl="2" indent="-279400" rtl="0">
              <a:lnSpc>
                <a:spcPct val="115000"/>
              </a:lnSpc>
              <a:spcBef>
                <a:spcPts val="0"/>
              </a:spcBef>
              <a:spcAft>
                <a:spcPts val="0"/>
              </a:spcAft>
              <a:buClr>
                <a:srgbClr val="999999"/>
              </a:buClr>
              <a:buSzPts val="800"/>
              <a:buFont typeface="Open Sans"/>
              <a:buChar char="■"/>
              <a:defRPr>
                <a:solidFill>
                  <a:srgbClr val="434343"/>
                </a:solidFill>
              </a:defRPr>
            </a:lvl3pPr>
            <a:lvl4pPr marL="1828800" lvl="3" indent="-279400" rtl="0">
              <a:lnSpc>
                <a:spcPct val="115000"/>
              </a:lnSpc>
              <a:spcBef>
                <a:spcPts val="0"/>
              </a:spcBef>
              <a:spcAft>
                <a:spcPts val="0"/>
              </a:spcAft>
              <a:buClr>
                <a:srgbClr val="999999"/>
              </a:buClr>
              <a:buSzPts val="800"/>
              <a:buFont typeface="Open Sans"/>
              <a:buChar char="●"/>
              <a:defRPr>
                <a:solidFill>
                  <a:srgbClr val="434343"/>
                </a:solidFill>
              </a:defRPr>
            </a:lvl4pPr>
            <a:lvl5pPr marL="2286000" lvl="4" indent="-304800" rtl="0">
              <a:lnSpc>
                <a:spcPct val="115000"/>
              </a:lnSpc>
              <a:spcBef>
                <a:spcPts val="0"/>
              </a:spcBef>
              <a:spcAft>
                <a:spcPts val="0"/>
              </a:spcAft>
              <a:buClr>
                <a:srgbClr val="999999"/>
              </a:buClr>
              <a:buSzPts val="1200"/>
              <a:buFont typeface="Open Sans"/>
              <a:buChar char="○"/>
              <a:defRPr>
                <a:solidFill>
                  <a:srgbClr val="434343"/>
                </a:solidFill>
              </a:defRPr>
            </a:lvl5pPr>
            <a:lvl6pPr marL="2743200" lvl="5" indent="-304800" rtl="0">
              <a:lnSpc>
                <a:spcPct val="115000"/>
              </a:lnSpc>
              <a:spcBef>
                <a:spcPts val="0"/>
              </a:spcBef>
              <a:spcAft>
                <a:spcPts val="0"/>
              </a:spcAft>
              <a:buClr>
                <a:srgbClr val="999999"/>
              </a:buClr>
              <a:buSzPts val="1200"/>
              <a:buFont typeface="Open Sans"/>
              <a:buChar char="■"/>
              <a:defRPr>
                <a:solidFill>
                  <a:srgbClr val="434343"/>
                </a:solidFill>
              </a:defRPr>
            </a:lvl6pPr>
            <a:lvl7pPr marL="3200400" lvl="6" indent="-273050" rtl="0">
              <a:lnSpc>
                <a:spcPct val="115000"/>
              </a:lnSpc>
              <a:spcBef>
                <a:spcPts val="0"/>
              </a:spcBef>
              <a:spcAft>
                <a:spcPts val="0"/>
              </a:spcAft>
              <a:buClr>
                <a:srgbClr val="999999"/>
              </a:buClr>
              <a:buSzPts val="700"/>
              <a:buFont typeface="Open Sans"/>
              <a:buChar char="●"/>
              <a:defRPr>
                <a:solidFill>
                  <a:srgbClr val="434343"/>
                </a:solidFill>
              </a:defRPr>
            </a:lvl7pPr>
            <a:lvl8pPr marL="3657600" lvl="7" indent="-273050" rtl="0">
              <a:lnSpc>
                <a:spcPct val="115000"/>
              </a:lnSpc>
              <a:spcBef>
                <a:spcPts val="0"/>
              </a:spcBef>
              <a:spcAft>
                <a:spcPts val="0"/>
              </a:spcAft>
              <a:buClr>
                <a:srgbClr val="999999"/>
              </a:buClr>
              <a:buSzPts val="700"/>
              <a:buFont typeface="Open Sans"/>
              <a:buChar char="○"/>
              <a:defRPr>
                <a:solidFill>
                  <a:srgbClr val="434343"/>
                </a:solidFill>
              </a:defRPr>
            </a:lvl8pPr>
            <a:lvl9pPr marL="4114800" lvl="8" indent="-266700" rtl="0">
              <a:lnSpc>
                <a:spcPct val="115000"/>
              </a:lnSpc>
              <a:spcBef>
                <a:spcPts val="0"/>
              </a:spcBef>
              <a:spcAft>
                <a:spcPts val="0"/>
              </a:spcAft>
              <a:buClr>
                <a:srgbClr val="999999"/>
              </a:buClr>
              <a:buSzPts val="600"/>
              <a:buFont typeface="Open Sans"/>
              <a:buChar char="■"/>
              <a:defRPr>
                <a:solidFill>
                  <a:srgbClr val="434343"/>
                </a:solidFill>
              </a:defRPr>
            </a:lvl9pPr>
          </a:lstStyle>
          <a:p>
            <a:endParaRPr/>
          </a:p>
        </p:txBody>
      </p:sp>
      <p:sp>
        <p:nvSpPr>
          <p:cNvPr id="3144" name="Google Shape;3144;p7"/>
          <p:cNvSpPr txBox="1">
            <a:spLocks noGrp="1"/>
          </p:cNvSpPr>
          <p:nvPr>
            <p:ph type="title"/>
          </p:nvPr>
        </p:nvSpPr>
        <p:spPr>
          <a:xfrm>
            <a:off x="334175" y="291775"/>
            <a:ext cx="8475600" cy="6579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365750" tIns="0" rIns="365750" bIns="0" anchor="ctr" anchorCtr="0">
            <a:noAutofit/>
          </a:bodyPr>
          <a:lstStyle>
            <a:lvl1pPr lvl="0" rtl="0">
              <a:spcBef>
                <a:spcPts val="0"/>
              </a:spcBef>
              <a:spcAft>
                <a:spcPts val="0"/>
              </a:spcAft>
              <a:buSzPts val="2500"/>
              <a:buNone/>
              <a:defRPr sz="2500"/>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4189"/>
        <p:cNvGrpSpPr/>
        <p:nvPr/>
      </p:nvGrpSpPr>
      <p:grpSpPr>
        <a:xfrm>
          <a:off x="0" y="0"/>
          <a:ext cx="0" cy="0"/>
          <a:chOff x="0" y="0"/>
          <a:chExt cx="0" cy="0"/>
        </a:xfrm>
      </p:grpSpPr>
      <p:grpSp>
        <p:nvGrpSpPr>
          <p:cNvPr id="4190" name="Google Shape;4190;p9"/>
          <p:cNvGrpSpPr/>
          <p:nvPr/>
        </p:nvGrpSpPr>
        <p:grpSpPr>
          <a:xfrm>
            <a:off x="339116" y="539995"/>
            <a:ext cx="4063478" cy="4063513"/>
            <a:chOff x="2540241" y="539995"/>
            <a:chExt cx="4063478" cy="4063513"/>
          </a:xfrm>
        </p:grpSpPr>
        <p:grpSp>
          <p:nvGrpSpPr>
            <p:cNvPr id="4191" name="Google Shape;4191;p9"/>
            <p:cNvGrpSpPr/>
            <p:nvPr/>
          </p:nvGrpSpPr>
          <p:grpSpPr>
            <a:xfrm>
              <a:off x="2693235" y="703668"/>
              <a:ext cx="885398" cy="893069"/>
              <a:chOff x="2781975" y="3951500"/>
              <a:chExt cx="640525" cy="646075"/>
            </a:xfrm>
          </p:grpSpPr>
          <p:sp>
            <p:nvSpPr>
              <p:cNvPr id="4192" name="Google Shape;4192;p9"/>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9"/>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9"/>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9"/>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9"/>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9"/>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9"/>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9"/>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9"/>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9"/>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9"/>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9"/>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9"/>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9"/>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9"/>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9"/>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9"/>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9"/>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9"/>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9"/>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9"/>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9"/>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9"/>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9"/>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9"/>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9"/>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9"/>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9"/>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9"/>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9"/>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9"/>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9"/>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9"/>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9"/>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9"/>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9"/>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9"/>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9"/>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9"/>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9"/>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9"/>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9"/>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9"/>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9"/>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9"/>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9"/>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9"/>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9"/>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9"/>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9"/>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9"/>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9"/>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9"/>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9"/>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9"/>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9"/>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9"/>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9"/>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9"/>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9"/>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9"/>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9"/>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9"/>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9"/>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9"/>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9"/>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9"/>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9"/>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9"/>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9"/>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9"/>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9"/>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9"/>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9"/>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9"/>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9"/>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9"/>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9"/>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9"/>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9"/>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9"/>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9"/>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9"/>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9"/>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9"/>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9"/>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9"/>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9"/>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9"/>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9"/>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9"/>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9"/>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9"/>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9"/>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9"/>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9"/>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9"/>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9"/>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9"/>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9"/>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9"/>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9"/>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9"/>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9"/>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9"/>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9"/>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9"/>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9"/>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9"/>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9"/>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9"/>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9"/>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9"/>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9"/>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9"/>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9"/>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9"/>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9"/>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9"/>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9"/>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9"/>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9"/>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9"/>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9"/>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9"/>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9"/>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9"/>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9"/>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9"/>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9"/>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9"/>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9"/>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9"/>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9"/>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9"/>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9"/>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9"/>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9"/>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9"/>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9"/>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9"/>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9"/>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9"/>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9"/>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9"/>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9"/>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9"/>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9"/>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9"/>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9"/>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9"/>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9"/>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9"/>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9"/>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9"/>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9"/>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9"/>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9"/>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9"/>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9"/>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9"/>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9"/>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9"/>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9"/>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9"/>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9"/>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9"/>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9"/>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9"/>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9"/>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9"/>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9"/>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9"/>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9"/>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6" name="Google Shape;4366;p9"/>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9"/>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8" name="Google Shape;4368;p9"/>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9" name="Google Shape;4369;p9"/>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9"/>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9"/>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9"/>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9"/>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9"/>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9"/>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9"/>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9"/>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9"/>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9"/>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9"/>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9"/>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9"/>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9"/>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9"/>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9"/>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9"/>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9"/>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9"/>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9"/>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9"/>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9"/>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9"/>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9"/>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9"/>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9"/>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9"/>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9"/>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9"/>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9"/>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9"/>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9"/>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9"/>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9"/>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9"/>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9"/>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9"/>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9"/>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9"/>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9"/>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9"/>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9"/>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9"/>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9"/>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9"/>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9"/>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9"/>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9"/>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9"/>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9"/>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9"/>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9"/>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9"/>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9"/>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9"/>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9"/>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9"/>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9"/>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9"/>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9"/>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9"/>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9"/>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9"/>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9"/>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9"/>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9"/>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9"/>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9"/>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9"/>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9"/>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9"/>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9"/>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9"/>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9"/>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9"/>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9"/>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9"/>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9"/>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8" name="Google Shape;4448;p9"/>
            <p:cNvGrpSpPr/>
            <p:nvPr/>
          </p:nvGrpSpPr>
          <p:grpSpPr>
            <a:xfrm>
              <a:off x="5652643" y="1012843"/>
              <a:ext cx="885398" cy="893069"/>
              <a:chOff x="2781975" y="3951500"/>
              <a:chExt cx="640525" cy="646075"/>
            </a:xfrm>
          </p:grpSpPr>
          <p:sp>
            <p:nvSpPr>
              <p:cNvPr id="4449" name="Google Shape;4449;p9"/>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9"/>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9"/>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9"/>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9"/>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9"/>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9"/>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9"/>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9"/>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9"/>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9"/>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9"/>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9"/>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9"/>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9"/>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9"/>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9"/>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9"/>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9"/>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9"/>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9"/>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9"/>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9"/>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9"/>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9"/>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9"/>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9"/>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9"/>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9"/>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9"/>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9"/>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9"/>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9"/>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9"/>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9"/>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9"/>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9"/>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9"/>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9"/>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9"/>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9"/>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9"/>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9"/>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9"/>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9"/>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9"/>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9"/>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9"/>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9"/>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9"/>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9"/>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9"/>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9"/>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9"/>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9"/>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9"/>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9"/>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9"/>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9"/>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9"/>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9"/>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9"/>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9"/>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9"/>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9"/>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9"/>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9"/>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9"/>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9"/>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9"/>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9"/>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9"/>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9"/>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9"/>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9"/>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9"/>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9"/>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9"/>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9"/>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9"/>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9"/>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9"/>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9"/>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9"/>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9"/>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9"/>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9"/>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9"/>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9"/>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9"/>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9"/>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9"/>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9"/>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9"/>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9"/>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9"/>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9"/>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9"/>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9"/>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9"/>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9"/>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9"/>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9"/>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9"/>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9"/>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9"/>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9"/>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9"/>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9"/>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9"/>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9"/>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9"/>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9"/>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9"/>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9"/>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9"/>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9"/>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9"/>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9"/>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9"/>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9"/>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9"/>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9"/>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9"/>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9"/>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9"/>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9"/>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9"/>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9"/>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9"/>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9"/>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9"/>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9"/>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9"/>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9"/>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9"/>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9"/>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9"/>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9"/>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9"/>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9"/>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9"/>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9"/>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9"/>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9"/>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9"/>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9"/>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9"/>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9"/>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9"/>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9"/>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9"/>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9"/>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9"/>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9"/>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9"/>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9"/>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9"/>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9"/>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9"/>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9"/>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9"/>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9"/>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9"/>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9"/>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9"/>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9"/>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9"/>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9"/>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9"/>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9"/>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9"/>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9"/>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9"/>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9"/>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9"/>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9"/>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9"/>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9"/>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9"/>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9"/>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9"/>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9"/>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9"/>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9"/>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9"/>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9"/>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9"/>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9"/>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9"/>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9"/>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9"/>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9"/>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9"/>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9"/>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9"/>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9"/>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9"/>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9"/>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9"/>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9"/>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9"/>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9"/>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9"/>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9"/>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9"/>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9"/>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9"/>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9"/>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9"/>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9"/>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9"/>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9"/>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9"/>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9"/>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9"/>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9"/>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9"/>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9"/>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9"/>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9"/>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9"/>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9"/>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9"/>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9"/>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9"/>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9"/>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9"/>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9"/>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9"/>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9"/>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9"/>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9"/>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9"/>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9"/>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9"/>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9"/>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9"/>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9"/>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9"/>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9"/>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9"/>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9"/>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9"/>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9"/>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9"/>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9"/>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9"/>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9"/>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9"/>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9"/>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9"/>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9"/>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9"/>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9"/>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9"/>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05" name="Google Shape;4705;p9"/>
            <p:cNvGrpSpPr/>
            <p:nvPr/>
          </p:nvGrpSpPr>
          <p:grpSpPr>
            <a:xfrm>
              <a:off x="5673099" y="3256281"/>
              <a:ext cx="885398" cy="893069"/>
              <a:chOff x="2781975" y="3951500"/>
              <a:chExt cx="640525" cy="646075"/>
            </a:xfrm>
          </p:grpSpPr>
          <p:sp>
            <p:nvSpPr>
              <p:cNvPr id="4706" name="Google Shape;4706;p9"/>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9"/>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9"/>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9"/>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9"/>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9"/>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9"/>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9"/>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9"/>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9"/>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9"/>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9"/>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9"/>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9"/>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9"/>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9"/>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9"/>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9"/>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9"/>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9"/>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9"/>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9"/>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9"/>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9"/>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9"/>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9"/>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9"/>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9"/>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9"/>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9"/>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9"/>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9"/>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9"/>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9"/>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9"/>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9"/>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9"/>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9"/>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9"/>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9"/>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9"/>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9"/>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9"/>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9"/>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9"/>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9"/>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9"/>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9"/>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9"/>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9"/>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9"/>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9"/>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9"/>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9"/>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9"/>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9"/>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9"/>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9"/>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9"/>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9"/>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9"/>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9"/>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9"/>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9"/>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9"/>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9"/>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9"/>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9"/>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9"/>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9"/>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9"/>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9"/>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9"/>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9"/>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9"/>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9"/>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9"/>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9"/>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9"/>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9"/>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9"/>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9"/>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9"/>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9"/>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9"/>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9"/>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9"/>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9"/>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9"/>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9"/>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9"/>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9"/>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9"/>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9"/>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9"/>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9"/>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9"/>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9"/>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9"/>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9"/>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9"/>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9"/>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9"/>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9"/>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9"/>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9"/>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9"/>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9"/>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9"/>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9"/>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9"/>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9"/>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9"/>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9"/>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9"/>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9"/>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9"/>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9"/>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9"/>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9"/>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9"/>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9"/>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9"/>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9"/>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9"/>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9"/>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9"/>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9"/>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9"/>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9"/>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9"/>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9"/>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9"/>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9"/>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9"/>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9"/>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9"/>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9"/>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9"/>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9"/>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9"/>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9"/>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9"/>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9"/>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9"/>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9"/>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9"/>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9"/>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9"/>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9"/>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9"/>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9"/>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9"/>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9"/>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9"/>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9"/>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9"/>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9"/>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9"/>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9"/>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9"/>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9"/>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9"/>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9"/>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9"/>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9"/>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9"/>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9"/>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9"/>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9"/>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9"/>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9"/>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9"/>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9"/>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9"/>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9"/>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9"/>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9"/>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9"/>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9"/>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9"/>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9"/>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9"/>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9"/>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9"/>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9"/>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9"/>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9"/>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9"/>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9"/>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9"/>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9"/>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9"/>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9"/>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9"/>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9"/>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9"/>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9"/>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9"/>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9"/>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9"/>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9"/>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9"/>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9"/>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9"/>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9"/>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9"/>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9"/>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9"/>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5" name="Google Shape;4915;p9"/>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9"/>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9"/>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9"/>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9"/>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9"/>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9"/>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9"/>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9"/>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9"/>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9"/>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9"/>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9"/>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8" name="Google Shape;4928;p9"/>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9" name="Google Shape;4929;p9"/>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0" name="Google Shape;4930;p9"/>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1" name="Google Shape;4931;p9"/>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9"/>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9"/>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9"/>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9"/>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6" name="Google Shape;4936;p9"/>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7" name="Google Shape;4937;p9"/>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8" name="Google Shape;4938;p9"/>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9" name="Google Shape;4939;p9"/>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9"/>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9"/>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9"/>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9"/>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4" name="Google Shape;4944;p9"/>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5" name="Google Shape;4945;p9"/>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6" name="Google Shape;4946;p9"/>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7" name="Google Shape;4947;p9"/>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8" name="Google Shape;4948;p9"/>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9" name="Google Shape;4949;p9"/>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0" name="Google Shape;4950;p9"/>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1" name="Google Shape;4951;p9"/>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2" name="Google Shape;4952;p9"/>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3" name="Google Shape;4953;p9"/>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4" name="Google Shape;4954;p9"/>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5" name="Google Shape;4955;p9"/>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6" name="Google Shape;4956;p9"/>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7" name="Google Shape;4957;p9"/>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8" name="Google Shape;4958;p9"/>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9" name="Google Shape;4959;p9"/>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9"/>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9"/>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2" name="Google Shape;4962;p9"/>
            <p:cNvGrpSpPr/>
            <p:nvPr/>
          </p:nvGrpSpPr>
          <p:grpSpPr>
            <a:xfrm>
              <a:off x="2672770" y="3466944"/>
              <a:ext cx="885398" cy="893069"/>
              <a:chOff x="2781975" y="3951500"/>
              <a:chExt cx="640525" cy="646075"/>
            </a:xfrm>
          </p:grpSpPr>
          <p:sp>
            <p:nvSpPr>
              <p:cNvPr id="4963" name="Google Shape;4963;p9"/>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9"/>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5" name="Google Shape;4965;p9"/>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6" name="Google Shape;4966;p9"/>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7" name="Google Shape;4967;p9"/>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8" name="Google Shape;4968;p9"/>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9" name="Google Shape;4969;p9"/>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0" name="Google Shape;4970;p9"/>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1" name="Google Shape;4971;p9"/>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2" name="Google Shape;4972;p9"/>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3" name="Google Shape;4973;p9"/>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4" name="Google Shape;4974;p9"/>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5" name="Google Shape;4975;p9"/>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6" name="Google Shape;4976;p9"/>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9"/>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8" name="Google Shape;4978;p9"/>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9" name="Google Shape;4979;p9"/>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0" name="Google Shape;4980;p9"/>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1" name="Google Shape;4981;p9"/>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2" name="Google Shape;4982;p9"/>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3" name="Google Shape;4983;p9"/>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4" name="Google Shape;4984;p9"/>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5" name="Google Shape;4985;p9"/>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6" name="Google Shape;4986;p9"/>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7" name="Google Shape;4987;p9"/>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8" name="Google Shape;4988;p9"/>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9" name="Google Shape;4989;p9"/>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0" name="Google Shape;4990;p9"/>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1" name="Google Shape;4991;p9"/>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2" name="Google Shape;4992;p9"/>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3" name="Google Shape;4993;p9"/>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4" name="Google Shape;4994;p9"/>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9"/>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9"/>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9"/>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9"/>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9"/>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9"/>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9"/>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2" name="Google Shape;5002;p9"/>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3" name="Google Shape;5003;p9"/>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4" name="Google Shape;5004;p9"/>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5" name="Google Shape;5005;p9"/>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9"/>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9"/>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8" name="Google Shape;5008;p9"/>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9" name="Google Shape;5009;p9"/>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0" name="Google Shape;5010;p9"/>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9"/>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9"/>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9"/>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9"/>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9"/>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9"/>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5017;p9"/>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9"/>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5019;p9"/>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5020;p9"/>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5021;p9"/>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5022;p9"/>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3" name="Google Shape;5023;p9"/>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4" name="Google Shape;5024;p9"/>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5" name="Google Shape;5025;p9"/>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6" name="Google Shape;5026;p9"/>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7" name="Google Shape;5027;p9"/>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8" name="Google Shape;5028;p9"/>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9" name="Google Shape;5029;p9"/>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0" name="Google Shape;5030;p9"/>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1" name="Google Shape;5031;p9"/>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9"/>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9"/>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9"/>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9"/>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9"/>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9"/>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8" name="Google Shape;5038;p9"/>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9" name="Google Shape;5039;p9"/>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0" name="Google Shape;5040;p9"/>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9"/>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9"/>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9"/>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9"/>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9"/>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9"/>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9"/>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8" name="Google Shape;5048;p9"/>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9" name="Google Shape;5049;p9"/>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0" name="Google Shape;5050;p9"/>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9"/>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9"/>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9"/>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9"/>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9"/>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9"/>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7" name="Google Shape;5057;p9"/>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8" name="Google Shape;5058;p9"/>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9" name="Google Shape;5059;p9"/>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9"/>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9"/>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9"/>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9"/>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9"/>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9"/>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9"/>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9"/>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9"/>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9"/>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9"/>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9"/>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9"/>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9"/>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9"/>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5" name="Google Shape;5075;p9"/>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6" name="Google Shape;5076;p9"/>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7" name="Google Shape;5077;p9"/>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9"/>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9"/>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9"/>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9"/>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9"/>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9"/>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9"/>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5" name="Google Shape;5085;p9"/>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6" name="Google Shape;5086;p9"/>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9"/>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9"/>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9"/>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9"/>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1" name="Google Shape;5091;p9"/>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2" name="Google Shape;5092;p9"/>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3" name="Google Shape;5093;p9"/>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4" name="Google Shape;5094;p9"/>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5" name="Google Shape;5095;p9"/>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6" name="Google Shape;5096;p9"/>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7" name="Google Shape;5097;p9"/>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8" name="Google Shape;5098;p9"/>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9" name="Google Shape;5099;p9"/>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0" name="Google Shape;5100;p9"/>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1" name="Google Shape;5101;p9"/>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2" name="Google Shape;5102;p9"/>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3" name="Google Shape;5103;p9"/>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4" name="Google Shape;5104;p9"/>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5" name="Google Shape;5105;p9"/>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6" name="Google Shape;5106;p9"/>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7" name="Google Shape;5107;p9"/>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8" name="Google Shape;5108;p9"/>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9" name="Google Shape;5109;p9"/>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0" name="Google Shape;5110;p9"/>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1" name="Google Shape;5111;p9"/>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2" name="Google Shape;5112;p9"/>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3" name="Google Shape;5113;p9"/>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9"/>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9"/>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9"/>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9"/>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9"/>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9"/>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9"/>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9"/>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2" name="Google Shape;5122;p9"/>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3" name="Google Shape;5123;p9"/>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9"/>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9"/>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9"/>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9"/>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8" name="Google Shape;5128;p9"/>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9" name="Google Shape;5129;p9"/>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9"/>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9"/>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9"/>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9"/>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9"/>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9"/>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9"/>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9"/>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9"/>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9"/>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9"/>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9"/>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2" name="Google Shape;5142;p9"/>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3" name="Google Shape;5143;p9"/>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9"/>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5" name="Google Shape;5145;p9"/>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6" name="Google Shape;5146;p9"/>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9"/>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9"/>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9"/>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9"/>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9"/>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9"/>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9"/>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9"/>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9"/>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9"/>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9"/>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9"/>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9"/>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9"/>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9"/>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9"/>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9"/>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9"/>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9"/>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9"/>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9"/>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9"/>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9"/>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9"/>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9"/>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9"/>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9"/>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9"/>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9"/>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9"/>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9"/>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9"/>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9"/>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9"/>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9"/>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9"/>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9"/>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9"/>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9"/>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9"/>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9"/>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9"/>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9"/>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9"/>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9"/>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9"/>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9"/>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9"/>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9"/>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9"/>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9"/>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9"/>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9"/>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9"/>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9"/>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9"/>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9"/>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9"/>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9"/>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9"/>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9"/>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9"/>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9"/>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9"/>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9"/>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9"/>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9"/>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4" name="Google Shape;5214;p9"/>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5" name="Google Shape;5215;p9"/>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6" name="Google Shape;5216;p9"/>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7" name="Google Shape;5217;p9"/>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8" name="Google Shape;5218;p9"/>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19" name="Google Shape;5219;p9"/>
            <p:cNvGrpSpPr/>
            <p:nvPr/>
          </p:nvGrpSpPr>
          <p:grpSpPr>
            <a:xfrm>
              <a:off x="2540241" y="539995"/>
              <a:ext cx="4063478" cy="4063513"/>
              <a:chOff x="3218850" y="1285900"/>
              <a:chExt cx="2939650" cy="2939675"/>
            </a:xfrm>
          </p:grpSpPr>
          <p:sp>
            <p:nvSpPr>
              <p:cNvPr id="5220" name="Google Shape;5220;p9"/>
              <p:cNvSpPr/>
              <p:nvPr/>
            </p:nvSpPr>
            <p:spPr>
              <a:xfrm>
                <a:off x="4095250" y="1285900"/>
                <a:ext cx="1186825" cy="2939675"/>
              </a:xfrm>
              <a:custGeom>
                <a:avLst/>
                <a:gdLst/>
                <a:ahLst/>
                <a:cxnLst/>
                <a:rect l="l" t="t" r="r" b="b"/>
                <a:pathLst>
                  <a:path w="47473" h="117587" fill="none" extrusionOk="0">
                    <a:moveTo>
                      <a:pt x="47472" y="58793"/>
                    </a:moveTo>
                    <a:cubicBezTo>
                      <a:pt x="47472" y="74386"/>
                      <a:pt x="44971" y="89340"/>
                      <a:pt x="40520" y="100366"/>
                    </a:cubicBezTo>
                    <a:cubicBezTo>
                      <a:pt x="36069" y="111392"/>
                      <a:pt x="30031" y="117587"/>
                      <a:pt x="23736" y="117587"/>
                    </a:cubicBezTo>
                    <a:cubicBezTo>
                      <a:pt x="17440" y="117587"/>
                      <a:pt x="11404" y="111392"/>
                      <a:pt x="6953" y="100366"/>
                    </a:cubicBezTo>
                    <a:cubicBezTo>
                      <a:pt x="2501" y="89340"/>
                      <a:pt x="1" y="74386"/>
                      <a:pt x="1" y="58793"/>
                    </a:cubicBezTo>
                    <a:cubicBezTo>
                      <a:pt x="1" y="43201"/>
                      <a:pt x="2501" y="28246"/>
                      <a:pt x="6953" y="17221"/>
                    </a:cubicBezTo>
                    <a:cubicBezTo>
                      <a:pt x="11404" y="6195"/>
                      <a:pt x="17440" y="0"/>
                      <a:pt x="23736" y="0"/>
                    </a:cubicBezTo>
                    <a:cubicBezTo>
                      <a:pt x="30031" y="0"/>
                      <a:pt x="36069" y="6195"/>
                      <a:pt x="40520" y="17221"/>
                    </a:cubicBezTo>
                    <a:cubicBezTo>
                      <a:pt x="44971" y="28246"/>
                      <a:pt x="47472" y="43201"/>
                      <a:pt x="47472" y="58793"/>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1" name="Google Shape;5221;p9"/>
              <p:cNvSpPr/>
              <p:nvPr/>
            </p:nvSpPr>
            <p:spPr>
              <a:xfrm>
                <a:off x="3218850" y="2162325"/>
                <a:ext cx="2939650" cy="1186800"/>
              </a:xfrm>
              <a:custGeom>
                <a:avLst/>
                <a:gdLst/>
                <a:ahLst/>
                <a:cxnLst/>
                <a:rect l="l" t="t" r="r" b="b"/>
                <a:pathLst>
                  <a:path w="117586" h="47472" fill="none" extrusionOk="0">
                    <a:moveTo>
                      <a:pt x="117585" y="23736"/>
                    </a:moveTo>
                    <a:cubicBezTo>
                      <a:pt x="117585" y="30032"/>
                      <a:pt x="111391" y="36069"/>
                      <a:pt x="100366" y="40520"/>
                    </a:cubicBezTo>
                    <a:cubicBezTo>
                      <a:pt x="89339" y="44972"/>
                      <a:pt x="74386" y="47471"/>
                      <a:pt x="58792" y="47471"/>
                    </a:cubicBezTo>
                    <a:cubicBezTo>
                      <a:pt x="43200" y="47471"/>
                      <a:pt x="28245" y="44972"/>
                      <a:pt x="17220" y="40520"/>
                    </a:cubicBezTo>
                    <a:cubicBezTo>
                      <a:pt x="6193" y="36069"/>
                      <a:pt x="0" y="30032"/>
                      <a:pt x="0" y="23736"/>
                    </a:cubicBezTo>
                    <a:cubicBezTo>
                      <a:pt x="0" y="17441"/>
                      <a:pt x="6193" y="11403"/>
                      <a:pt x="17220" y="6952"/>
                    </a:cubicBezTo>
                    <a:cubicBezTo>
                      <a:pt x="28245" y="2501"/>
                      <a:pt x="43200" y="0"/>
                      <a:pt x="58792" y="0"/>
                    </a:cubicBezTo>
                    <a:cubicBezTo>
                      <a:pt x="74386" y="0"/>
                      <a:pt x="89339" y="2501"/>
                      <a:pt x="100366" y="6952"/>
                    </a:cubicBezTo>
                    <a:cubicBezTo>
                      <a:pt x="111391" y="11403"/>
                      <a:pt x="117585" y="17441"/>
                      <a:pt x="117585" y="23736"/>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2" name="Google Shape;5222;p9"/>
              <p:cNvSpPr/>
              <p:nvPr/>
            </p:nvSpPr>
            <p:spPr>
              <a:xfrm>
                <a:off x="3572225" y="1566450"/>
                <a:ext cx="2232650" cy="2378525"/>
              </a:xfrm>
              <a:custGeom>
                <a:avLst/>
                <a:gdLst/>
                <a:ahLst/>
                <a:cxnLst/>
                <a:rect l="l" t="t" r="r" b="b"/>
                <a:pathLst>
                  <a:path w="89306" h="95141" fill="none" extrusionOk="0">
                    <a:moveTo>
                      <a:pt x="84409" y="4257"/>
                    </a:moveTo>
                    <a:cubicBezTo>
                      <a:pt x="89047" y="8514"/>
                      <a:pt x="89306" y="17160"/>
                      <a:pt x="85129" y="28294"/>
                    </a:cubicBezTo>
                    <a:cubicBezTo>
                      <a:pt x="80952" y="39426"/>
                      <a:pt x="72683" y="52134"/>
                      <a:pt x="62140" y="63620"/>
                    </a:cubicBezTo>
                    <a:cubicBezTo>
                      <a:pt x="51596" y="75108"/>
                      <a:pt x="39641" y="84433"/>
                      <a:pt x="28906" y="89546"/>
                    </a:cubicBezTo>
                    <a:cubicBezTo>
                      <a:pt x="18171" y="94658"/>
                      <a:pt x="9535" y="95141"/>
                      <a:pt x="4897" y="90884"/>
                    </a:cubicBezTo>
                    <a:cubicBezTo>
                      <a:pt x="259" y="86626"/>
                      <a:pt x="0" y="77981"/>
                      <a:pt x="4177" y="66848"/>
                    </a:cubicBezTo>
                    <a:cubicBezTo>
                      <a:pt x="8354" y="55716"/>
                      <a:pt x="16623" y="43007"/>
                      <a:pt x="27168" y="31521"/>
                    </a:cubicBezTo>
                    <a:cubicBezTo>
                      <a:pt x="37711" y="20033"/>
                      <a:pt x="49665" y="10708"/>
                      <a:pt x="60400" y="5595"/>
                    </a:cubicBezTo>
                    <a:cubicBezTo>
                      <a:pt x="71136" y="481"/>
                      <a:pt x="79771" y="1"/>
                      <a:pt x="84409" y="4257"/>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3" name="Google Shape;5223;p9"/>
              <p:cNvSpPr/>
              <p:nvPr/>
            </p:nvSpPr>
            <p:spPr>
              <a:xfrm>
                <a:off x="3537975" y="1605175"/>
                <a:ext cx="2301225" cy="2301200"/>
              </a:xfrm>
              <a:custGeom>
                <a:avLst/>
                <a:gdLst/>
                <a:ahLst/>
                <a:cxnLst/>
                <a:rect l="l" t="t" r="r" b="b"/>
                <a:pathLst>
                  <a:path w="92049" h="92048" fill="none" extrusionOk="0">
                    <a:moveTo>
                      <a:pt x="62808" y="29240"/>
                    </a:moveTo>
                    <a:cubicBezTo>
                      <a:pt x="73835" y="40267"/>
                      <a:pt x="82640" y="52609"/>
                      <a:pt x="87289" y="63552"/>
                    </a:cubicBezTo>
                    <a:cubicBezTo>
                      <a:pt x="91937" y="74496"/>
                      <a:pt x="92049" y="83145"/>
                      <a:pt x="87598" y="87596"/>
                    </a:cubicBezTo>
                    <a:cubicBezTo>
                      <a:pt x="83146" y="92047"/>
                      <a:pt x="74498" y="91937"/>
                      <a:pt x="63554" y="87287"/>
                    </a:cubicBezTo>
                    <a:cubicBezTo>
                      <a:pt x="52610" y="82639"/>
                      <a:pt x="40268" y="73833"/>
                      <a:pt x="29241" y="62808"/>
                    </a:cubicBezTo>
                    <a:cubicBezTo>
                      <a:pt x="18216" y="51781"/>
                      <a:pt x="9410" y="39439"/>
                      <a:pt x="4760" y="28496"/>
                    </a:cubicBezTo>
                    <a:cubicBezTo>
                      <a:pt x="112" y="17552"/>
                      <a:pt x="1" y="8903"/>
                      <a:pt x="4453" y="4452"/>
                    </a:cubicBezTo>
                    <a:cubicBezTo>
                      <a:pt x="8904" y="1"/>
                      <a:pt x="17553" y="111"/>
                      <a:pt x="28497" y="4761"/>
                    </a:cubicBezTo>
                    <a:cubicBezTo>
                      <a:pt x="39441" y="9409"/>
                      <a:pt x="51783" y="18215"/>
                      <a:pt x="62808" y="29240"/>
                    </a:cubicBezTo>
                    <a:close/>
                  </a:path>
                </a:pathLst>
              </a:custGeom>
              <a:noFill/>
              <a:ln w="18275" cap="rnd" cmpd="sng">
                <a:solidFill>
                  <a:srgbClr val="F3F3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24" name="Google Shape;5224;p9"/>
            <p:cNvSpPr/>
            <p:nvPr/>
          </p:nvSpPr>
          <p:spPr>
            <a:xfrm>
              <a:off x="3038111" y="1075740"/>
              <a:ext cx="150809" cy="150774"/>
            </a:xfrm>
            <a:custGeom>
              <a:avLst/>
              <a:gdLst/>
              <a:ahLst/>
              <a:cxnLst/>
              <a:rect l="l" t="t" r="r" b="b"/>
              <a:pathLst>
                <a:path w="4364" h="4363" extrusionOk="0">
                  <a:moveTo>
                    <a:pt x="2183" y="1"/>
                  </a:moveTo>
                  <a:cubicBezTo>
                    <a:pt x="977" y="1"/>
                    <a:pt x="1" y="977"/>
                    <a:pt x="1" y="2181"/>
                  </a:cubicBezTo>
                  <a:cubicBezTo>
                    <a:pt x="1" y="3386"/>
                    <a:pt x="977" y="4363"/>
                    <a:pt x="2183" y="4363"/>
                  </a:cubicBezTo>
                  <a:cubicBezTo>
                    <a:pt x="3387" y="4363"/>
                    <a:pt x="4363" y="3386"/>
                    <a:pt x="4363" y="2181"/>
                  </a:cubicBezTo>
                  <a:cubicBezTo>
                    <a:pt x="4363" y="977"/>
                    <a:pt x="3387" y="1"/>
                    <a:pt x="21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5" name="Google Shape;5225;p9"/>
            <p:cNvSpPr/>
            <p:nvPr/>
          </p:nvSpPr>
          <p:spPr>
            <a:xfrm>
              <a:off x="4789381" y="3757437"/>
              <a:ext cx="150774" cy="150774"/>
            </a:xfrm>
            <a:custGeom>
              <a:avLst/>
              <a:gdLst/>
              <a:ahLst/>
              <a:cxnLst/>
              <a:rect l="l" t="t" r="r" b="b"/>
              <a:pathLst>
                <a:path w="4363" h="4363" extrusionOk="0">
                  <a:moveTo>
                    <a:pt x="2182" y="0"/>
                  </a:moveTo>
                  <a:cubicBezTo>
                    <a:pt x="978" y="0"/>
                    <a:pt x="0" y="977"/>
                    <a:pt x="0" y="2182"/>
                  </a:cubicBezTo>
                  <a:cubicBezTo>
                    <a:pt x="0" y="3386"/>
                    <a:pt x="978" y="4363"/>
                    <a:pt x="2182" y="4363"/>
                  </a:cubicBezTo>
                  <a:cubicBezTo>
                    <a:pt x="3386" y="4363"/>
                    <a:pt x="4362" y="3386"/>
                    <a:pt x="4362" y="2182"/>
                  </a:cubicBezTo>
                  <a:cubicBezTo>
                    <a:pt x="4362" y="977"/>
                    <a:pt x="3386" y="0"/>
                    <a:pt x="2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6" name="Google Shape;5226;p9"/>
            <p:cNvSpPr/>
            <p:nvPr/>
          </p:nvSpPr>
          <p:spPr>
            <a:xfrm>
              <a:off x="6000380" y="1383889"/>
              <a:ext cx="150774" cy="150774"/>
            </a:xfrm>
            <a:custGeom>
              <a:avLst/>
              <a:gdLst/>
              <a:ahLst/>
              <a:cxnLst/>
              <a:rect l="l" t="t" r="r" b="b"/>
              <a:pathLst>
                <a:path w="4363" h="4363" extrusionOk="0">
                  <a:moveTo>
                    <a:pt x="2181" y="1"/>
                  </a:moveTo>
                  <a:cubicBezTo>
                    <a:pt x="978" y="1"/>
                    <a:pt x="0" y="976"/>
                    <a:pt x="0" y="2181"/>
                  </a:cubicBezTo>
                  <a:cubicBezTo>
                    <a:pt x="0" y="3385"/>
                    <a:pt x="975" y="4363"/>
                    <a:pt x="2181" y="4363"/>
                  </a:cubicBezTo>
                  <a:cubicBezTo>
                    <a:pt x="3385" y="4363"/>
                    <a:pt x="4363" y="3386"/>
                    <a:pt x="4363" y="2181"/>
                  </a:cubicBezTo>
                  <a:cubicBezTo>
                    <a:pt x="4363" y="977"/>
                    <a:pt x="3385" y="1"/>
                    <a:pt x="21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9"/>
            <p:cNvSpPr/>
            <p:nvPr/>
          </p:nvSpPr>
          <p:spPr>
            <a:xfrm>
              <a:off x="4062153" y="4265017"/>
              <a:ext cx="150774" cy="150774"/>
            </a:xfrm>
            <a:custGeom>
              <a:avLst/>
              <a:gdLst/>
              <a:ahLst/>
              <a:cxnLst/>
              <a:rect l="l" t="t" r="r" b="b"/>
              <a:pathLst>
                <a:path w="4363" h="4363" extrusionOk="0">
                  <a:moveTo>
                    <a:pt x="2182" y="1"/>
                  </a:moveTo>
                  <a:cubicBezTo>
                    <a:pt x="977" y="1"/>
                    <a:pt x="0" y="977"/>
                    <a:pt x="0" y="2181"/>
                  </a:cubicBezTo>
                  <a:cubicBezTo>
                    <a:pt x="0" y="3386"/>
                    <a:pt x="977" y="4363"/>
                    <a:pt x="2182" y="4363"/>
                  </a:cubicBezTo>
                  <a:cubicBezTo>
                    <a:pt x="3386" y="4363"/>
                    <a:pt x="4363" y="3386"/>
                    <a:pt x="4363" y="2181"/>
                  </a:cubicBezTo>
                  <a:cubicBezTo>
                    <a:pt x="4363" y="977"/>
                    <a:pt x="3386" y="1"/>
                    <a:pt x="21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9"/>
            <p:cNvSpPr/>
            <p:nvPr/>
          </p:nvSpPr>
          <p:spPr>
            <a:xfrm>
              <a:off x="4210198" y="1239957"/>
              <a:ext cx="150774" cy="150809"/>
            </a:xfrm>
            <a:custGeom>
              <a:avLst/>
              <a:gdLst/>
              <a:ahLst/>
              <a:cxnLst/>
              <a:rect l="l" t="t" r="r" b="b"/>
              <a:pathLst>
                <a:path w="4363" h="4364" extrusionOk="0">
                  <a:moveTo>
                    <a:pt x="2180" y="1"/>
                  </a:moveTo>
                  <a:cubicBezTo>
                    <a:pt x="977" y="1"/>
                    <a:pt x="0" y="977"/>
                    <a:pt x="0" y="2181"/>
                  </a:cubicBezTo>
                  <a:cubicBezTo>
                    <a:pt x="0" y="3387"/>
                    <a:pt x="977" y="4363"/>
                    <a:pt x="2180" y="4363"/>
                  </a:cubicBezTo>
                  <a:cubicBezTo>
                    <a:pt x="3386" y="4363"/>
                    <a:pt x="4362" y="3387"/>
                    <a:pt x="4362" y="2181"/>
                  </a:cubicBezTo>
                  <a:cubicBezTo>
                    <a:pt x="4362" y="977"/>
                    <a:pt x="3386" y="1"/>
                    <a:pt x="2180" y="1"/>
                  </a:cubicBezTo>
                  <a:close/>
                </a:path>
              </a:pathLst>
            </a:custGeom>
            <a:solidFill>
              <a:srgbClr val="1E8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9"/>
            <p:cNvSpPr/>
            <p:nvPr/>
          </p:nvSpPr>
          <p:spPr>
            <a:xfrm>
              <a:off x="4712215" y="540064"/>
              <a:ext cx="154403" cy="150774"/>
            </a:xfrm>
            <a:custGeom>
              <a:avLst/>
              <a:gdLst/>
              <a:ahLst/>
              <a:cxnLst/>
              <a:rect l="l" t="t" r="r" b="b"/>
              <a:pathLst>
                <a:path w="4468" h="4363" extrusionOk="0">
                  <a:moveTo>
                    <a:pt x="2233" y="1"/>
                  </a:moveTo>
                  <a:cubicBezTo>
                    <a:pt x="1073" y="1"/>
                    <a:pt x="109" y="913"/>
                    <a:pt x="54" y="2084"/>
                  </a:cubicBezTo>
                  <a:cubicBezTo>
                    <a:pt x="0" y="3288"/>
                    <a:pt x="933" y="4306"/>
                    <a:pt x="2137" y="4360"/>
                  </a:cubicBezTo>
                  <a:cubicBezTo>
                    <a:pt x="2171" y="4362"/>
                    <a:pt x="2205" y="4363"/>
                    <a:pt x="2239" y="4363"/>
                  </a:cubicBezTo>
                  <a:cubicBezTo>
                    <a:pt x="3396" y="4363"/>
                    <a:pt x="4361" y="3449"/>
                    <a:pt x="4413" y="2280"/>
                  </a:cubicBezTo>
                  <a:cubicBezTo>
                    <a:pt x="4468" y="1076"/>
                    <a:pt x="3535" y="56"/>
                    <a:pt x="2333" y="3"/>
                  </a:cubicBezTo>
                  <a:cubicBezTo>
                    <a:pt x="2299" y="1"/>
                    <a:pt x="2266" y="1"/>
                    <a:pt x="22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9"/>
            <p:cNvSpPr/>
            <p:nvPr/>
          </p:nvSpPr>
          <p:spPr>
            <a:xfrm>
              <a:off x="6035594" y="3662680"/>
              <a:ext cx="154403" cy="150774"/>
            </a:xfrm>
            <a:custGeom>
              <a:avLst/>
              <a:gdLst/>
              <a:ahLst/>
              <a:cxnLst/>
              <a:rect l="l" t="t" r="r" b="b"/>
              <a:pathLst>
                <a:path w="4468" h="4363" extrusionOk="0">
                  <a:moveTo>
                    <a:pt x="2230" y="1"/>
                  </a:moveTo>
                  <a:cubicBezTo>
                    <a:pt x="1071" y="1"/>
                    <a:pt x="108" y="914"/>
                    <a:pt x="54" y="2084"/>
                  </a:cubicBezTo>
                  <a:cubicBezTo>
                    <a:pt x="0" y="3288"/>
                    <a:pt x="933" y="4306"/>
                    <a:pt x="2137" y="4361"/>
                  </a:cubicBezTo>
                  <a:cubicBezTo>
                    <a:pt x="2170" y="4362"/>
                    <a:pt x="2203" y="4363"/>
                    <a:pt x="2236" y="4363"/>
                  </a:cubicBezTo>
                  <a:cubicBezTo>
                    <a:pt x="3395" y="4363"/>
                    <a:pt x="4361" y="3449"/>
                    <a:pt x="4413" y="2280"/>
                  </a:cubicBezTo>
                  <a:cubicBezTo>
                    <a:pt x="4468" y="1076"/>
                    <a:pt x="3535" y="57"/>
                    <a:pt x="2333" y="3"/>
                  </a:cubicBezTo>
                  <a:cubicBezTo>
                    <a:pt x="2298" y="1"/>
                    <a:pt x="2264" y="1"/>
                    <a:pt x="22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9"/>
            <p:cNvSpPr/>
            <p:nvPr/>
          </p:nvSpPr>
          <p:spPr>
            <a:xfrm>
              <a:off x="3020487" y="3836331"/>
              <a:ext cx="154403" cy="150809"/>
            </a:xfrm>
            <a:custGeom>
              <a:avLst/>
              <a:gdLst/>
              <a:ahLst/>
              <a:cxnLst/>
              <a:rect l="l" t="t" r="r" b="b"/>
              <a:pathLst>
                <a:path w="4468" h="4364" extrusionOk="0">
                  <a:moveTo>
                    <a:pt x="2230" y="1"/>
                  </a:moveTo>
                  <a:cubicBezTo>
                    <a:pt x="1071" y="1"/>
                    <a:pt x="109" y="914"/>
                    <a:pt x="56" y="2084"/>
                  </a:cubicBezTo>
                  <a:cubicBezTo>
                    <a:pt x="0" y="3288"/>
                    <a:pt x="933" y="4307"/>
                    <a:pt x="2137" y="4361"/>
                  </a:cubicBezTo>
                  <a:cubicBezTo>
                    <a:pt x="2170" y="4362"/>
                    <a:pt x="2204" y="4363"/>
                    <a:pt x="2237" y="4363"/>
                  </a:cubicBezTo>
                  <a:cubicBezTo>
                    <a:pt x="3397" y="4363"/>
                    <a:pt x="4361" y="3450"/>
                    <a:pt x="4413" y="2280"/>
                  </a:cubicBezTo>
                  <a:cubicBezTo>
                    <a:pt x="4468" y="1074"/>
                    <a:pt x="3537" y="56"/>
                    <a:pt x="2333" y="3"/>
                  </a:cubicBezTo>
                  <a:cubicBezTo>
                    <a:pt x="2298" y="2"/>
                    <a:pt x="2264" y="1"/>
                    <a:pt x="22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32" name="Google Shape;5232;p9"/>
          <p:cNvSpPr txBox="1">
            <a:spLocks noGrp="1"/>
          </p:cNvSpPr>
          <p:nvPr>
            <p:ph type="title"/>
          </p:nvPr>
        </p:nvSpPr>
        <p:spPr>
          <a:xfrm>
            <a:off x="1543500" y="1210875"/>
            <a:ext cx="6057000" cy="18975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algn="ctr" rtl="0">
              <a:spcBef>
                <a:spcPts val="0"/>
              </a:spcBef>
              <a:spcAft>
                <a:spcPts val="0"/>
              </a:spcAft>
              <a:buSzPts val="3600"/>
              <a:buNone/>
              <a:defRPr sz="10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233" name="Google Shape;5233;p9"/>
          <p:cNvSpPr txBox="1">
            <a:spLocks noGrp="1"/>
          </p:cNvSpPr>
          <p:nvPr>
            <p:ph type="subTitle" idx="1"/>
          </p:nvPr>
        </p:nvSpPr>
        <p:spPr>
          <a:xfrm>
            <a:off x="1543500" y="3108379"/>
            <a:ext cx="6057000" cy="7845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3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lt1"/>
        </a:solidFill>
        <a:effectLst/>
      </p:bgPr>
    </p:bg>
    <p:spTree>
      <p:nvGrpSpPr>
        <p:cNvPr id="1" name="Shape 7858"/>
        <p:cNvGrpSpPr/>
        <p:nvPr/>
      </p:nvGrpSpPr>
      <p:grpSpPr>
        <a:xfrm>
          <a:off x="0" y="0"/>
          <a:ext cx="0" cy="0"/>
          <a:chOff x="0" y="0"/>
          <a:chExt cx="0" cy="0"/>
        </a:xfrm>
      </p:grpSpPr>
      <p:grpSp>
        <p:nvGrpSpPr>
          <p:cNvPr id="7859" name="Google Shape;7859;p17"/>
          <p:cNvGrpSpPr/>
          <p:nvPr/>
        </p:nvGrpSpPr>
        <p:grpSpPr>
          <a:xfrm>
            <a:off x="70051" y="76201"/>
            <a:ext cx="640525" cy="646075"/>
            <a:chOff x="2781975" y="3951500"/>
            <a:chExt cx="640525" cy="646075"/>
          </a:xfrm>
        </p:grpSpPr>
        <p:sp>
          <p:nvSpPr>
            <p:cNvPr id="7860" name="Google Shape;7860;p17"/>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1" name="Google Shape;7861;p17"/>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2" name="Google Shape;7862;p17"/>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3" name="Google Shape;7863;p17"/>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4" name="Google Shape;7864;p17"/>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5" name="Google Shape;7865;p17"/>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6" name="Google Shape;7866;p17"/>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7" name="Google Shape;7867;p17"/>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8" name="Google Shape;7868;p17"/>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9" name="Google Shape;7869;p17"/>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0" name="Google Shape;7870;p17"/>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1" name="Google Shape;7871;p17"/>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2" name="Google Shape;7872;p17"/>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3" name="Google Shape;7873;p17"/>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4" name="Google Shape;7874;p17"/>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5" name="Google Shape;7875;p17"/>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6" name="Google Shape;7876;p17"/>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7" name="Google Shape;7877;p17"/>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8" name="Google Shape;7878;p17"/>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9" name="Google Shape;7879;p17"/>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0" name="Google Shape;7880;p17"/>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1" name="Google Shape;7881;p17"/>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2" name="Google Shape;7882;p17"/>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3" name="Google Shape;7883;p17"/>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4" name="Google Shape;7884;p17"/>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5" name="Google Shape;7885;p17"/>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6" name="Google Shape;7886;p17"/>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7" name="Google Shape;7887;p17"/>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8" name="Google Shape;7888;p17"/>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9" name="Google Shape;7889;p17"/>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0" name="Google Shape;7890;p17"/>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1" name="Google Shape;7891;p17"/>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2" name="Google Shape;7892;p17"/>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3" name="Google Shape;7893;p17"/>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4" name="Google Shape;7894;p17"/>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5" name="Google Shape;7895;p17"/>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6" name="Google Shape;7896;p17"/>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7" name="Google Shape;7897;p17"/>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8" name="Google Shape;7898;p17"/>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9" name="Google Shape;7899;p17"/>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0" name="Google Shape;7900;p17"/>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1" name="Google Shape;7901;p17"/>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2" name="Google Shape;7902;p17"/>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3" name="Google Shape;7903;p17"/>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4" name="Google Shape;7904;p17"/>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5" name="Google Shape;7905;p17"/>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6" name="Google Shape;7906;p17"/>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7" name="Google Shape;7907;p17"/>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8" name="Google Shape;7908;p17"/>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9" name="Google Shape;7909;p17"/>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0" name="Google Shape;7910;p17"/>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1" name="Google Shape;7911;p17"/>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2" name="Google Shape;7912;p17"/>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3" name="Google Shape;7913;p17"/>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4" name="Google Shape;7914;p17"/>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5" name="Google Shape;7915;p17"/>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6" name="Google Shape;7916;p17"/>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7" name="Google Shape;7917;p17"/>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8" name="Google Shape;7918;p17"/>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9" name="Google Shape;7919;p17"/>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0" name="Google Shape;7920;p17"/>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1" name="Google Shape;7921;p17"/>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2" name="Google Shape;7922;p17"/>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3" name="Google Shape;7923;p17"/>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4" name="Google Shape;7924;p17"/>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5" name="Google Shape;7925;p17"/>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6" name="Google Shape;7926;p17"/>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7" name="Google Shape;7927;p17"/>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8" name="Google Shape;7928;p17"/>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9" name="Google Shape;7929;p17"/>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0" name="Google Shape;7930;p17"/>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1" name="Google Shape;7931;p17"/>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2" name="Google Shape;7932;p17"/>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3" name="Google Shape;7933;p17"/>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4" name="Google Shape;7934;p17"/>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5" name="Google Shape;7935;p17"/>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6" name="Google Shape;7936;p17"/>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7" name="Google Shape;7937;p17"/>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8" name="Google Shape;7938;p17"/>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9" name="Google Shape;7939;p17"/>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0" name="Google Shape;7940;p17"/>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1" name="Google Shape;7941;p17"/>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2" name="Google Shape;7942;p17"/>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3" name="Google Shape;7943;p17"/>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4" name="Google Shape;7944;p17"/>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5" name="Google Shape;7945;p17"/>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6" name="Google Shape;7946;p17"/>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7" name="Google Shape;7947;p17"/>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8" name="Google Shape;7948;p17"/>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9" name="Google Shape;7949;p17"/>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0" name="Google Shape;7950;p17"/>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1" name="Google Shape;7951;p17"/>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2" name="Google Shape;7952;p17"/>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3" name="Google Shape;7953;p17"/>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4" name="Google Shape;7954;p17"/>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5" name="Google Shape;7955;p17"/>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6" name="Google Shape;7956;p17"/>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7" name="Google Shape;7957;p17"/>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8" name="Google Shape;7958;p17"/>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9" name="Google Shape;7959;p17"/>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0" name="Google Shape;7960;p17"/>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1" name="Google Shape;7961;p17"/>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2" name="Google Shape;7962;p17"/>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3" name="Google Shape;7963;p17"/>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4" name="Google Shape;7964;p17"/>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5" name="Google Shape;7965;p17"/>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6" name="Google Shape;7966;p17"/>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7" name="Google Shape;7967;p17"/>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8" name="Google Shape;7968;p17"/>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9" name="Google Shape;7969;p17"/>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0" name="Google Shape;7970;p17"/>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1" name="Google Shape;7971;p17"/>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2" name="Google Shape;7972;p17"/>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3" name="Google Shape;7973;p17"/>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4" name="Google Shape;7974;p17"/>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5" name="Google Shape;7975;p17"/>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6" name="Google Shape;7976;p17"/>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7" name="Google Shape;7977;p17"/>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8" name="Google Shape;7978;p17"/>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9" name="Google Shape;7979;p17"/>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0" name="Google Shape;7980;p17"/>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1" name="Google Shape;7981;p17"/>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2" name="Google Shape;7982;p17"/>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3" name="Google Shape;7983;p17"/>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4" name="Google Shape;7984;p17"/>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5" name="Google Shape;7985;p17"/>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6" name="Google Shape;7986;p17"/>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7" name="Google Shape;7987;p17"/>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8" name="Google Shape;7988;p17"/>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9" name="Google Shape;7989;p17"/>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0" name="Google Shape;7990;p17"/>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1" name="Google Shape;7991;p17"/>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2" name="Google Shape;7992;p17"/>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3" name="Google Shape;7993;p17"/>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4" name="Google Shape;7994;p17"/>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5" name="Google Shape;7995;p17"/>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6" name="Google Shape;7996;p17"/>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7" name="Google Shape;7997;p17"/>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8" name="Google Shape;7998;p17"/>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9" name="Google Shape;7999;p17"/>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0" name="Google Shape;8000;p17"/>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1" name="Google Shape;8001;p17"/>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2" name="Google Shape;8002;p17"/>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3" name="Google Shape;8003;p17"/>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4" name="Google Shape;8004;p17"/>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5" name="Google Shape;8005;p17"/>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6" name="Google Shape;8006;p17"/>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7" name="Google Shape;8007;p17"/>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8" name="Google Shape;8008;p17"/>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9" name="Google Shape;8009;p17"/>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0" name="Google Shape;8010;p17"/>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1" name="Google Shape;8011;p17"/>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2" name="Google Shape;8012;p17"/>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3" name="Google Shape;8013;p17"/>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4" name="Google Shape;8014;p17"/>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5" name="Google Shape;8015;p17"/>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6" name="Google Shape;8016;p17"/>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7" name="Google Shape;8017;p17"/>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8" name="Google Shape;8018;p17"/>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9" name="Google Shape;8019;p17"/>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0" name="Google Shape;8020;p17"/>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1" name="Google Shape;8021;p17"/>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2" name="Google Shape;8022;p17"/>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3" name="Google Shape;8023;p17"/>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4" name="Google Shape;8024;p17"/>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5" name="Google Shape;8025;p17"/>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6" name="Google Shape;8026;p17"/>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7" name="Google Shape;8027;p17"/>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8" name="Google Shape;8028;p17"/>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9" name="Google Shape;8029;p17"/>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0" name="Google Shape;8030;p17"/>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1" name="Google Shape;8031;p17"/>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2" name="Google Shape;8032;p17"/>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3" name="Google Shape;8033;p17"/>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4" name="Google Shape;8034;p17"/>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5" name="Google Shape;8035;p17"/>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6" name="Google Shape;8036;p17"/>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7" name="Google Shape;8037;p17"/>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8" name="Google Shape;8038;p17"/>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9" name="Google Shape;8039;p17"/>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0" name="Google Shape;8040;p17"/>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17"/>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2" name="Google Shape;8042;p17"/>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3" name="Google Shape;8043;p17"/>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17"/>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5" name="Google Shape;8045;p17"/>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6" name="Google Shape;8046;p17"/>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7" name="Google Shape;8047;p17"/>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17"/>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17"/>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17"/>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1" name="Google Shape;8051;p17"/>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2" name="Google Shape;8052;p17"/>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17"/>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17"/>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5" name="Google Shape;8055;p17"/>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6" name="Google Shape;8056;p17"/>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7" name="Google Shape;8057;p17"/>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8" name="Google Shape;8058;p17"/>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9" name="Google Shape;8059;p17"/>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0" name="Google Shape;8060;p17"/>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17"/>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2" name="Google Shape;8062;p17"/>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17"/>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4" name="Google Shape;8064;p17"/>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5" name="Google Shape;8065;p17"/>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17"/>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7" name="Google Shape;8067;p17"/>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8" name="Google Shape;8068;p17"/>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9" name="Google Shape;8069;p17"/>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0" name="Google Shape;8070;p17"/>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1" name="Google Shape;8071;p17"/>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2" name="Google Shape;8072;p17"/>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3" name="Google Shape;8073;p17"/>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4" name="Google Shape;8074;p17"/>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5" name="Google Shape;8075;p17"/>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6" name="Google Shape;8076;p17"/>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7" name="Google Shape;8077;p17"/>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8" name="Google Shape;8078;p17"/>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9" name="Google Shape;8079;p17"/>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0" name="Google Shape;8080;p17"/>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1" name="Google Shape;8081;p17"/>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2" name="Google Shape;8082;p17"/>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3" name="Google Shape;8083;p17"/>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4" name="Google Shape;8084;p17"/>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5" name="Google Shape;8085;p17"/>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6" name="Google Shape;8086;p17"/>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7" name="Google Shape;8087;p17"/>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8" name="Google Shape;8088;p17"/>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9" name="Google Shape;8089;p17"/>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0" name="Google Shape;8090;p17"/>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1" name="Google Shape;8091;p17"/>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2" name="Google Shape;8092;p17"/>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3" name="Google Shape;8093;p17"/>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4" name="Google Shape;8094;p17"/>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5" name="Google Shape;8095;p17"/>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6" name="Google Shape;8096;p17"/>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7" name="Google Shape;8097;p17"/>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8" name="Google Shape;8098;p17"/>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9" name="Google Shape;8099;p17"/>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0" name="Google Shape;8100;p17"/>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1" name="Google Shape;8101;p17"/>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2" name="Google Shape;8102;p17"/>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3" name="Google Shape;8103;p17"/>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4" name="Google Shape;8104;p17"/>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5" name="Google Shape;8105;p17"/>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6" name="Google Shape;8106;p17"/>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7" name="Google Shape;8107;p17"/>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8" name="Google Shape;8108;p17"/>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9" name="Google Shape;8109;p17"/>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0" name="Google Shape;8110;p17"/>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1" name="Google Shape;8111;p17"/>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2" name="Google Shape;8112;p17"/>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3" name="Google Shape;8113;p17"/>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4" name="Google Shape;8114;p17"/>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5" name="Google Shape;8115;p17"/>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16" name="Google Shape;8116;p17"/>
          <p:cNvSpPr txBox="1">
            <a:spLocks noGrp="1"/>
          </p:cNvSpPr>
          <p:nvPr>
            <p:ph type="title"/>
          </p:nvPr>
        </p:nvSpPr>
        <p:spPr>
          <a:xfrm>
            <a:off x="720000" y="1742775"/>
            <a:ext cx="3657600" cy="527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17" name="Google Shape;8117;p17"/>
          <p:cNvSpPr txBox="1">
            <a:spLocks noGrp="1"/>
          </p:cNvSpPr>
          <p:nvPr>
            <p:ph type="title" idx="2" hasCustomPrompt="1"/>
          </p:nvPr>
        </p:nvSpPr>
        <p:spPr>
          <a:xfrm>
            <a:off x="567600" y="1225575"/>
            <a:ext cx="1098300" cy="593400"/>
          </a:xfrm>
          <a:prstGeom prst="rect">
            <a:avLst/>
          </a:prstGeom>
        </p:spPr>
        <p:txBody>
          <a:bodyPr spcFirstLastPara="1" wrap="square" lIns="91425" tIns="45700" rIns="91425" bIns="91425" anchor="ctr" anchorCtr="0">
            <a:noAutofit/>
          </a:bodyPr>
          <a:lstStyle>
            <a:lvl1pPr lvl="0" rtl="0">
              <a:spcBef>
                <a:spcPts val="0"/>
              </a:spcBef>
              <a:spcAft>
                <a:spcPts val="0"/>
              </a:spcAft>
              <a:buSzPts val="3000"/>
              <a:buNone/>
              <a:defRPr sz="59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18" name="Google Shape;8118;p17"/>
          <p:cNvSpPr txBox="1">
            <a:spLocks noGrp="1"/>
          </p:cNvSpPr>
          <p:nvPr>
            <p:ph type="subTitle" idx="1"/>
          </p:nvPr>
        </p:nvSpPr>
        <p:spPr>
          <a:xfrm>
            <a:off x="720000" y="2270475"/>
            <a:ext cx="3657600" cy="484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119" name="Google Shape;8119;p17"/>
          <p:cNvSpPr txBox="1">
            <a:spLocks noGrp="1"/>
          </p:cNvSpPr>
          <p:nvPr>
            <p:ph type="title" idx="3"/>
          </p:nvPr>
        </p:nvSpPr>
        <p:spPr>
          <a:xfrm>
            <a:off x="4766400" y="1742775"/>
            <a:ext cx="3657600" cy="527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20" name="Google Shape;8120;p17"/>
          <p:cNvSpPr txBox="1">
            <a:spLocks noGrp="1"/>
          </p:cNvSpPr>
          <p:nvPr>
            <p:ph type="title" idx="4" hasCustomPrompt="1"/>
          </p:nvPr>
        </p:nvSpPr>
        <p:spPr>
          <a:xfrm>
            <a:off x="4614000" y="1225575"/>
            <a:ext cx="1098300" cy="593400"/>
          </a:xfrm>
          <a:prstGeom prst="rect">
            <a:avLst/>
          </a:prstGeom>
        </p:spPr>
        <p:txBody>
          <a:bodyPr spcFirstLastPara="1" wrap="square" lIns="91425" tIns="45700" rIns="91425" bIns="91425" anchor="ctr" anchorCtr="0">
            <a:noAutofit/>
          </a:bodyPr>
          <a:lstStyle>
            <a:lvl1pPr lvl="0" rtl="0">
              <a:spcBef>
                <a:spcPts val="0"/>
              </a:spcBef>
              <a:spcAft>
                <a:spcPts val="0"/>
              </a:spcAft>
              <a:buSzPts val="3000"/>
              <a:buNone/>
              <a:defRPr sz="59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21" name="Google Shape;8121;p17"/>
          <p:cNvSpPr txBox="1">
            <a:spLocks noGrp="1"/>
          </p:cNvSpPr>
          <p:nvPr>
            <p:ph type="subTitle" idx="5"/>
          </p:nvPr>
        </p:nvSpPr>
        <p:spPr>
          <a:xfrm>
            <a:off x="4766400" y="2270475"/>
            <a:ext cx="3657600" cy="484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122" name="Google Shape;8122;p17"/>
          <p:cNvSpPr txBox="1">
            <a:spLocks noGrp="1"/>
          </p:cNvSpPr>
          <p:nvPr>
            <p:ph type="title" idx="6"/>
          </p:nvPr>
        </p:nvSpPr>
        <p:spPr>
          <a:xfrm>
            <a:off x="720000" y="3588700"/>
            <a:ext cx="3657600" cy="527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23" name="Google Shape;8123;p17"/>
          <p:cNvSpPr txBox="1">
            <a:spLocks noGrp="1"/>
          </p:cNvSpPr>
          <p:nvPr>
            <p:ph type="title" idx="7" hasCustomPrompt="1"/>
          </p:nvPr>
        </p:nvSpPr>
        <p:spPr>
          <a:xfrm>
            <a:off x="567600" y="3071725"/>
            <a:ext cx="1098300" cy="593400"/>
          </a:xfrm>
          <a:prstGeom prst="rect">
            <a:avLst/>
          </a:prstGeom>
        </p:spPr>
        <p:txBody>
          <a:bodyPr spcFirstLastPara="1" wrap="square" lIns="91425" tIns="45700" rIns="91425" bIns="91425" anchor="ctr" anchorCtr="0">
            <a:noAutofit/>
          </a:bodyPr>
          <a:lstStyle>
            <a:lvl1pPr lvl="0" rtl="0">
              <a:spcBef>
                <a:spcPts val="0"/>
              </a:spcBef>
              <a:spcAft>
                <a:spcPts val="0"/>
              </a:spcAft>
              <a:buSzPts val="3000"/>
              <a:buNone/>
              <a:defRPr sz="5900">
                <a:solidFill>
                  <a:schemeClr val="accent6"/>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24" name="Google Shape;8124;p17"/>
          <p:cNvSpPr txBox="1">
            <a:spLocks noGrp="1"/>
          </p:cNvSpPr>
          <p:nvPr>
            <p:ph type="subTitle" idx="8"/>
          </p:nvPr>
        </p:nvSpPr>
        <p:spPr>
          <a:xfrm>
            <a:off x="720000" y="4116400"/>
            <a:ext cx="3657600" cy="484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125" name="Google Shape;8125;p17"/>
          <p:cNvSpPr txBox="1">
            <a:spLocks noGrp="1"/>
          </p:cNvSpPr>
          <p:nvPr>
            <p:ph type="title" idx="9"/>
          </p:nvPr>
        </p:nvSpPr>
        <p:spPr>
          <a:xfrm>
            <a:off x="4766400" y="3588700"/>
            <a:ext cx="3657600" cy="527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26" name="Google Shape;8126;p17"/>
          <p:cNvSpPr txBox="1">
            <a:spLocks noGrp="1"/>
          </p:cNvSpPr>
          <p:nvPr>
            <p:ph type="title" idx="13" hasCustomPrompt="1"/>
          </p:nvPr>
        </p:nvSpPr>
        <p:spPr>
          <a:xfrm>
            <a:off x="4614000" y="3071725"/>
            <a:ext cx="1098300" cy="593400"/>
          </a:xfrm>
          <a:prstGeom prst="rect">
            <a:avLst/>
          </a:prstGeom>
        </p:spPr>
        <p:txBody>
          <a:bodyPr spcFirstLastPara="1" wrap="square" lIns="91425" tIns="45700" rIns="91425" bIns="91425" anchor="ctr" anchorCtr="0">
            <a:noAutofit/>
          </a:bodyPr>
          <a:lstStyle>
            <a:lvl1pPr lvl="0" rtl="0">
              <a:spcBef>
                <a:spcPts val="0"/>
              </a:spcBef>
              <a:spcAft>
                <a:spcPts val="0"/>
              </a:spcAft>
              <a:buSzPts val="3000"/>
              <a:buNone/>
              <a:defRPr sz="59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27" name="Google Shape;8127;p17"/>
          <p:cNvSpPr txBox="1">
            <a:spLocks noGrp="1"/>
          </p:cNvSpPr>
          <p:nvPr>
            <p:ph type="subTitle" idx="14"/>
          </p:nvPr>
        </p:nvSpPr>
        <p:spPr>
          <a:xfrm>
            <a:off x="4766400" y="4116400"/>
            <a:ext cx="3657600" cy="484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128" name="Google Shape;8128;p17"/>
          <p:cNvSpPr txBox="1">
            <a:spLocks noGrp="1"/>
          </p:cNvSpPr>
          <p:nvPr>
            <p:ph type="title" idx="15"/>
          </p:nvPr>
        </p:nvSpPr>
        <p:spPr>
          <a:xfrm>
            <a:off x="334175" y="291775"/>
            <a:ext cx="8475600" cy="6579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365750" tIns="0" rIns="365750" bIns="0" anchor="ctr" anchorCtr="0">
            <a:noAutofit/>
          </a:bodyPr>
          <a:lstStyle>
            <a:lvl1pPr lvl="0" rtl="0">
              <a:spcBef>
                <a:spcPts val="0"/>
              </a:spcBef>
              <a:spcAft>
                <a:spcPts val="0"/>
              </a:spcAft>
              <a:buSzPts val="2500"/>
              <a:buNone/>
              <a:defRPr sz="2500"/>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2">
  <p:cSld name="CUSTOM_1_1">
    <p:bg>
      <p:bgPr>
        <a:solidFill>
          <a:schemeClr val="lt1"/>
        </a:solidFill>
        <a:effectLst/>
      </p:bgPr>
    </p:bg>
    <p:spTree>
      <p:nvGrpSpPr>
        <p:cNvPr id="1" name="Shape 10221"/>
        <p:cNvGrpSpPr/>
        <p:nvPr/>
      </p:nvGrpSpPr>
      <p:grpSpPr>
        <a:xfrm>
          <a:off x="0" y="0"/>
          <a:ext cx="0" cy="0"/>
          <a:chOff x="0" y="0"/>
          <a:chExt cx="0" cy="0"/>
        </a:xfrm>
      </p:grpSpPr>
      <p:grpSp>
        <p:nvGrpSpPr>
          <p:cNvPr id="10222" name="Google Shape;10222;p23"/>
          <p:cNvGrpSpPr/>
          <p:nvPr/>
        </p:nvGrpSpPr>
        <p:grpSpPr>
          <a:xfrm>
            <a:off x="70051" y="76201"/>
            <a:ext cx="640525" cy="646075"/>
            <a:chOff x="2781975" y="3951500"/>
            <a:chExt cx="640525" cy="646075"/>
          </a:xfrm>
        </p:grpSpPr>
        <p:sp>
          <p:nvSpPr>
            <p:cNvPr id="10223" name="Google Shape;10223;p23"/>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4" name="Google Shape;10224;p23"/>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5" name="Google Shape;10225;p23"/>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6" name="Google Shape;10226;p23"/>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7" name="Google Shape;10227;p23"/>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8" name="Google Shape;10228;p23"/>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9" name="Google Shape;10229;p23"/>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0" name="Google Shape;10230;p23"/>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1" name="Google Shape;10231;p23"/>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2" name="Google Shape;10232;p23"/>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3" name="Google Shape;10233;p23"/>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4" name="Google Shape;10234;p23"/>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5" name="Google Shape;10235;p23"/>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6" name="Google Shape;10236;p23"/>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7" name="Google Shape;10237;p23"/>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8" name="Google Shape;10238;p23"/>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9" name="Google Shape;10239;p23"/>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0" name="Google Shape;10240;p23"/>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1" name="Google Shape;10241;p23"/>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2" name="Google Shape;10242;p23"/>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3" name="Google Shape;10243;p23"/>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4" name="Google Shape;10244;p23"/>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5" name="Google Shape;10245;p23"/>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6" name="Google Shape;10246;p23"/>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7" name="Google Shape;10247;p23"/>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8" name="Google Shape;10248;p23"/>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9" name="Google Shape;10249;p23"/>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0" name="Google Shape;10250;p23"/>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1" name="Google Shape;10251;p23"/>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2" name="Google Shape;10252;p23"/>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3" name="Google Shape;10253;p23"/>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4" name="Google Shape;10254;p23"/>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5" name="Google Shape;10255;p23"/>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6" name="Google Shape;10256;p23"/>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7" name="Google Shape;10257;p23"/>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8" name="Google Shape;10258;p23"/>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9" name="Google Shape;10259;p23"/>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0" name="Google Shape;10260;p23"/>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1" name="Google Shape;10261;p23"/>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2" name="Google Shape;10262;p23"/>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3" name="Google Shape;10263;p23"/>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4" name="Google Shape;10264;p23"/>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5" name="Google Shape;10265;p23"/>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6" name="Google Shape;10266;p23"/>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7" name="Google Shape;10267;p23"/>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8" name="Google Shape;10268;p23"/>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9" name="Google Shape;10269;p23"/>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0" name="Google Shape;10270;p23"/>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1" name="Google Shape;10271;p23"/>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2" name="Google Shape;10272;p23"/>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3" name="Google Shape;10273;p23"/>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4" name="Google Shape;10274;p23"/>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5" name="Google Shape;10275;p23"/>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6" name="Google Shape;10276;p23"/>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7" name="Google Shape;10277;p23"/>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8" name="Google Shape;10278;p23"/>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9" name="Google Shape;10279;p23"/>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0" name="Google Shape;10280;p23"/>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1" name="Google Shape;10281;p23"/>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2" name="Google Shape;10282;p23"/>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3" name="Google Shape;10283;p23"/>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4" name="Google Shape;10284;p23"/>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5" name="Google Shape;10285;p23"/>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6" name="Google Shape;10286;p23"/>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7" name="Google Shape;10287;p23"/>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8" name="Google Shape;10288;p23"/>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9" name="Google Shape;10289;p23"/>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0" name="Google Shape;10290;p23"/>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1" name="Google Shape;10291;p23"/>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2" name="Google Shape;10292;p23"/>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3" name="Google Shape;10293;p23"/>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4" name="Google Shape;10294;p23"/>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5" name="Google Shape;10295;p23"/>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6" name="Google Shape;10296;p23"/>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7" name="Google Shape;10297;p23"/>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8" name="Google Shape;10298;p23"/>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9" name="Google Shape;10299;p23"/>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0" name="Google Shape;10300;p23"/>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1" name="Google Shape;10301;p23"/>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2" name="Google Shape;10302;p23"/>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3" name="Google Shape;10303;p23"/>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4" name="Google Shape;10304;p23"/>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5" name="Google Shape;10305;p23"/>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6" name="Google Shape;10306;p23"/>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7" name="Google Shape;10307;p23"/>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8" name="Google Shape;10308;p23"/>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9" name="Google Shape;10309;p23"/>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0" name="Google Shape;10310;p23"/>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1" name="Google Shape;10311;p23"/>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2" name="Google Shape;10312;p23"/>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3" name="Google Shape;10313;p23"/>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4" name="Google Shape;10314;p23"/>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5" name="Google Shape;10315;p23"/>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6" name="Google Shape;10316;p23"/>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7" name="Google Shape;10317;p23"/>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8" name="Google Shape;10318;p23"/>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9" name="Google Shape;10319;p23"/>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0" name="Google Shape;10320;p23"/>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1" name="Google Shape;10321;p23"/>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2" name="Google Shape;10322;p23"/>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3" name="Google Shape;10323;p23"/>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4" name="Google Shape;10324;p23"/>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5" name="Google Shape;10325;p23"/>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6" name="Google Shape;10326;p23"/>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7" name="Google Shape;10327;p23"/>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8" name="Google Shape;10328;p23"/>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9" name="Google Shape;10329;p23"/>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0" name="Google Shape;10330;p23"/>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1" name="Google Shape;10331;p23"/>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2" name="Google Shape;10332;p23"/>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3" name="Google Shape;10333;p23"/>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4" name="Google Shape;10334;p23"/>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5" name="Google Shape;10335;p23"/>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6" name="Google Shape;10336;p23"/>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7" name="Google Shape;10337;p23"/>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8" name="Google Shape;10338;p23"/>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9" name="Google Shape;10339;p23"/>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0" name="Google Shape;10340;p23"/>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1" name="Google Shape;10341;p23"/>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2" name="Google Shape;10342;p23"/>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3" name="Google Shape;10343;p23"/>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4" name="Google Shape;10344;p23"/>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5" name="Google Shape;10345;p23"/>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6" name="Google Shape;10346;p23"/>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7" name="Google Shape;10347;p23"/>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8" name="Google Shape;10348;p23"/>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9" name="Google Shape;10349;p23"/>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0" name="Google Shape;10350;p23"/>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1" name="Google Shape;10351;p23"/>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2" name="Google Shape;10352;p23"/>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3" name="Google Shape;10353;p23"/>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4" name="Google Shape;10354;p23"/>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5" name="Google Shape;10355;p23"/>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6" name="Google Shape;10356;p23"/>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7" name="Google Shape;10357;p23"/>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8" name="Google Shape;10358;p23"/>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9" name="Google Shape;10359;p23"/>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0" name="Google Shape;10360;p23"/>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1" name="Google Shape;10361;p23"/>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2" name="Google Shape;10362;p23"/>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3" name="Google Shape;10363;p23"/>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4" name="Google Shape;10364;p23"/>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5" name="Google Shape;10365;p23"/>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6" name="Google Shape;10366;p23"/>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7" name="Google Shape;10367;p23"/>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8" name="Google Shape;10368;p23"/>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9" name="Google Shape;10369;p23"/>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0" name="Google Shape;10370;p23"/>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1" name="Google Shape;10371;p23"/>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2" name="Google Shape;10372;p23"/>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3" name="Google Shape;10373;p23"/>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4" name="Google Shape;10374;p23"/>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5" name="Google Shape;10375;p23"/>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6" name="Google Shape;10376;p23"/>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7" name="Google Shape;10377;p23"/>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8" name="Google Shape;10378;p23"/>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9" name="Google Shape;10379;p23"/>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0" name="Google Shape;10380;p23"/>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1" name="Google Shape;10381;p23"/>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2" name="Google Shape;10382;p23"/>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3" name="Google Shape;10383;p23"/>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4" name="Google Shape;10384;p23"/>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5" name="Google Shape;10385;p23"/>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6" name="Google Shape;10386;p23"/>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7" name="Google Shape;10387;p23"/>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8" name="Google Shape;10388;p23"/>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9" name="Google Shape;10389;p23"/>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0" name="Google Shape;10390;p23"/>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1" name="Google Shape;10391;p23"/>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2" name="Google Shape;10392;p23"/>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3" name="Google Shape;10393;p23"/>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4" name="Google Shape;10394;p23"/>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5" name="Google Shape;10395;p23"/>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6" name="Google Shape;10396;p23"/>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7" name="Google Shape;10397;p23"/>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8" name="Google Shape;10398;p23"/>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9" name="Google Shape;10399;p23"/>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0" name="Google Shape;10400;p23"/>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1" name="Google Shape;10401;p23"/>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2" name="Google Shape;10402;p23"/>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3" name="Google Shape;10403;p23"/>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4" name="Google Shape;10404;p23"/>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5" name="Google Shape;10405;p23"/>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6" name="Google Shape;10406;p23"/>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7" name="Google Shape;10407;p23"/>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8" name="Google Shape;10408;p23"/>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9" name="Google Shape;10409;p23"/>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0" name="Google Shape;10410;p23"/>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1" name="Google Shape;10411;p23"/>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2" name="Google Shape;10412;p23"/>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3" name="Google Shape;10413;p23"/>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4" name="Google Shape;10414;p23"/>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5" name="Google Shape;10415;p23"/>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6" name="Google Shape;10416;p23"/>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7" name="Google Shape;10417;p23"/>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8" name="Google Shape;10418;p23"/>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9" name="Google Shape;10419;p23"/>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0" name="Google Shape;10420;p23"/>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1" name="Google Shape;10421;p23"/>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2" name="Google Shape;10422;p23"/>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3" name="Google Shape;10423;p23"/>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4" name="Google Shape;10424;p23"/>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5" name="Google Shape;10425;p23"/>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6" name="Google Shape;10426;p23"/>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7" name="Google Shape;10427;p23"/>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8" name="Google Shape;10428;p23"/>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9" name="Google Shape;10429;p23"/>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0" name="Google Shape;10430;p23"/>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1" name="Google Shape;10431;p23"/>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2" name="Google Shape;10432;p23"/>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3" name="Google Shape;10433;p23"/>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4" name="Google Shape;10434;p23"/>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5" name="Google Shape;10435;p23"/>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6" name="Google Shape;10436;p23"/>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7" name="Google Shape;10437;p23"/>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8" name="Google Shape;10438;p23"/>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9" name="Google Shape;10439;p23"/>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0" name="Google Shape;10440;p23"/>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1" name="Google Shape;10441;p23"/>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2" name="Google Shape;10442;p23"/>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3" name="Google Shape;10443;p23"/>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4" name="Google Shape;10444;p23"/>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5" name="Google Shape;10445;p23"/>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6" name="Google Shape;10446;p23"/>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7" name="Google Shape;10447;p23"/>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8" name="Google Shape;10448;p23"/>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9" name="Google Shape;10449;p23"/>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0" name="Google Shape;10450;p23"/>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1" name="Google Shape;10451;p23"/>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2" name="Google Shape;10452;p23"/>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3" name="Google Shape;10453;p23"/>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4" name="Google Shape;10454;p23"/>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5" name="Google Shape;10455;p23"/>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6" name="Google Shape;10456;p23"/>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7" name="Google Shape;10457;p23"/>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8" name="Google Shape;10458;p23"/>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9" name="Google Shape;10459;p23"/>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0" name="Google Shape;10460;p23"/>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1" name="Google Shape;10461;p23"/>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2" name="Google Shape;10462;p23"/>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3" name="Google Shape;10463;p23"/>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4" name="Google Shape;10464;p23"/>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5" name="Google Shape;10465;p23"/>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6" name="Google Shape;10466;p23"/>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7" name="Google Shape;10467;p23"/>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8" name="Google Shape;10468;p23"/>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9" name="Google Shape;10469;p23"/>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0" name="Google Shape;10470;p23"/>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1" name="Google Shape;10471;p23"/>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2" name="Google Shape;10472;p23"/>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3" name="Google Shape;10473;p23"/>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4" name="Google Shape;10474;p23"/>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5" name="Google Shape;10475;p23"/>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6" name="Google Shape;10476;p23"/>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7" name="Google Shape;10477;p23"/>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8" name="Google Shape;10478;p23"/>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79" name="Google Shape;10479;p23"/>
          <p:cNvSpPr/>
          <p:nvPr/>
        </p:nvSpPr>
        <p:spPr>
          <a:xfrm>
            <a:off x="334200" y="949675"/>
            <a:ext cx="8475600" cy="39045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0" name="Google Shape;10480;p23"/>
          <p:cNvSpPr txBox="1">
            <a:spLocks noGrp="1"/>
          </p:cNvSpPr>
          <p:nvPr>
            <p:ph type="subTitle" idx="1"/>
          </p:nvPr>
        </p:nvSpPr>
        <p:spPr>
          <a:xfrm>
            <a:off x="5223600" y="2395575"/>
            <a:ext cx="3200400" cy="8229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481" name="Google Shape;10481;p23"/>
          <p:cNvSpPr txBox="1">
            <a:spLocks noGrp="1"/>
          </p:cNvSpPr>
          <p:nvPr>
            <p:ph type="title"/>
          </p:nvPr>
        </p:nvSpPr>
        <p:spPr>
          <a:xfrm>
            <a:off x="334175" y="291775"/>
            <a:ext cx="8475600" cy="6579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365750" tIns="0" rIns="365750" bIns="0" anchor="ctr" anchorCtr="0">
            <a:noAutofit/>
          </a:bodyPr>
          <a:lstStyle>
            <a:lvl1pPr lvl="0" rtl="0">
              <a:spcBef>
                <a:spcPts val="0"/>
              </a:spcBef>
              <a:spcAft>
                <a:spcPts val="0"/>
              </a:spcAft>
              <a:buSzPts val="2500"/>
              <a:buNone/>
              <a:defRPr sz="2500"/>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lt1"/>
        </a:solidFill>
        <a:effectLst/>
      </p:bgPr>
    </p:bg>
    <p:spTree>
      <p:nvGrpSpPr>
        <p:cNvPr id="1" name="Shape 10743"/>
        <p:cNvGrpSpPr/>
        <p:nvPr/>
      </p:nvGrpSpPr>
      <p:grpSpPr>
        <a:xfrm>
          <a:off x="0" y="0"/>
          <a:ext cx="0" cy="0"/>
          <a:chOff x="0" y="0"/>
          <a:chExt cx="0" cy="0"/>
        </a:xfrm>
      </p:grpSpPr>
      <p:grpSp>
        <p:nvGrpSpPr>
          <p:cNvPr id="10744" name="Google Shape;10744;p25"/>
          <p:cNvGrpSpPr/>
          <p:nvPr/>
        </p:nvGrpSpPr>
        <p:grpSpPr>
          <a:xfrm>
            <a:off x="70051" y="76201"/>
            <a:ext cx="640525" cy="646075"/>
            <a:chOff x="2781975" y="3951500"/>
            <a:chExt cx="640525" cy="646075"/>
          </a:xfrm>
        </p:grpSpPr>
        <p:sp>
          <p:nvSpPr>
            <p:cNvPr id="10745" name="Google Shape;10745;p25"/>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6" name="Google Shape;10746;p25"/>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7" name="Google Shape;10747;p25"/>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8" name="Google Shape;10748;p25"/>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9" name="Google Shape;10749;p25"/>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0" name="Google Shape;10750;p25"/>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1" name="Google Shape;10751;p25"/>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2" name="Google Shape;10752;p25"/>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3" name="Google Shape;10753;p25"/>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4" name="Google Shape;10754;p25"/>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5" name="Google Shape;10755;p25"/>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6" name="Google Shape;10756;p25"/>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7" name="Google Shape;10757;p25"/>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8" name="Google Shape;10758;p25"/>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9" name="Google Shape;10759;p25"/>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0" name="Google Shape;10760;p25"/>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1" name="Google Shape;10761;p25"/>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2" name="Google Shape;10762;p25"/>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3" name="Google Shape;10763;p25"/>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4" name="Google Shape;10764;p25"/>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5" name="Google Shape;10765;p25"/>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6" name="Google Shape;10766;p25"/>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7" name="Google Shape;10767;p25"/>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8" name="Google Shape;10768;p25"/>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9" name="Google Shape;10769;p25"/>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0" name="Google Shape;10770;p25"/>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1" name="Google Shape;10771;p25"/>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2" name="Google Shape;10772;p25"/>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3" name="Google Shape;10773;p25"/>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4" name="Google Shape;10774;p25"/>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5" name="Google Shape;10775;p25"/>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6" name="Google Shape;10776;p25"/>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7" name="Google Shape;10777;p25"/>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8" name="Google Shape;10778;p25"/>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9" name="Google Shape;10779;p25"/>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0" name="Google Shape;10780;p25"/>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1" name="Google Shape;10781;p25"/>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2" name="Google Shape;10782;p25"/>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3" name="Google Shape;10783;p25"/>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4" name="Google Shape;10784;p25"/>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5" name="Google Shape;10785;p25"/>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6" name="Google Shape;10786;p25"/>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7" name="Google Shape;10787;p25"/>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8" name="Google Shape;10788;p25"/>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9" name="Google Shape;10789;p25"/>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0" name="Google Shape;10790;p25"/>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1" name="Google Shape;10791;p25"/>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2" name="Google Shape;10792;p25"/>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3" name="Google Shape;10793;p25"/>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4" name="Google Shape;10794;p25"/>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5" name="Google Shape;10795;p25"/>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6" name="Google Shape;10796;p25"/>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7" name="Google Shape;10797;p25"/>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8" name="Google Shape;10798;p25"/>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9" name="Google Shape;10799;p25"/>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0" name="Google Shape;10800;p25"/>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1" name="Google Shape;10801;p25"/>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2" name="Google Shape;10802;p25"/>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3" name="Google Shape;10803;p25"/>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4" name="Google Shape;10804;p25"/>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5" name="Google Shape;10805;p25"/>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6" name="Google Shape;10806;p25"/>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7" name="Google Shape;10807;p25"/>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8" name="Google Shape;10808;p25"/>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9" name="Google Shape;10809;p25"/>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0" name="Google Shape;10810;p25"/>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1" name="Google Shape;10811;p25"/>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2" name="Google Shape;10812;p25"/>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3" name="Google Shape;10813;p25"/>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4" name="Google Shape;10814;p25"/>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5" name="Google Shape;10815;p25"/>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6" name="Google Shape;10816;p25"/>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7" name="Google Shape;10817;p25"/>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8" name="Google Shape;10818;p25"/>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9" name="Google Shape;10819;p25"/>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0" name="Google Shape;10820;p25"/>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1" name="Google Shape;10821;p25"/>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2" name="Google Shape;10822;p25"/>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3" name="Google Shape;10823;p25"/>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4" name="Google Shape;10824;p25"/>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5" name="Google Shape;10825;p25"/>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6" name="Google Shape;10826;p25"/>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7" name="Google Shape;10827;p25"/>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8" name="Google Shape;10828;p25"/>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9" name="Google Shape;10829;p25"/>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0" name="Google Shape;10830;p25"/>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1" name="Google Shape;10831;p25"/>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2" name="Google Shape;10832;p25"/>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3" name="Google Shape;10833;p25"/>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4" name="Google Shape;10834;p25"/>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5" name="Google Shape;10835;p25"/>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6" name="Google Shape;10836;p25"/>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7" name="Google Shape;10837;p25"/>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8" name="Google Shape;10838;p25"/>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9" name="Google Shape;10839;p25"/>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0" name="Google Shape;10840;p25"/>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1" name="Google Shape;10841;p25"/>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2" name="Google Shape;10842;p25"/>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3" name="Google Shape;10843;p25"/>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4" name="Google Shape;10844;p25"/>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5" name="Google Shape;10845;p25"/>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6" name="Google Shape;10846;p25"/>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7" name="Google Shape;10847;p25"/>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8" name="Google Shape;10848;p25"/>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9" name="Google Shape;10849;p25"/>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0" name="Google Shape;10850;p25"/>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1" name="Google Shape;10851;p25"/>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2" name="Google Shape;10852;p25"/>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3" name="Google Shape;10853;p25"/>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4" name="Google Shape;10854;p25"/>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5" name="Google Shape;10855;p25"/>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6" name="Google Shape;10856;p25"/>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7" name="Google Shape;10857;p25"/>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8" name="Google Shape;10858;p25"/>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9" name="Google Shape;10859;p25"/>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0" name="Google Shape;10860;p25"/>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1" name="Google Shape;10861;p25"/>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2" name="Google Shape;10862;p25"/>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3" name="Google Shape;10863;p25"/>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4" name="Google Shape;10864;p25"/>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5" name="Google Shape;10865;p25"/>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6" name="Google Shape;10866;p25"/>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7" name="Google Shape;10867;p25"/>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8" name="Google Shape;10868;p25"/>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9" name="Google Shape;10869;p25"/>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0" name="Google Shape;10870;p25"/>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1" name="Google Shape;10871;p25"/>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2" name="Google Shape;10872;p25"/>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3" name="Google Shape;10873;p25"/>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4" name="Google Shape;10874;p25"/>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5" name="Google Shape;10875;p25"/>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6" name="Google Shape;10876;p25"/>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7" name="Google Shape;10877;p25"/>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8" name="Google Shape;10878;p25"/>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9" name="Google Shape;10879;p25"/>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0" name="Google Shape;10880;p25"/>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1" name="Google Shape;10881;p25"/>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2" name="Google Shape;10882;p25"/>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3" name="Google Shape;10883;p25"/>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4" name="Google Shape;10884;p25"/>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5" name="Google Shape;10885;p25"/>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6" name="Google Shape;10886;p25"/>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7" name="Google Shape;10887;p25"/>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8" name="Google Shape;10888;p25"/>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9" name="Google Shape;10889;p25"/>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0" name="Google Shape;10890;p25"/>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1" name="Google Shape;10891;p25"/>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2" name="Google Shape;10892;p25"/>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3" name="Google Shape;10893;p25"/>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4" name="Google Shape;10894;p25"/>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5" name="Google Shape;10895;p25"/>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6" name="Google Shape;10896;p25"/>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7" name="Google Shape;10897;p25"/>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8" name="Google Shape;10898;p25"/>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9" name="Google Shape;10899;p25"/>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0" name="Google Shape;10900;p25"/>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1" name="Google Shape;10901;p25"/>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2" name="Google Shape;10902;p25"/>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3" name="Google Shape;10903;p25"/>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4" name="Google Shape;10904;p25"/>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5" name="Google Shape;10905;p25"/>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6" name="Google Shape;10906;p25"/>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7" name="Google Shape;10907;p25"/>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8" name="Google Shape;10908;p25"/>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9" name="Google Shape;10909;p25"/>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0" name="Google Shape;10910;p25"/>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1" name="Google Shape;10911;p25"/>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2" name="Google Shape;10912;p25"/>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3" name="Google Shape;10913;p25"/>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4" name="Google Shape;10914;p25"/>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5" name="Google Shape;10915;p25"/>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6" name="Google Shape;10916;p25"/>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7" name="Google Shape;10917;p25"/>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8" name="Google Shape;10918;p25"/>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9" name="Google Shape;10919;p25"/>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0" name="Google Shape;10920;p25"/>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1" name="Google Shape;10921;p25"/>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2" name="Google Shape;10922;p25"/>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3" name="Google Shape;10923;p25"/>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4" name="Google Shape;10924;p25"/>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5" name="Google Shape;10925;p25"/>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6" name="Google Shape;10926;p25"/>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7" name="Google Shape;10927;p25"/>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8" name="Google Shape;10928;p25"/>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9" name="Google Shape;10929;p25"/>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0" name="Google Shape;10930;p25"/>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1" name="Google Shape;10931;p25"/>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2" name="Google Shape;10932;p25"/>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3" name="Google Shape;10933;p25"/>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4" name="Google Shape;10934;p25"/>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5" name="Google Shape;10935;p25"/>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6" name="Google Shape;10936;p25"/>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7" name="Google Shape;10937;p25"/>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8" name="Google Shape;10938;p25"/>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9" name="Google Shape;10939;p25"/>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0" name="Google Shape;10940;p25"/>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1" name="Google Shape;10941;p25"/>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2" name="Google Shape;10942;p25"/>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3" name="Google Shape;10943;p25"/>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4" name="Google Shape;10944;p25"/>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5" name="Google Shape;10945;p25"/>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6" name="Google Shape;10946;p25"/>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7" name="Google Shape;10947;p25"/>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8" name="Google Shape;10948;p25"/>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9" name="Google Shape;10949;p25"/>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0" name="Google Shape;10950;p25"/>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1" name="Google Shape;10951;p25"/>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2" name="Google Shape;10952;p25"/>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3" name="Google Shape;10953;p25"/>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4" name="Google Shape;10954;p25"/>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5" name="Google Shape;10955;p25"/>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6" name="Google Shape;10956;p25"/>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7" name="Google Shape;10957;p25"/>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8" name="Google Shape;10958;p25"/>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9" name="Google Shape;10959;p25"/>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0" name="Google Shape;10960;p25"/>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1" name="Google Shape;10961;p25"/>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2" name="Google Shape;10962;p25"/>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3" name="Google Shape;10963;p25"/>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4" name="Google Shape;10964;p25"/>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5" name="Google Shape;10965;p25"/>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6" name="Google Shape;10966;p25"/>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7" name="Google Shape;10967;p25"/>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8" name="Google Shape;10968;p25"/>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9" name="Google Shape;10969;p25"/>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0" name="Google Shape;10970;p25"/>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1" name="Google Shape;10971;p25"/>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2" name="Google Shape;10972;p25"/>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3" name="Google Shape;10973;p25"/>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4" name="Google Shape;10974;p25"/>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5" name="Google Shape;10975;p25"/>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6" name="Google Shape;10976;p25"/>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7" name="Google Shape;10977;p25"/>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8" name="Google Shape;10978;p25"/>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9" name="Google Shape;10979;p25"/>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0" name="Google Shape;10980;p25"/>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1" name="Google Shape;10981;p25"/>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2" name="Google Shape;10982;p25"/>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3" name="Google Shape;10983;p25"/>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4" name="Google Shape;10984;p25"/>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5" name="Google Shape;10985;p25"/>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6" name="Google Shape;10986;p25"/>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7" name="Google Shape;10987;p25"/>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8" name="Google Shape;10988;p25"/>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9" name="Google Shape;10989;p25"/>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0" name="Google Shape;10990;p25"/>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1" name="Google Shape;10991;p25"/>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2" name="Google Shape;10992;p25"/>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3" name="Google Shape;10993;p25"/>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4" name="Google Shape;10994;p25"/>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5" name="Google Shape;10995;p25"/>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6" name="Google Shape;10996;p25"/>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7" name="Google Shape;10997;p25"/>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8" name="Google Shape;10998;p25"/>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9" name="Google Shape;10999;p25"/>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0" name="Google Shape;11000;p25"/>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01" name="Google Shape;11001;p25"/>
          <p:cNvSpPr/>
          <p:nvPr/>
        </p:nvSpPr>
        <p:spPr>
          <a:xfrm>
            <a:off x="334200" y="949675"/>
            <a:ext cx="8475600" cy="39045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2" name="Google Shape;11002;p25"/>
          <p:cNvSpPr txBox="1">
            <a:spLocks noGrp="1"/>
          </p:cNvSpPr>
          <p:nvPr>
            <p:ph type="title"/>
          </p:nvPr>
        </p:nvSpPr>
        <p:spPr>
          <a:xfrm>
            <a:off x="1060500" y="1115988"/>
            <a:ext cx="1645800" cy="457200"/>
          </a:xfrm>
          <a:prstGeom prst="rect">
            <a:avLst/>
          </a:prstGeom>
        </p:spPr>
        <p:txBody>
          <a:bodyPr spcFirstLastPara="1" wrap="square" lIns="91425" tIns="45700"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003" name="Google Shape;11003;p25"/>
          <p:cNvSpPr txBox="1">
            <a:spLocks noGrp="1"/>
          </p:cNvSpPr>
          <p:nvPr>
            <p:ph type="subTitle" idx="1"/>
          </p:nvPr>
        </p:nvSpPr>
        <p:spPr>
          <a:xfrm>
            <a:off x="1060500" y="1573188"/>
            <a:ext cx="1645800" cy="45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04" name="Google Shape;11004;p25"/>
          <p:cNvSpPr txBox="1">
            <a:spLocks noGrp="1"/>
          </p:cNvSpPr>
          <p:nvPr>
            <p:ph type="title" idx="2"/>
          </p:nvPr>
        </p:nvSpPr>
        <p:spPr>
          <a:xfrm>
            <a:off x="1060500" y="2438588"/>
            <a:ext cx="1645800" cy="457200"/>
          </a:xfrm>
          <a:prstGeom prst="rect">
            <a:avLst/>
          </a:prstGeom>
        </p:spPr>
        <p:txBody>
          <a:bodyPr spcFirstLastPara="1" wrap="square" lIns="91425" tIns="45700"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005" name="Google Shape;11005;p25"/>
          <p:cNvSpPr txBox="1">
            <a:spLocks noGrp="1"/>
          </p:cNvSpPr>
          <p:nvPr>
            <p:ph type="subTitle" idx="3"/>
          </p:nvPr>
        </p:nvSpPr>
        <p:spPr>
          <a:xfrm>
            <a:off x="1060500" y="2895788"/>
            <a:ext cx="1645800" cy="45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06" name="Google Shape;11006;p25"/>
          <p:cNvSpPr txBox="1">
            <a:spLocks noGrp="1"/>
          </p:cNvSpPr>
          <p:nvPr>
            <p:ph type="title" idx="4"/>
          </p:nvPr>
        </p:nvSpPr>
        <p:spPr>
          <a:xfrm>
            <a:off x="1060500" y="3745738"/>
            <a:ext cx="1645800" cy="457200"/>
          </a:xfrm>
          <a:prstGeom prst="rect">
            <a:avLst/>
          </a:prstGeom>
        </p:spPr>
        <p:txBody>
          <a:bodyPr spcFirstLastPara="1" wrap="square" lIns="91425" tIns="45700"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007" name="Google Shape;11007;p25"/>
          <p:cNvSpPr txBox="1">
            <a:spLocks noGrp="1"/>
          </p:cNvSpPr>
          <p:nvPr>
            <p:ph type="subTitle" idx="5"/>
          </p:nvPr>
        </p:nvSpPr>
        <p:spPr>
          <a:xfrm>
            <a:off x="1060500" y="4202938"/>
            <a:ext cx="1645800" cy="45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08" name="Google Shape;11008;p25"/>
          <p:cNvSpPr txBox="1">
            <a:spLocks noGrp="1"/>
          </p:cNvSpPr>
          <p:nvPr>
            <p:ph type="title" idx="6"/>
          </p:nvPr>
        </p:nvSpPr>
        <p:spPr>
          <a:xfrm>
            <a:off x="334175" y="291775"/>
            <a:ext cx="8475600" cy="6579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365750" tIns="0" rIns="365750" bIns="0" anchor="ctr" anchorCtr="0">
            <a:noAutofit/>
          </a:bodyPr>
          <a:lstStyle>
            <a:lvl1pPr lvl="0" rtl="0">
              <a:spcBef>
                <a:spcPts val="0"/>
              </a:spcBef>
              <a:spcAft>
                <a:spcPts val="0"/>
              </a:spcAft>
              <a:buSzPts val="2500"/>
              <a:buNone/>
              <a:defRPr sz="2500"/>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cxnSp>
        <p:nvCxnSpPr>
          <p:cNvPr id="11009" name="Google Shape;11009;p25"/>
          <p:cNvCxnSpPr/>
          <p:nvPr/>
        </p:nvCxnSpPr>
        <p:spPr>
          <a:xfrm>
            <a:off x="3428975" y="949675"/>
            <a:ext cx="0" cy="3907500"/>
          </a:xfrm>
          <a:prstGeom prst="straightConnector1">
            <a:avLst/>
          </a:prstGeom>
          <a:noFill/>
          <a:ln w="19050" cap="flat" cmpd="sng">
            <a:solidFill>
              <a:schemeClr val="dk1"/>
            </a:solidFill>
            <a:prstDash val="solid"/>
            <a:round/>
            <a:headEnd type="none" w="med" len="med"/>
            <a:tailEnd type="none" w="med" len="med"/>
          </a:ln>
        </p:spPr>
      </p:cxnSp>
      <p:cxnSp>
        <p:nvCxnSpPr>
          <p:cNvPr id="11010" name="Google Shape;11010;p25"/>
          <p:cNvCxnSpPr/>
          <p:nvPr/>
        </p:nvCxnSpPr>
        <p:spPr>
          <a:xfrm>
            <a:off x="338100" y="3547000"/>
            <a:ext cx="3090600" cy="0"/>
          </a:xfrm>
          <a:prstGeom prst="straightConnector1">
            <a:avLst/>
          </a:prstGeom>
          <a:noFill/>
          <a:ln w="19050" cap="flat" cmpd="sng">
            <a:solidFill>
              <a:schemeClr val="dk1"/>
            </a:solidFill>
            <a:prstDash val="solid"/>
            <a:round/>
            <a:headEnd type="none" w="med" len="med"/>
            <a:tailEnd type="none" w="med" len="med"/>
          </a:ln>
        </p:spPr>
      </p:cxnSp>
      <p:cxnSp>
        <p:nvCxnSpPr>
          <p:cNvPr id="11011" name="Google Shape;11011;p25"/>
          <p:cNvCxnSpPr/>
          <p:nvPr/>
        </p:nvCxnSpPr>
        <p:spPr>
          <a:xfrm>
            <a:off x="338100" y="2244600"/>
            <a:ext cx="3090600" cy="0"/>
          </a:xfrm>
          <a:prstGeom prst="straightConnector1">
            <a:avLst/>
          </a:prstGeom>
          <a:noFill/>
          <a:ln w="19050" cap="flat" cmpd="sng">
            <a:solidFill>
              <a:schemeClr val="dk1"/>
            </a:solidFill>
            <a:prstDash val="solid"/>
            <a:round/>
            <a:headEnd type="none" w="med" len="med"/>
            <a:tailEnd type="none" w="med" len="med"/>
          </a:ln>
        </p:spPr>
      </p:cxnSp>
      <p:sp>
        <p:nvSpPr>
          <p:cNvPr id="11012" name="Google Shape;11012;p25"/>
          <p:cNvSpPr txBox="1">
            <a:spLocks noGrp="1"/>
          </p:cNvSpPr>
          <p:nvPr>
            <p:ph type="subTitle" idx="7"/>
          </p:nvPr>
        </p:nvSpPr>
        <p:spPr>
          <a:xfrm>
            <a:off x="7509600" y="2445588"/>
            <a:ext cx="914400" cy="8229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lt1"/>
        </a:solidFill>
        <a:effectLst/>
      </p:bgPr>
    </p:bg>
    <p:spTree>
      <p:nvGrpSpPr>
        <p:cNvPr id="1" name="Shape 14203"/>
        <p:cNvGrpSpPr/>
        <p:nvPr/>
      </p:nvGrpSpPr>
      <p:grpSpPr>
        <a:xfrm>
          <a:off x="0" y="0"/>
          <a:ext cx="0" cy="0"/>
          <a:chOff x="0" y="0"/>
          <a:chExt cx="0" cy="0"/>
        </a:xfrm>
      </p:grpSpPr>
      <p:grpSp>
        <p:nvGrpSpPr>
          <p:cNvPr id="14204" name="Google Shape;14204;p33"/>
          <p:cNvGrpSpPr/>
          <p:nvPr/>
        </p:nvGrpSpPr>
        <p:grpSpPr>
          <a:xfrm rot="10800000">
            <a:off x="8345954" y="157487"/>
            <a:ext cx="680119" cy="621701"/>
            <a:chOff x="6804422" y="-316297"/>
            <a:chExt cx="680119" cy="621701"/>
          </a:xfrm>
        </p:grpSpPr>
        <p:cxnSp>
          <p:nvCxnSpPr>
            <p:cNvPr id="14205" name="Google Shape;14205;p33"/>
            <p:cNvCxnSpPr>
              <a:stCxn id="14206" idx="5"/>
            </p:cNvCxnSpPr>
            <p:nvPr/>
          </p:nvCxnSpPr>
          <p:spPr>
            <a:xfrm>
              <a:off x="6966996" y="-100689"/>
              <a:ext cx="123000" cy="185100"/>
            </a:xfrm>
            <a:prstGeom prst="straightConnector1">
              <a:avLst/>
            </a:prstGeom>
            <a:noFill/>
            <a:ln w="19050" cap="flat" cmpd="sng">
              <a:solidFill>
                <a:schemeClr val="dk1"/>
              </a:solidFill>
              <a:prstDash val="solid"/>
              <a:round/>
              <a:headEnd type="none" w="med" len="med"/>
              <a:tailEnd type="none" w="med" len="med"/>
            </a:ln>
          </p:spPr>
        </p:cxnSp>
        <p:cxnSp>
          <p:nvCxnSpPr>
            <p:cNvPr id="14207" name="Google Shape;14207;p33"/>
            <p:cNvCxnSpPr>
              <a:stCxn id="14208" idx="6"/>
            </p:cNvCxnSpPr>
            <p:nvPr/>
          </p:nvCxnSpPr>
          <p:spPr>
            <a:xfrm>
              <a:off x="7184362" y="156731"/>
              <a:ext cx="174000" cy="52200"/>
            </a:xfrm>
            <a:prstGeom prst="straightConnector1">
              <a:avLst/>
            </a:prstGeom>
            <a:noFill/>
            <a:ln w="19050" cap="flat" cmpd="sng">
              <a:solidFill>
                <a:schemeClr val="dk1"/>
              </a:solidFill>
              <a:prstDash val="solid"/>
              <a:round/>
              <a:headEnd type="none" w="med" len="med"/>
              <a:tailEnd type="none" w="med" len="med"/>
            </a:ln>
          </p:spPr>
        </p:cxnSp>
        <p:grpSp>
          <p:nvGrpSpPr>
            <p:cNvPr id="14209" name="Google Shape;14209;p33"/>
            <p:cNvGrpSpPr/>
            <p:nvPr/>
          </p:nvGrpSpPr>
          <p:grpSpPr>
            <a:xfrm>
              <a:off x="6804422" y="-316297"/>
              <a:ext cx="252600" cy="252600"/>
              <a:chOff x="6804422" y="-316297"/>
              <a:chExt cx="252600" cy="252600"/>
            </a:xfrm>
          </p:grpSpPr>
          <p:sp>
            <p:nvSpPr>
              <p:cNvPr id="14206" name="Google Shape;14206;p33"/>
              <p:cNvSpPr/>
              <p:nvPr/>
            </p:nvSpPr>
            <p:spPr>
              <a:xfrm rot="1373652">
                <a:off x="6834328" y="-286390"/>
                <a:ext cx="192787" cy="192787"/>
              </a:xfrm>
              <a:prstGeom prst="ellipse">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0" name="Google Shape;14210;p33"/>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11" name="Google Shape;14211;p33"/>
            <p:cNvGrpSpPr/>
            <p:nvPr/>
          </p:nvGrpSpPr>
          <p:grpSpPr>
            <a:xfrm>
              <a:off x="7291941" y="112804"/>
              <a:ext cx="192600" cy="192600"/>
              <a:chOff x="7291941" y="112804"/>
              <a:chExt cx="192600" cy="192600"/>
            </a:xfrm>
          </p:grpSpPr>
          <p:sp>
            <p:nvSpPr>
              <p:cNvPr id="14212" name="Google Shape;14212;p33"/>
              <p:cNvSpPr/>
              <p:nvPr/>
            </p:nvSpPr>
            <p:spPr>
              <a:xfrm>
                <a:off x="7291941" y="112804"/>
                <a:ext cx="192600" cy="192600"/>
              </a:xfrm>
              <a:prstGeom prst="ellipse">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3" name="Google Shape;14213;p33"/>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14" name="Google Shape;14214;p33"/>
            <p:cNvGrpSpPr/>
            <p:nvPr/>
          </p:nvGrpSpPr>
          <p:grpSpPr>
            <a:xfrm>
              <a:off x="6969112" y="-17269"/>
              <a:ext cx="259500" cy="259500"/>
              <a:chOff x="6969112" y="-17269"/>
              <a:chExt cx="259500" cy="259500"/>
            </a:xfrm>
          </p:grpSpPr>
          <p:sp>
            <p:nvSpPr>
              <p:cNvPr id="14208" name="Google Shape;14208;p33"/>
              <p:cNvSpPr/>
              <p:nvPr/>
            </p:nvSpPr>
            <p:spPr>
              <a:xfrm rot="1641813">
                <a:off x="7002590" y="16208"/>
                <a:ext cx="192544" cy="192544"/>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5" name="Google Shape;14215;p33"/>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216" name="Google Shape;14216;p33"/>
          <p:cNvGrpSpPr/>
          <p:nvPr/>
        </p:nvGrpSpPr>
        <p:grpSpPr>
          <a:xfrm rot="1800044">
            <a:off x="243446" y="4282080"/>
            <a:ext cx="680105" cy="621687"/>
            <a:chOff x="6804422" y="-316297"/>
            <a:chExt cx="680119" cy="621701"/>
          </a:xfrm>
        </p:grpSpPr>
        <p:cxnSp>
          <p:nvCxnSpPr>
            <p:cNvPr id="14217" name="Google Shape;14217;p33"/>
            <p:cNvCxnSpPr>
              <a:stCxn id="14218" idx="5"/>
            </p:cNvCxnSpPr>
            <p:nvPr/>
          </p:nvCxnSpPr>
          <p:spPr>
            <a:xfrm rot="-1793934">
              <a:off x="7021575" y="-119028"/>
              <a:ext cx="13842" cy="221777"/>
            </a:xfrm>
            <a:prstGeom prst="straightConnector1">
              <a:avLst/>
            </a:prstGeom>
            <a:noFill/>
            <a:ln w="19050" cap="flat" cmpd="sng">
              <a:solidFill>
                <a:schemeClr val="dk1"/>
              </a:solidFill>
              <a:prstDash val="solid"/>
              <a:round/>
              <a:headEnd type="none" w="med" len="med"/>
              <a:tailEnd type="none" w="med" len="med"/>
            </a:ln>
          </p:spPr>
        </p:cxnSp>
        <p:cxnSp>
          <p:nvCxnSpPr>
            <p:cNvPr id="14219" name="Google Shape;14219;p33"/>
            <p:cNvCxnSpPr>
              <a:stCxn id="14220" idx="6"/>
            </p:cNvCxnSpPr>
            <p:nvPr/>
          </p:nvCxnSpPr>
          <p:spPr>
            <a:xfrm rot="-1801102">
              <a:off x="7209147" y="116632"/>
              <a:ext cx="124731" cy="132397"/>
            </a:xfrm>
            <a:prstGeom prst="straightConnector1">
              <a:avLst/>
            </a:prstGeom>
            <a:noFill/>
            <a:ln w="19050" cap="flat" cmpd="sng">
              <a:solidFill>
                <a:schemeClr val="dk1"/>
              </a:solidFill>
              <a:prstDash val="solid"/>
              <a:round/>
              <a:headEnd type="none" w="med" len="med"/>
              <a:tailEnd type="none" w="med" len="med"/>
            </a:ln>
          </p:spPr>
        </p:cxnSp>
        <p:grpSp>
          <p:nvGrpSpPr>
            <p:cNvPr id="14221" name="Google Shape;14221;p33"/>
            <p:cNvGrpSpPr/>
            <p:nvPr/>
          </p:nvGrpSpPr>
          <p:grpSpPr>
            <a:xfrm>
              <a:off x="6804422" y="-316297"/>
              <a:ext cx="252600" cy="252600"/>
              <a:chOff x="6804422" y="-316297"/>
              <a:chExt cx="252600" cy="252600"/>
            </a:xfrm>
          </p:grpSpPr>
          <p:sp>
            <p:nvSpPr>
              <p:cNvPr id="14218" name="Google Shape;14218;p33"/>
              <p:cNvSpPr/>
              <p:nvPr/>
            </p:nvSpPr>
            <p:spPr>
              <a:xfrm rot="1373652">
                <a:off x="6834328" y="-286390"/>
                <a:ext cx="192787" cy="192787"/>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2" name="Google Shape;14222;p33"/>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23" name="Google Shape;14223;p33"/>
            <p:cNvGrpSpPr/>
            <p:nvPr/>
          </p:nvGrpSpPr>
          <p:grpSpPr>
            <a:xfrm>
              <a:off x="7291941" y="112804"/>
              <a:ext cx="192600" cy="192600"/>
              <a:chOff x="7291941" y="112804"/>
              <a:chExt cx="192600" cy="192600"/>
            </a:xfrm>
          </p:grpSpPr>
          <p:sp>
            <p:nvSpPr>
              <p:cNvPr id="14224" name="Google Shape;14224;p33"/>
              <p:cNvSpPr/>
              <p:nvPr/>
            </p:nvSpPr>
            <p:spPr>
              <a:xfrm>
                <a:off x="7291941" y="112804"/>
                <a:ext cx="192600" cy="192600"/>
              </a:xfrm>
              <a:prstGeom prst="ellipse">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5" name="Google Shape;14225;p33"/>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26" name="Google Shape;14226;p33"/>
            <p:cNvGrpSpPr/>
            <p:nvPr/>
          </p:nvGrpSpPr>
          <p:grpSpPr>
            <a:xfrm>
              <a:off x="6969112" y="-17269"/>
              <a:ext cx="259500" cy="259500"/>
              <a:chOff x="6969112" y="-17269"/>
              <a:chExt cx="259500" cy="259500"/>
            </a:xfrm>
          </p:grpSpPr>
          <p:sp>
            <p:nvSpPr>
              <p:cNvPr id="14220" name="Google Shape;14220;p33"/>
              <p:cNvSpPr/>
              <p:nvPr/>
            </p:nvSpPr>
            <p:spPr>
              <a:xfrm rot="1641813">
                <a:off x="7002590" y="16208"/>
                <a:ext cx="192544" cy="192544"/>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7" name="Google Shape;14227;p33"/>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lt1"/>
        </a:solidFill>
        <a:effectLst/>
      </p:bgPr>
    </p:bg>
    <p:spTree>
      <p:nvGrpSpPr>
        <p:cNvPr id="1" name="Shape 14228"/>
        <p:cNvGrpSpPr/>
        <p:nvPr/>
      </p:nvGrpSpPr>
      <p:grpSpPr>
        <a:xfrm>
          <a:off x="0" y="0"/>
          <a:ext cx="0" cy="0"/>
          <a:chOff x="0" y="0"/>
          <a:chExt cx="0" cy="0"/>
        </a:xfrm>
      </p:grpSpPr>
      <p:grpSp>
        <p:nvGrpSpPr>
          <p:cNvPr id="14229" name="Google Shape;14229;p34"/>
          <p:cNvGrpSpPr/>
          <p:nvPr/>
        </p:nvGrpSpPr>
        <p:grpSpPr>
          <a:xfrm>
            <a:off x="70051" y="76201"/>
            <a:ext cx="640525" cy="646075"/>
            <a:chOff x="2781975" y="3951500"/>
            <a:chExt cx="640525" cy="646075"/>
          </a:xfrm>
        </p:grpSpPr>
        <p:sp>
          <p:nvSpPr>
            <p:cNvPr id="14230" name="Google Shape;14230;p34"/>
            <p:cNvSpPr/>
            <p:nvPr/>
          </p:nvSpPr>
          <p:spPr>
            <a:xfrm>
              <a:off x="317232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1" name="Google Shape;14231;p34"/>
            <p:cNvSpPr/>
            <p:nvPr/>
          </p:nvSpPr>
          <p:spPr>
            <a:xfrm>
              <a:off x="3172325"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2" name="Google Shape;14232;p34"/>
            <p:cNvSpPr/>
            <p:nvPr/>
          </p:nvSpPr>
          <p:spPr>
            <a:xfrm>
              <a:off x="3133250" y="4555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3" name="Google Shape;14233;p34"/>
            <p:cNvSpPr/>
            <p:nvPr/>
          </p:nvSpPr>
          <p:spPr>
            <a:xfrm>
              <a:off x="3172325"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4" name="Google Shape;14234;p34"/>
            <p:cNvSpPr/>
            <p:nvPr/>
          </p:nvSpPr>
          <p:spPr>
            <a:xfrm>
              <a:off x="3172325"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5" name="Google Shape;14235;p34"/>
            <p:cNvSpPr/>
            <p:nvPr/>
          </p:nvSpPr>
          <p:spPr>
            <a:xfrm>
              <a:off x="3172325"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6" name="Google Shape;14236;p34"/>
            <p:cNvSpPr/>
            <p:nvPr/>
          </p:nvSpPr>
          <p:spPr>
            <a:xfrm>
              <a:off x="3172325"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7" name="Google Shape;14237;p34"/>
            <p:cNvSpPr/>
            <p:nvPr/>
          </p:nvSpPr>
          <p:spPr>
            <a:xfrm>
              <a:off x="3172325"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8" name="Google Shape;14238;p34"/>
            <p:cNvSpPr/>
            <p:nvPr/>
          </p:nvSpPr>
          <p:spPr>
            <a:xfrm>
              <a:off x="3172025" y="4045375"/>
              <a:ext cx="16325" cy="16000"/>
            </a:xfrm>
            <a:custGeom>
              <a:avLst/>
              <a:gdLst/>
              <a:ahLst/>
              <a:cxnLst/>
              <a:rect l="l" t="t" r="r" b="b"/>
              <a:pathLst>
                <a:path w="653" h="640" extrusionOk="0">
                  <a:moveTo>
                    <a:pt x="326" y="0"/>
                  </a:moveTo>
                  <a:cubicBezTo>
                    <a:pt x="322" y="0"/>
                    <a:pt x="319" y="1"/>
                    <a:pt x="315" y="1"/>
                  </a:cubicBezTo>
                  <a:cubicBezTo>
                    <a:pt x="139" y="7"/>
                    <a:pt x="0" y="154"/>
                    <a:pt x="6" y="331"/>
                  </a:cubicBezTo>
                  <a:cubicBezTo>
                    <a:pt x="12" y="503"/>
                    <a:pt x="154" y="640"/>
                    <a:pt x="325" y="640"/>
                  </a:cubicBezTo>
                  <a:cubicBezTo>
                    <a:pt x="329" y="640"/>
                    <a:pt x="332" y="640"/>
                    <a:pt x="336" y="640"/>
                  </a:cubicBezTo>
                  <a:cubicBezTo>
                    <a:pt x="514" y="635"/>
                    <a:pt x="653" y="486"/>
                    <a:pt x="646" y="310"/>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9" name="Google Shape;14239;p34"/>
            <p:cNvSpPr/>
            <p:nvPr/>
          </p:nvSpPr>
          <p:spPr>
            <a:xfrm>
              <a:off x="3172025" y="4011325"/>
              <a:ext cx="16325" cy="16050"/>
            </a:xfrm>
            <a:custGeom>
              <a:avLst/>
              <a:gdLst/>
              <a:ahLst/>
              <a:cxnLst/>
              <a:rect l="l" t="t" r="r" b="b"/>
              <a:pathLst>
                <a:path w="653" h="642" extrusionOk="0">
                  <a:moveTo>
                    <a:pt x="326" y="0"/>
                  </a:moveTo>
                  <a:cubicBezTo>
                    <a:pt x="322" y="0"/>
                    <a:pt x="319" y="0"/>
                    <a:pt x="315" y="1"/>
                  </a:cubicBezTo>
                  <a:cubicBezTo>
                    <a:pt x="139" y="7"/>
                    <a:pt x="0" y="154"/>
                    <a:pt x="6" y="331"/>
                  </a:cubicBezTo>
                  <a:cubicBezTo>
                    <a:pt x="12" y="505"/>
                    <a:pt x="154" y="641"/>
                    <a:pt x="325" y="641"/>
                  </a:cubicBezTo>
                  <a:cubicBezTo>
                    <a:pt x="329" y="641"/>
                    <a:pt x="332" y="641"/>
                    <a:pt x="336" y="641"/>
                  </a:cubicBezTo>
                  <a:cubicBezTo>
                    <a:pt x="514" y="635"/>
                    <a:pt x="653" y="487"/>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0" name="Google Shape;14240;p34"/>
            <p:cNvSpPr/>
            <p:nvPr/>
          </p:nvSpPr>
          <p:spPr>
            <a:xfrm>
              <a:off x="3172025" y="3977350"/>
              <a:ext cx="16325" cy="16000"/>
            </a:xfrm>
            <a:custGeom>
              <a:avLst/>
              <a:gdLst/>
              <a:ahLst/>
              <a:cxnLst/>
              <a:rect l="l" t="t" r="r" b="b"/>
              <a:pathLst>
                <a:path w="653" h="640" extrusionOk="0">
                  <a:moveTo>
                    <a:pt x="326" y="0"/>
                  </a:moveTo>
                  <a:cubicBezTo>
                    <a:pt x="322" y="0"/>
                    <a:pt x="319" y="0"/>
                    <a:pt x="315" y="0"/>
                  </a:cubicBezTo>
                  <a:cubicBezTo>
                    <a:pt x="139" y="5"/>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1" name="Google Shape;14241;p34"/>
            <p:cNvSpPr/>
            <p:nvPr/>
          </p:nvSpPr>
          <p:spPr>
            <a:xfrm>
              <a:off x="3133250" y="4521525"/>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2" name="Google Shape;14242;p34"/>
            <p:cNvSpPr/>
            <p:nvPr/>
          </p:nvSpPr>
          <p:spPr>
            <a:xfrm>
              <a:off x="3172025" y="4113375"/>
              <a:ext cx="16325" cy="16000"/>
            </a:xfrm>
            <a:custGeom>
              <a:avLst/>
              <a:gdLst/>
              <a:ahLst/>
              <a:cxnLst/>
              <a:rect l="l" t="t" r="r" b="b"/>
              <a:pathLst>
                <a:path w="653" h="640" extrusionOk="0">
                  <a:moveTo>
                    <a:pt x="326" y="0"/>
                  </a:moveTo>
                  <a:cubicBezTo>
                    <a:pt x="322" y="0"/>
                    <a:pt x="319" y="0"/>
                    <a:pt x="315" y="0"/>
                  </a:cubicBezTo>
                  <a:cubicBezTo>
                    <a:pt x="139" y="6"/>
                    <a:pt x="0" y="154"/>
                    <a:pt x="6" y="330"/>
                  </a:cubicBezTo>
                  <a:cubicBezTo>
                    <a:pt x="12" y="503"/>
                    <a:pt x="154" y="639"/>
                    <a:pt x="325" y="639"/>
                  </a:cubicBezTo>
                  <a:cubicBezTo>
                    <a:pt x="329" y="639"/>
                    <a:pt x="332" y="639"/>
                    <a:pt x="336" y="639"/>
                  </a:cubicBezTo>
                  <a:cubicBezTo>
                    <a:pt x="514" y="633"/>
                    <a:pt x="653" y="486"/>
                    <a:pt x="646" y="309"/>
                  </a:cubicBezTo>
                  <a:cubicBezTo>
                    <a:pt x="641" y="137"/>
                    <a:pt x="499" y="0"/>
                    <a:pt x="32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3" name="Google Shape;14243;p34"/>
            <p:cNvSpPr/>
            <p:nvPr/>
          </p:nvSpPr>
          <p:spPr>
            <a:xfrm>
              <a:off x="3172025" y="4079350"/>
              <a:ext cx="16325" cy="16050"/>
            </a:xfrm>
            <a:custGeom>
              <a:avLst/>
              <a:gdLst/>
              <a:ahLst/>
              <a:cxnLst/>
              <a:rect l="l" t="t" r="r" b="b"/>
              <a:pathLst>
                <a:path w="653" h="642" extrusionOk="0">
                  <a:moveTo>
                    <a:pt x="326" y="1"/>
                  </a:moveTo>
                  <a:cubicBezTo>
                    <a:pt x="322" y="1"/>
                    <a:pt x="319" y="1"/>
                    <a:pt x="315" y="1"/>
                  </a:cubicBezTo>
                  <a:cubicBezTo>
                    <a:pt x="139" y="7"/>
                    <a:pt x="0" y="154"/>
                    <a:pt x="6" y="332"/>
                  </a:cubicBezTo>
                  <a:cubicBezTo>
                    <a:pt x="12" y="505"/>
                    <a:pt x="154" y="641"/>
                    <a:pt x="325" y="641"/>
                  </a:cubicBezTo>
                  <a:cubicBezTo>
                    <a:pt x="329" y="641"/>
                    <a:pt x="332" y="641"/>
                    <a:pt x="336" y="641"/>
                  </a:cubicBezTo>
                  <a:cubicBezTo>
                    <a:pt x="514" y="635"/>
                    <a:pt x="653" y="487"/>
                    <a:pt x="646" y="310"/>
                  </a:cubicBezTo>
                  <a:cubicBezTo>
                    <a:pt x="641" y="137"/>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4" name="Google Shape;14244;p34"/>
            <p:cNvSpPr/>
            <p:nvPr/>
          </p:nvSpPr>
          <p:spPr>
            <a:xfrm>
              <a:off x="3172325"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5" name="Google Shape;14245;p34"/>
            <p:cNvSpPr/>
            <p:nvPr/>
          </p:nvSpPr>
          <p:spPr>
            <a:xfrm>
              <a:off x="3172325" y="4453525"/>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6" name="Google Shape;14246;p34"/>
            <p:cNvSpPr/>
            <p:nvPr/>
          </p:nvSpPr>
          <p:spPr>
            <a:xfrm>
              <a:off x="317232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4"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7" name="Google Shape;14247;p34"/>
            <p:cNvSpPr/>
            <p:nvPr/>
          </p:nvSpPr>
          <p:spPr>
            <a:xfrm>
              <a:off x="321130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8" name="Google Shape;14248;p34"/>
            <p:cNvSpPr/>
            <p:nvPr/>
          </p:nvSpPr>
          <p:spPr>
            <a:xfrm>
              <a:off x="321130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9" name="Google Shape;14249;p34"/>
            <p:cNvSpPr/>
            <p:nvPr/>
          </p:nvSpPr>
          <p:spPr>
            <a:xfrm>
              <a:off x="321130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0" name="Google Shape;14250;p34"/>
            <p:cNvSpPr/>
            <p:nvPr/>
          </p:nvSpPr>
          <p:spPr>
            <a:xfrm>
              <a:off x="321130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1" name="Google Shape;14251;p34"/>
            <p:cNvSpPr/>
            <p:nvPr/>
          </p:nvSpPr>
          <p:spPr>
            <a:xfrm>
              <a:off x="321130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2" name="Google Shape;14252;p34"/>
            <p:cNvSpPr/>
            <p:nvPr/>
          </p:nvSpPr>
          <p:spPr>
            <a:xfrm>
              <a:off x="3172325" y="4487550"/>
              <a:ext cx="16025" cy="16025"/>
            </a:xfrm>
            <a:custGeom>
              <a:avLst/>
              <a:gdLst/>
              <a:ahLst/>
              <a:cxnLst/>
              <a:rect l="l" t="t" r="r" b="b"/>
              <a:pathLst>
                <a:path w="641" h="641" extrusionOk="0">
                  <a:moveTo>
                    <a:pt x="320" y="0"/>
                  </a:moveTo>
                  <a:cubicBezTo>
                    <a:pt x="143" y="0"/>
                    <a:pt x="0" y="143"/>
                    <a:pt x="0" y="320"/>
                  </a:cubicBezTo>
                  <a:cubicBezTo>
                    <a:pt x="0" y="498"/>
                    <a:pt x="143" y="641"/>
                    <a:pt x="320" y="641"/>
                  </a:cubicBezTo>
                  <a:cubicBezTo>
                    <a:pt x="496" y="641"/>
                    <a:pt x="641" y="498"/>
                    <a:pt x="641" y="320"/>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3" name="Google Shape;14253;p34"/>
            <p:cNvSpPr/>
            <p:nvPr/>
          </p:nvSpPr>
          <p:spPr>
            <a:xfrm>
              <a:off x="321130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4" name="Google Shape;14254;p34"/>
            <p:cNvSpPr/>
            <p:nvPr/>
          </p:nvSpPr>
          <p:spPr>
            <a:xfrm>
              <a:off x="321130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5" name="Google Shape;14255;p34"/>
            <p:cNvSpPr/>
            <p:nvPr/>
          </p:nvSpPr>
          <p:spPr>
            <a:xfrm>
              <a:off x="3172325" y="4521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6" name="Google Shape;14256;p34"/>
            <p:cNvSpPr/>
            <p:nvPr/>
          </p:nvSpPr>
          <p:spPr>
            <a:xfrm>
              <a:off x="3211300" y="4113525"/>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7" name="Google Shape;14257;p34"/>
            <p:cNvSpPr/>
            <p:nvPr/>
          </p:nvSpPr>
          <p:spPr>
            <a:xfrm>
              <a:off x="3211300" y="3977500"/>
              <a:ext cx="16050" cy="16025"/>
            </a:xfrm>
            <a:custGeom>
              <a:avLst/>
              <a:gdLst/>
              <a:ahLst/>
              <a:cxnLst/>
              <a:rect l="l" t="t" r="r" b="b"/>
              <a:pathLst>
                <a:path w="642" h="641" extrusionOk="0">
                  <a:moveTo>
                    <a:pt x="320" y="0"/>
                  </a:moveTo>
                  <a:cubicBezTo>
                    <a:pt x="144" y="0"/>
                    <a:pt x="1" y="144"/>
                    <a:pt x="1" y="320"/>
                  </a:cubicBezTo>
                  <a:cubicBezTo>
                    <a:pt x="1" y="498"/>
                    <a:pt x="144" y="641"/>
                    <a:pt x="320" y="641"/>
                  </a:cubicBezTo>
                  <a:cubicBezTo>
                    <a:pt x="496" y="641"/>
                    <a:pt x="641" y="498"/>
                    <a:pt x="641" y="320"/>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8" name="Google Shape;14258;p34"/>
            <p:cNvSpPr/>
            <p:nvPr/>
          </p:nvSpPr>
          <p:spPr>
            <a:xfrm>
              <a:off x="3172325" y="4555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4"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9" name="Google Shape;14259;p34"/>
            <p:cNvSpPr/>
            <p:nvPr/>
          </p:nvSpPr>
          <p:spPr>
            <a:xfrm>
              <a:off x="3211300" y="4079550"/>
              <a:ext cx="16050" cy="16025"/>
            </a:xfrm>
            <a:custGeom>
              <a:avLst/>
              <a:gdLst/>
              <a:ahLst/>
              <a:cxnLst/>
              <a:rect l="l" t="t" r="r" b="b"/>
              <a:pathLst>
                <a:path w="642" h="641" extrusionOk="0">
                  <a:moveTo>
                    <a:pt x="320" y="0"/>
                  </a:moveTo>
                  <a:cubicBezTo>
                    <a:pt x="144" y="0"/>
                    <a:pt x="1" y="143"/>
                    <a:pt x="1" y="320"/>
                  </a:cubicBezTo>
                  <a:cubicBezTo>
                    <a:pt x="1" y="496"/>
                    <a:pt x="144" y="641"/>
                    <a:pt x="320" y="641"/>
                  </a:cubicBezTo>
                  <a:cubicBezTo>
                    <a:pt x="496" y="641"/>
                    <a:pt x="641" y="496"/>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0" name="Google Shape;14260;p34"/>
            <p:cNvSpPr/>
            <p:nvPr/>
          </p:nvSpPr>
          <p:spPr>
            <a:xfrm>
              <a:off x="3211300" y="4045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6"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1" name="Google Shape;14261;p34"/>
            <p:cNvSpPr/>
            <p:nvPr/>
          </p:nvSpPr>
          <p:spPr>
            <a:xfrm>
              <a:off x="3211300"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6" y="641"/>
                    <a:pt x="641" y="498"/>
                    <a:pt x="641" y="321"/>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2" name="Google Shape;14262;p34"/>
            <p:cNvSpPr/>
            <p:nvPr/>
          </p:nvSpPr>
          <p:spPr>
            <a:xfrm>
              <a:off x="3133250" y="4011475"/>
              <a:ext cx="16025" cy="16025"/>
            </a:xfrm>
            <a:custGeom>
              <a:avLst/>
              <a:gdLst/>
              <a:ahLst/>
              <a:cxnLst/>
              <a:rect l="l" t="t" r="r" b="b"/>
              <a:pathLst>
                <a:path w="641"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3" name="Google Shape;14263;p34"/>
            <p:cNvSpPr/>
            <p:nvPr/>
          </p:nvSpPr>
          <p:spPr>
            <a:xfrm>
              <a:off x="3094225" y="4419550"/>
              <a:ext cx="16025" cy="16025"/>
            </a:xfrm>
            <a:custGeom>
              <a:avLst/>
              <a:gdLst/>
              <a:ahLst/>
              <a:cxnLst/>
              <a:rect l="l" t="t" r="r" b="b"/>
              <a:pathLst>
                <a:path w="641" h="641"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4" name="Google Shape;14264;p34"/>
            <p:cNvSpPr/>
            <p:nvPr/>
          </p:nvSpPr>
          <p:spPr>
            <a:xfrm>
              <a:off x="3094225" y="4453525"/>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5" name="Google Shape;14265;p34"/>
            <p:cNvSpPr/>
            <p:nvPr/>
          </p:nvSpPr>
          <p:spPr>
            <a:xfrm>
              <a:off x="3094225" y="4385500"/>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6" name="Google Shape;14266;p34"/>
            <p:cNvSpPr/>
            <p:nvPr/>
          </p:nvSpPr>
          <p:spPr>
            <a:xfrm>
              <a:off x="3094225" y="4351475"/>
              <a:ext cx="16025" cy="16050"/>
            </a:xfrm>
            <a:custGeom>
              <a:avLst/>
              <a:gdLst/>
              <a:ahLst/>
              <a:cxnLst/>
              <a:rect l="l" t="t" r="r" b="b"/>
              <a:pathLst>
                <a:path w="641" h="642" extrusionOk="0">
                  <a:moveTo>
                    <a:pt x="321" y="1"/>
                  </a:moveTo>
                  <a:cubicBezTo>
                    <a:pt x="144" y="1"/>
                    <a:pt x="1" y="145"/>
                    <a:pt x="1" y="322"/>
                  </a:cubicBezTo>
                  <a:cubicBezTo>
                    <a:pt x="1" y="498"/>
                    <a:pt x="144" y="641"/>
                    <a:pt x="321" y="641"/>
                  </a:cubicBezTo>
                  <a:cubicBezTo>
                    <a:pt x="498" y="641"/>
                    <a:pt x="641" y="498"/>
                    <a:pt x="641" y="322"/>
                  </a:cubicBezTo>
                  <a:cubicBezTo>
                    <a:pt x="641" y="147"/>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7" name="Google Shape;14267;p34"/>
            <p:cNvSpPr/>
            <p:nvPr/>
          </p:nvSpPr>
          <p:spPr>
            <a:xfrm>
              <a:off x="3094225" y="4317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8" name="Google Shape;14268;p34"/>
            <p:cNvSpPr/>
            <p:nvPr/>
          </p:nvSpPr>
          <p:spPr>
            <a:xfrm>
              <a:off x="3094225" y="4521525"/>
              <a:ext cx="16025" cy="16025"/>
            </a:xfrm>
            <a:custGeom>
              <a:avLst/>
              <a:gdLst/>
              <a:ahLst/>
              <a:cxnLst/>
              <a:rect l="l" t="t" r="r" b="b"/>
              <a:pathLst>
                <a:path w="641" h="641" extrusionOk="0">
                  <a:moveTo>
                    <a:pt x="321" y="0"/>
                  </a:moveTo>
                  <a:cubicBezTo>
                    <a:pt x="144" y="0"/>
                    <a:pt x="1" y="144"/>
                    <a:pt x="1" y="321"/>
                  </a:cubicBezTo>
                  <a:cubicBezTo>
                    <a:pt x="1" y="498"/>
                    <a:pt x="144" y="641"/>
                    <a:pt x="321" y="641"/>
                  </a:cubicBezTo>
                  <a:cubicBezTo>
                    <a:pt x="498" y="641"/>
                    <a:pt x="641" y="498"/>
                    <a:pt x="641" y="321"/>
                  </a:cubicBezTo>
                  <a:cubicBezTo>
                    <a:pt x="641" y="144"/>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9" name="Google Shape;14269;p34"/>
            <p:cNvSpPr/>
            <p:nvPr/>
          </p:nvSpPr>
          <p:spPr>
            <a:xfrm>
              <a:off x="3094225" y="4555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0" name="Google Shape;14270;p34"/>
            <p:cNvSpPr/>
            <p:nvPr/>
          </p:nvSpPr>
          <p:spPr>
            <a:xfrm>
              <a:off x="3094225" y="4487550"/>
              <a:ext cx="16025" cy="16025"/>
            </a:xfrm>
            <a:custGeom>
              <a:avLst/>
              <a:gdLst/>
              <a:ahLst/>
              <a:cxnLst/>
              <a:rect l="l" t="t" r="r" b="b"/>
              <a:pathLst>
                <a:path w="641" h="641" extrusionOk="0">
                  <a:moveTo>
                    <a:pt x="321" y="0"/>
                  </a:moveTo>
                  <a:cubicBezTo>
                    <a:pt x="144" y="0"/>
                    <a:pt x="1" y="143"/>
                    <a:pt x="1" y="320"/>
                  </a:cubicBezTo>
                  <a:cubicBezTo>
                    <a:pt x="1" y="498"/>
                    <a:pt x="144" y="641"/>
                    <a:pt x="321" y="641"/>
                  </a:cubicBezTo>
                  <a:cubicBezTo>
                    <a:pt x="498" y="641"/>
                    <a:pt x="641" y="498"/>
                    <a:pt x="641" y="320"/>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1" name="Google Shape;14271;p34"/>
            <p:cNvSpPr/>
            <p:nvPr/>
          </p:nvSpPr>
          <p:spPr>
            <a:xfrm>
              <a:off x="3133400" y="3952975"/>
              <a:ext cx="15125" cy="6550"/>
            </a:xfrm>
            <a:custGeom>
              <a:avLst/>
              <a:gdLst/>
              <a:ahLst/>
              <a:cxnLst/>
              <a:rect l="l" t="t" r="r" b="b"/>
              <a:pathLst>
                <a:path w="605" h="262" extrusionOk="0">
                  <a:moveTo>
                    <a:pt x="1" y="1"/>
                  </a:moveTo>
                  <a:lnTo>
                    <a:pt x="1" y="1"/>
                  </a:lnTo>
                  <a:cubicBezTo>
                    <a:pt x="29" y="151"/>
                    <a:pt x="159" y="261"/>
                    <a:pt x="316" y="261"/>
                  </a:cubicBezTo>
                  <a:cubicBezTo>
                    <a:pt x="445" y="261"/>
                    <a:pt x="557" y="184"/>
                    <a:pt x="605" y="73"/>
                  </a:cubicBezTo>
                  <a:cubicBezTo>
                    <a:pt x="406" y="46"/>
                    <a:pt x="204" y="20"/>
                    <a:pt x="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2" name="Google Shape;14272;p34"/>
            <p:cNvSpPr/>
            <p:nvPr/>
          </p:nvSpPr>
          <p:spPr>
            <a:xfrm>
              <a:off x="3094125" y="4113475"/>
              <a:ext cx="16175" cy="16050"/>
            </a:xfrm>
            <a:custGeom>
              <a:avLst/>
              <a:gdLst/>
              <a:ahLst/>
              <a:cxnLst/>
              <a:rect l="l" t="t" r="r" b="b"/>
              <a:pathLst>
                <a:path w="647" h="642" extrusionOk="0">
                  <a:moveTo>
                    <a:pt x="324" y="1"/>
                  </a:moveTo>
                  <a:cubicBezTo>
                    <a:pt x="322" y="1"/>
                    <a:pt x="320" y="1"/>
                    <a:pt x="318" y="1"/>
                  </a:cubicBezTo>
                  <a:cubicBezTo>
                    <a:pt x="140" y="4"/>
                    <a:pt x="0" y="150"/>
                    <a:pt x="3" y="328"/>
                  </a:cubicBezTo>
                  <a:cubicBezTo>
                    <a:pt x="8" y="502"/>
                    <a:pt x="151" y="641"/>
                    <a:pt x="324" y="641"/>
                  </a:cubicBezTo>
                  <a:cubicBezTo>
                    <a:pt x="326" y="641"/>
                    <a:pt x="328" y="641"/>
                    <a:pt x="330" y="641"/>
                  </a:cubicBezTo>
                  <a:cubicBezTo>
                    <a:pt x="506" y="638"/>
                    <a:pt x="646" y="492"/>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3" name="Google Shape;14273;p34"/>
            <p:cNvSpPr/>
            <p:nvPr/>
          </p:nvSpPr>
          <p:spPr>
            <a:xfrm>
              <a:off x="3094125" y="4079500"/>
              <a:ext cx="16175" cy="16000"/>
            </a:xfrm>
            <a:custGeom>
              <a:avLst/>
              <a:gdLst/>
              <a:ahLst/>
              <a:cxnLst/>
              <a:rect l="l" t="t" r="r" b="b"/>
              <a:pathLst>
                <a:path w="647" h="640" extrusionOk="0">
                  <a:moveTo>
                    <a:pt x="326" y="1"/>
                  </a:moveTo>
                  <a:cubicBezTo>
                    <a:pt x="323" y="1"/>
                    <a:pt x="321" y="1"/>
                    <a:pt x="318" y="1"/>
                  </a:cubicBezTo>
                  <a:cubicBezTo>
                    <a:pt x="140" y="4"/>
                    <a:pt x="0" y="150"/>
                    <a:pt x="3" y="326"/>
                  </a:cubicBezTo>
                  <a:cubicBezTo>
                    <a:pt x="7" y="500"/>
                    <a:pt x="149" y="640"/>
                    <a:pt x="322" y="640"/>
                  </a:cubicBezTo>
                  <a:cubicBezTo>
                    <a:pt x="325" y="640"/>
                    <a:pt x="327" y="640"/>
                    <a:pt x="330" y="640"/>
                  </a:cubicBezTo>
                  <a:cubicBezTo>
                    <a:pt x="506" y="637"/>
                    <a:pt x="646" y="490"/>
                    <a:pt x="643" y="314"/>
                  </a:cubicBezTo>
                  <a:cubicBezTo>
                    <a:pt x="640" y="141"/>
                    <a:pt x="499" y="1"/>
                    <a:pt x="326"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4" name="Google Shape;14274;p34"/>
            <p:cNvSpPr/>
            <p:nvPr/>
          </p:nvSpPr>
          <p:spPr>
            <a:xfrm>
              <a:off x="3094225" y="4147550"/>
              <a:ext cx="16025" cy="16025"/>
            </a:xfrm>
            <a:custGeom>
              <a:avLst/>
              <a:gdLst/>
              <a:ahLst/>
              <a:cxnLst/>
              <a:rect l="l" t="t" r="r" b="b"/>
              <a:pathLst>
                <a:path w="641" h="641" extrusionOk="0">
                  <a:moveTo>
                    <a:pt x="321" y="0"/>
                  </a:moveTo>
                  <a:cubicBezTo>
                    <a:pt x="144" y="0"/>
                    <a:pt x="1" y="143"/>
                    <a:pt x="1" y="319"/>
                  </a:cubicBezTo>
                  <a:cubicBezTo>
                    <a:pt x="1" y="497"/>
                    <a:pt x="144" y="640"/>
                    <a:pt x="321" y="640"/>
                  </a:cubicBezTo>
                  <a:cubicBezTo>
                    <a:pt x="498" y="640"/>
                    <a:pt x="641" y="497"/>
                    <a:pt x="641" y="319"/>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5" name="Google Shape;14275;p34"/>
            <p:cNvSpPr/>
            <p:nvPr/>
          </p:nvSpPr>
          <p:spPr>
            <a:xfrm>
              <a:off x="3094225" y="4215525"/>
              <a:ext cx="16025" cy="16050"/>
            </a:xfrm>
            <a:custGeom>
              <a:avLst/>
              <a:gdLst/>
              <a:ahLst/>
              <a:cxnLst/>
              <a:rect l="l" t="t" r="r" b="b"/>
              <a:pathLst>
                <a:path w="641" h="642" extrusionOk="0">
                  <a:moveTo>
                    <a:pt x="321" y="1"/>
                  </a:moveTo>
                  <a:cubicBezTo>
                    <a:pt x="144" y="1"/>
                    <a:pt x="1" y="144"/>
                    <a:pt x="1" y="320"/>
                  </a:cubicBezTo>
                  <a:cubicBezTo>
                    <a:pt x="1" y="498"/>
                    <a:pt x="144" y="641"/>
                    <a:pt x="321" y="641"/>
                  </a:cubicBezTo>
                  <a:cubicBezTo>
                    <a:pt x="498" y="641"/>
                    <a:pt x="641" y="498"/>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6" name="Google Shape;14276;p34"/>
            <p:cNvSpPr/>
            <p:nvPr/>
          </p:nvSpPr>
          <p:spPr>
            <a:xfrm>
              <a:off x="3094225" y="4249500"/>
              <a:ext cx="16025" cy="16050"/>
            </a:xfrm>
            <a:custGeom>
              <a:avLst/>
              <a:gdLst/>
              <a:ahLst/>
              <a:cxnLst/>
              <a:rect l="l" t="t" r="r" b="b"/>
              <a:pathLst>
                <a:path w="641" h="642" extrusionOk="0">
                  <a:moveTo>
                    <a:pt x="321" y="1"/>
                  </a:moveTo>
                  <a:cubicBezTo>
                    <a:pt x="144" y="1"/>
                    <a:pt x="1" y="144"/>
                    <a:pt x="1" y="322"/>
                  </a:cubicBezTo>
                  <a:cubicBezTo>
                    <a:pt x="1" y="498"/>
                    <a:pt x="144" y="641"/>
                    <a:pt x="321" y="641"/>
                  </a:cubicBezTo>
                  <a:cubicBezTo>
                    <a:pt x="498" y="641"/>
                    <a:pt x="641" y="498"/>
                    <a:pt x="641" y="322"/>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7" name="Google Shape;14277;p34"/>
            <p:cNvSpPr/>
            <p:nvPr/>
          </p:nvSpPr>
          <p:spPr>
            <a:xfrm>
              <a:off x="3133250" y="4487550"/>
              <a:ext cx="16025" cy="16025"/>
            </a:xfrm>
            <a:custGeom>
              <a:avLst/>
              <a:gdLst/>
              <a:ahLst/>
              <a:cxnLst/>
              <a:rect l="l" t="t" r="r" b="b"/>
              <a:pathLst>
                <a:path w="641"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8" name="Google Shape;14278;p34"/>
            <p:cNvSpPr/>
            <p:nvPr/>
          </p:nvSpPr>
          <p:spPr>
            <a:xfrm>
              <a:off x="3094225" y="4283525"/>
              <a:ext cx="16025" cy="16025"/>
            </a:xfrm>
            <a:custGeom>
              <a:avLst/>
              <a:gdLst/>
              <a:ahLst/>
              <a:cxnLst/>
              <a:rect l="l" t="t" r="r" b="b"/>
              <a:pathLst>
                <a:path w="641" h="641" extrusionOk="0">
                  <a:moveTo>
                    <a:pt x="321" y="1"/>
                  </a:moveTo>
                  <a:cubicBezTo>
                    <a:pt x="144" y="1"/>
                    <a:pt x="1" y="144"/>
                    <a:pt x="1" y="320"/>
                  </a:cubicBezTo>
                  <a:cubicBezTo>
                    <a:pt x="1" y="496"/>
                    <a:pt x="144" y="641"/>
                    <a:pt x="321" y="641"/>
                  </a:cubicBezTo>
                  <a:cubicBezTo>
                    <a:pt x="498" y="641"/>
                    <a:pt x="641" y="496"/>
                    <a:pt x="641" y="320"/>
                  </a:cubicBezTo>
                  <a:cubicBezTo>
                    <a:pt x="641" y="144"/>
                    <a:pt x="49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9" name="Google Shape;14279;p34"/>
            <p:cNvSpPr/>
            <p:nvPr/>
          </p:nvSpPr>
          <p:spPr>
            <a:xfrm>
              <a:off x="3094225" y="4181525"/>
              <a:ext cx="16025" cy="16025"/>
            </a:xfrm>
            <a:custGeom>
              <a:avLst/>
              <a:gdLst/>
              <a:ahLst/>
              <a:cxnLst/>
              <a:rect l="l" t="t" r="r" b="b"/>
              <a:pathLst>
                <a:path w="641" h="641" extrusionOk="0">
                  <a:moveTo>
                    <a:pt x="321" y="0"/>
                  </a:moveTo>
                  <a:cubicBezTo>
                    <a:pt x="144" y="0"/>
                    <a:pt x="1" y="143"/>
                    <a:pt x="1" y="321"/>
                  </a:cubicBezTo>
                  <a:cubicBezTo>
                    <a:pt x="1" y="497"/>
                    <a:pt x="144" y="641"/>
                    <a:pt x="321" y="641"/>
                  </a:cubicBezTo>
                  <a:cubicBezTo>
                    <a:pt x="498" y="641"/>
                    <a:pt x="641" y="497"/>
                    <a:pt x="641" y="321"/>
                  </a:cubicBezTo>
                  <a:cubicBezTo>
                    <a:pt x="641" y="143"/>
                    <a:pt x="498"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0" name="Google Shape;14280;p34"/>
            <p:cNvSpPr/>
            <p:nvPr/>
          </p:nvSpPr>
          <p:spPr>
            <a:xfrm>
              <a:off x="3133250" y="4317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1" name="Google Shape;14281;p34"/>
            <p:cNvSpPr/>
            <p:nvPr/>
          </p:nvSpPr>
          <p:spPr>
            <a:xfrm>
              <a:off x="3133250" y="4351475"/>
              <a:ext cx="16025" cy="16050"/>
            </a:xfrm>
            <a:custGeom>
              <a:avLst/>
              <a:gdLst/>
              <a:ahLst/>
              <a:cxnLst/>
              <a:rect l="l" t="t" r="r" b="b"/>
              <a:pathLst>
                <a:path w="641"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2" name="Google Shape;14282;p34"/>
            <p:cNvSpPr/>
            <p:nvPr/>
          </p:nvSpPr>
          <p:spPr>
            <a:xfrm>
              <a:off x="3133250" y="4283525"/>
              <a:ext cx="16025" cy="16025"/>
            </a:xfrm>
            <a:custGeom>
              <a:avLst/>
              <a:gdLst/>
              <a:ahLst/>
              <a:cxnLst/>
              <a:rect l="l" t="t" r="r" b="b"/>
              <a:pathLst>
                <a:path w="641"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3" name="Google Shape;14283;p34"/>
            <p:cNvSpPr/>
            <p:nvPr/>
          </p:nvSpPr>
          <p:spPr>
            <a:xfrm>
              <a:off x="3133250" y="4385500"/>
              <a:ext cx="16025" cy="16025"/>
            </a:xfrm>
            <a:custGeom>
              <a:avLst/>
              <a:gdLst/>
              <a:ahLst/>
              <a:cxnLst/>
              <a:rect l="l" t="t" r="r" b="b"/>
              <a:pathLst>
                <a:path w="641"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4" name="Google Shape;14284;p34"/>
            <p:cNvSpPr/>
            <p:nvPr/>
          </p:nvSpPr>
          <p:spPr>
            <a:xfrm>
              <a:off x="3133250" y="4453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5" name="Google Shape;14285;p34"/>
            <p:cNvSpPr/>
            <p:nvPr/>
          </p:nvSpPr>
          <p:spPr>
            <a:xfrm>
              <a:off x="3133250" y="4419550"/>
              <a:ext cx="16025" cy="16025"/>
            </a:xfrm>
            <a:custGeom>
              <a:avLst/>
              <a:gdLst/>
              <a:ahLst/>
              <a:cxnLst/>
              <a:rect l="l" t="t" r="r" b="b"/>
              <a:pathLst>
                <a:path w="641"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6" name="Google Shape;14286;p34"/>
            <p:cNvSpPr/>
            <p:nvPr/>
          </p:nvSpPr>
          <p:spPr>
            <a:xfrm>
              <a:off x="3133250" y="4249500"/>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7" name="Google Shape;14287;p34"/>
            <p:cNvSpPr/>
            <p:nvPr/>
          </p:nvSpPr>
          <p:spPr>
            <a:xfrm>
              <a:off x="3133250" y="4045525"/>
              <a:ext cx="16025" cy="16050"/>
            </a:xfrm>
            <a:custGeom>
              <a:avLst/>
              <a:gdLst/>
              <a:ahLst/>
              <a:cxnLst/>
              <a:rect l="l" t="t" r="r" b="b"/>
              <a:pathLst>
                <a:path w="641"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8" name="Google Shape;14288;p34"/>
            <p:cNvSpPr/>
            <p:nvPr/>
          </p:nvSpPr>
          <p:spPr>
            <a:xfrm>
              <a:off x="3133250" y="3977500"/>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9" name="Google Shape;14289;p34"/>
            <p:cNvSpPr/>
            <p:nvPr/>
          </p:nvSpPr>
          <p:spPr>
            <a:xfrm>
              <a:off x="3133250" y="4079550"/>
              <a:ext cx="16025" cy="16025"/>
            </a:xfrm>
            <a:custGeom>
              <a:avLst/>
              <a:gdLst/>
              <a:ahLst/>
              <a:cxnLst/>
              <a:rect l="l" t="t" r="r" b="b"/>
              <a:pathLst>
                <a:path w="641"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0" name="Google Shape;14290;p34"/>
            <p:cNvSpPr/>
            <p:nvPr/>
          </p:nvSpPr>
          <p:spPr>
            <a:xfrm>
              <a:off x="321130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1" name="Google Shape;14291;p34"/>
            <p:cNvSpPr/>
            <p:nvPr/>
          </p:nvSpPr>
          <p:spPr>
            <a:xfrm>
              <a:off x="3133250" y="4215525"/>
              <a:ext cx="16025" cy="16050"/>
            </a:xfrm>
            <a:custGeom>
              <a:avLst/>
              <a:gdLst/>
              <a:ahLst/>
              <a:cxnLst/>
              <a:rect l="l" t="t" r="r" b="b"/>
              <a:pathLst>
                <a:path w="641"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2" name="Google Shape;14292;p34"/>
            <p:cNvSpPr/>
            <p:nvPr/>
          </p:nvSpPr>
          <p:spPr>
            <a:xfrm>
              <a:off x="3133250" y="4113525"/>
              <a:ext cx="16025" cy="16025"/>
            </a:xfrm>
            <a:custGeom>
              <a:avLst/>
              <a:gdLst/>
              <a:ahLst/>
              <a:cxnLst/>
              <a:rect l="l" t="t" r="r" b="b"/>
              <a:pathLst>
                <a:path w="641"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3" name="Google Shape;14293;p34"/>
            <p:cNvSpPr/>
            <p:nvPr/>
          </p:nvSpPr>
          <p:spPr>
            <a:xfrm>
              <a:off x="3133250" y="4181525"/>
              <a:ext cx="16025" cy="16025"/>
            </a:xfrm>
            <a:custGeom>
              <a:avLst/>
              <a:gdLst/>
              <a:ahLst/>
              <a:cxnLst/>
              <a:rect l="l" t="t" r="r" b="b"/>
              <a:pathLst>
                <a:path w="641"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4" name="Google Shape;14294;p34"/>
            <p:cNvSpPr/>
            <p:nvPr/>
          </p:nvSpPr>
          <p:spPr>
            <a:xfrm>
              <a:off x="3133250" y="4147550"/>
              <a:ext cx="16025" cy="16025"/>
            </a:xfrm>
            <a:custGeom>
              <a:avLst/>
              <a:gdLst/>
              <a:ahLst/>
              <a:cxnLst/>
              <a:rect l="l" t="t" r="r" b="b"/>
              <a:pathLst>
                <a:path w="641"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5" name="Google Shape;14295;p34"/>
            <p:cNvSpPr/>
            <p:nvPr/>
          </p:nvSpPr>
          <p:spPr>
            <a:xfrm>
              <a:off x="33674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6" name="Google Shape;14296;p34"/>
            <p:cNvSpPr/>
            <p:nvPr/>
          </p:nvSpPr>
          <p:spPr>
            <a:xfrm>
              <a:off x="33283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7" name="Google Shape;14297;p34"/>
            <p:cNvSpPr/>
            <p:nvPr/>
          </p:nvSpPr>
          <p:spPr>
            <a:xfrm>
              <a:off x="33283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8" name="Google Shape;14298;p34"/>
            <p:cNvSpPr/>
            <p:nvPr/>
          </p:nvSpPr>
          <p:spPr>
            <a:xfrm>
              <a:off x="33283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9" name="Google Shape;14299;p34"/>
            <p:cNvSpPr/>
            <p:nvPr/>
          </p:nvSpPr>
          <p:spPr>
            <a:xfrm>
              <a:off x="33283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0" name="Google Shape;14300;p34"/>
            <p:cNvSpPr/>
            <p:nvPr/>
          </p:nvSpPr>
          <p:spPr>
            <a:xfrm>
              <a:off x="33283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1" name="Google Shape;14301;p34"/>
            <p:cNvSpPr/>
            <p:nvPr/>
          </p:nvSpPr>
          <p:spPr>
            <a:xfrm>
              <a:off x="33283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2" name="Google Shape;14302;p34"/>
            <p:cNvSpPr/>
            <p:nvPr/>
          </p:nvSpPr>
          <p:spPr>
            <a:xfrm>
              <a:off x="33283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3" name="Google Shape;14303;p34"/>
            <p:cNvSpPr/>
            <p:nvPr/>
          </p:nvSpPr>
          <p:spPr>
            <a:xfrm>
              <a:off x="33283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4" name="Google Shape;14304;p34"/>
            <p:cNvSpPr/>
            <p:nvPr/>
          </p:nvSpPr>
          <p:spPr>
            <a:xfrm>
              <a:off x="328935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5" name="Google Shape;14305;p34"/>
            <p:cNvSpPr/>
            <p:nvPr/>
          </p:nvSpPr>
          <p:spPr>
            <a:xfrm>
              <a:off x="328935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6" name="Google Shape;14306;p34"/>
            <p:cNvSpPr/>
            <p:nvPr/>
          </p:nvSpPr>
          <p:spPr>
            <a:xfrm>
              <a:off x="328935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7" name="Google Shape;14307;p34"/>
            <p:cNvSpPr/>
            <p:nvPr/>
          </p:nvSpPr>
          <p:spPr>
            <a:xfrm>
              <a:off x="328935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8" name="Google Shape;14308;p34"/>
            <p:cNvSpPr/>
            <p:nvPr/>
          </p:nvSpPr>
          <p:spPr>
            <a:xfrm>
              <a:off x="328935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9" name="Google Shape;14309;p34"/>
            <p:cNvSpPr/>
            <p:nvPr/>
          </p:nvSpPr>
          <p:spPr>
            <a:xfrm>
              <a:off x="33283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0" name="Google Shape;14310;p34"/>
            <p:cNvSpPr/>
            <p:nvPr/>
          </p:nvSpPr>
          <p:spPr>
            <a:xfrm>
              <a:off x="33283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1" name="Google Shape;14311;p34"/>
            <p:cNvSpPr/>
            <p:nvPr/>
          </p:nvSpPr>
          <p:spPr>
            <a:xfrm>
              <a:off x="3328375" y="4047150"/>
              <a:ext cx="14125" cy="14425"/>
            </a:xfrm>
            <a:custGeom>
              <a:avLst/>
              <a:gdLst/>
              <a:ahLst/>
              <a:cxnLst/>
              <a:rect l="l" t="t" r="r" b="b"/>
              <a:pathLst>
                <a:path w="565" h="577" extrusionOk="0">
                  <a:moveTo>
                    <a:pt x="129" y="0"/>
                  </a:moveTo>
                  <a:cubicBezTo>
                    <a:pt x="52" y="58"/>
                    <a:pt x="1" y="151"/>
                    <a:pt x="1" y="257"/>
                  </a:cubicBezTo>
                  <a:cubicBezTo>
                    <a:pt x="1" y="433"/>
                    <a:pt x="144" y="576"/>
                    <a:pt x="322" y="576"/>
                  </a:cubicBezTo>
                  <a:cubicBezTo>
                    <a:pt x="420" y="576"/>
                    <a:pt x="506" y="531"/>
                    <a:pt x="564" y="462"/>
                  </a:cubicBezTo>
                  <a:cubicBezTo>
                    <a:pt x="423" y="305"/>
                    <a:pt x="278" y="151"/>
                    <a:pt x="12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2" name="Google Shape;14312;p34"/>
            <p:cNvSpPr/>
            <p:nvPr/>
          </p:nvSpPr>
          <p:spPr>
            <a:xfrm>
              <a:off x="33283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3" name="Google Shape;14313;p34"/>
            <p:cNvSpPr/>
            <p:nvPr/>
          </p:nvSpPr>
          <p:spPr>
            <a:xfrm>
              <a:off x="33674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4" name="Google Shape;14314;p34"/>
            <p:cNvSpPr/>
            <p:nvPr/>
          </p:nvSpPr>
          <p:spPr>
            <a:xfrm>
              <a:off x="3406475" y="4182050"/>
              <a:ext cx="9525" cy="15500"/>
            </a:xfrm>
            <a:custGeom>
              <a:avLst/>
              <a:gdLst/>
              <a:ahLst/>
              <a:cxnLst/>
              <a:rect l="l" t="t" r="r" b="b"/>
              <a:pathLst>
                <a:path w="381" h="620" extrusionOk="0">
                  <a:moveTo>
                    <a:pt x="213" y="0"/>
                  </a:moveTo>
                  <a:cubicBezTo>
                    <a:pt x="89" y="44"/>
                    <a:pt x="0" y="160"/>
                    <a:pt x="0" y="300"/>
                  </a:cubicBezTo>
                  <a:cubicBezTo>
                    <a:pt x="0" y="476"/>
                    <a:pt x="143" y="620"/>
                    <a:pt x="320" y="620"/>
                  </a:cubicBezTo>
                  <a:cubicBezTo>
                    <a:pt x="341" y="620"/>
                    <a:pt x="360" y="618"/>
                    <a:pt x="380" y="614"/>
                  </a:cubicBezTo>
                  <a:cubicBezTo>
                    <a:pt x="330" y="407"/>
                    <a:pt x="275" y="202"/>
                    <a:pt x="21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5" name="Google Shape;14315;p34"/>
            <p:cNvSpPr/>
            <p:nvPr/>
          </p:nvSpPr>
          <p:spPr>
            <a:xfrm>
              <a:off x="33674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6" name="Google Shape;14316;p34"/>
            <p:cNvSpPr/>
            <p:nvPr/>
          </p:nvSpPr>
          <p:spPr>
            <a:xfrm>
              <a:off x="3094125" y="4045500"/>
              <a:ext cx="16175" cy="16025"/>
            </a:xfrm>
            <a:custGeom>
              <a:avLst/>
              <a:gdLst/>
              <a:ahLst/>
              <a:cxnLst/>
              <a:rect l="l" t="t" r="r" b="b"/>
              <a:pathLst>
                <a:path w="647" h="641" extrusionOk="0">
                  <a:moveTo>
                    <a:pt x="324" y="0"/>
                  </a:moveTo>
                  <a:cubicBezTo>
                    <a:pt x="322" y="0"/>
                    <a:pt x="320" y="0"/>
                    <a:pt x="318" y="0"/>
                  </a:cubicBezTo>
                  <a:cubicBezTo>
                    <a:pt x="140" y="3"/>
                    <a:pt x="0" y="149"/>
                    <a:pt x="3" y="327"/>
                  </a:cubicBezTo>
                  <a:cubicBezTo>
                    <a:pt x="8" y="502"/>
                    <a:pt x="151" y="641"/>
                    <a:pt x="324" y="641"/>
                  </a:cubicBezTo>
                  <a:cubicBezTo>
                    <a:pt x="326" y="641"/>
                    <a:pt x="328" y="641"/>
                    <a:pt x="330" y="641"/>
                  </a:cubicBezTo>
                  <a:cubicBezTo>
                    <a:pt x="506" y="638"/>
                    <a:pt x="646" y="491"/>
                    <a:pt x="643" y="314"/>
                  </a:cubicBezTo>
                  <a:cubicBezTo>
                    <a:pt x="640" y="139"/>
                    <a:pt x="497" y="0"/>
                    <a:pt x="324"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7" name="Google Shape;14317;p34"/>
            <p:cNvSpPr/>
            <p:nvPr/>
          </p:nvSpPr>
          <p:spPr>
            <a:xfrm>
              <a:off x="3406475" y="4215525"/>
              <a:ext cx="15275" cy="16050"/>
            </a:xfrm>
            <a:custGeom>
              <a:avLst/>
              <a:gdLst/>
              <a:ahLst/>
              <a:cxnLst/>
              <a:rect l="l" t="t" r="r" b="b"/>
              <a:pathLst>
                <a:path w="611" h="642" extrusionOk="0">
                  <a:moveTo>
                    <a:pt x="320" y="1"/>
                  </a:moveTo>
                  <a:cubicBezTo>
                    <a:pt x="143" y="1"/>
                    <a:pt x="0" y="144"/>
                    <a:pt x="0" y="320"/>
                  </a:cubicBezTo>
                  <a:cubicBezTo>
                    <a:pt x="0" y="498"/>
                    <a:pt x="143" y="641"/>
                    <a:pt x="320" y="641"/>
                  </a:cubicBezTo>
                  <a:cubicBezTo>
                    <a:pt x="451" y="641"/>
                    <a:pt x="561" y="563"/>
                    <a:pt x="611" y="453"/>
                  </a:cubicBezTo>
                  <a:cubicBezTo>
                    <a:pt x="594" y="335"/>
                    <a:pt x="574" y="219"/>
                    <a:pt x="553" y="103"/>
                  </a:cubicBezTo>
                  <a:cubicBezTo>
                    <a:pt x="496" y="40"/>
                    <a:pt x="413"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8" name="Google Shape;14318;p34"/>
            <p:cNvSpPr/>
            <p:nvPr/>
          </p:nvSpPr>
          <p:spPr>
            <a:xfrm>
              <a:off x="3406475"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9" name="Google Shape;14319;p34"/>
            <p:cNvSpPr/>
            <p:nvPr/>
          </p:nvSpPr>
          <p:spPr>
            <a:xfrm>
              <a:off x="3406475"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0" name="Google Shape;14320;p34"/>
            <p:cNvSpPr/>
            <p:nvPr/>
          </p:nvSpPr>
          <p:spPr>
            <a:xfrm>
              <a:off x="33674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1" name="Google Shape;14321;p34"/>
            <p:cNvSpPr/>
            <p:nvPr/>
          </p:nvSpPr>
          <p:spPr>
            <a:xfrm>
              <a:off x="33674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2" name="Google Shape;14322;p34"/>
            <p:cNvSpPr/>
            <p:nvPr/>
          </p:nvSpPr>
          <p:spPr>
            <a:xfrm>
              <a:off x="33283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3" name="Google Shape;14323;p34"/>
            <p:cNvSpPr/>
            <p:nvPr/>
          </p:nvSpPr>
          <p:spPr>
            <a:xfrm>
              <a:off x="33674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4" name="Google Shape;14324;p34"/>
            <p:cNvSpPr/>
            <p:nvPr/>
          </p:nvSpPr>
          <p:spPr>
            <a:xfrm>
              <a:off x="33674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5" name="Google Shape;14325;p34"/>
            <p:cNvSpPr/>
            <p:nvPr/>
          </p:nvSpPr>
          <p:spPr>
            <a:xfrm>
              <a:off x="33674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6" name="Google Shape;14326;p34"/>
            <p:cNvSpPr/>
            <p:nvPr/>
          </p:nvSpPr>
          <p:spPr>
            <a:xfrm>
              <a:off x="33674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7" name="Google Shape;14327;p34"/>
            <p:cNvSpPr/>
            <p:nvPr/>
          </p:nvSpPr>
          <p:spPr>
            <a:xfrm>
              <a:off x="33674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8" name="Google Shape;14328;p34"/>
            <p:cNvSpPr/>
            <p:nvPr/>
          </p:nvSpPr>
          <p:spPr>
            <a:xfrm>
              <a:off x="328935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9" name="Google Shape;14329;p34"/>
            <p:cNvSpPr/>
            <p:nvPr/>
          </p:nvSpPr>
          <p:spPr>
            <a:xfrm>
              <a:off x="3250325"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0" name="Google Shape;14330;p34"/>
            <p:cNvSpPr/>
            <p:nvPr/>
          </p:nvSpPr>
          <p:spPr>
            <a:xfrm>
              <a:off x="3250325"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1" name="Google Shape;14331;p34"/>
            <p:cNvSpPr/>
            <p:nvPr/>
          </p:nvSpPr>
          <p:spPr>
            <a:xfrm>
              <a:off x="3250325"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2" name="Google Shape;14332;p34"/>
            <p:cNvSpPr/>
            <p:nvPr/>
          </p:nvSpPr>
          <p:spPr>
            <a:xfrm>
              <a:off x="3250325"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3" name="Google Shape;14333;p34"/>
            <p:cNvSpPr/>
            <p:nvPr/>
          </p:nvSpPr>
          <p:spPr>
            <a:xfrm>
              <a:off x="3250325"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4" name="Google Shape;14334;p34"/>
            <p:cNvSpPr/>
            <p:nvPr/>
          </p:nvSpPr>
          <p:spPr>
            <a:xfrm>
              <a:off x="3250325"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5" name="Google Shape;14335;p34"/>
            <p:cNvSpPr/>
            <p:nvPr/>
          </p:nvSpPr>
          <p:spPr>
            <a:xfrm>
              <a:off x="3250325"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6" name="Google Shape;14336;p34"/>
            <p:cNvSpPr/>
            <p:nvPr/>
          </p:nvSpPr>
          <p:spPr>
            <a:xfrm>
              <a:off x="3250325"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7" name="Google Shape;14337;p34"/>
            <p:cNvSpPr/>
            <p:nvPr/>
          </p:nvSpPr>
          <p:spPr>
            <a:xfrm>
              <a:off x="321130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8" name="Google Shape;14338;p34"/>
            <p:cNvSpPr/>
            <p:nvPr/>
          </p:nvSpPr>
          <p:spPr>
            <a:xfrm>
              <a:off x="3211300" y="4555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9" name="Google Shape;14339;p34"/>
            <p:cNvSpPr/>
            <p:nvPr/>
          </p:nvSpPr>
          <p:spPr>
            <a:xfrm>
              <a:off x="321130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0" name="Google Shape;14340;p34"/>
            <p:cNvSpPr/>
            <p:nvPr/>
          </p:nvSpPr>
          <p:spPr>
            <a:xfrm>
              <a:off x="3211300"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1" name="Google Shape;14341;p34"/>
            <p:cNvSpPr/>
            <p:nvPr/>
          </p:nvSpPr>
          <p:spPr>
            <a:xfrm>
              <a:off x="3250325" y="4011475"/>
              <a:ext cx="16050" cy="16025"/>
            </a:xfrm>
            <a:custGeom>
              <a:avLst/>
              <a:gdLst/>
              <a:ahLst/>
              <a:cxnLst/>
              <a:rect l="l" t="t" r="r" b="b"/>
              <a:pathLst>
                <a:path w="642" h="641" extrusionOk="0">
                  <a:moveTo>
                    <a:pt x="320" y="1"/>
                  </a:moveTo>
                  <a:cubicBezTo>
                    <a:pt x="144" y="1"/>
                    <a:pt x="1" y="144"/>
                    <a:pt x="1" y="321"/>
                  </a:cubicBezTo>
                  <a:cubicBezTo>
                    <a:pt x="1"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2" name="Google Shape;14342;p34"/>
            <p:cNvSpPr/>
            <p:nvPr/>
          </p:nvSpPr>
          <p:spPr>
            <a:xfrm>
              <a:off x="3250325"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3" name="Google Shape;14343;p34"/>
            <p:cNvSpPr/>
            <p:nvPr/>
          </p:nvSpPr>
          <p:spPr>
            <a:xfrm>
              <a:off x="328935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4" name="Google Shape;14344;p34"/>
            <p:cNvSpPr/>
            <p:nvPr/>
          </p:nvSpPr>
          <p:spPr>
            <a:xfrm>
              <a:off x="328935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5" name="Google Shape;14345;p34"/>
            <p:cNvSpPr/>
            <p:nvPr/>
          </p:nvSpPr>
          <p:spPr>
            <a:xfrm>
              <a:off x="3289350"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6" name="Google Shape;14346;p34"/>
            <p:cNvSpPr/>
            <p:nvPr/>
          </p:nvSpPr>
          <p:spPr>
            <a:xfrm>
              <a:off x="328935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7" name="Google Shape;14347;p34"/>
            <p:cNvSpPr/>
            <p:nvPr/>
          </p:nvSpPr>
          <p:spPr>
            <a:xfrm>
              <a:off x="321130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8" name="Google Shape;14348;p34"/>
            <p:cNvSpPr/>
            <p:nvPr/>
          </p:nvSpPr>
          <p:spPr>
            <a:xfrm>
              <a:off x="3250325"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9" name="Google Shape;14349;p34"/>
            <p:cNvSpPr/>
            <p:nvPr/>
          </p:nvSpPr>
          <p:spPr>
            <a:xfrm>
              <a:off x="328935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0" name="Google Shape;14350;p34"/>
            <p:cNvSpPr/>
            <p:nvPr/>
          </p:nvSpPr>
          <p:spPr>
            <a:xfrm>
              <a:off x="328935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1" name="Google Shape;14351;p34"/>
            <p:cNvSpPr/>
            <p:nvPr/>
          </p:nvSpPr>
          <p:spPr>
            <a:xfrm>
              <a:off x="3289350"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2" name="Google Shape;14352;p34"/>
            <p:cNvSpPr/>
            <p:nvPr/>
          </p:nvSpPr>
          <p:spPr>
            <a:xfrm>
              <a:off x="3250325"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3" name="Google Shape;14353;p34"/>
            <p:cNvSpPr/>
            <p:nvPr/>
          </p:nvSpPr>
          <p:spPr>
            <a:xfrm>
              <a:off x="3250325"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4" name="Google Shape;14354;p34"/>
            <p:cNvSpPr/>
            <p:nvPr/>
          </p:nvSpPr>
          <p:spPr>
            <a:xfrm>
              <a:off x="3250325"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5" name="Google Shape;14355;p34"/>
            <p:cNvSpPr/>
            <p:nvPr/>
          </p:nvSpPr>
          <p:spPr>
            <a:xfrm>
              <a:off x="3289350" y="4013325"/>
              <a:ext cx="15275" cy="14175"/>
            </a:xfrm>
            <a:custGeom>
              <a:avLst/>
              <a:gdLst/>
              <a:ahLst/>
              <a:cxnLst/>
              <a:rect l="l" t="t" r="r" b="b"/>
              <a:pathLst>
                <a:path w="611" h="567" extrusionOk="0">
                  <a:moveTo>
                    <a:pt x="118" y="0"/>
                  </a:moveTo>
                  <a:cubicBezTo>
                    <a:pt x="47" y="61"/>
                    <a:pt x="1" y="150"/>
                    <a:pt x="1" y="247"/>
                  </a:cubicBezTo>
                  <a:cubicBezTo>
                    <a:pt x="1" y="424"/>
                    <a:pt x="144" y="567"/>
                    <a:pt x="322" y="567"/>
                  </a:cubicBezTo>
                  <a:cubicBezTo>
                    <a:pt x="451" y="567"/>
                    <a:pt x="563" y="490"/>
                    <a:pt x="611" y="379"/>
                  </a:cubicBezTo>
                  <a:cubicBezTo>
                    <a:pt x="448" y="249"/>
                    <a:pt x="285" y="122"/>
                    <a:pt x="11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6" name="Google Shape;14356;p34"/>
            <p:cNvSpPr/>
            <p:nvPr/>
          </p:nvSpPr>
          <p:spPr>
            <a:xfrm>
              <a:off x="3289350"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7" name="Google Shape;14357;p34"/>
            <p:cNvSpPr/>
            <p:nvPr/>
          </p:nvSpPr>
          <p:spPr>
            <a:xfrm>
              <a:off x="3250325" y="4521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8" name="Google Shape;14358;p34"/>
            <p:cNvSpPr/>
            <p:nvPr/>
          </p:nvSpPr>
          <p:spPr>
            <a:xfrm>
              <a:off x="3250325"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9" name="Google Shape;14359;p34"/>
            <p:cNvSpPr/>
            <p:nvPr/>
          </p:nvSpPr>
          <p:spPr>
            <a:xfrm>
              <a:off x="2899050" y="4453525"/>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0" name="Google Shape;14360;p34"/>
            <p:cNvSpPr/>
            <p:nvPr/>
          </p:nvSpPr>
          <p:spPr>
            <a:xfrm>
              <a:off x="2899050" y="4079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1" name="Google Shape;14361;p34"/>
            <p:cNvSpPr/>
            <p:nvPr/>
          </p:nvSpPr>
          <p:spPr>
            <a:xfrm>
              <a:off x="2862000" y="4047150"/>
              <a:ext cx="14100" cy="14425"/>
            </a:xfrm>
            <a:custGeom>
              <a:avLst/>
              <a:gdLst/>
              <a:ahLst/>
              <a:cxnLst/>
              <a:rect l="l" t="t" r="r" b="b"/>
              <a:pathLst>
                <a:path w="564" h="577" extrusionOk="0">
                  <a:moveTo>
                    <a:pt x="436" y="0"/>
                  </a:moveTo>
                  <a:cubicBezTo>
                    <a:pt x="287" y="151"/>
                    <a:pt x="142" y="303"/>
                    <a:pt x="0" y="462"/>
                  </a:cubicBezTo>
                  <a:cubicBezTo>
                    <a:pt x="57" y="531"/>
                    <a:pt x="143" y="576"/>
                    <a:pt x="243" y="576"/>
                  </a:cubicBezTo>
                  <a:cubicBezTo>
                    <a:pt x="421" y="576"/>
                    <a:pt x="564" y="433"/>
                    <a:pt x="564" y="257"/>
                  </a:cubicBezTo>
                  <a:cubicBezTo>
                    <a:pt x="564" y="151"/>
                    <a:pt x="513" y="58"/>
                    <a:pt x="43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2" name="Google Shape;14362;p34"/>
            <p:cNvSpPr/>
            <p:nvPr/>
          </p:nvSpPr>
          <p:spPr>
            <a:xfrm>
              <a:off x="2899050" y="4045500"/>
              <a:ext cx="16050" cy="16025"/>
            </a:xfrm>
            <a:custGeom>
              <a:avLst/>
              <a:gdLst/>
              <a:ahLst/>
              <a:cxnLst/>
              <a:rect l="l" t="t" r="r" b="b"/>
              <a:pathLst>
                <a:path w="642" h="641" extrusionOk="0">
                  <a:moveTo>
                    <a:pt x="320" y="0"/>
                  </a:moveTo>
                  <a:cubicBezTo>
                    <a:pt x="144" y="0"/>
                    <a:pt x="1" y="143"/>
                    <a:pt x="1" y="320"/>
                  </a:cubicBezTo>
                  <a:cubicBezTo>
                    <a:pt x="1"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3" name="Google Shape;14363;p34"/>
            <p:cNvSpPr/>
            <p:nvPr/>
          </p:nvSpPr>
          <p:spPr>
            <a:xfrm>
              <a:off x="2899050" y="4147550"/>
              <a:ext cx="16050" cy="16025"/>
            </a:xfrm>
            <a:custGeom>
              <a:avLst/>
              <a:gdLst/>
              <a:ahLst/>
              <a:cxnLst/>
              <a:rect l="l" t="t" r="r" b="b"/>
              <a:pathLst>
                <a:path w="642"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4" name="Google Shape;14364;p34"/>
            <p:cNvSpPr/>
            <p:nvPr/>
          </p:nvSpPr>
          <p:spPr>
            <a:xfrm>
              <a:off x="2899050" y="4113525"/>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5" name="Google Shape;14365;p34"/>
            <p:cNvSpPr/>
            <p:nvPr/>
          </p:nvSpPr>
          <p:spPr>
            <a:xfrm>
              <a:off x="2899050" y="4181525"/>
              <a:ext cx="16050" cy="16025"/>
            </a:xfrm>
            <a:custGeom>
              <a:avLst/>
              <a:gdLst/>
              <a:ahLst/>
              <a:cxnLst/>
              <a:rect l="l" t="t" r="r" b="b"/>
              <a:pathLst>
                <a:path w="642"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6" name="Google Shape;14366;p34"/>
            <p:cNvSpPr/>
            <p:nvPr/>
          </p:nvSpPr>
          <p:spPr>
            <a:xfrm>
              <a:off x="2899050" y="4249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7" name="Google Shape;14367;p34"/>
            <p:cNvSpPr/>
            <p:nvPr/>
          </p:nvSpPr>
          <p:spPr>
            <a:xfrm>
              <a:off x="2899050" y="4215525"/>
              <a:ext cx="16050" cy="16050"/>
            </a:xfrm>
            <a:custGeom>
              <a:avLst/>
              <a:gdLst/>
              <a:ahLst/>
              <a:cxnLst/>
              <a:rect l="l" t="t" r="r" b="b"/>
              <a:pathLst>
                <a:path w="642"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8" name="Google Shape;14368;p34"/>
            <p:cNvSpPr/>
            <p:nvPr/>
          </p:nvSpPr>
          <p:spPr>
            <a:xfrm>
              <a:off x="28600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9" name="Google Shape;14369;p34"/>
            <p:cNvSpPr/>
            <p:nvPr/>
          </p:nvSpPr>
          <p:spPr>
            <a:xfrm>
              <a:off x="28600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0" name="Google Shape;14370;p34"/>
            <p:cNvSpPr/>
            <p:nvPr/>
          </p:nvSpPr>
          <p:spPr>
            <a:xfrm>
              <a:off x="28600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1" name="Google Shape;14371;p34"/>
            <p:cNvSpPr/>
            <p:nvPr/>
          </p:nvSpPr>
          <p:spPr>
            <a:xfrm>
              <a:off x="28600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2" name="Google Shape;14372;p34"/>
            <p:cNvSpPr/>
            <p:nvPr/>
          </p:nvSpPr>
          <p:spPr>
            <a:xfrm>
              <a:off x="2899050" y="4283525"/>
              <a:ext cx="16050" cy="16025"/>
            </a:xfrm>
            <a:custGeom>
              <a:avLst/>
              <a:gdLst/>
              <a:ahLst/>
              <a:cxnLst/>
              <a:rect l="l" t="t" r="r" b="b"/>
              <a:pathLst>
                <a:path w="642"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3" name="Google Shape;14373;p34"/>
            <p:cNvSpPr/>
            <p:nvPr/>
          </p:nvSpPr>
          <p:spPr>
            <a:xfrm>
              <a:off x="28600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4" name="Google Shape;14374;p34"/>
            <p:cNvSpPr/>
            <p:nvPr/>
          </p:nvSpPr>
          <p:spPr>
            <a:xfrm>
              <a:off x="28600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5" name="Google Shape;14375;p34"/>
            <p:cNvSpPr/>
            <p:nvPr/>
          </p:nvSpPr>
          <p:spPr>
            <a:xfrm>
              <a:off x="28600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6" name="Google Shape;14376;p34"/>
            <p:cNvSpPr/>
            <p:nvPr/>
          </p:nvSpPr>
          <p:spPr>
            <a:xfrm>
              <a:off x="2938075" y="4113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7" name="Google Shape;14377;p34"/>
            <p:cNvSpPr/>
            <p:nvPr/>
          </p:nvSpPr>
          <p:spPr>
            <a:xfrm>
              <a:off x="2938075"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8" name="Google Shape;14378;p34"/>
            <p:cNvSpPr/>
            <p:nvPr/>
          </p:nvSpPr>
          <p:spPr>
            <a:xfrm>
              <a:off x="2938075" y="4045500"/>
              <a:ext cx="16050" cy="16025"/>
            </a:xfrm>
            <a:custGeom>
              <a:avLst/>
              <a:gdLst/>
              <a:ahLst/>
              <a:cxnLst/>
              <a:rect l="l" t="t" r="r" b="b"/>
              <a:pathLst>
                <a:path w="642" h="641" extrusionOk="0">
                  <a:moveTo>
                    <a:pt x="322" y="0"/>
                  </a:moveTo>
                  <a:cubicBezTo>
                    <a:pt x="144" y="0"/>
                    <a:pt x="1" y="143"/>
                    <a:pt x="1" y="320"/>
                  </a:cubicBezTo>
                  <a:cubicBezTo>
                    <a:pt x="1" y="497"/>
                    <a:pt x="144" y="641"/>
                    <a:pt x="322" y="641"/>
                  </a:cubicBezTo>
                  <a:cubicBezTo>
                    <a:pt x="498" y="641"/>
                    <a:pt x="641" y="497"/>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9" name="Google Shape;14379;p34"/>
            <p:cNvSpPr/>
            <p:nvPr/>
          </p:nvSpPr>
          <p:spPr>
            <a:xfrm>
              <a:off x="2938075" y="4079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0" name="Google Shape;14380;p34"/>
            <p:cNvSpPr/>
            <p:nvPr/>
          </p:nvSpPr>
          <p:spPr>
            <a:xfrm>
              <a:off x="29380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1" name="Google Shape;14381;p34"/>
            <p:cNvSpPr/>
            <p:nvPr/>
          </p:nvSpPr>
          <p:spPr>
            <a:xfrm>
              <a:off x="2938075"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2" name="Google Shape;14382;p34"/>
            <p:cNvSpPr/>
            <p:nvPr/>
          </p:nvSpPr>
          <p:spPr>
            <a:xfrm>
              <a:off x="2938075"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3" name="Google Shape;14383;p34"/>
            <p:cNvSpPr/>
            <p:nvPr/>
          </p:nvSpPr>
          <p:spPr>
            <a:xfrm>
              <a:off x="2899050" y="4351475"/>
              <a:ext cx="16050" cy="16050"/>
            </a:xfrm>
            <a:custGeom>
              <a:avLst/>
              <a:gdLst/>
              <a:ahLst/>
              <a:cxnLst/>
              <a:rect l="l" t="t" r="r" b="b"/>
              <a:pathLst>
                <a:path w="642"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4" name="Google Shape;14384;p34"/>
            <p:cNvSpPr/>
            <p:nvPr/>
          </p:nvSpPr>
          <p:spPr>
            <a:xfrm>
              <a:off x="2899050" y="4419550"/>
              <a:ext cx="16050" cy="16025"/>
            </a:xfrm>
            <a:custGeom>
              <a:avLst/>
              <a:gdLst/>
              <a:ahLst/>
              <a:cxnLst/>
              <a:rect l="l" t="t" r="r" b="b"/>
              <a:pathLst>
                <a:path w="642"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5" name="Google Shape;14385;p34"/>
            <p:cNvSpPr/>
            <p:nvPr/>
          </p:nvSpPr>
          <p:spPr>
            <a:xfrm>
              <a:off x="2899050" y="4385500"/>
              <a:ext cx="16050" cy="16025"/>
            </a:xfrm>
            <a:custGeom>
              <a:avLst/>
              <a:gdLst/>
              <a:ahLst/>
              <a:cxnLst/>
              <a:rect l="l" t="t" r="r" b="b"/>
              <a:pathLst>
                <a:path w="642"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6" name="Google Shape;14386;p34"/>
            <p:cNvSpPr/>
            <p:nvPr/>
          </p:nvSpPr>
          <p:spPr>
            <a:xfrm>
              <a:off x="2938075"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7" name="Google Shape;14387;p34"/>
            <p:cNvSpPr/>
            <p:nvPr/>
          </p:nvSpPr>
          <p:spPr>
            <a:xfrm>
              <a:off x="2899050" y="4317500"/>
              <a:ext cx="16050" cy="16050"/>
            </a:xfrm>
            <a:custGeom>
              <a:avLst/>
              <a:gdLst/>
              <a:ahLst/>
              <a:cxnLst/>
              <a:rect l="l" t="t" r="r" b="b"/>
              <a:pathLst>
                <a:path w="642"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8" name="Google Shape;14388;p34"/>
            <p:cNvSpPr/>
            <p:nvPr/>
          </p:nvSpPr>
          <p:spPr>
            <a:xfrm>
              <a:off x="2899050" y="4487550"/>
              <a:ext cx="16050" cy="16025"/>
            </a:xfrm>
            <a:custGeom>
              <a:avLst/>
              <a:gdLst/>
              <a:ahLst/>
              <a:cxnLst/>
              <a:rect l="l" t="t" r="r" b="b"/>
              <a:pathLst>
                <a:path w="642"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9" name="Google Shape;14389;p34"/>
            <p:cNvSpPr/>
            <p:nvPr/>
          </p:nvSpPr>
          <p:spPr>
            <a:xfrm>
              <a:off x="28600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6"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0" name="Google Shape;14390;p34"/>
            <p:cNvSpPr/>
            <p:nvPr/>
          </p:nvSpPr>
          <p:spPr>
            <a:xfrm>
              <a:off x="2899825" y="4013325"/>
              <a:ext cx="15275" cy="14175"/>
            </a:xfrm>
            <a:custGeom>
              <a:avLst/>
              <a:gdLst/>
              <a:ahLst/>
              <a:cxnLst/>
              <a:rect l="l" t="t" r="r" b="b"/>
              <a:pathLst>
                <a:path w="611" h="567" extrusionOk="0">
                  <a:moveTo>
                    <a:pt x="493" y="0"/>
                  </a:moveTo>
                  <a:cubicBezTo>
                    <a:pt x="325" y="122"/>
                    <a:pt x="161" y="249"/>
                    <a:pt x="0" y="379"/>
                  </a:cubicBezTo>
                  <a:cubicBezTo>
                    <a:pt x="51" y="490"/>
                    <a:pt x="161" y="567"/>
                    <a:pt x="289" y="567"/>
                  </a:cubicBezTo>
                  <a:cubicBezTo>
                    <a:pt x="467" y="567"/>
                    <a:pt x="610" y="424"/>
                    <a:pt x="610" y="247"/>
                  </a:cubicBezTo>
                  <a:cubicBezTo>
                    <a:pt x="610" y="148"/>
                    <a:pt x="564" y="59"/>
                    <a:pt x="49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1" name="Google Shape;14391;p34"/>
            <p:cNvSpPr/>
            <p:nvPr/>
          </p:nvSpPr>
          <p:spPr>
            <a:xfrm>
              <a:off x="2782725" y="4317500"/>
              <a:ext cx="15300" cy="16050"/>
            </a:xfrm>
            <a:custGeom>
              <a:avLst/>
              <a:gdLst/>
              <a:ahLst/>
              <a:cxnLst/>
              <a:rect l="l" t="t" r="r" b="b"/>
              <a:pathLst>
                <a:path w="612" h="642" extrusionOk="0">
                  <a:moveTo>
                    <a:pt x="292" y="1"/>
                  </a:moveTo>
                  <a:cubicBezTo>
                    <a:pt x="162" y="1"/>
                    <a:pt x="51" y="77"/>
                    <a:pt x="1" y="189"/>
                  </a:cubicBezTo>
                  <a:cubicBezTo>
                    <a:pt x="19" y="307"/>
                    <a:pt x="37" y="423"/>
                    <a:pt x="58" y="537"/>
                  </a:cubicBezTo>
                  <a:cubicBezTo>
                    <a:pt x="114" y="602"/>
                    <a:pt x="197" y="641"/>
                    <a:pt x="292" y="641"/>
                  </a:cubicBezTo>
                  <a:cubicBezTo>
                    <a:pt x="468" y="641"/>
                    <a:pt x="611" y="498"/>
                    <a:pt x="611" y="322"/>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2" name="Google Shape;14392;p34"/>
            <p:cNvSpPr/>
            <p:nvPr/>
          </p:nvSpPr>
          <p:spPr>
            <a:xfrm>
              <a:off x="2899825" y="4521525"/>
              <a:ext cx="15275" cy="14225"/>
            </a:xfrm>
            <a:custGeom>
              <a:avLst/>
              <a:gdLst/>
              <a:ahLst/>
              <a:cxnLst/>
              <a:rect l="l" t="t" r="r" b="b"/>
              <a:pathLst>
                <a:path w="611" h="569" extrusionOk="0">
                  <a:moveTo>
                    <a:pt x="289" y="0"/>
                  </a:moveTo>
                  <a:cubicBezTo>
                    <a:pt x="160" y="0"/>
                    <a:pt x="48" y="79"/>
                    <a:pt x="0" y="189"/>
                  </a:cubicBezTo>
                  <a:cubicBezTo>
                    <a:pt x="161" y="318"/>
                    <a:pt x="325" y="445"/>
                    <a:pt x="493" y="568"/>
                  </a:cubicBezTo>
                  <a:cubicBezTo>
                    <a:pt x="565" y="507"/>
                    <a:pt x="610" y="421"/>
                    <a:pt x="610" y="321"/>
                  </a:cubicBezTo>
                  <a:cubicBezTo>
                    <a:pt x="610" y="144"/>
                    <a:pt x="467" y="0"/>
                    <a:pt x="289"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3" name="Google Shape;14393;p34"/>
            <p:cNvSpPr/>
            <p:nvPr/>
          </p:nvSpPr>
          <p:spPr>
            <a:xfrm>
              <a:off x="2862000" y="4487550"/>
              <a:ext cx="14100" cy="14400"/>
            </a:xfrm>
            <a:custGeom>
              <a:avLst/>
              <a:gdLst/>
              <a:ahLst/>
              <a:cxnLst/>
              <a:rect l="l" t="t" r="r" b="b"/>
              <a:pathLst>
                <a:path w="564" h="576" extrusionOk="0">
                  <a:moveTo>
                    <a:pt x="243" y="0"/>
                  </a:moveTo>
                  <a:cubicBezTo>
                    <a:pt x="145" y="0"/>
                    <a:pt x="59" y="45"/>
                    <a:pt x="0" y="115"/>
                  </a:cubicBezTo>
                  <a:cubicBezTo>
                    <a:pt x="142" y="271"/>
                    <a:pt x="287" y="425"/>
                    <a:pt x="436" y="576"/>
                  </a:cubicBezTo>
                  <a:cubicBezTo>
                    <a:pt x="511" y="516"/>
                    <a:pt x="564" y="424"/>
                    <a:pt x="564" y="320"/>
                  </a:cubicBezTo>
                  <a:cubicBezTo>
                    <a:pt x="564" y="143"/>
                    <a:pt x="421" y="0"/>
                    <a:pt x="243"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4" name="Google Shape;14394;p34"/>
            <p:cNvSpPr/>
            <p:nvPr/>
          </p:nvSpPr>
          <p:spPr>
            <a:xfrm>
              <a:off x="2938075"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5" name="Google Shape;14395;p34"/>
            <p:cNvSpPr/>
            <p:nvPr/>
          </p:nvSpPr>
          <p:spPr>
            <a:xfrm>
              <a:off x="2788500" y="4351475"/>
              <a:ext cx="9525" cy="15550"/>
            </a:xfrm>
            <a:custGeom>
              <a:avLst/>
              <a:gdLst/>
              <a:ahLst/>
              <a:cxnLst/>
              <a:rect l="l" t="t" r="r" b="b"/>
              <a:pathLst>
                <a:path w="381" h="622" extrusionOk="0">
                  <a:moveTo>
                    <a:pt x="61" y="1"/>
                  </a:moveTo>
                  <a:cubicBezTo>
                    <a:pt x="40" y="1"/>
                    <a:pt x="22" y="4"/>
                    <a:pt x="0" y="7"/>
                  </a:cubicBezTo>
                  <a:cubicBezTo>
                    <a:pt x="52" y="215"/>
                    <a:pt x="106" y="420"/>
                    <a:pt x="168" y="622"/>
                  </a:cubicBezTo>
                  <a:cubicBezTo>
                    <a:pt x="293" y="578"/>
                    <a:pt x="380" y="462"/>
                    <a:pt x="380" y="322"/>
                  </a:cubicBezTo>
                  <a:cubicBezTo>
                    <a:pt x="380" y="145"/>
                    <a:pt x="237" y="1"/>
                    <a:pt x="6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6" name="Google Shape;14396;p34"/>
            <p:cNvSpPr/>
            <p:nvPr/>
          </p:nvSpPr>
          <p:spPr>
            <a:xfrm>
              <a:off x="2781975" y="4283525"/>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7" name="Google Shape;14397;p34"/>
            <p:cNvSpPr/>
            <p:nvPr/>
          </p:nvSpPr>
          <p:spPr>
            <a:xfrm>
              <a:off x="2781975"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8" name="Google Shape;14398;p34"/>
            <p:cNvSpPr/>
            <p:nvPr/>
          </p:nvSpPr>
          <p:spPr>
            <a:xfrm>
              <a:off x="3055950" y="4589525"/>
              <a:ext cx="15125" cy="6575"/>
            </a:xfrm>
            <a:custGeom>
              <a:avLst/>
              <a:gdLst/>
              <a:ahLst/>
              <a:cxnLst/>
              <a:rect l="l" t="t" r="r" b="b"/>
              <a:pathLst>
                <a:path w="605" h="263" extrusionOk="0">
                  <a:moveTo>
                    <a:pt x="290" y="0"/>
                  </a:moveTo>
                  <a:cubicBezTo>
                    <a:pt x="160" y="0"/>
                    <a:pt x="49" y="78"/>
                    <a:pt x="1" y="188"/>
                  </a:cubicBezTo>
                  <a:cubicBezTo>
                    <a:pt x="200" y="217"/>
                    <a:pt x="401" y="241"/>
                    <a:pt x="605" y="262"/>
                  </a:cubicBezTo>
                  <a:cubicBezTo>
                    <a:pt x="576" y="113"/>
                    <a:pt x="447" y="0"/>
                    <a:pt x="29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9" name="Google Shape;14399;p34"/>
            <p:cNvSpPr/>
            <p:nvPr/>
          </p:nvSpPr>
          <p:spPr>
            <a:xfrm>
              <a:off x="3094225" y="4589525"/>
              <a:ext cx="16025" cy="8050"/>
            </a:xfrm>
            <a:custGeom>
              <a:avLst/>
              <a:gdLst/>
              <a:ahLst/>
              <a:cxnLst/>
              <a:rect l="l" t="t" r="r" b="b"/>
              <a:pathLst>
                <a:path w="641" h="322" extrusionOk="0">
                  <a:moveTo>
                    <a:pt x="321" y="0"/>
                  </a:moveTo>
                  <a:cubicBezTo>
                    <a:pt x="145" y="0"/>
                    <a:pt x="2" y="142"/>
                    <a:pt x="1" y="317"/>
                  </a:cubicBezTo>
                  <a:cubicBezTo>
                    <a:pt x="106" y="320"/>
                    <a:pt x="213" y="321"/>
                    <a:pt x="321" y="321"/>
                  </a:cubicBezTo>
                  <a:cubicBezTo>
                    <a:pt x="428" y="321"/>
                    <a:pt x="534" y="320"/>
                    <a:pt x="641" y="317"/>
                  </a:cubicBezTo>
                  <a:cubicBezTo>
                    <a:pt x="639" y="142"/>
                    <a:pt x="496" y="0"/>
                    <a:pt x="321"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0" name="Google Shape;14400;p34"/>
            <p:cNvSpPr/>
            <p:nvPr/>
          </p:nvSpPr>
          <p:spPr>
            <a:xfrm>
              <a:off x="3406475" y="4317500"/>
              <a:ext cx="15275" cy="16050"/>
            </a:xfrm>
            <a:custGeom>
              <a:avLst/>
              <a:gdLst/>
              <a:ahLst/>
              <a:cxnLst/>
              <a:rect l="l" t="t" r="r" b="b"/>
              <a:pathLst>
                <a:path w="611" h="642" extrusionOk="0">
                  <a:moveTo>
                    <a:pt x="320" y="1"/>
                  </a:moveTo>
                  <a:cubicBezTo>
                    <a:pt x="143" y="1"/>
                    <a:pt x="0" y="144"/>
                    <a:pt x="0" y="322"/>
                  </a:cubicBezTo>
                  <a:cubicBezTo>
                    <a:pt x="0" y="498"/>
                    <a:pt x="143" y="641"/>
                    <a:pt x="320" y="641"/>
                  </a:cubicBezTo>
                  <a:cubicBezTo>
                    <a:pt x="413" y="641"/>
                    <a:pt x="496" y="602"/>
                    <a:pt x="553" y="537"/>
                  </a:cubicBezTo>
                  <a:cubicBezTo>
                    <a:pt x="574" y="421"/>
                    <a:pt x="594" y="307"/>
                    <a:pt x="611" y="189"/>
                  </a:cubicBezTo>
                  <a:cubicBezTo>
                    <a:pt x="559" y="77"/>
                    <a:pt x="45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1" name="Google Shape;14401;p34"/>
            <p:cNvSpPr/>
            <p:nvPr/>
          </p:nvSpPr>
          <p:spPr>
            <a:xfrm>
              <a:off x="3328375" y="4487550"/>
              <a:ext cx="14125" cy="14400"/>
            </a:xfrm>
            <a:custGeom>
              <a:avLst/>
              <a:gdLst/>
              <a:ahLst/>
              <a:cxnLst/>
              <a:rect l="l" t="t" r="r" b="b"/>
              <a:pathLst>
                <a:path w="565" h="576" extrusionOk="0">
                  <a:moveTo>
                    <a:pt x="322" y="0"/>
                  </a:moveTo>
                  <a:cubicBezTo>
                    <a:pt x="144" y="0"/>
                    <a:pt x="1" y="143"/>
                    <a:pt x="1" y="320"/>
                  </a:cubicBezTo>
                  <a:cubicBezTo>
                    <a:pt x="1" y="425"/>
                    <a:pt x="52" y="519"/>
                    <a:pt x="129" y="576"/>
                  </a:cubicBezTo>
                  <a:cubicBezTo>
                    <a:pt x="278" y="425"/>
                    <a:pt x="423" y="273"/>
                    <a:pt x="564" y="115"/>
                  </a:cubicBezTo>
                  <a:cubicBezTo>
                    <a:pt x="506" y="45"/>
                    <a:pt x="420"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2" name="Google Shape;14402;p34"/>
            <p:cNvSpPr/>
            <p:nvPr/>
          </p:nvSpPr>
          <p:spPr>
            <a:xfrm>
              <a:off x="3406475" y="4351475"/>
              <a:ext cx="9525" cy="15550"/>
            </a:xfrm>
            <a:custGeom>
              <a:avLst/>
              <a:gdLst/>
              <a:ahLst/>
              <a:cxnLst/>
              <a:rect l="l" t="t" r="r" b="b"/>
              <a:pathLst>
                <a:path w="381" h="622" extrusionOk="0">
                  <a:moveTo>
                    <a:pt x="320" y="1"/>
                  </a:moveTo>
                  <a:cubicBezTo>
                    <a:pt x="143" y="1"/>
                    <a:pt x="0" y="147"/>
                    <a:pt x="0" y="322"/>
                  </a:cubicBezTo>
                  <a:cubicBezTo>
                    <a:pt x="0" y="460"/>
                    <a:pt x="89" y="578"/>
                    <a:pt x="213" y="622"/>
                  </a:cubicBezTo>
                  <a:cubicBezTo>
                    <a:pt x="273" y="418"/>
                    <a:pt x="330" y="212"/>
                    <a:pt x="380" y="7"/>
                  </a:cubicBezTo>
                  <a:cubicBezTo>
                    <a:pt x="362" y="4"/>
                    <a:pt x="341"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3" name="Google Shape;14403;p34"/>
            <p:cNvSpPr/>
            <p:nvPr/>
          </p:nvSpPr>
          <p:spPr>
            <a:xfrm>
              <a:off x="3133400" y="4589525"/>
              <a:ext cx="15125" cy="6525"/>
            </a:xfrm>
            <a:custGeom>
              <a:avLst/>
              <a:gdLst/>
              <a:ahLst/>
              <a:cxnLst/>
              <a:rect l="l" t="t" r="r" b="b"/>
              <a:pathLst>
                <a:path w="605" h="261" extrusionOk="0">
                  <a:moveTo>
                    <a:pt x="316" y="0"/>
                  </a:moveTo>
                  <a:cubicBezTo>
                    <a:pt x="159" y="0"/>
                    <a:pt x="29" y="112"/>
                    <a:pt x="1" y="261"/>
                  </a:cubicBezTo>
                  <a:cubicBezTo>
                    <a:pt x="204" y="241"/>
                    <a:pt x="406" y="217"/>
                    <a:pt x="605" y="187"/>
                  </a:cubicBezTo>
                  <a:cubicBezTo>
                    <a:pt x="555" y="78"/>
                    <a:pt x="444" y="0"/>
                    <a:pt x="316"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4" name="Google Shape;14404;p34"/>
            <p:cNvSpPr/>
            <p:nvPr/>
          </p:nvSpPr>
          <p:spPr>
            <a:xfrm>
              <a:off x="28600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5" name="Google Shape;14405;p34"/>
            <p:cNvSpPr/>
            <p:nvPr/>
          </p:nvSpPr>
          <p:spPr>
            <a:xfrm>
              <a:off x="3289350" y="4521525"/>
              <a:ext cx="15275" cy="14225"/>
            </a:xfrm>
            <a:custGeom>
              <a:avLst/>
              <a:gdLst/>
              <a:ahLst/>
              <a:cxnLst/>
              <a:rect l="l" t="t" r="r" b="b"/>
              <a:pathLst>
                <a:path w="611" h="569" extrusionOk="0">
                  <a:moveTo>
                    <a:pt x="322" y="0"/>
                  </a:moveTo>
                  <a:cubicBezTo>
                    <a:pt x="144" y="0"/>
                    <a:pt x="1" y="144"/>
                    <a:pt x="1" y="321"/>
                  </a:cubicBezTo>
                  <a:cubicBezTo>
                    <a:pt x="1" y="421"/>
                    <a:pt x="47" y="507"/>
                    <a:pt x="118" y="568"/>
                  </a:cubicBezTo>
                  <a:cubicBezTo>
                    <a:pt x="285" y="445"/>
                    <a:pt x="450" y="318"/>
                    <a:pt x="611" y="189"/>
                  </a:cubicBezTo>
                  <a:cubicBezTo>
                    <a:pt x="563" y="79"/>
                    <a:pt x="451"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6" name="Google Shape;14406;p34"/>
            <p:cNvSpPr/>
            <p:nvPr/>
          </p:nvSpPr>
          <p:spPr>
            <a:xfrm>
              <a:off x="2821050" y="4419550"/>
              <a:ext cx="16025" cy="16025"/>
            </a:xfrm>
            <a:custGeom>
              <a:avLst/>
              <a:gdLst/>
              <a:ahLst/>
              <a:cxnLst/>
              <a:rect l="l" t="t" r="r" b="b"/>
              <a:pathLst>
                <a:path w="641" h="641"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7" name="Google Shape;14407;p34"/>
            <p:cNvSpPr/>
            <p:nvPr/>
          </p:nvSpPr>
          <p:spPr>
            <a:xfrm>
              <a:off x="2821050" y="4351475"/>
              <a:ext cx="16025" cy="16050"/>
            </a:xfrm>
            <a:custGeom>
              <a:avLst/>
              <a:gdLst/>
              <a:ahLst/>
              <a:cxnLst/>
              <a:rect l="l" t="t" r="r" b="b"/>
              <a:pathLst>
                <a:path w="641" h="642" extrusionOk="0">
                  <a:moveTo>
                    <a:pt x="320" y="1"/>
                  </a:moveTo>
                  <a:cubicBezTo>
                    <a:pt x="143" y="1"/>
                    <a:pt x="0" y="145"/>
                    <a:pt x="0" y="322"/>
                  </a:cubicBezTo>
                  <a:cubicBezTo>
                    <a:pt x="0" y="498"/>
                    <a:pt x="143" y="641"/>
                    <a:pt x="320" y="641"/>
                  </a:cubicBezTo>
                  <a:cubicBezTo>
                    <a:pt x="496"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8" name="Google Shape;14408;p34"/>
            <p:cNvSpPr/>
            <p:nvPr/>
          </p:nvSpPr>
          <p:spPr>
            <a:xfrm>
              <a:off x="2821050" y="4385500"/>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9" name="Google Shape;14409;p34"/>
            <p:cNvSpPr/>
            <p:nvPr/>
          </p:nvSpPr>
          <p:spPr>
            <a:xfrm>
              <a:off x="28600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0" name="Google Shape;14410;p34"/>
            <p:cNvSpPr/>
            <p:nvPr/>
          </p:nvSpPr>
          <p:spPr>
            <a:xfrm>
              <a:off x="28600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1" name="Google Shape;14411;p34"/>
            <p:cNvSpPr/>
            <p:nvPr/>
          </p:nvSpPr>
          <p:spPr>
            <a:xfrm>
              <a:off x="28600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6"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2" name="Google Shape;14412;p34"/>
            <p:cNvSpPr/>
            <p:nvPr/>
          </p:nvSpPr>
          <p:spPr>
            <a:xfrm>
              <a:off x="2821050" y="4317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3" name="Google Shape;14413;p34"/>
            <p:cNvSpPr/>
            <p:nvPr/>
          </p:nvSpPr>
          <p:spPr>
            <a:xfrm>
              <a:off x="2821050" y="4181525"/>
              <a:ext cx="16025" cy="16025"/>
            </a:xfrm>
            <a:custGeom>
              <a:avLst/>
              <a:gdLst/>
              <a:ahLst/>
              <a:cxnLst/>
              <a:rect l="l" t="t" r="r" b="b"/>
              <a:pathLst>
                <a:path w="641" h="641" extrusionOk="0">
                  <a:moveTo>
                    <a:pt x="320" y="0"/>
                  </a:moveTo>
                  <a:cubicBezTo>
                    <a:pt x="143" y="0"/>
                    <a:pt x="0" y="143"/>
                    <a:pt x="0" y="321"/>
                  </a:cubicBezTo>
                  <a:cubicBezTo>
                    <a:pt x="0" y="497"/>
                    <a:pt x="143" y="641"/>
                    <a:pt x="320" y="641"/>
                  </a:cubicBezTo>
                  <a:cubicBezTo>
                    <a:pt x="496"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4" name="Google Shape;14414;p34"/>
            <p:cNvSpPr/>
            <p:nvPr/>
          </p:nvSpPr>
          <p:spPr>
            <a:xfrm>
              <a:off x="2821050" y="4113525"/>
              <a:ext cx="16025" cy="16025"/>
            </a:xfrm>
            <a:custGeom>
              <a:avLst/>
              <a:gdLst/>
              <a:ahLst/>
              <a:cxnLst/>
              <a:rect l="l" t="t" r="r" b="b"/>
              <a:pathLst>
                <a:path w="641" h="641" extrusionOk="0">
                  <a:moveTo>
                    <a:pt x="320" y="0"/>
                  </a:moveTo>
                  <a:cubicBezTo>
                    <a:pt x="143" y="0"/>
                    <a:pt x="0" y="144"/>
                    <a:pt x="0" y="321"/>
                  </a:cubicBezTo>
                  <a:cubicBezTo>
                    <a:pt x="0" y="498"/>
                    <a:pt x="143" y="641"/>
                    <a:pt x="320" y="641"/>
                  </a:cubicBezTo>
                  <a:cubicBezTo>
                    <a:pt x="496"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5" name="Google Shape;14415;p34"/>
            <p:cNvSpPr/>
            <p:nvPr/>
          </p:nvSpPr>
          <p:spPr>
            <a:xfrm>
              <a:off x="2821050" y="4147550"/>
              <a:ext cx="16025" cy="16025"/>
            </a:xfrm>
            <a:custGeom>
              <a:avLst/>
              <a:gdLst/>
              <a:ahLst/>
              <a:cxnLst/>
              <a:rect l="l" t="t" r="r" b="b"/>
              <a:pathLst>
                <a:path w="641" h="641" extrusionOk="0">
                  <a:moveTo>
                    <a:pt x="320" y="0"/>
                  </a:moveTo>
                  <a:cubicBezTo>
                    <a:pt x="143" y="0"/>
                    <a:pt x="0" y="143"/>
                    <a:pt x="0" y="319"/>
                  </a:cubicBezTo>
                  <a:cubicBezTo>
                    <a:pt x="0" y="497"/>
                    <a:pt x="143" y="640"/>
                    <a:pt x="320" y="640"/>
                  </a:cubicBezTo>
                  <a:cubicBezTo>
                    <a:pt x="496"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6" name="Google Shape;14416;p34"/>
            <p:cNvSpPr/>
            <p:nvPr/>
          </p:nvSpPr>
          <p:spPr>
            <a:xfrm>
              <a:off x="2788500" y="4182050"/>
              <a:ext cx="9525" cy="15500"/>
            </a:xfrm>
            <a:custGeom>
              <a:avLst/>
              <a:gdLst/>
              <a:ahLst/>
              <a:cxnLst/>
              <a:rect l="l" t="t" r="r" b="b"/>
              <a:pathLst>
                <a:path w="381" h="620" extrusionOk="0">
                  <a:moveTo>
                    <a:pt x="168" y="0"/>
                  </a:moveTo>
                  <a:cubicBezTo>
                    <a:pt x="107" y="204"/>
                    <a:pt x="52" y="407"/>
                    <a:pt x="0" y="614"/>
                  </a:cubicBezTo>
                  <a:cubicBezTo>
                    <a:pt x="19" y="618"/>
                    <a:pt x="40" y="620"/>
                    <a:pt x="61" y="620"/>
                  </a:cubicBezTo>
                  <a:cubicBezTo>
                    <a:pt x="237" y="620"/>
                    <a:pt x="380" y="476"/>
                    <a:pt x="380" y="300"/>
                  </a:cubicBezTo>
                  <a:cubicBezTo>
                    <a:pt x="380" y="160"/>
                    <a:pt x="293" y="44"/>
                    <a:pt x="16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7" name="Google Shape;14417;p34"/>
            <p:cNvSpPr/>
            <p:nvPr/>
          </p:nvSpPr>
          <p:spPr>
            <a:xfrm>
              <a:off x="2821050" y="4283525"/>
              <a:ext cx="16025" cy="16025"/>
            </a:xfrm>
            <a:custGeom>
              <a:avLst/>
              <a:gdLst/>
              <a:ahLst/>
              <a:cxnLst/>
              <a:rect l="l" t="t" r="r" b="b"/>
              <a:pathLst>
                <a:path w="641" h="641" extrusionOk="0">
                  <a:moveTo>
                    <a:pt x="320" y="1"/>
                  </a:moveTo>
                  <a:cubicBezTo>
                    <a:pt x="143" y="1"/>
                    <a:pt x="0" y="144"/>
                    <a:pt x="0" y="320"/>
                  </a:cubicBezTo>
                  <a:cubicBezTo>
                    <a:pt x="0" y="496"/>
                    <a:pt x="143" y="641"/>
                    <a:pt x="320" y="641"/>
                  </a:cubicBezTo>
                  <a:cubicBezTo>
                    <a:pt x="496"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8" name="Google Shape;14418;p34"/>
            <p:cNvSpPr/>
            <p:nvPr/>
          </p:nvSpPr>
          <p:spPr>
            <a:xfrm>
              <a:off x="2782725" y="4215525"/>
              <a:ext cx="15300" cy="16050"/>
            </a:xfrm>
            <a:custGeom>
              <a:avLst/>
              <a:gdLst/>
              <a:ahLst/>
              <a:cxnLst/>
              <a:rect l="l" t="t" r="r" b="b"/>
              <a:pathLst>
                <a:path w="612" h="642" extrusionOk="0">
                  <a:moveTo>
                    <a:pt x="292" y="1"/>
                  </a:moveTo>
                  <a:cubicBezTo>
                    <a:pt x="200" y="1"/>
                    <a:pt x="117" y="40"/>
                    <a:pt x="58" y="103"/>
                  </a:cubicBezTo>
                  <a:cubicBezTo>
                    <a:pt x="37" y="221"/>
                    <a:pt x="19" y="335"/>
                    <a:pt x="1" y="453"/>
                  </a:cubicBezTo>
                  <a:cubicBezTo>
                    <a:pt x="51" y="563"/>
                    <a:pt x="162" y="641"/>
                    <a:pt x="292" y="641"/>
                  </a:cubicBezTo>
                  <a:cubicBezTo>
                    <a:pt x="468" y="641"/>
                    <a:pt x="611" y="498"/>
                    <a:pt x="611" y="320"/>
                  </a:cubicBezTo>
                  <a:cubicBezTo>
                    <a:pt x="611" y="144"/>
                    <a:pt x="468" y="1"/>
                    <a:pt x="29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9" name="Google Shape;14419;p34"/>
            <p:cNvSpPr/>
            <p:nvPr/>
          </p:nvSpPr>
          <p:spPr>
            <a:xfrm>
              <a:off x="2821050" y="4249500"/>
              <a:ext cx="16025" cy="16050"/>
            </a:xfrm>
            <a:custGeom>
              <a:avLst/>
              <a:gdLst/>
              <a:ahLst/>
              <a:cxnLst/>
              <a:rect l="l" t="t" r="r" b="b"/>
              <a:pathLst>
                <a:path w="641" h="642" extrusionOk="0">
                  <a:moveTo>
                    <a:pt x="320" y="1"/>
                  </a:moveTo>
                  <a:cubicBezTo>
                    <a:pt x="143" y="1"/>
                    <a:pt x="0" y="144"/>
                    <a:pt x="0" y="322"/>
                  </a:cubicBezTo>
                  <a:cubicBezTo>
                    <a:pt x="0" y="498"/>
                    <a:pt x="143" y="641"/>
                    <a:pt x="320" y="641"/>
                  </a:cubicBezTo>
                  <a:cubicBezTo>
                    <a:pt x="496"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0" name="Google Shape;14420;p34"/>
            <p:cNvSpPr/>
            <p:nvPr/>
          </p:nvSpPr>
          <p:spPr>
            <a:xfrm>
              <a:off x="2821050" y="4215525"/>
              <a:ext cx="16025" cy="16050"/>
            </a:xfrm>
            <a:custGeom>
              <a:avLst/>
              <a:gdLst/>
              <a:ahLst/>
              <a:cxnLst/>
              <a:rect l="l" t="t" r="r" b="b"/>
              <a:pathLst>
                <a:path w="641" h="642" extrusionOk="0">
                  <a:moveTo>
                    <a:pt x="320" y="1"/>
                  </a:moveTo>
                  <a:cubicBezTo>
                    <a:pt x="143" y="1"/>
                    <a:pt x="0" y="144"/>
                    <a:pt x="0" y="320"/>
                  </a:cubicBezTo>
                  <a:cubicBezTo>
                    <a:pt x="0" y="498"/>
                    <a:pt x="143" y="641"/>
                    <a:pt x="320" y="641"/>
                  </a:cubicBezTo>
                  <a:cubicBezTo>
                    <a:pt x="496"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1" name="Google Shape;14421;p34"/>
            <p:cNvSpPr/>
            <p:nvPr/>
          </p:nvSpPr>
          <p:spPr>
            <a:xfrm>
              <a:off x="3016175" y="4011475"/>
              <a:ext cx="16025" cy="16025"/>
            </a:xfrm>
            <a:custGeom>
              <a:avLst/>
              <a:gdLst/>
              <a:ahLst/>
              <a:cxnLst/>
              <a:rect l="l" t="t" r="r" b="b"/>
              <a:pathLst>
                <a:path w="641" h="641" extrusionOk="0">
                  <a:moveTo>
                    <a:pt x="320" y="1"/>
                  </a:moveTo>
                  <a:cubicBezTo>
                    <a:pt x="144" y="1"/>
                    <a:pt x="0" y="144"/>
                    <a:pt x="0" y="321"/>
                  </a:cubicBezTo>
                  <a:cubicBezTo>
                    <a:pt x="0" y="498"/>
                    <a:pt x="144" y="641"/>
                    <a:pt x="320" y="641"/>
                  </a:cubicBezTo>
                  <a:cubicBezTo>
                    <a:pt x="498" y="641"/>
                    <a:pt x="641" y="498"/>
                    <a:pt x="641" y="321"/>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2" name="Google Shape;14422;p34"/>
            <p:cNvSpPr/>
            <p:nvPr/>
          </p:nvSpPr>
          <p:spPr>
            <a:xfrm>
              <a:off x="3055950" y="3953025"/>
              <a:ext cx="15125" cy="6500"/>
            </a:xfrm>
            <a:custGeom>
              <a:avLst/>
              <a:gdLst/>
              <a:ahLst/>
              <a:cxnLst/>
              <a:rect l="l" t="t" r="r" b="b"/>
              <a:pathLst>
                <a:path w="605" h="260" extrusionOk="0">
                  <a:moveTo>
                    <a:pt x="605" y="0"/>
                  </a:moveTo>
                  <a:lnTo>
                    <a:pt x="605" y="0"/>
                  </a:lnTo>
                  <a:cubicBezTo>
                    <a:pt x="401" y="18"/>
                    <a:pt x="200" y="44"/>
                    <a:pt x="1" y="74"/>
                  </a:cubicBezTo>
                  <a:cubicBezTo>
                    <a:pt x="49" y="182"/>
                    <a:pt x="160" y="259"/>
                    <a:pt x="290" y="259"/>
                  </a:cubicBezTo>
                  <a:cubicBezTo>
                    <a:pt x="447" y="259"/>
                    <a:pt x="576" y="149"/>
                    <a:pt x="605"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3" name="Google Shape;14423;p34"/>
            <p:cNvSpPr/>
            <p:nvPr/>
          </p:nvSpPr>
          <p:spPr>
            <a:xfrm>
              <a:off x="3054925" y="3977350"/>
              <a:ext cx="16300" cy="16000"/>
            </a:xfrm>
            <a:custGeom>
              <a:avLst/>
              <a:gdLst/>
              <a:ahLst/>
              <a:cxnLst/>
              <a:rect l="l" t="t" r="r" b="b"/>
              <a:pathLst>
                <a:path w="652" h="640" extrusionOk="0">
                  <a:moveTo>
                    <a:pt x="327" y="0"/>
                  </a:moveTo>
                  <a:cubicBezTo>
                    <a:pt x="323" y="0"/>
                    <a:pt x="320" y="0"/>
                    <a:pt x="316" y="0"/>
                  </a:cubicBezTo>
                  <a:cubicBezTo>
                    <a:pt x="138" y="5"/>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4" name="Google Shape;14424;p34"/>
            <p:cNvSpPr/>
            <p:nvPr/>
          </p:nvSpPr>
          <p:spPr>
            <a:xfrm>
              <a:off x="3016175" y="4521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5" name="Google Shape;14425;p34"/>
            <p:cNvSpPr/>
            <p:nvPr/>
          </p:nvSpPr>
          <p:spPr>
            <a:xfrm>
              <a:off x="3054925" y="4113375"/>
              <a:ext cx="16300" cy="16000"/>
            </a:xfrm>
            <a:custGeom>
              <a:avLst/>
              <a:gdLst/>
              <a:ahLst/>
              <a:cxnLst/>
              <a:rect l="l" t="t" r="r" b="b"/>
              <a:pathLst>
                <a:path w="652" h="640" extrusionOk="0">
                  <a:moveTo>
                    <a:pt x="327" y="0"/>
                  </a:moveTo>
                  <a:cubicBezTo>
                    <a:pt x="323" y="0"/>
                    <a:pt x="320" y="0"/>
                    <a:pt x="316" y="0"/>
                  </a:cubicBezTo>
                  <a:cubicBezTo>
                    <a:pt x="138" y="6"/>
                    <a:pt x="1" y="154"/>
                    <a:pt x="5" y="330"/>
                  </a:cubicBezTo>
                  <a:cubicBezTo>
                    <a:pt x="11" y="503"/>
                    <a:pt x="154" y="639"/>
                    <a:pt x="326" y="639"/>
                  </a:cubicBezTo>
                  <a:cubicBezTo>
                    <a:pt x="330" y="639"/>
                    <a:pt x="333" y="639"/>
                    <a:pt x="337" y="639"/>
                  </a:cubicBezTo>
                  <a:cubicBezTo>
                    <a:pt x="513" y="633"/>
                    <a:pt x="652" y="486"/>
                    <a:pt x="646" y="309"/>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6" name="Google Shape;14426;p34"/>
            <p:cNvSpPr/>
            <p:nvPr/>
          </p:nvSpPr>
          <p:spPr>
            <a:xfrm>
              <a:off x="3054925" y="4079350"/>
              <a:ext cx="16300" cy="16050"/>
            </a:xfrm>
            <a:custGeom>
              <a:avLst/>
              <a:gdLst/>
              <a:ahLst/>
              <a:cxnLst/>
              <a:rect l="l" t="t" r="r" b="b"/>
              <a:pathLst>
                <a:path w="652" h="642" extrusionOk="0">
                  <a:moveTo>
                    <a:pt x="327" y="1"/>
                  </a:moveTo>
                  <a:cubicBezTo>
                    <a:pt x="323" y="1"/>
                    <a:pt x="320" y="1"/>
                    <a:pt x="316" y="1"/>
                  </a:cubicBezTo>
                  <a:cubicBezTo>
                    <a:pt x="138" y="7"/>
                    <a:pt x="1" y="154"/>
                    <a:pt x="5" y="332"/>
                  </a:cubicBezTo>
                  <a:cubicBezTo>
                    <a:pt x="11" y="505"/>
                    <a:pt x="154" y="641"/>
                    <a:pt x="326" y="641"/>
                  </a:cubicBezTo>
                  <a:cubicBezTo>
                    <a:pt x="330" y="641"/>
                    <a:pt x="333" y="641"/>
                    <a:pt x="337" y="641"/>
                  </a:cubicBezTo>
                  <a:cubicBezTo>
                    <a:pt x="513" y="635"/>
                    <a:pt x="652" y="487"/>
                    <a:pt x="646" y="311"/>
                  </a:cubicBezTo>
                  <a:cubicBezTo>
                    <a:pt x="640" y="137"/>
                    <a:pt x="498" y="1"/>
                    <a:pt x="327"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7" name="Google Shape;14427;p34"/>
            <p:cNvSpPr/>
            <p:nvPr/>
          </p:nvSpPr>
          <p:spPr>
            <a:xfrm>
              <a:off x="3054900" y="4011325"/>
              <a:ext cx="16325" cy="16050"/>
            </a:xfrm>
            <a:custGeom>
              <a:avLst/>
              <a:gdLst/>
              <a:ahLst/>
              <a:cxnLst/>
              <a:rect l="l" t="t" r="r" b="b"/>
              <a:pathLst>
                <a:path w="653" h="642" extrusionOk="0">
                  <a:moveTo>
                    <a:pt x="328" y="0"/>
                  </a:moveTo>
                  <a:cubicBezTo>
                    <a:pt x="324" y="0"/>
                    <a:pt x="321" y="0"/>
                    <a:pt x="317" y="1"/>
                  </a:cubicBezTo>
                  <a:cubicBezTo>
                    <a:pt x="139" y="7"/>
                    <a:pt x="0" y="154"/>
                    <a:pt x="6" y="331"/>
                  </a:cubicBezTo>
                  <a:cubicBezTo>
                    <a:pt x="12" y="505"/>
                    <a:pt x="155" y="641"/>
                    <a:pt x="327" y="641"/>
                  </a:cubicBezTo>
                  <a:cubicBezTo>
                    <a:pt x="331" y="641"/>
                    <a:pt x="334" y="641"/>
                    <a:pt x="338" y="641"/>
                  </a:cubicBezTo>
                  <a:cubicBezTo>
                    <a:pt x="514" y="635"/>
                    <a:pt x="653" y="487"/>
                    <a:pt x="647" y="309"/>
                  </a:cubicBezTo>
                  <a:cubicBezTo>
                    <a:pt x="641" y="137"/>
                    <a:pt x="499" y="0"/>
                    <a:pt x="328"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8" name="Google Shape;14428;p34"/>
            <p:cNvSpPr/>
            <p:nvPr/>
          </p:nvSpPr>
          <p:spPr>
            <a:xfrm>
              <a:off x="2938075"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9" name="Google Shape;14429;p34"/>
            <p:cNvSpPr/>
            <p:nvPr/>
          </p:nvSpPr>
          <p:spPr>
            <a:xfrm>
              <a:off x="3054925" y="4045375"/>
              <a:ext cx="16300" cy="16000"/>
            </a:xfrm>
            <a:custGeom>
              <a:avLst/>
              <a:gdLst/>
              <a:ahLst/>
              <a:cxnLst/>
              <a:rect l="l" t="t" r="r" b="b"/>
              <a:pathLst>
                <a:path w="652" h="640" extrusionOk="0">
                  <a:moveTo>
                    <a:pt x="327" y="0"/>
                  </a:moveTo>
                  <a:cubicBezTo>
                    <a:pt x="323" y="0"/>
                    <a:pt x="320" y="1"/>
                    <a:pt x="316" y="1"/>
                  </a:cubicBezTo>
                  <a:cubicBezTo>
                    <a:pt x="138" y="7"/>
                    <a:pt x="1" y="154"/>
                    <a:pt x="5" y="331"/>
                  </a:cubicBezTo>
                  <a:cubicBezTo>
                    <a:pt x="11" y="503"/>
                    <a:pt x="154" y="640"/>
                    <a:pt x="326" y="640"/>
                  </a:cubicBezTo>
                  <a:cubicBezTo>
                    <a:pt x="330" y="640"/>
                    <a:pt x="333" y="640"/>
                    <a:pt x="337" y="640"/>
                  </a:cubicBezTo>
                  <a:cubicBezTo>
                    <a:pt x="513" y="635"/>
                    <a:pt x="652" y="486"/>
                    <a:pt x="646" y="310"/>
                  </a:cubicBezTo>
                  <a:cubicBezTo>
                    <a:pt x="640" y="137"/>
                    <a:pt x="498" y="0"/>
                    <a:pt x="3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0" name="Google Shape;14430;p34"/>
            <p:cNvSpPr/>
            <p:nvPr/>
          </p:nvSpPr>
          <p:spPr>
            <a:xfrm>
              <a:off x="3016175" y="4215525"/>
              <a:ext cx="16025" cy="16050"/>
            </a:xfrm>
            <a:custGeom>
              <a:avLst/>
              <a:gdLst/>
              <a:ahLst/>
              <a:cxnLst/>
              <a:rect l="l" t="t" r="r" b="b"/>
              <a:pathLst>
                <a:path w="641" h="642"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1" name="Google Shape;14431;p34"/>
            <p:cNvSpPr/>
            <p:nvPr/>
          </p:nvSpPr>
          <p:spPr>
            <a:xfrm>
              <a:off x="3016175" y="4317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2" name="Google Shape;14432;p34"/>
            <p:cNvSpPr/>
            <p:nvPr/>
          </p:nvSpPr>
          <p:spPr>
            <a:xfrm>
              <a:off x="3016175" y="4283525"/>
              <a:ext cx="16025" cy="16025"/>
            </a:xfrm>
            <a:custGeom>
              <a:avLst/>
              <a:gdLst/>
              <a:ahLst/>
              <a:cxnLst/>
              <a:rect l="l" t="t" r="r" b="b"/>
              <a:pathLst>
                <a:path w="641" h="641" extrusionOk="0">
                  <a:moveTo>
                    <a:pt x="320" y="1"/>
                  </a:moveTo>
                  <a:cubicBezTo>
                    <a:pt x="144" y="1"/>
                    <a:pt x="0" y="144"/>
                    <a:pt x="0" y="320"/>
                  </a:cubicBezTo>
                  <a:cubicBezTo>
                    <a:pt x="0"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3" name="Google Shape;14433;p34"/>
            <p:cNvSpPr/>
            <p:nvPr/>
          </p:nvSpPr>
          <p:spPr>
            <a:xfrm>
              <a:off x="3016175" y="4249500"/>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4" name="Google Shape;14434;p34"/>
            <p:cNvSpPr/>
            <p:nvPr/>
          </p:nvSpPr>
          <p:spPr>
            <a:xfrm>
              <a:off x="3016175" y="4351475"/>
              <a:ext cx="16025" cy="16050"/>
            </a:xfrm>
            <a:custGeom>
              <a:avLst/>
              <a:gdLst/>
              <a:ahLst/>
              <a:cxnLst/>
              <a:rect l="l" t="t" r="r" b="b"/>
              <a:pathLst>
                <a:path w="641" h="642" extrusionOk="0">
                  <a:moveTo>
                    <a:pt x="320" y="1"/>
                  </a:moveTo>
                  <a:cubicBezTo>
                    <a:pt x="144" y="1"/>
                    <a:pt x="0" y="145"/>
                    <a:pt x="0" y="322"/>
                  </a:cubicBezTo>
                  <a:cubicBezTo>
                    <a:pt x="0"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5" name="Google Shape;14435;p34"/>
            <p:cNvSpPr/>
            <p:nvPr/>
          </p:nvSpPr>
          <p:spPr>
            <a:xfrm>
              <a:off x="3016175" y="4419550"/>
              <a:ext cx="16025" cy="16025"/>
            </a:xfrm>
            <a:custGeom>
              <a:avLst/>
              <a:gdLst/>
              <a:ahLst/>
              <a:cxnLst/>
              <a:rect l="l" t="t" r="r" b="b"/>
              <a:pathLst>
                <a:path w="641" h="641" extrusionOk="0">
                  <a:moveTo>
                    <a:pt x="320" y="1"/>
                  </a:moveTo>
                  <a:cubicBezTo>
                    <a:pt x="144" y="1"/>
                    <a:pt x="0" y="144"/>
                    <a:pt x="0" y="320"/>
                  </a:cubicBezTo>
                  <a:cubicBezTo>
                    <a:pt x="0"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6" name="Google Shape;14436;p34"/>
            <p:cNvSpPr/>
            <p:nvPr/>
          </p:nvSpPr>
          <p:spPr>
            <a:xfrm>
              <a:off x="3016175" y="4385500"/>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7" name="Google Shape;14437;p34"/>
            <p:cNvSpPr/>
            <p:nvPr/>
          </p:nvSpPr>
          <p:spPr>
            <a:xfrm>
              <a:off x="3016175" y="4453525"/>
              <a:ext cx="16025" cy="16050"/>
            </a:xfrm>
            <a:custGeom>
              <a:avLst/>
              <a:gdLst/>
              <a:ahLst/>
              <a:cxnLst/>
              <a:rect l="l" t="t" r="r" b="b"/>
              <a:pathLst>
                <a:path w="641" h="642" extrusionOk="0">
                  <a:moveTo>
                    <a:pt x="320" y="1"/>
                  </a:moveTo>
                  <a:cubicBezTo>
                    <a:pt x="144" y="1"/>
                    <a:pt x="0" y="144"/>
                    <a:pt x="0" y="322"/>
                  </a:cubicBezTo>
                  <a:cubicBezTo>
                    <a:pt x="0"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8" name="Google Shape;14438;p34"/>
            <p:cNvSpPr/>
            <p:nvPr/>
          </p:nvSpPr>
          <p:spPr>
            <a:xfrm>
              <a:off x="3016175" y="4555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9" name="Google Shape;14439;p34"/>
            <p:cNvSpPr/>
            <p:nvPr/>
          </p:nvSpPr>
          <p:spPr>
            <a:xfrm>
              <a:off x="3055200" y="4487550"/>
              <a:ext cx="16025" cy="16025"/>
            </a:xfrm>
            <a:custGeom>
              <a:avLst/>
              <a:gdLst/>
              <a:ahLst/>
              <a:cxnLst/>
              <a:rect l="l" t="t" r="r" b="b"/>
              <a:pathLst>
                <a:path w="641" h="641" extrusionOk="0">
                  <a:moveTo>
                    <a:pt x="320" y="0"/>
                  </a:moveTo>
                  <a:cubicBezTo>
                    <a:pt x="144" y="0"/>
                    <a:pt x="1" y="143"/>
                    <a:pt x="1" y="320"/>
                  </a:cubicBezTo>
                  <a:cubicBezTo>
                    <a:pt x="1"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0" name="Google Shape;14440;p34"/>
            <p:cNvSpPr/>
            <p:nvPr/>
          </p:nvSpPr>
          <p:spPr>
            <a:xfrm>
              <a:off x="3055200" y="4419550"/>
              <a:ext cx="16025" cy="16025"/>
            </a:xfrm>
            <a:custGeom>
              <a:avLst/>
              <a:gdLst/>
              <a:ahLst/>
              <a:cxnLst/>
              <a:rect l="l" t="t" r="r" b="b"/>
              <a:pathLst>
                <a:path w="641" h="641"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1" name="Google Shape;14441;p34"/>
            <p:cNvSpPr/>
            <p:nvPr/>
          </p:nvSpPr>
          <p:spPr>
            <a:xfrm>
              <a:off x="3055200" y="4555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2" name="Google Shape;14442;p34"/>
            <p:cNvSpPr/>
            <p:nvPr/>
          </p:nvSpPr>
          <p:spPr>
            <a:xfrm>
              <a:off x="3055200" y="4147550"/>
              <a:ext cx="16025" cy="16025"/>
            </a:xfrm>
            <a:custGeom>
              <a:avLst/>
              <a:gdLst/>
              <a:ahLst/>
              <a:cxnLst/>
              <a:rect l="l" t="t" r="r" b="b"/>
              <a:pathLst>
                <a:path w="641" h="641" extrusionOk="0">
                  <a:moveTo>
                    <a:pt x="320" y="0"/>
                  </a:moveTo>
                  <a:cubicBezTo>
                    <a:pt x="144" y="0"/>
                    <a:pt x="1" y="143"/>
                    <a:pt x="1" y="319"/>
                  </a:cubicBezTo>
                  <a:cubicBezTo>
                    <a:pt x="1"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3" name="Google Shape;14443;p34"/>
            <p:cNvSpPr/>
            <p:nvPr/>
          </p:nvSpPr>
          <p:spPr>
            <a:xfrm>
              <a:off x="3094125" y="3977450"/>
              <a:ext cx="16175" cy="16050"/>
            </a:xfrm>
            <a:custGeom>
              <a:avLst/>
              <a:gdLst/>
              <a:ahLst/>
              <a:cxnLst/>
              <a:rect l="l" t="t" r="r" b="b"/>
              <a:pathLst>
                <a:path w="647" h="642" extrusionOk="0">
                  <a:moveTo>
                    <a:pt x="324" y="1"/>
                  </a:moveTo>
                  <a:cubicBezTo>
                    <a:pt x="322" y="1"/>
                    <a:pt x="320" y="1"/>
                    <a:pt x="318" y="1"/>
                  </a:cubicBezTo>
                  <a:cubicBezTo>
                    <a:pt x="140" y="4"/>
                    <a:pt x="0" y="150"/>
                    <a:pt x="3" y="326"/>
                  </a:cubicBezTo>
                  <a:cubicBezTo>
                    <a:pt x="8" y="502"/>
                    <a:pt x="151" y="641"/>
                    <a:pt x="324" y="641"/>
                  </a:cubicBezTo>
                  <a:cubicBezTo>
                    <a:pt x="326" y="641"/>
                    <a:pt x="328" y="641"/>
                    <a:pt x="330" y="641"/>
                  </a:cubicBezTo>
                  <a:cubicBezTo>
                    <a:pt x="506" y="637"/>
                    <a:pt x="646" y="491"/>
                    <a:pt x="643" y="314"/>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4" name="Google Shape;14444;p34"/>
            <p:cNvSpPr/>
            <p:nvPr/>
          </p:nvSpPr>
          <p:spPr>
            <a:xfrm>
              <a:off x="3094225" y="3951500"/>
              <a:ext cx="16025" cy="8025"/>
            </a:xfrm>
            <a:custGeom>
              <a:avLst/>
              <a:gdLst/>
              <a:ahLst/>
              <a:cxnLst/>
              <a:rect l="l" t="t" r="r" b="b"/>
              <a:pathLst>
                <a:path w="641" h="321" extrusionOk="0">
                  <a:moveTo>
                    <a:pt x="321" y="1"/>
                  </a:moveTo>
                  <a:cubicBezTo>
                    <a:pt x="213" y="1"/>
                    <a:pt x="106" y="2"/>
                    <a:pt x="1" y="4"/>
                  </a:cubicBezTo>
                  <a:cubicBezTo>
                    <a:pt x="2" y="180"/>
                    <a:pt x="145" y="320"/>
                    <a:pt x="321" y="320"/>
                  </a:cubicBezTo>
                  <a:cubicBezTo>
                    <a:pt x="496" y="320"/>
                    <a:pt x="639" y="180"/>
                    <a:pt x="641" y="4"/>
                  </a:cubicBezTo>
                  <a:cubicBezTo>
                    <a:pt x="535" y="2"/>
                    <a:pt x="428" y="1"/>
                    <a:pt x="321"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5" name="Google Shape;14445;p34"/>
            <p:cNvSpPr/>
            <p:nvPr/>
          </p:nvSpPr>
          <p:spPr>
            <a:xfrm>
              <a:off x="3055200" y="4521525"/>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6" name="Google Shape;14446;p34"/>
            <p:cNvSpPr/>
            <p:nvPr/>
          </p:nvSpPr>
          <p:spPr>
            <a:xfrm>
              <a:off x="3055200" y="4453525"/>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7" name="Google Shape;14447;p34"/>
            <p:cNvSpPr/>
            <p:nvPr/>
          </p:nvSpPr>
          <p:spPr>
            <a:xfrm>
              <a:off x="3055200" y="4385500"/>
              <a:ext cx="16025" cy="16025"/>
            </a:xfrm>
            <a:custGeom>
              <a:avLst/>
              <a:gdLst/>
              <a:ahLst/>
              <a:cxnLst/>
              <a:rect l="l" t="t" r="r" b="b"/>
              <a:pathLst>
                <a:path w="641" h="641" extrusionOk="0">
                  <a:moveTo>
                    <a:pt x="320" y="0"/>
                  </a:moveTo>
                  <a:cubicBezTo>
                    <a:pt x="144" y="0"/>
                    <a:pt x="1" y="144"/>
                    <a:pt x="1" y="321"/>
                  </a:cubicBezTo>
                  <a:cubicBezTo>
                    <a:pt x="1"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8" name="Google Shape;14448;p34"/>
            <p:cNvSpPr/>
            <p:nvPr/>
          </p:nvSpPr>
          <p:spPr>
            <a:xfrm>
              <a:off x="3055200" y="4215525"/>
              <a:ext cx="16025" cy="16050"/>
            </a:xfrm>
            <a:custGeom>
              <a:avLst/>
              <a:gdLst/>
              <a:ahLst/>
              <a:cxnLst/>
              <a:rect l="l" t="t" r="r" b="b"/>
              <a:pathLst>
                <a:path w="641" h="642" extrusionOk="0">
                  <a:moveTo>
                    <a:pt x="320" y="1"/>
                  </a:moveTo>
                  <a:cubicBezTo>
                    <a:pt x="144" y="1"/>
                    <a:pt x="1" y="144"/>
                    <a:pt x="1" y="320"/>
                  </a:cubicBezTo>
                  <a:cubicBezTo>
                    <a:pt x="1" y="498"/>
                    <a:pt x="144" y="641"/>
                    <a:pt x="320" y="641"/>
                  </a:cubicBezTo>
                  <a:cubicBezTo>
                    <a:pt x="498" y="641"/>
                    <a:pt x="641" y="498"/>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9" name="Google Shape;14449;p34"/>
            <p:cNvSpPr/>
            <p:nvPr/>
          </p:nvSpPr>
          <p:spPr>
            <a:xfrm>
              <a:off x="3055200" y="4181525"/>
              <a:ext cx="16025" cy="16025"/>
            </a:xfrm>
            <a:custGeom>
              <a:avLst/>
              <a:gdLst/>
              <a:ahLst/>
              <a:cxnLst/>
              <a:rect l="l" t="t" r="r" b="b"/>
              <a:pathLst>
                <a:path w="641" h="641" extrusionOk="0">
                  <a:moveTo>
                    <a:pt x="320" y="0"/>
                  </a:moveTo>
                  <a:cubicBezTo>
                    <a:pt x="144" y="0"/>
                    <a:pt x="1" y="143"/>
                    <a:pt x="1" y="321"/>
                  </a:cubicBezTo>
                  <a:cubicBezTo>
                    <a:pt x="1"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0" name="Google Shape;14450;p34"/>
            <p:cNvSpPr/>
            <p:nvPr/>
          </p:nvSpPr>
          <p:spPr>
            <a:xfrm>
              <a:off x="3055200" y="4249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1" name="Google Shape;14451;p34"/>
            <p:cNvSpPr/>
            <p:nvPr/>
          </p:nvSpPr>
          <p:spPr>
            <a:xfrm>
              <a:off x="3055200" y="4283525"/>
              <a:ext cx="16025" cy="16025"/>
            </a:xfrm>
            <a:custGeom>
              <a:avLst/>
              <a:gdLst/>
              <a:ahLst/>
              <a:cxnLst/>
              <a:rect l="l" t="t" r="r" b="b"/>
              <a:pathLst>
                <a:path w="641" h="641" extrusionOk="0">
                  <a:moveTo>
                    <a:pt x="320" y="1"/>
                  </a:moveTo>
                  <a:cubicBezTo>
                    <a:pt x="144" y="1"/>
                    <a:pt x="1" y="144"/>
                    <a:pt x="1" y="320"/>
                  </a:cubicBezTo>
                  <a:cubicBezTo>
                    <a:pt x="1" y="496"/>
                    <a:pt x="144" y="641"/>
                    <a:pt x="320" y="641"/>
                  </a:cubicBezTo>
                  <a:cubicBezTo>
                    <a:pt x="498" y="641"/>
                    <a:pt x="641" y="496"/>
                    <a:pt x="641" y="320"/>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2" name="Google Shape;14452;p34"/>
            <p:cNvSpPr/>
            <p:nvPr/>
          </p:nvSpPr>
          <p:spPr>
            <a:xfrm>
              <a:off x="3055200" y="4351475"/>
              <a:ext cx="16025" cy="16050"/>
            </a:xfrm>
            <a:custGeom>
              <a:avLst/>
              <a:gdLst/>
              <a:ahLst/>
              <a:cxnLst/>
              <a:rect l="l" t="t" r="r" b="b"/>
              <a:pathLst>
                <a:path w="641" h="642" extrusionOk="0">
                  <a:moveTo>
                    <a:pt x="320" y="1"/>
                  </a:moveTo>
                  <a:cubicBezTo>
                    <a:pt x="144" y="1"/>
                    <a:pt x="1" y="145"/>
                    <a:pt x="1" y="322"/>
                  </a:cubicBezTo>
                  <a:cubicBezTo>
                    <a:pt x="1" y="498"/>
                    <a:pt x="144" y="641"/>
                    <a:pt x="320" y="641"/>
                  </a:cubicBezTo>
                  <a:cubicBezTo>
                    <a:pt x="498" y="641"/>
                    <a:pt x="641" y="498"/>
                    <a:pt x="641" y="322"/>
                  </a:cubicBezTo>
                  <a:cubicBezTo>
                    <a:pt x="641" y="147"/>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3" name="Google Shape;14453;p34"/>
            <p:cNvSpPr/>
            <p:nvPr/>
          </p:nvSpPr>
          <p:spPr>
            <a:xfrm>
              <a:off x="3055200" y="4317500"/>
              <a:ext cx="16025" cy="16050"/>
            </a:xfrm>
            <a:custGeom>
              <a:avLst/>
              <a:gdLst/>
              <a:ahLst/>
              <a:cxnLst/>
              <a:rect l="l" t="t" r="r" b="b"/>
              <a:pathLst>
                <a:path w="641" h="642" extrusionOk="0">
                  <a:moveTo>
                    <a:pt x="320" y="1"/>
                  </a:moveTo>
                  <a:cubicBezTo>
                    <a:pt x="144" y="1"/>
                    <a:pt x="1" y="144"/>
                    <a:pt x="1" y="322"/>
                  </a:cubicBezTo>
                  <a:cubicBezTo>
                    <a:pt x="1" y="498"/>
                    <a:pt x="144" y="641"/>
                    <a:pt x="320" y="641"/>
                  </a:cubicBezTo>
                  <a:cubicBezTo>
                    <a:pt x="498" y="641"/>
                    <a:pt x="641" y="498"/>
                    <a:pt x="641" y="322"/>
                  </a:cubicBezTo>
                  <a:cubicBezTo>
                    <a:pt x="641" y="144"/>
                    <a:pt x="498" y="1"/>
                    <a:pt x="320"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4" name="Google Shape;14454;p34"/>
            <p:cNvSpPr/>
            <p:nvPr/>
          </p:nvSpPr>
          <p:spPr>
            <a:xfrm>
              <a:off x="3016175" y="4487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5" name="Google Shape;14455;p34"/>
            <p:cNvSpPr/>
            <p:nvPr/>
          </p:nvSpPr>
          <p:spPr>
            <a:xfrm>
              <a:off x="2977100" y="4079550"/>
              <a:ext cx="16050" cy="16025"/>
            </a:xfrm>
            <a:custGeom>
              <a:avLst/>
              <a:gdLst/>
              <a:ahLst/>
              <a:cxnLst/>
              <a:rect l="l" t="t" r="r" b="b"/>
              <a:pathLst>
                <a:path w="642" h="641" extrusionOk="0">
                  <a:moveTo>
                    <a:pt x="322" y="0"/>
                  </a:moveTo>
                  <a:cubicBezTo>
                    <a:pt x="144" y="0"/>
                    <a:pt x="1" y="143"/>
                    <a:pt x="1" y="320"/>
                  </a:cubicBezTo>
                  <a:cubicBezTo>
                    <a:pt x="1" y="496"/>
                    <a:pt x="144" y="641"/>
                    <a:pt x="322" y="641"/>
                  </a:cubicBezTo>
                  <a:cubicBezTo>
                    <a:pt x="498" y="641"/>
                    <a:pt x="641" y="496"/>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6" name="Google Shape;14456;p34"/>
            <p:cNvSpPr/>
            <p:nvPr/>
          </p:nvSpPr>
          <p:spPr>
            <a:xfrm>
              <a:off x="2977100" y="4011475"/>
              <a:ext cx="16050" cy="16025"/>
            </a:xfrm>
            <a:custGeom>
              <a:avLst/>
              <a:gdLst/>
              <a:ahLst/>
              <a:cxnLst/>
              <a:rect l="l" t="t" r="r" b="b"/>
              <a:pathLst>
                <a:path w="642" h="641" extrusionOk="0">
                  <a:moveTo>
                    <a:pt x="322" y="1"/>
                  </a:moveTo>
                  <a:cubicBezTo>
                    <a:pt x="144" y="1"/>
                    <a:pt x="1" y="144"/>
                    <a:pt x="1" y="321"/>
                  </a:cubicBezTo>
                  <a:cubicBezTo>
                    <a:pt x="1" y="498"/>
                    <a:pt x="144" y="641"/>
                    <a:pt x="322" y="641"/>
                  </a:cubicBezTo>
                  <a:cubicBezTo>
                    <a:pt x="498" y="641"/>
                    <a:pt x="641" y="498"/>
                    <a:pt x="641" y="321"/>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7" name="Google Shape;14457;p34"/>
            <p:cNvSpPr/>
            <p:nvPr/>
          </p:nvSpPr>
          <p:spPr>
            <a:xfrm>
              <a:off x="2977100" y="4045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8" name="Google Shape;14458;p34"/>
            <p:cNvSpPr/>
            <p:nvPr/>
          </p:nvSpPr>
          <p:spPr>
            <a:xfrm>
              <a:off x="2977100" y="4113525"/>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9" name="Google Shape;14459;p34"/>
            <p:cNvSpPr/>
            <p:nvPr/>
          </p:nvSpPr>
          <p:spPr>
            <a:xfrm>
              <a:off x="2977100" y="4147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0" name="Google Shape;14460;p34"/>
            <p:cNvSpPr/>
            <p:nvPr/>
          </p:nvSpPr>
          <p:spPr>
            <a:xfrm>
              <a:off x="2977100" y="4249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1" name="Google Shape;14461;p34"/>
            <p:cNvSpPr/>
            <p:nvPr/>
          </p:nvSpPr>
          <p:spPr>
            <a:xfrm>
              <a:off x="2977100" y="4181525"/>
              <a:ext cx="16050" cy="16025"/>
            </a:xfrm>
            <a:custGeom>
              <a:avLst/>
              <a:gdLst/>
              <a:ahLst/>
              <a:cxnLst/>
              <a:rect l="l" t="t" r="r" b="b"/>
              <a:pathLst>
                <a:path w="642" h="641" extrusionOk="0">
                  <a:moveTo>
                    <a:pt x="322" y="0"/>
                  </a:moveTo>
                  <a:cubicBezTo>
                    <a:pt x="144" y="0"/>
                    <a:pt x="1" y="143"/>
                    <a:pt x="1" y="321"/>
                  </a:cubicBezTo>
                  <a:cubicBezTo>
                    <a:pt x="1" y="497"/>
                    <a:pt x="144" y="641"/>
                    <a:pt x="322" y="641"/>
                  </a:cubicBezTo>
                  <a:cubicBezTo>
                    <a:pt x="498" y="641"/>
                    <a:pt x="641" y="497"/>
                    <a:pt x="641" y="321"/>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2" name="Google Shape;14462;p34"/>
            <p:cNvSpPr/>
            <p:nvPr/>
          </p:nvSpPr>
          <p:spPr>
            <a:xfrm>
              <a:off x="2977100" y="4215525"/>
              <a:ext cx="16050" cy="16050"/>
            </a:xfrm>
            <a:custGeom>
              <a:avLst/>
              <a:gdLst/>
              <a:ahLst/>
              <a:cxnLst/>
              <a:rect l="l" t="t" r="r" b="b"/>
              <a:pathLst>
                <a:path w="642" h="642"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3" name="Google Shape;14463;p34"/>
            <p:cNvSpPr/>
            <p:nvPr/>
          </p:nvSpPr>
          <p:spPr>
            <a:xfrm>
              <a:off x="2938075"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4" name="Google Shape;14464;p34"/>
            <p:cNvSpPr/>
            <p:nvPr/>
          </p:nvSpPr>
          <p:spPr>
            <a:xfrm>
              <a:off x="2938075"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5" name="Google Shape;14465;p34"/>
            <p:cNvSpPr/>
            <p:nvPr/>
          </p:nvSpPr>
          <p:spPr>
            <a:xfrm>
              <a:off x="2977100" y="3977500"/>
              <a:ext cx="16050" cy="16025"/>
            </a:xfrm>
            <a:custGeom>
              <a:avLst/>
              <a:gdLst/>
              <a:ahLst/>
              <a:cxnLst/>
              <a:rect l="l" t="t" r="r" b="b"/>
              <a:pathLst>
                <a:path w="642" h="641" extrusionOk="0">
                  <a:moveTo>
                    <a:pt x="322" y="0"/>
                  </a:moveTo>
                  <a:cubicBezTo>
                    <a:pt x="144" y="0"/>
                    <a:pt x="1" y="144"/>
                    <a:pt x="1" y="320"/>
                  </a:cubicBezTo>
                  <a:cubicBezTo>
                    <a:pt x="1" y="498"/>
                    <a:pt x="144" y="641"/>
                    <a:pt x="322" y="641"/>
                  </a:cubicBezTo>
                  <a:cubicBezTo>
                    <a:pt x="498" y="641"/>
                    <a:pt x="641" y="498"/>
                    <a:pt x="641" y="320"/>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6" name="Google Shape;14466;p34"/>
            <p:cNvSpPr/>
            <p:nvPr/>
          </p:nvSpPr>
          <p:spPr>
            <a:xfrm>
              <a:off x="2938075"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7" name="Google Shape;14467;p34"/>
            <p:cNvSpPr/>
            <p:nvPr/>
          </p:nvSpPr>
          <p:spPr>
            <a:xfrm>
              <a:off x="2938075"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8" name="Google Shape;14468;p34"/>
            <p:cNvSpPr/>
            <p:nvPr/>
          </p:nvSpPr>
          <p:spPr>
            <a:xfrm>
              <a:off x="2938075"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9" name="Google Shape;14469;p34"/>
            <p:cNvSpPr/>
            <p:nvPr/>
          </p:nvSpPr>
          <p:spPr>
            <a:xfrm>
              <a:off x="2938075"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0" name="Google Shape;14470;p34"/>
            <p:cNvSpPr/>
            <p:nvPr/>
          </p:nvSpPr>
          <p:spPr>
            <a:xfrm>
              <a:off x="2977100" y="4419550"/>
              <a:ext cx="16050" cy="16025"/>
            </a:xfrm>
            <a:custGeom>
              <a:avLst/>
              <a:gdLst/>
              <a:ahLst/>
              <a:cxnLst/>
              <a:rect l="l" t="t" r="r" b="b"/>
              <a:pathLst>
                <a:path w="642" h="641" extrusionOk="0">
                  <a:moveTo>
                    <a:pt x="322" y="1"/>
                  </a:moveTo>
                  <a:cubicBezTo>
                    <a:pt x="144" y="1"/>
                    <a:pt x="1" y="144"/>
                    <a:pt x="1" y="320"/>
                  </a:cubicBezTo>
                  <a:cubicBezTo>
                    <a:pt x="1" y="498"/>
                    <a:pt x="144" y="641"/>
                    <a:pt x="322" y="641"/>
                  </a:cubicBezTo>
                  <a:cubicBezTo>
                    <a:pt x="498" y="641"/>
                    <a:pt x="641" y="498"/>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1" name="Google Shape;14471;p34"/>
            <p:cNvSpPr/>
            <p:nvPr/>
          </p:nvSpPr>
          <p:spPr>
            <a:xfrm>
              <a:off x="3094125" y="4011425"/>
              <a:ext cx="16175" cy="16050"/>
            </a:xfrm>
            <a:custGeom>
              <a:avLst/>
              <a:gdLst/>
              <a:ahLst/>
              <a:cxnLst/>
              <a:rect l="l" t="t" r="r" b="b"/>
              <a:pathLst>
                <a:path w="647" h="642" extrusionOk="0">
                  <a:moveTo>
                    <a:pt x="324" y="1"/>
                  </a:moveTo>
                  <a:cubicBezTo>
                    <a:pt x="322" y="1"/>
                    <a:pt x="320" y="1"/>
                    <a:pt x="318" y="1"/>
                  </a:cubicBezTo>
                  <a:cubicBezTo>
                    <a:pt x="140" y="6"/>
                    <a:pt x="0" y="152"/>
                    <a:pt x="3" y="328"/>
                  </a:cubicBezTo>
                  <a:cubicBezTo>
                    <a:pt x="7" y="502"/>
                    <a:pt x="148" y="642"/>
                    <a:pt x="322" y="642"/>
                  </a:cubicBezTo>
                  <a:cubicBezTo>
                    <a:pt x="324" y="642"/>
                    <a:pt x="327" y="641"/>
                    <a:pt x="330" y="641"/>
                  </a:cubicBezTo>
                  <a:cubicBezTo>
                    <a:pt x="506" y="638"/>
                    <a:pt x="646" y="492"/>
                    <a:pt x="643" y="316"/>
                  </a:cubicBezTo>
                  <a:cubicBezTo>
                    <a:pt x="640" y="140"/>
                    <a:pt x="497" y="1"/>
                    <a:pt x="324"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2" name="Google Shape;14472;p34"/>
            <p:cNvSpPr/>
            <p:nvPr/>
          </p:nvSpPr>
          <p:spPr>
            <a:xfrm>
              <a:off x="3016175" y="3977500"/>
              <a:ext cx="16025" cy="16025"/>
            </a:xfrm>
            <a:custGeom>
              <a:avLst/>
              <a:gdLst/>
              <a:ahLst/>
              <a:cxnLst/>
              <a:rect l="l" t="t" r="r" b="b"/>
              <a:pathLst>
                <a:path w="641" h="641" extrusionOk="0">
                  <a:moveTo>
                    <a:pt x="320" y="0"/>
                  </a:moveTo>
                  <a:cubicBezTo>
                    <a:pt x="144" y="0"/>
                    <a:pt x="0" y="144"/>
                    <a:pt x="0" y="320"/>
                  </a:cubicBezTo>
                  <a:cubicBezTo>
                    <a:pt x="0" y="498"/>
                    <a:pt x="144" y="641"/>
                    <a:pt x="320" y="641"/>
                  </a:cubicBezTo>
                  <a:cubicBezTo>
                    <a:pt x="498" y="641"/>
                    <a:pt x="641" y="498"/>
                    <a:pt x="641" y="320"/>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3" name="Google Shape;14473;p34"/>
            <p:cNvSpPr/>
            <p:nvPr/>
          </p:nvSpPr>
          <p:spPr>
            <a:xfrm>
              <a:off x="2977100" y="4283525"/>
              <a:ext cx="16050" cy="16025"/>
            </a:xfrm>
            <a:custGeom>
              <a:avLst/>
              <a:gdLst/>
              <a:ahLst/>
              <a:cxnLst/>
              <a:rect l="l" t="t" r="r" b="b"/>
              <a:pathLst>
                <a:path w="642" h="641" extrusionOk="0">
                  <a:moveTo>
                    <a:pt x="322" y="1"/>
                  </a:moveTo>
                  <a:cubicBezTo>
                    <a:pt x="144" y="1"/>
                    <a:pt x="1" y="144"/>
                    <a:pt x="1" y="320"/>
                  </a:cubicBezTo>
                  <a:cubicBezTo>
                    <a:pt x="1" y="496"/>
                    <a:pt x="144" y="641"/>
                    <a:pt x="322" y="641"/>
                  </a:cubicBezTo>
                  <a:cubicBezTo>
                    <a:pt x="498" y="641"/>
                    <a:pt x="641" y="496"/>
                    <a:pt x="641" y="320"/>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4" name="Google Shape;14474;p34"/>
            <p:cNvSpPr/>
            <p:nvPr/>
          </p:nvSpPr>
          <p:spPr>
            <a:xfrm>
              <a:off x="3016175" y="4113525"/>
              <a:ext cx="16025" cy="16025"/>
            </a:xfrm>
            <a:custGeom>
              <a:avLst/>
              <a:gdLst/>
              <a:ahLst/>
              <a:cxnLst/>
              <a:rect l="l" t="t" r="r" b="b"/>
              <a:pathLst>
                <a:path w="641" h="641" extrusionOk="0">
                  <a:moveTo>
                    <a:pt x="320" y="0"/>
                  </a:moveTo>
                  <a:cubicBezTo>
                    <a:pt x="144" y="0"/>
                    <a:pt x="0" y="144"/>
                    <a:pt x="0" y="321"/>
                  </a:cubicBezTo>
                  <a:cubicBezTo>
                    <a:pt x="0" y="498"/>
                    <a:pt x="144" y="641"/>
                    <a:pt x="320" y="641"/>
                  </a:cubicBezTo>
                  <a:cubicBezTo>
                    <a:pt x="498" y="641"/>
                    <a:pt x="641" y="498"/>
                    <a:pt x="641" y="321"/>
                  </a:cubicBezTo>
                  <a:cubicBezTo>
                    <a:pt x="641" y="144"/>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5" name="Google Shape;14475;p34"/>
            <p:cNvSpPr/>
            <p:nvPr/>
          </p:nvSpPr>
          <p:spPr>
            <a:xfrm>
              <a:off x="3016175" y="4147550"/>
              <a:ext cx="16025" cy="16025"/>
            </a:xfrm>
            <a:custGeom>
              <a:avLst/>
              <a:gdLst/>
              <a:ahLst/>
              <a:cxnLst/>
              <a:rect l="l" t="t" r="r" b="b"/>
              <a:pathLst>
                <a:path w="641" h="641" extrusionOk="0">
                  <a:moveTo>
                    <a:pt x="320" y="0"/>
                  </a:moveTo>
                  <a:cubicBezTo>
                    <a:pt x="144" y="0"/>
                    <a:pt x="0" y="143"/>
                    <a:pt x="0" y="319"/>
                  </a:cubicBezTo>
                  <a:cubicBezTo>
                    <a:pt x="0" y="497"/>
                    <a:pt x="144" y="640"/>
                    <a:pt x="320" y="640"/>
                  </a:cubicBezTo>
                  <a:cubicBezTo>
                    <a:pt x="498" y="640"/>
                    <a:pt x="641" y="497"/>
                    <a:pt x="641" y="319"/>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6" name="Google Shape;14476;p34"/>
            <p:cNvSpPr/>
            <p:nvPr/>
          </p:nvSpPr>
          <p:spPr>
            <a:xfrm>
              <a:off x="2977100" y="4521525"/>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7" name="Google Shape;14477;p34"/>
            <p:cNvSpPr/>
            <p:nvPr/>
          </p:nvSpPr>
          <p:spPr>
            <a:xfrm>
              <a:off x="3016175" y="4079550"/>
              <a:ext cx="16025" cy="16025"/>
            </a:xfrm>
            <a:custGeom>
              <a:avLst/>
              <a:gdLst/>
              <a:ahLst/>
              <a:cxnLst/>
              <a:rect l="l" t="t" r="r" b="b"/>
              <a:pathLst>
                <a:path w="641" h="641" extrusionOk="0">
                  <a:moveTo>
                    <a:pt x="320" y="0"/>
                  </a:moveTo>
                  <a:cubicBezTo>
                    <a:pt x="144" y="0"/>
                    <a:pt x="0" y="143"/>
                    <a:pt x="0" y="320"/>
                  </a:cubicBezTo>
                  <a:cubicBezTo>
                    <a:pt x="0" y="498"/>
                    <a:pt x="144" y="641"/>
                    <a:pt x="320" y="641"/>
                  </a:cubicBezTo>
                  <a:cubicBezTo>
                    <a:pt x="498" y="641"/>
                    <a:pt x="641" y="498"/>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8" name="Google Shape;14478;p34"/>
            <p:cNvSpPr/>
            <p:nvPr/>
          </p:nvSpPr>
          <p:spPr>
            <a:xfrm>
              <a:off x="3016175" y="4045500"/>
              <a:ext cx="16025" cy="16025"/>
            </a:xfrm>
            <a:custGeom>
              <a:avLst/>
              <a:gdLst/>
              <a:ahLst/>
              <a:cxnLst/>
              <a:rect l="l" t="t" r="r" b="b"/>
              <a:pathLst>
                <a:path w="641" h="641" extrusionOk="0">
                  <a:moveTo>
                    <a:pt x="320" y="0"/>
                  </a:moveTo>
                  <a:cubicBezTo>
                    <a:pt x="144" y="0"/>
                    <a:pt x="0" y="143"/>
                    <a:pt x="0" y="320"/>
                  </a:cubicBezTo>
                  <a:cubicBezTo>
                    <a:pt x="0" y="497"/>
                    <a:pt x="144" y="641"/>
                    <a:pt x="320" y="641"/>
                  </a:cubicBezTo>
                  <a:cubicBezTo>
                    <a:pt x="498" y="641"/>
                    <a:pt x="641" y="497"/>
                    <a:pt x="641" y="320"/>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9" name="Google Shape;14479;p34"/>
            <p:cNvSpPr/>
            <p:nvPr/>
          </p:nvSpPr>
          <p:spPr>
            <a:xfrm>
              <a:off x="2977100" y="4555550"/>
              <a:ext cx="16050" cy="16025"/>
            </a:xfrm>
            <a:custGeom>
              <a:avLst/>
              <a:gdLst/>
              <a:ahLst/>
              <a:cxnLst/>
              <a:rect l="l" t="t" r="r" b="b"/>
              <a:pathLst>
                <a:path w="642" h="641" extrusionOk="0">
                  <a:moveTo>
                    <a:pt x="322" y="0"/>
                  </a:moveTo>
                  <a:cubicBezTo>
                    <a:pt x="144" y="0"/>
                    <a:pt x="1" y="143"/>
                    <a:pt x="1" y="319"/>
                  </a:cubicBezTo>
                  <a:cubicBezTo>
                    <a:pt x="1" y="497"/>
                    <a:pt x="144" y="640"/>
                    <a:pt x="322" y="640"/>
                  </a:cubicBezTo>
                  <a:cubicBezTo>
                    <a:pt x="498" y="640"/>
                    <a:pt x="641" y="497"/>
                    <a:pt x="641" y="319"/>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0" name="Google Shape;14480;p34"/>
            <p:cNvSpPr/>
            <p:nvPr/>
          </p:nvSpPr>
          <p:spPr>
            <a:xfrm>
              <a:off x="2977100" y="4385500"/>
              <a:ext cx="16050" cy="16025"/>
            </a:xfrm>
            <a:custGeom>
              <a:avLst/>
              <a:gdLst/>
              <a:ahLst/>
              <a:cxnLst/>
              <a:rect l="l" t="t" r="r" b="b"/>
              <a:pathLst>
                <a:path w="642" h="641" extrusionOk="0">
                  <a:moveTo>
                    <a:pt x="322" y="0"/>
                  </a:moveTo>
                  <a:cubicBezTo>
                    <a:pt x="144" y="0"/>
                    <a:pt x="1" y="144"/>
                    <a:pt x="1" y="321"/>
                  </a:cubicBezTo>
                  <a:cubicBezTo>
                    <a:pt x="1" y="498"/>
                    <a:pt x="144" y="641"/>
                    <a:pt x="322" y="641"/>
                  </a:cubicBezTo>
                  <a:cubicBezTo>
                    <a:pt x="498" y="641"/>
                    <a:pt x="641" y="498"/>
                    <a:pt x="641" y="321"/>
                  </a:cubicBezTo>
                  <a:cubicBezTo>
                    <a:pt x="641" y="144"/>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1" name="Google Shape;14481;p34"/>
            <p:cNvSpPr/>
            <p:nvPr/>
          </p:nvSpPr>
          <p:spPr>
            <a:xfrm>
              <a:off x="2977100" y="4317500"/>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2" name="Google Shape;14482;p34"/>
            <p:cNvSpPr/>
            <p:nvPr/>
          </p:nvSpPr>
          <p:spPr>
            <a:xfrm>
              <a:off x="2977100" y="4351475"/>
              <a:ext cx="16050" cy="16050"/>
            </a:xfrm>
            <a:custGeom>
              <a:avLst/>
              <a:gdLst/>
              <a:ahLst/>
              <a:cxnLst/>
              <a:rect l="l" t="t" r="r" b="b"/>
              <a:pathLst>
                <a:path w="642" h="642" extrusionOk="0">
                  <a:moveTo>
                    <a:pt x="322" y="1"/>
                  </a:moveTo>
                  <a:cubicBezTo>
                    <a:pt x="144" y="1"/>
                    <a:pt x="1" y="145"/>
                    <a:pt x="1" y="322"/>
                  </a:cubicBezTo>
                  <a:cubicBezTo>
                    <a:pt x="1" y="498"/>
                    <a:pt x="144" y="641"/>
                    <a:pt x="322" y="641"/>
                  </a:cubicBezTo>
                  <a:cubicBezTo>
                    <a:pt x="498" y="641"/>
                    <a:pt x="641" y="498"/>
                    <a:pt x="641" y="322"/>
                  </a:cubicBezTo>
                  <a:cubicBezTo>
                    <a:pt x="641" y="147"/>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3" name="Google Shape;14483;p34"/>
            <p:cNvSpPr/>
            <p:nvPr/>
          </p:nvSpPr>
          <p:spPr>
            <a:xfrm>
              <a:off x="2977100" y="4487550"/>
              <a:ext cx="16050" cy="16025"/>
            </a:xfrm>
            <a:custGeom>
              <a:avLst/>
              <a:gdLst/>
              <a:ahLst/>
              <a:cxnLst/>
              <a:rect l="l" t="t" r="r" b="b"/>
              <a:pathLst>
                <a:path w="642" h="641" extrusionOk="0">
                  <a:moveTo>
                    <a:pt x="322" y="0"/>
                  </a:moveTo>
                  <a:cubicBezTo>
                    <a:pt x="144" y="0"/>
                    <a:pt x="1" y="143"/>
                    <a:pt x="1" y="320"/>
                  </a:cubicBezTo>
                  <a:cubicBezTo>
                    <a:pt x="1" y="498"/>
                    <a:pt x="144" y="641"/>
                    <a:pt x="322" y="641"/>
                  </a:cubicBezTo>
                  <a:cubicBezTo>
                    <a:pt x="498" y="641"/>
                    <a:pt x="641" y="498"/>
                    <a:pt x="641" y="320"/>
                  </a:cubicBezTo>
                  <a:cubicBezTo>
                    <a:pt x="641" y="143"/>
                    <a:pt x="498" y="0"/>
                    <a:pt x="322"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4" name="Google Shape;14484;p34"/>
            <p:cNvSpPr/>
            <p:nvPr/>
          </p:nvSpPr>
          <p:spPr>
            <a:xfrm>
              <a:off x="3016175" y="4181525"/>
              <a:ext cx="16025" cy="16025"/>
            </a:xfrm>
            <a:custGeom>
              <a:avLst/>
              <a:gdLst/>
              <a:ahLst/>
              <a:cxnLst/>
              <a:rect l="l" t="t" r="r" b="b"/>
              <a:pathLst>
                <a:path w="641" h="641" extrusionOk="0">
                  <a:moveTo>
                    <a:pt x="320" y="0"/>
                  </a:moveTo>
                  <a:cubicBezTo>
                    <a:pt x="144" y="0"/>
                    <a:pt x="0" y="143"/>
                    <a:pt x="0" y="321"/>
                  </a:cubicBezTo>
                  <a:cubicBezTo>
                    <a:pt x="0" y="497"/>
                    <a:pt x="144" y="641"/>
                    <a:pt x="320" y="641"/>
                  </a:cubicBezTo>
                  <a:cubicBezTo>
                    <a:pt x="498" y="641"/>
                    <a:pt x="641" y="497"/>
                    <a:pt x="641" y="321"/>
                  </a:cubicBezTo>
                  <a:cubicBezTo>
                    <a:pt x="641" y="143"/>
                    <a:pt x="498" y="0"/>
                    <a:pt x="320"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5" name="Google Shape;14485;p34"/>
            <p:cNvSpPr/>
            <p:nvPr/>
          </p:nvSpPr>
          <p:spPr>
            <a:xfrm>
              <a:off x="2977100" y="4453525"/>
              <a:ext cx="16050" cy="16050"/>
            </a:xfrm>
            <a:custGeom>
              <a:avLst/>
              <a:gdLst/>
              <a:ahLst/>
              <a:cxnLst/>
              <a:rect l="l" t="t" r="r" b="b"/>
              <a:pathLst>
                <a:path w="642" h="642" extrusionOk="0">
                  <a:moveTo>
                    <a:pt x="322" y="1"/>
                  </a:moveTo>
                  <a:cubicBezTo>
                    <a:pt x="144" y="1"/>
                    <a:pt x="1" y="144"/>
                    <a:pt x="1" y="322"/>
                  </a:cubicBezTo>
                  <a:cubicBezTo>
                    <a:pt x="1" y="498"/>
                    <a:pt x="144" y="641"/>
                    <a:pt x="322" y="641"/>
                  </a:cubicBezTo>
                  <a:cubicBezTo>
                    <a:pt x="498" y="641"/>
                    <a:pt x="641" y="498"/>
                    <a:pt x="641" y="322"/>
                  </a:cubicBezTo>
                  <a:cubicBezTo>
                    <a:pt x="641" y="144"/>
                    <a:pt x="498" y="1"/>
                    <a:pt x="322" y="1"/>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86" name="Google Shape;14486;p34"/>
          <p:cNvSpPr/>
          <p:nvPr/>
        </p:nvSpPr>
        <p:spPr>
          <a:xfrm>
            <a:off x="334200" y="291775"/>
            <a:ext cx="8475600" cy="45624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87" name="Google Shape;14487;p34"/>
          <p:cNvGrpSpPr/>
          <p:nvPr/>
        </p:nvGrpSpPr>
        <p:grpSpPr>
          <a:xfrm>
            <a:off x="104720" y="357140"/>
            <a:ext cx="470274" cy="548630"/>
            <a:chOff x="9873" y="1240062"/>
            <a:chExt cx="545434" cy="640998"/>
          </a:xfrm>
        </p:grpSpPr>
        <p:cxnSp>
          <p:nvCxnSpPr>
            <p:cNvPr id="14488" name="Google Shape;14488;p34"/>
            <p:cNvCxnSpPr>
              <a:stCxn id="14489" idx="6"/>
              <a:endCxn id="14490"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4491" name="Google Shape;14491;p34"/>
            <p:cNvGrpSpPr/>
            <p:nvPr/>
          </p:nvGrpSpPr>
          <p:grpSpPr>
            <a:xfrm rot="10800000">
              <a:off x="9873" y="1628460"/>
              <a:ext cx="252600" cy="252600"/>
              <a:chOff x="6804422" y="-316297"/>
              <a:chExt cx="252600" cy="252600"/>
            </a:xfrm>
          </p:grpSpPr>
          <p:sp>
            <p:nvSpPr>
              <p:cNvPr id="14492" name="Google Shape;14492;p34"/>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3" name="Google Shape;14493;p34"/>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94" name="Google Shape;14494;p34"/>
            <p:cNvGrpSpPr/>
            <p:nvPr/>
          </p:nvGrpSpPr>
          <p:grpSpPr>
            <a:xfrm rot="10800000">
              <a:off x="39879" y="1240062"/>
              <a:ext cx="192600" cy="192600"/>
              <a:chOff x="7291941" y="112804"/>
              <a:chExt cx="192600" cy="192600"/>
            </a:xfrm>
          </p:grpSpPr>
          <p:sp>
            <p:nvSpPr>
              <p:cNvPr id="14490" name="Google Shape;14490;p34"/>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5" name="Google Shape;14495;p34"/>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96" name="Google Shape;14496;p34"/>
            <p:cNvGrpSpPr/>
            <p:nvPr/>
          </p:nvGrpSpPr>
          <p:grpSpPr>
            <a:xfrm rot="10800000">
              <a:off x="295808" y="1422120"/>
              <a:ext cx="259500" cy="259500"/>
              <a:chOff x="6969112" y="-17269"/>
              <a:chExt cx="259500" cy="259500"/>
            </a:xfrm>
          </p:grpSpPr>
          <p:sp>
            <p:nvSpPr>
              <p:cNvPr id="14489" name="Google Shape;14489;p34"/>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7" name="Google Shape;14497;p34"/>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498" name="Google Shape;14498;p34"/>
            <p:cNvCxnSpPr>
              <a:stCxn id="14492" idx="3"/>
              <a:endCxn id="14489"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469675"/>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425514"/>
            <a:ext cx="7704000" cy="457200"/>
          </a:xfrm>
          <a:prstGeom prst="rect">
            <a:avLst/>
          </a:prstGeom>
          <a:noFill/>
          <a:ln>
            <a:noFill/>
          </a:ln>
        </p:spPr>
        <p:txBody>
          <a:bodyPr spcFirstLastPara="1" wrap="square" lIns="91425" tIns="45700" rIns="91425" bIns="91425" anchor="t" anchorCtr="0">
            <a:noAutofit/>
          </a:bodyPr>
          <a:lstStyle>
            <a:lvl1pPr lvl="0"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1pPr>
            <a:lvl2pPr lvl="1"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2pPr>
            <a:lvl3pPr lvl="2"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3pPr>
            <a:lvl4pPr lvl="3"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4pPr>
            <a:lvl5pPr lvl="4"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5pPr>
            <a:lvl6pPr lvl="5"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6pPr>
            <a:lvl7pPr lvl="6"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7pPr>
            <a:lvl8pPr lvl="7"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8pPr>
            <a:lvl9pPr lvl="8" rtl="0">
              <a:lnSpc>
                <a:spcPct val="100000"/>
              </a:lnSpc>
              <a:spcBef>
                <a:spcPts val="0"/>
              </a:spcBef>
              <a:spcAft>
                <a:spcPts val="0"/>
              </a:spcAft>
              <a:buClr>
                <a:schemeClr val="dk1"/>
              </a:buClr>
              <a:buSzPts val="2500"/>
              <a:buFont typeface="Hammersmith One"/>
              <a:buNone/>
              <a:defRPr sz="2500">
                <a:solidFill>
                  <a:schemeClr val="dk1"/>
                </a:solidFill>
                <a:latin typeface="Hammersmith One"/>
                <a:ea typeface="Hammersmith One"/>
                <a:cs typeface="Hammersmith One"/>
                <a:sym typeface="Hammersmith One"/>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bel"/>
              <a:buChar char="●"/>
              <a:defRPr>
                <a:solidFill>
                  <a:schemeClr val="dk1"/>
                </a:solidFill>
                <a:latin typeface="Abel"/>
                <a:ea typeface="Abel"/>
                <a:cs typeface="Abel"/>
                <a:sym typeface="Abel"/>
              </a:defRPr>
            </a:lvl1pPr>
            <a:lvl2pPr marL="914400" lvl="1"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2pPr>
            <a:lvl3pPr marL="1371600" lvl="2"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3pPr>
            <a:lvl4pPr marL="1828800" lvl="3"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4pPr>
            <a:lvl5pPr marL="2286000" lvl="4"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5pPr>
            <a:lvl6pPr marL="2743200" lvl="5"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6pPr>
            <a:lvl7pPr marL="3200400" lvl="6"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7pPr>
            <a:lvl8pPr marL="3657600" lvl="7"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8pPr>
            <a:lvl9pPr marL="4114800" lvl="8" indent="-317500">
              <a:lnSpc>
                <a:spcPct val="100000"/>
              </a:lnSpc>
              <a:spcBef>
                <a:spcPts val="1600"/>
              </a:spcBef>
              <a:spcAft>
                <a:spcPts val="1600"/>
              </a:spcAft>
              <a:buClr>
                <a:schemeClr val="dk1"/>
              </a:buClr>
              <a:buSzPts val="1400"/>
              <a:buFont typeface="Abel"/>
              <a:buChar char="■"/>
              <a:defRPr>
                <a:solidFill>
                  <a:schemeClr val="dk1"/>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5" r:id="rId5"/>
    <p:sldLayoutId id="2147483658" r:id="rId6"/>
    <p:sldLayoutId id="2147483663" r:id="rId7"/>
    <p:sldLayoutId id="2147483669" r:id="rId8"/>
    <p:sldLayoutId id="2147483671" r:id="rId9"/>
    <p:sldLayoutId id="2147483679" r:id="rId10"/>
    <p:sldLayoutId id="2147483680" r:id="rId11"/>
    <p:sldLayoutId id="2147483684"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7.jpe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png"/><Relationship Id="rId5" Type="http://schemas.microsoft.com/office/2007/relationships/hdphoto" Target="../media/hdphoto4.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508"/>
        <p:cNvGrpSpPr/>
        <p:nvPr/>
      </p:nvGrpSpPr>
      <p:grpSpPr>
        <a:xfrm>
          <a:off x="0" y="0"/>
          <a:ext cx="0" cy="0"/>
          <a:chOff x="0" y="0"/>
          <a:chExt cx="0" cy="0"/>
        </a:xfrm>
      </p:grpSpPr>
      <p:sp>
        <p:nvSpPr>
          <p:cNvPr id="14509" name="Google Shape;14509;p38"/>
          <p:cNvSpPr txBox="1">
            <a:spLocks noGrp="1"/>
          </p:cNvSpPr>
          <p:nvPr>
            <p:ph type="ctrTitle"/>
          </p:nvPr>
        </p:nvSpPr>
        <p:spPr>
          <a:xfrm>
            <a:off x="325325" y="1211454"/>
            <a:ext cx="8470500" cy="1727139"/>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91425" tIns="45700" rIns="91425" bIns="91425" anchor="ctr" anchorCtr="0">
            <a:noAutofit/>
          </a:bodyPr>
          <a:lstStyle/>
          <a:p>
            <a:pPr lvl="0"/>
            <a:r>
              <a:rPr lang="en-US" dirty="0" smtClean="0">
                <a:solidFill>
                  <a:schemeClr val="dk1"/>
                </a:solidFill>
              </a:rPr>
              <a:t/>
            </a:r>
            <a:br>
              <a:rPr lang="en-US" dirty="0" smtClean="0">
                <a:solidFill>
                  <a:schemeClr val="dk1"/>
                </a:solidFill>
              </a:rPr>
            </a:br>
            <a:r>
              <a:rPr lang="vi-VN" sz="2800" b="1" dirty="0" smtClean="0">
                <a:solidFill>
                  <a:schemeClr val="dk1"/>
                </a:solidFill>
                <a:latin typeface="+mj-lt"/>
              </a:rPr>
              <a:t>CHƯƠNG </a:t>
            </a:r>
            <a:r>
              <a:rPr lang="vi-VN" sz="2800" b="1" dirty="0">
                <a:solidFill>
                  <a:schemeClr val="dk1"/>
                </a:solidFill>
                <a:latin typeface="+mj-lt"/>
              </a:rPr>
              <a:t>II : PHÂN TỬ - LIÊN KẾT HÓA HỌC</a:t>
            </a:r>
            <a:br>
              <a:rPr lang="vi-VN" sz="2800" b="1" dirty="0">
                <a:solidFill>
                  <a:schemeClr val="dk1"/>
                </a:solidFill>
                <a:latin typeface="+mj-lt"/>
              </a:rPr>
            </a:br>
            <a:r>
              <a:rPr lang="vi-VN" sz="2800" b="1" dirty="0">
                <a:solidFill>
                  <a:srgbClr val="FF0000"/>
                </a:solidFill>
                <a:latin typeface="+mj-lt"/>
              </a:rPr>
              <a:t>BÀI 6: GIỚI THIỆU VỀ LIÊN KẾT HÓA HỌC</a:t>
            </a:r>
            <a:r>
              <a:rPr lang="vi-VN" sz="2800" b="1">
                <a:solidFill>
                  <a:srgbClr val="FF0000"/>
                </a:solidFill>
                <a:latin typeface="+mj-lt"/>
              </a:rPr>
              <a:t/>
            </a:r>
            <a:br>
              <a:rPr lang="vi-VN" sz="2800" b="1">
                <a:solidFill>
                  <a:srgbClr val="FF0000"/>
                </a:solidFill>
                <a:latin typeface="+mj-lt"/>
              </a:rPr>
            </a:br>
            <a:r>
              <a:rPr lang="en-US" sz="2800" b="1" smtClean="0">
                <a:solidFill>
                  <a:srgbClr val="FF0000"/>
                </a:solidFill>
                <a:latin typeface="+mj-lt"/>
              </a:rPr>
              <a:t>TIẾT 103</a:t>
            </a:r>
            <a:endParaRPr lang="vi-VN" b="1" dirty="0">
              <a:solidFill>
                <a:srgbClr val="FF0000"/>
              </a:solidFill>
              <a:latin typeface="+mj-lt"/>
            </a:endParaRPr>
          </a:p>
        </p:txBody>
      </p:sp>
      <p:grpSp>
        <p:nvGrpSpPr>
          <p:cNvPr id="14512" name="Google Shape;14512;p38"/>
          <p:cNvGrpSpPr/>
          <p:nvPr/>
        </p:nvGrpSpPr>
        <p:grpSpPr>
          <a:xfrm rot="10800000">
            <a:off x="8422062" y="309796"/>
            <a:ext cx="680167" cy="621792"/>
            <a:chOff x="6804466" y="-316297"/>
            <a:chExt cx="680167" cy="621792"/>
          </a:xfrm>
        </p:grpSpPr>
        <p:cxnSp>
          <p:nvCxnSpPr>
            <p:cNvPr id="14513" name="Google Shape;14513;p38"/>
            <p:cNvCxnSpPr>
              <a:stCxn id="14514" idx="5"/>
              <a:endCxn id="14515" idx="1"/>
            </p:cNvCxnSpPr>
            <p:nvPr/>
          </p:nvCxnSpPr>
          <p:spPr>
            <a:xfrm>
              <a:off x="6966929" y="-100831"/>
              <a:ext cx="123000" cy="185100"/>
            </a:xfrm>
            <a:prstGeom prst="straightConnector1">
              <a:avLst/>
            </a:prstGeom>
            <a:noFill/>
            <a:ln w="19050" cap="flat" cmpd="sng">
              <a:solidFill>
                <a:schemeClr val="dk1"/>
              </a:solidFill>
              <a:prstDash val="solid"/>
              <a:round/>
              <a:headEnd type="none" w="med" len="med"/>
              <a:tailEnd type="none" w="med" len="med"/>
            </a:ln>
          </p:spPr>
        </p:cxnSp>
        <p:cxnSp>
          <p:nvCxnSpPr>
            <p:cNvPr id="14516" name="Google Shape;14516;p38"/>
            <p:cNvCxnSpPr>
              <a:stCxn id="14517" idx="6"/>
              <a:endCxn id="14518" idx="2"/>
            </p:cNvCxnSpPr>
            <p:nvPr/>
          </p:nvCxnSpPr>
          <p:spPr>
            <a:xfrm>
              <a:off x="7184439" y="156868"/>
              <a:ext cx="174000" cy="52200"/>
            </a:xfrm>
            <a:prstGeom prst="straightConnector1">
              <a:avLst/>
            </a:prstGeom>
            <a:noFill/>
            <a:ln w="19050" cap="flat" cmpd="sng">
              <a:solidFill>
                <a:schemeClr val="dk1"/>
              </a:solidFill>
              <a:prstDash val="solid"/>
              <a:round/>
              <a:headEnd type="none" w="med" len="med"/>
              <a:tailEnd type="none" w="med" len="med"/>
            </a:ln>
          </p:spPr>
        </p:cxnSp>
        <p:grpSp>
          <p:nvGrpSpPr>
            <p:cNvPr id="14519" name="Google Shape;14519;p38"/>
            <p:cNvGrpSpPr/>
            <p:nvPr/>
          </p:nvGrpSpPr>
          <p:grpSpPr>
            <a:xfrm>
              <a:off x="6804466" y="-316297"/>
              <a:ext cx="252434" cy="252434"/>
              <a:chOff x="6804466" y="-316297"/>
              <a:chExt cx="252434" cy="252434"/>
            </a:xfrm>
          </p:grpSpPr>
          <p:sp>
            <p:nvSpPr>
              <p:cNvPr id="14514" name="Google Shape;14514;p38"/>
              <p:cNvSpPr/>
              <p:nvPr/>
            </p:nvSpPr>
            <p:spPr>
              <a:xfrm rot="1373782">
                <a:off x="6834354" y="-286409"/>
                <a:ext cx="192657" cy="192657"/>
              </a:xfrm>
              <a:prstGeom prst="ellipse">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0" name="Google Shape;14520;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21" name="Google Shape;14521;p38"/>
            <p:cNvGrpSpPr/>
            <p:nvPr/>
          </p:nvGrpSpPr>
          <p:grpSpPr>
            <a:xfrm>
              <a:off x="7291941" y="112804"/>
              <a:ext cx="192691" cy="192691"/>
              <a:chOff x="7291941" y="112804"/>
              <a:chExt cx="192691" cy="192691"/>
            </a:xfrm>
          </p:grpSpPr>
          <p:sp>
            <p:nvSpPr>
              <p:cNvPr id="14522" name="Google Shape;14522;p38"/>
              <p:cNvSpPr/>
              <p:nvPr/>
            </p:nvSpPr>
            <p:spPr>
              <a:xfrm>
                <a:off x="7291941" y="112804"/>
                <a:ext cx="192691" cy="192691"/>
              </a:xfrm>
              <a:prstGeom prst="ellipse">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3" name="Google Shape;14523;p38"/>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24" name="Google Shape;14524;p38"/>
            <p:cNvGrpSpPr/>
            <p:nvPr/>
          </p:nvGrpSpPr>
          <p:grpSpPr>
            <a:xfrm>
              <a:off x="6969033" y="-17269"/>
              <a:ext cx="259696" cy="259696"/>
              <a:chOff x="6969033" y="-17269"/>
              <a:chExt cx="259696" cy="259696"/>
            </a:xfrm>
          </p:grpSpPr>
          <p:sp>
            <p:nvSpPr>
              <p:cNvPr id="14517" name="Google Shape;14517;p38"/>
              <p:cNvSpPr/>
              <p:nvPr/>
            </p:nvSpPr>
            <p:spPr>
              <a:xfrm rot="1642122">
                <a:off x="7002539" y="16236"/>
                <a:ext cx="192684" cy="192684"/>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5" name="Google Shape;14525;p38"/>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526" name="Google Shape;14526;p38"/>
          <p:cNvGrpSpPr/>
          <p:nvPr/>
        </p:nvGrpSpPr>
        <p:grpSpPr>
          <a:xfrm>
            <a:off x="339129" y="309806"/>
            <a:ext cx="1348426" cy="1070861"/>
            <a:chOff x="343354" y="291781"/>
            <a:chExt cx="1348426" cy="1070861"/>
          </a:xfrm>
        </p:grpSpPr>
        <p:cxnSp>
          <p:nvCxnSpPr>
            <p:cNvPr id="14527" name="Google Shape;14527;p38"/>
            <p:cNvCxnSpPr/>
            <p:nvPr/>
          </p:nvCxnSpPr>
          <p:spPr>
            <a:xfrm flipH="1">
              <a:off x="564642" y="847623"/>
              <a:ext cx="477900" cy="99600"/>
            </a:xfrm>
            <a:prstGeom prst="straightConnector1">
              <a:avLst/>
            </a:prstGeom>
            <a:noFill/>
            <a:ln w="19050" cap="flat" cmpd="sng">
              <a:solidFill>
                <a:schemeClr val="dk1"/>
              </a:solidFill>
              <a:prstDash val="solid"/>
              <a:round/>
              <a:headEnd type="none" w="med" len="med"/>
              <a:tailEnd type="none" w="med" len="med"/>
            </a:ln>
          </p:spPr>
        </p:cxnSp>
        <p:cxnSp>
          <p:nvCxnSpPr>
            <p:cNvPr id="14528" name="Google Shape;14528;p38"/>
            <p:cNvCxnSpPr>
              <a:stCxn id="14529" idx="6"/>
              <a:endCxn id="14530" idx="2"/>
            </p:cNvCxnSpPr>
            <p:nvPr/>
          </p:nvCxnSpPr>
          <p:spPr>
            <a:xfrm flipH="1">
              <a:off x="439781" y="1041798"/>
              <a:ext cx="52200" cy="174000"/>
            </a:xfrm>
            <a:prstGeom prst="straightConnector1">
              <a:avLst/>
            </a:prstGeom>
            <a:noFill/>
            <a:ln w="19050" cap="flat" cmpd="sng">
              <a:solidFill>
                <a:schemeClr val="dk1"/>
              </a:solidFill>
              <a:prstDash val="solid"/>
              <a:round/>
              <a:headEnd type="none" w="med" len="med"/>
              <a:tailEnd type="none" w="med" len="med"/>
            </a:ln>
          </p:spPr>
        </p:cxnSp>
        <p:grpSp>
          <p:nvGrpSpPr>
            <p:cNvPr id="14531" name="Google Shape;14531;p38"/>
            <p:cNvGrpSpPr/>
            <p:nvPr/>
          </p:nvGrpSpPr>
          <p:grpSpPr>
            <a:xfrm rot="5400000">
              <a:off x="752993" y="639922"/>
              <a:ext cx="530363" cy="530363"/>
              <a:chOff x="6804466" y="-316297"/>
              <a:chExt cx="252434" cy="252434"/>
            </a:xfrm>
          </p:grpSpPr>
          <p:sp>
            <p:nvSpPr>
              <p:cNvPr id="14532" name="Google Shape;14532;p38"/>
              <p:cNvSpPr/>
              <p:nvPr/>
            </p:nvSpPr>
            <p:spPr>
              <a:xfrm rot="1373782">
                <a:off x="6834354" y="-286409"/>
                <a:ext cx="192657" cy="192657"/>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3" name="Google Shape;14533;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34" name="Google Shape;14534;p38"/>
            <p:cNvGrpSpPr/>
            <p:nvPr/>
          </p:nvGrpSpPr>
          <p:grpSpPr>
            <a:xfrm rot="5400000">
              <a:off x="343354" y="1149300"/>
              <a:ext cx="192691" cy="192691"/>
              <a:chOff x="7291941" y="112804"/>
              <a:chExt cx="192691" cy="192691"/>
            </a:xfrm>
          </p:grpSpPr>
          <p:sp>
            <p:nvSpPr>
              <p:cNvPr id="14535" name="Google Shape;14535;p38"/>
              <p:cNvSpPr/>
              <p:nvPr/>
            </p:nvSpPr>
            <p:spPr>
              <a:xfrm>
                <a:off x="7291941" y="112804"/>
                <a:ext cx="192691" cy="192691"/>
              </a:xfrm>
              <a:prstGeom prst="ellipse">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6" name="Google Shape;14536;p38"/>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37" name="Google Shape;14537;p38"/>
            <p:cNvGrpSpPr/>
            <p:nvPr/>
          </p:nvGrpSpPr>
          <p:grpSpPr>
            <a:xfrm rot="5400000">
              <a:off x="406422" y="826392"/>
              <a:ext cx="259696" cy="259696"/>
              <a:chOff x="6969033" y="-17269"/>
              <a:chExt cx="259696" cy="259696"/>
            </a:xfrm>
          </p:grpSpPr>
          <p:sp>
            <p:nvSpPr>
              <p:cNvPr id="14529" name="Google Shape;14529;p38"/>
              <p:cNvSpPr/>
              <p:nvPr/>
            </p:nvSpPr>
            <p:spPr>
              <a:xfrm rot="1642122">
                <a:off x="7002539" y="16236"/>
                <a:ext cx="192684" cy="192684"/>
              </a:xfrm>
              <a:prstGeom prst="ellipse">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8" name="Google Shape;14538;p38"/>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4"/>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39" name="Google Shape;14539;p38"/>
            <p:cNvGrpSpPr/>
            <p:nvPr/>
          </p:nvGrpSpPr>
          <p:grpSpPr>
            <a:xfrm rot="5400000">
              <a:off x="1326029" y="996891"/>
              <a:ext cx="365751" cy="365751"/>
              <a:chOff x="6804466" y="-316297"/>
              <a:chExt cx="252434" cy="252434"/>
            </a:xfrm>
          </p:grpSpPr>
          <p:sp>
            <p:nvSpPr>
              <p:cNvPr id="14540" name="Google Shape;14540;p38"/>
              <p:cNvSpPr/>
              <p:nvPr/>
            </p:nvSpPr>
            <p:spPr>
              <a:xfrm rot="1373782">
                <a:off x="6834354" y="-286409"/>
                <a:ext cx="192657" cy="192657"/>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1" name="Google Shape;14541;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542" name="Google Shape;14542;p38"/>
            <p:cNvCxnSpPr>
              <a:stCxn id="14532" idx="0"/>
              <a:endCxn id="14540" idx="4"/>
            </p:cNvCxnSpPr>
            <p:nvPr/>
          </p:nvCxnSpPr>
          <p:spPr>
            <a:xfrm>
              <a:off x="1204615" y="983845"/>
              <a:ext cx="175800" cy="141600"/>
            </a:xfrm>
            <a:prstGeom prst="straightConnector1">
              <a:avLst/>
            </a:prstGeom>
            <a:noFill/>
            <a:ln w="19050" cap="flat" cmpd="sng">
              <a:solidFill>
                <a:schemeClr val="dk1"/>
              </a:solidFill>
              <a:prstDash val="solid"/>
              <a:round/>
              <a:headEnd type="none" w="med" len="med"/>
              <a:tailEnd type="none" w="med" len="med"/>
            </a:ln>
          </p:spPr>
        </p:cxnSp>
        <p:grpSp>
          <p:nvGrpSpPr>
            <p:cNvPr id="14543" name="Google Shape;14543;p38"/>
            <p:cNvGrpSpPr/>
            <p:nvPr/>
          </p:nvGrpSpPr>
          <p:grpSpPr>
            <a:xfrm rot="5400000">
              <a:off x="1055710" y="291781"/>
              <a:ext cx="274320" cy="274320"/>
              <a:chOff x="6804466" y="-316297"/>
              <a:chExt cx="252434" cy="252434"/>
            </a:xfrm>
          </p:grpSpPr>
          <p:sp>
            <p:nvSpPr>
              <p:cNvPr id="14544" name="Google Shape;14544;p38"/>
              <p:cNvSpPr/>
              <p:nvPr/>
            </p:nvSpPr>
            <p:spPr>
              <a:xfrm rot="1373782">
                <a:off x="6834354" y="-286409"/>
                <a:ext cx="192657" cy="192657"/>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5" name="Google Shape;14545;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l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546" name="Google Shape;14546;p38"/>
            <p:cNvCxnSpPr>
              <a:stCxn id="14532" idx="2"/>
              <a:endCxn id="14544" idx="6"/>
            </p:cNvCxnSpPr>
            <p:nvPr/>
          </p:nvCxnSpPr>
          <p:spPr>
            <a:xfrm rot="10800000" flipH="1">
              <a:off x="1096916" y="525464"/>
              <a:ext cx="55200" cy="193200"/>
            </a:xfrm>
            <a:prstGeom prst="straightConnector1">
              <a:avLst/>
            </a:prstGeom>
            <a:noFill/>
            <a:ln w="19050" cap="flat" cmpd="sng">
              <a:solidFill>
                <a:schemeClr val="dk1"/>
              </a:solidFill>
              <a:prstDash val="solid"/>
              <a:round/>
              <a:headEnd type="none" w="med" len="med"/>
              <a:tailEnd type="none" w="med" len="med"/>
            </a:ln>
          </p:spPr>
        </p:cxnSp>
      </p:grpSp>
      <p:grpSp>
        <p:nvGrpSpPr>
          <p:cNvPr id="14547" name="Google Shape;14547;p38"/>
          <p:cNvGrpSpPr/>
          <p:nvPr/>
        </p:nvGrpSpPr>
        <p:grpSpPr>
          <a:xfrm rot="1800044">
            <a:off x="530588" y="3994978"/>
            <a:ext cx="680152" cy="621778"/>
            <a:chOff x="6804466" y="-316297"/>
            <a:chExt cx="680167" cy="621792"/>
          </a:xfrm>
        </p:grpSpPr>
        <p:cxnSp>
          <p:nvCxnSpPr>
            <p:cNvPr id="14548" name="Google Shape;14548;p38"/>
            <p:cNvCxnSpPr>
              <a:stCxn id="14549" idx="5"/>
              <a:endCxn id="14550" idx="1"/>
            </p:cNvCxnSpPr>
            <p:nvPr/>
          </p:nvCxnSpPr>
          <p:spPr>
            <a:xfrm rot="-1793934">
              <a:off x="7021508" y="-119170"/>
              <a:ext cx="13842" cy="221777"/>
            </a:xfrm>
            <a:prstGeom prst="straightConnector1">
              <a:avLst/>
            </a:prstGeom>
            <a:noFill/>
            <a:ln w="19050" cap="flat" cmpd="sng">
              <a:solidFill>
                <a:schemeClr val="dk1"/>
              </a:solidFill>
              <a:prstDash val="solid"/>
              <a:round/>
              <a:headEnd type="none" w="med" len="med"/>
              <a:tailEnd type="none" w="med" len="med"/>
            </a:ln>
          </p:spPr>
        </p:cxnSp>
        <p:cxnSp>
          <p:nvCxnSpPr>
            <p:cNvPr id="14551" name="Google Shape;14551;p38"/>
            <p:cNvCxnSpPr>
              <a:stCxn id="14552" idx="6"/>
              <a:endCxn id="14553" idx="2"/>
            </p:cNvCxnSpPr>
            <p:nvPr/>
          </p:nvCxnSpPr>
          <p:spPr>
            <a:xfrm rot="-1801102">
              <a:off x="7209223" y="116770"/>
              <a:ext cx="124731" cy="132397"/>
            </a:xfrm>
            <a:prstGeom prst="straightConnector1">
              <a:avLst/>
            </a:prstGeom>
            <a:noFill/>
            <a:ln w="19050" cap="flat" cmpd="sng">
              <a:solidFill>
                <a:schemeClr val="dk1"/>
              </a:solidFill>
              <a:prstDash val="solid"/>
              <a:round/>
              <a:headEnd type="none" w="med" len="med"/>
              <a:tailEnd type="none" w="med" len="med"/>
            </a:ln>
          </p:spPr>
        </p:cxnSp>
        <p:grpSp>
          <p:nvGrpSpPr>
            <p:cNvPr id="14554" name="Google Shape;14554;p38"/>
            <p:cNvGrpSpPr/>
            <p:nvPr/>
          </p:nvGrpSpPr>
          <p:grpSpPr>
            <a:xfrm>
              <a:off x="6804466" y="-316297"/>
              <a:ext cx="252434" cy="252434"/>
              <a:chOff x="6804466" y="-316297"/>
              <a:chExt cx="252434" cy="252434"/>
            </a:xfrm>
          </p:grpSpPr>
          <p:sp>
            <p:nvSpPr>
              <p:cNvPr id="14549" name="Google Shape;14549;p38"/>
              <p:cNvSpPr/>
              <p:nvPr/>
            </p:nvSpPr>
            <p:spPr>
              <a:xfrm rot="1373782">
                <a:off x="6834354" y="-286409"/>
                <a:ext cx="192657" cy="192657"/>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5" name="Google Shape;14555;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56" name="Google Shape;14556;p38"/>
            <p:cNvGrpSpPr/>
            <p:nvPr/>
          </p:nvGrpSpPr>
          <p:grpSpPr>
            <a:xfrm>
              <a:off x="7291941" y="112804"/>
              <a:ext cx="192691" cy="192691"/>
              <a:chOff x="7291941" y="112804"/>
              <a:chExt cx="192691" cy="192691"/>
            </a:xfrm>
          </p:grpSpPr>
          <p:sp>
            <p:nvSpPr>
              <p:cNvPr id="14557" name="Google Shape;14557;p38"/>
              <p:cNvSpPr/>
              <p:nvPr/>
            </p:nvSpPr>
            <p:spPr>
              <a:xfrm>
                <a:off x="7291941" y="112804"/>
                <a:ext cx="192691" cy="192691"/>
              </a:xfrm>
              <a:prstGeom prst="ellipse">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8" name="Google Shape;14558;p38"/>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59" name="Google Shape;14559;p38"/>
            <p:cNvGrpSpPr/>
            <p:nvPr/>
          </p:nvGrpSpPr>
          <p:grpSpPr>
            <a:xfrm>
              <a:off x="6969033" y="-17269"/>
              <a:ext cx="259696" cy="259696"/>
              <a:chOff x="6969033" y="-17269"/>
              <a:chExt cx="259696" cy="259696"/>
            </a:xfrm>
          </p:grpSpPr>
          <p:sp>
            <p:nvSpPr>
              <p:cNvPr id="14552" name="Google Shape;14552;p38"/>
              <p:cNvSpPr/>
              <p:nvPr/>
            </p:nvSpPr>
            <p:spPr>
              <a:xfrm rot="1642122">
                <a:off x="7002539" y="16236"/>
                <a:ext cx="192684" cy="192684"/>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0" name="Google Shape;14560;p38"/>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561" name="Google Shape;14561;p38"/>
          <p:cNvGrpSpPr/>
          <p:nvPr/>
        </p:nvGrpSpPr>
        <p:grpSpPr>
          <a:xfrm rot="9900040">
            <a:off x="7553766" y="3886474"/>
            <a:ext cx="1348386" cy="1070829"/>
            <a:chOff x="343354" y="291781"/>
            <a:chExt cx="1348426" cy="1070861"/>
          </a:xfrm>
        </p:grpSpPr>
        <p:cxnSp>
          <p:nvCxnSpPr>
            <p:cNvPr id="14562" name="Google Shape;14562;p38"/>
            <p:cNvCxnSpPr/>
            <p:nvPr/>
          </p:nvCxnSpPr>
          <p:spPr>
            <a:xfrm rot="900154" flipH="1">
              <a:off x="585715" y="787465"/>
              <a:ext cx="435753" cy="219915"/>
            </a:xfrm>
            <a:prstGeom prst="straightConnector1">
              <a:avLst/>
            </a:prstGeom>
            <a:noFill/>
            <a:ln w="19050" cap="flat" cmpd="sng">
              <a:solidFill>
                <a:schemeClr val="dk1"/>
              </a:solidFill>
              <a:prstDash val="solid"/>
              <a:round/>
              <a:headEnd type="none" w="med" len="med"/>
              <a:tailEnd type="none" w="med" len="med"/>
            </a:ln>
          </p:spPr>
        </p:cxnSp>
        <p:cxnSp>
          <p:nvCxnSpPr>
            <p:cNvPr id="14563" name="Google Shape;14563;p38"/>
            <p:cNvCxnSpPr>
              <a:stCxn id="14564" idx="6"/>
              <a:endCxn id="14565" idx="2"/>
            </p:cNvCxnSpPr>
            <p:nvPr/>
          </p:nvCxnSpPr>
          <p:spPr>
            <a:xfrm rot="931447" flipH="1">
              <a:off x="462928" y="1037943"/>
              <a:ext cx="5604" cy="181710"/>
            </a:xfrm>
            <a:prstGeom prst="straightConnector1">
              <a:avLst/>
            </a:prstGeom>
            <a:noFill/>
            <a:ln w="19050" cap="flat" cmpd="sng">
              <a:solidFill>
                <a:schemeClr val="dk1"/>
              </a:solidFill>
              <a:prstDash val="solid"/>
              <a:round/>
              <a:headEnd type="none" w="med" len="med"/>
              <a:tailEnd type="none" w="med" len="med"/>
            </a:ln>
          </p:spPr>
        </p:cxnSp>
        <p:grpSp>
          <p:nvGrpSpPr>
            <p:cNvPr id="14566" name="Google Shape;14566;p38"/>
            <p:cNvGrpSpPr/>
            <p:nvPr/>
          </p:nvGrpSpPr>
          <p:grpSpPr>
            <a:xfrm rot="5400000">
              <a:off x="752993" y="639922"/>
              <a:ext cx="530363" cy="530363"/>
              <a:chOff x="6804466" y="-316297"/>
              <a:chExt cx="252434" cy="252434"/>
            </a:xfrm>
          </p:grpSpPr>
          <p:sp>
            <p:nvSpPr>
              <p:cNvPr id="14567" name="Google Shape;14567;p38"/>
              <p:cNvSpPr/>
              <p:nvPr/>
            </p:nvSpPr>
            <p:spPr>
              <a:xfrm rot="1373782">
                <a:off x="6834354" y="-286409"/>
                <a:ext cx="192657" cy="192657"/>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8" name="Google Shape;14568;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69" name="Google Shape;14569;p38"/>
            <p:cNvGrpSpPr/>
            <p:nvPr/>
          </p:nvGrpSpPr>
          <p:grpSpPr>
            <a:xfrm rot="5400000">
              <a:off x="343354" y="1149300"/>
              <a:ext cx="192691" cy="192691"/>
              <a:chOff x="7291941" y="112804"/>
              <a:chExt cx="192691" cy="192691"/>
            </a:xfrm>
          </p:grpSpPr>
          <p:sp>
            <p:nvSpPr>
              <p:cNvPr id="14570" name="Google Shape;14570;p38"/>
              <p:cNvSpPr/>
              <p:nvPr/>
            </p:nvSpPr>
            <p:spPr>
              <a:xfrm>
                <a:off x="7291941" y="112804"/>
                <a:ext cx="192691" cy="192691"/>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1" name="Google Shape;14571;p38"/>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72" name="Google Shape;14572;p38"/>
            <p:cNvGrpSpPr/>
            <p:nvPr/>
          </p:nvGrpSpPr>
          <p:grpSpPr>
            <a:xfrm rot="5400000">
              <a:off x="406422" y="826392"/>
              <a:ext cx="259696" cy="259696"/>
              <a:chOff x="6969033" y="-17269"/>
              <a:chExt cx="259696" cy="259696"/>
            </a:xfrm>
          </p:grpSpPr>
          <p:sp>
            <p:nvSpPr>
              <p:cNvPr id="14564" name="Google Shape;14564;p38"/>
              <p:cNvSpPr/>
              <p:nvPr/>
            </p:nvSpPr>
            <p:spPr>
              <a:xfrm rot="1642122">
                <a:off x="7002539" y="16236"/>
                <a:ext cx="192684" cy="192684"/>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3" name="Google Shape;14573;p38"/>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4"/>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74" name="Google Shape;14574;p38"/>
            <p:cNvGrpSpPr/>
            <p:nvPr/>
          </p:nvGrpSpPr>
          <p:grpSpPr>
            <a:xfrm rot="5400000">
              <a:off x="1326029" y="996891"/>
              <a:ext cx="365751" cy="365751"/>
              <a:chOff x="6804466" y="-316297"/>
              <a:chExt cx="252434" cy="252434"/>
            </a:xfrm>
          </p:grpSpPr>
          <p:sp>
            <p:nvSpPr>
              <p:cNvPr id="14575" name="Google Shape;14575;p38"/>
              <p:cNvSpPr/>
              <p:nvPr/>
            </p:nvSpPr>
            <p:spPr>
              <a:xfrm rot="1373782">
                <a:off x="6834354" y="-286409"/>
                <a:ext cx="192657" cy="192657"/>
              </a:xfrm>
              <a:prstGeom prst="ellipse">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6" name="Google Shape;14576;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577" name="Google Shape;14577;p38"/>
            <p:cNvCxnSpPr>
              <a:stCxn id="14567" idx="0"/>
              <a:endCxn id="14575" idx="4"/>
            </p:cNvCxnSpPr>
            <p:nvPr/>
          </p:nvCxnSpPr>
          <p:spPr>
            <a:xfrm rot="900395">
              <a:off x="1189248" y="1008981"/>
              <a:ext cx="206233" cy="91329"/>
            </a:xfrm>
            <a:prstGeom prst="straightConnector1">
              <a:avLst/>
            </a:prstGeom>
            <a:noFill/>
            <a:ln w="19050" cap="flat" cmpd="sng">
              <a:solidFill>
                <a:srgbClr val="434343"/>
              </a:solidFill>
              <a:prstDash val="solid"/>
              <a:round/>
              <a:headEnd type="none" w="med" len="med"/>
              <a:tailEnd type="none" w="med" len="med"/>
            </a:ln>
          </p:spPr>
        </p:cxnSp>
        <p:grpSp>
          <p:nvGrpSpPr>
            <p:cNvPr id="14578" name="Google Shape;14578;p38"/>
            <p:cNvGrpSpPr/>
            <p:nvPr/>
          </p:nvGrpSpPr>
          <p:grpSpPr>
            <a:xfrm rot="5400000">
              <a:off x="1055710" y="291781"/>
              <a:ext cx="274320" cy="274320"/>
              <a:chOff x="6804466" y="-316297"/>
              <a:chExt cx="252434" cy="252434"/>
            </a:xfrm>
          </p:grpSpPr>
          <p:sp>
            <p:nvSpPr>
              <p:cNvPr id="14579" name="Google Shape;14579;p38"/>
              <p:cNvSpPr/>
              <p:nvPr/>
            </p:nvSpPr>
            <p:spPr>
              <a:xfrm rot="1373782">
                <a:off x="6834354" y="-286409"/>
                <a:ext cx="192657" cy="19265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0" name="Google Shape;14580;p38"/>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l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581" name="Google Shape;14581;p38"/>
            <p:cNvCxnSpPr>
              <a:stCxn id="14567" idx="2"/>
              <a:endCxn id="14579" idx="6"/>
            </p:cNvCxnSpPr>
            <p:nvPr/>
          </p:nvCxnSpPr>
          <p:spPr>
            <a:xfrm rot="-9884693" flipH="1">
              <a:off x="1122806" y="521604"/>
              <a:ext cx="3421" cy="200919"/>
            </a:xfrm>
            <a:prstGeom prst="straightConnector1">
              <a:avLst/>
            </a:prstGeom>
            <a:noFill/>
            <a:ln w="19050" cap="flat" cmpd="sng">
              <a:solidFill>
                <a:schemeClr val="dk1"/>
              </a:solidFill>
              <a:prstDash val="solid"/>
              <a:round/>
              <a:headEnd type="none" w="med" len="med"/>
              <a:tailEnd type="none" w="med" len="med"/>
            </a:ln>
          </p:spPr>
        </p:cxn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85"/>
        <p:cNvGrpSpPr/>
        <p:nvPr/>
      </p:nvGrpSpPr>
      <p:grpSpPr>
        <a:xfrm>
          <a:off x="0" y="0"/>
          <a:ext cx="0" cy="0"/>
          <a:chOff x="0" y="0"/>
          <a:chExt cx="0" cy="0"/>
        </a:xfrm>
      </p:grpSpPr>
      <p:sp>
        <p:nvSpPr>
          <p:cNvPr id="14586" name="Google Shape;14586;p39"/>
          <p:cNvSpPr txBox="1">
            <a:spLocks noGrp="1"/>
          </p:cNvSpPr>
          <p:nvPr>
            <p:ph type="title"/>
          </p:nvPr>
        </p:nvSpPr>
        <p:spPr>
          <a:xfrm>
            <a:off x="334175" y="291775"/>
            <a:ext cx="8475600" cy="6579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365750" tIns="137150" rIns="365750" bIns="0" anchor="t" anchorCtr="0">
            <a:noAutofit/>
          </a:bodyPr>
          <a:lstStyle/>
          <a:p>
            <a:pPr marL="0" lvl="0" indent="0" algn="ctr" rtl="0">
              <a:spcBef>
                <a:spcPts val="0"/>
              </a:spcBef>
              <a:spcAft>
                <a:spcPts val="0"/>
              </a:spcAft>
              <a:buNone/>
            </a:pPr>
            <a:r>
              <a:rPr lang="en" b="1" dirty="0" smtClean="0">
                <a:solidFill>
                  <a:schemeClr val="dk1"/>
                </a:solidFill>
                <a:latin typeface="Times New Roman" panose="02020603050405020304" pitchFamily="18" charset="0"/>
                <a:cs typeface="Times New Roman" panose="02020603050405020304" pitchFamily="18" charset="0"/>
              </a:rPr>
              <a:t>MỤC TIÊU</a:t>
            </a:r>
            <a:endParaRPr b="1" dirty="0">
              <a:solidFill>
                <a:schemeClr val="dk1"/>
              </a:solidFill>
              <a:latin typeface="Times New Roman" panose="02020603050405020304" pitchFamily="18" charset="0"/>
              <a:cs typeface="Times New Roman" panose="02020603050405020304" pitchFamily="18" charset="0"/>
            </a:endParaRPr>
          </a:p>
        </p:txBody>
      </p:sp>
      <p:sp>
        <p:nvSpPr>
          <p:cNvPr id="14587" name="Google Shape;14587;p39"/>
          <p:cNvSpPr txBox="1">
            <a:spLocks noGrp="1"/>
          </p:cNvSpPr>
          <p:nvPr>
            <p:ph type="body" idx="1"/>
          </p:nvPr>
        </p:nvSpPr>
        <p:spPr>
          <a:xfrm>
            <a:off x="334175" y="949625"/>
            <a:ext cx="8475600" cy="3902100"/>
          </a:xfrm>
          <a:prstGeom prst="rect">
            <a:avLst/>
          </a:prstGeom>
          <a:solidFill>
            <a:srgbClr val="FFFFFF"/>
          </a:solidFill>
          <a:ln w="9525" cap="flat" cmpd="sng">
            <a:solidFill>
              <a:schemeClr val="dk1"/>
            </a:solidFill>
            <a:prstDash val="solid"/>
            <a:round/>
            <a:headEnd type="none" w="sm" len="sm"/>
            <a:tailEnd type="none" w="sm" len="sm"/>
          </a:ln>
        </p:spPr>
        <p:txBody>
          <a:bodyPr spcFirstLastPara="1" wrap="square" lIns="365750" tIns="91425" rIns="365750" bIns="91425" anchor="ctr" anchorCtr="0">
            <a:noAutofit/>
          </a:bodyPr>
          <a:lstStyle/>
          <a:p>
            <a:pPr marL="0" lvl="0" indent="0">
              <a:buNone/>
            </a:pPr>
            <a:r>
              <a:rPr lang="vi-VN" sz="2000" dirty="0" smtClean="0">
                <a:latin typeface="+mj-lt"/>
              </a:rPr>
              <a:t>–</a:t>
            </a:r>
            <a:r>
              <a:rPr lang="en-US" sz="2000" dirty="0" smtClean="0">
                <a:latin typeface="+mj-lt"/>
              </a:rPr>
              <a:t> </a:t>
            </a:r>
            <a:r>
              <a:rPr lang="vi-VN" sz="2000" dirty="0" smtClean="0">
                <a:latin typeface="+mj-lt"/>
              </a:rPr>
              <a:t>Nêu </a:t>
            </a:r>
            <a:r>
              <a:rPr lang="vi-VN" sz="2000" dirty="0">
                <a:latin typeface="+mj-lt"/>
              </a:rPr>
              <a:t>được mô hình sắp xếp electron trong vỏ  nguyên tử của một số nguyên tố khí hiếm.</a:t>
            </a:r>
          </a:p>
          <a:p>
            <a:pPr marL="0" lvl="0" indent="0">
              <a:buNone/>
            </a:pPr>
            <a:r>
              <a:rPr lang="vi-VN" sz="2000" dirty="0" smtClean="0">
                <a:latin typeface="+mj-lt"/>
              </a:rPr>
              <a:t>– </a:t>
            </a:r>
            <a:r>
              <a:rPr lang="vi-VN" sz="2000" dirty="0">
                <a:latin typeface="+mj-lt"/>
              </a:rPr>
              <a:t>Nêu được sự hình thành liên kết cộng hoá trị theo nguyên tắc dùng chung electron để tạo ra lớp vỏ electron của nguyên tố khí hiếm (Áp dụng được cho các phân tử đơn giản như H</a:t>
            </a:r>
            <a:r>
              <a:rPr lang="vi-VN" sz="2000" baseline="-25000" dirty="0">
                <a:latin typeface="+mj-lt"/>
              </a:rPr>
              <a:t>2</a:t>
            </a:r>
            <a:r>
              <a:rPr lang="vi-VN" sz="2000" dirty="0">
                <a:latin typeface="+mj-lt"/>
              </a:rPr>
              <a:t>, Cl</a:t>
            </a:r>
            <a:r>
              <a:rPr lang="vi-VN" sz="2000" baseline="-25000" dirty="0">
                <a:latin typeface="+mj-lt"/>
              </a:rPr>
              <a:t>2</a:t>
            </a:r>
            <a:r>
              <a:rPr lang="vi-VN" sz="2000" dirty="0">
                <a:latin typeface="+mj-lt"/>
              </a:rPr>
              <a:t>, NH</a:t>
            </a:r>
            <a:r>
              <a:rPr lang="vi-VN" sz="2000" baseline="-25000" dirty="0">
                <a:latin typeface="+mj-lt"/>
              </a:rPr>
              <a:t>3</a:t>
            </a:r>
            <a:r>
              <a:rPr lang="vi-VN" sz="2000" dirty="0">
                <a:latin typeface="+mj-lt"/>
              </a:rPr>
              <a:t>, H</a:t>
            </a:r>
            <a:r>
              <a:rPr lang="vi-VN" sz="2000" baseline="-25000" dirty="0">
                <a:latin typeface="+mj-lt"/>
              </a:rPr>
              <a:t>2</a:t>
            </a:r>
            <a:r>
              <a:rPr lang="vi-VN" sz="2000" dirty="0">
                <a:latin typeface="+mj-lt"/>
              </a:rPr>
              <a:t>O, CO</a:t>
            </a:r>
            <a:r>
              <a:rPr lang="vi-VN" sz="2000" baseline="-25000" dirty="0">
                <a:latin typeface="+mj-lt"/>
              </a:rPr>
              <a:t>2</a:t>
            </a:r>
            <a:r>
              <a:rPr lang="vi-VN" sz="2000" dirty="0">
                <a:latin typeface="+mj-lt"/>
              </a:rPr>
              <a:t>, N</a:t>
            </a:r>
            <a:r>
              <a:rPr lang="vi-VN" sz="2000" baseline="-25000" dirty="0">
                <a:latin typeface="+mj-lt"/>
              </a:rPr>
              <a:t>2</a:t>
            </a:r>
            <a:r>
              <a:rPr lang="vi-VN" sz="2000" dirty="0">
                <a:latin typeface="+mj-lt"/>
              </a:rPr>
              <a:t>,….). </a:t>
            </a:r>
          </a:p>
          <a:p>
            <a:pPr marL="0" lvl="0" indent="0">
              <a:buNone/>
            </a:pPr>
            <a:r>
              <a:rPr lang="vi-VN" sz="2000" dirty="0">
                <a:latin typeface="+mj-lt"/>
              </a:rPr>
              <a:t>- Nêu được được sự hình thành liên kết ion theo nguyên tắc cho và nhận electron để tạo ra ion có lớp vỏ electron của nguyên tố khí hiếm (Áp dụng cho phân tử đơn giản như NaCl, MgO,…).</a:t>
            </a:r>
          </a:p>
          <a:p>
            <a:pPr marL="0" lvl="0" indent="0">
              <a:buNone/>
            </a:pPr>
            <a:r>
              <a:rPr lang="vi-VN" sz="2000" dirty="0">
                <a:latin typeface="+mj-lt"/>
              </a:rPr>
              <a:t>- Sử dụng được các hình ảnh sự tạo thành phân tử qua các loại liên kết ion, cộng hóa trị.</a:t>
            </a:r>
          </a:p>
          <a:p>
            <a:pPr marL="0" lvl="0" indent="0">
              <a:buNone/>
            </a:pPr>
            <a:r>
              <a:rPr lang="vi-VN" sz="2000" dirty="0">
                <a:latin typeface="+mj-lt"/>
              </a:rPr>
              <a:t>- Xác định được </a:t>
            </a:r>
            <a:r>
              <a:rPr lang="en-US" sz="2000" dirty="0" smtClean="0">
                <a:latin typeface="+mj-lt"/>
              </a:rPr>
              <a:t>s</a:t>
            </a:r>
            <a:r>
              <a:rPr lang="vi-VN" sz="2000" dirty="0" smtClean="0">
                <a:latin typeface="+mj-lt"/>
              </a:rPr>
              <a:t>ự </a:t>
            </a:r>
            <a:r>
              <a:rPr lang="vi-VN" sz="2000" dirty="0">
                <a:latin typeface="+mj-lt"/>
              </a:rPr>
              <a:t>khác nhau về một số tính chất của hợp chất ion và hợp chấtc hóa trị.</a:t>
            </a:r>
            <a:endParaRPr lang="vi-VN" dirty="0">
              <a:latin typeface="+mj-lt"/>
            </a:endParaRPr>
          </a:p>
        </p:txBody>
      </p:sp>
      <p:grpSp>
        <p:nvGrpSpPr>
          <p:cNvPr id="14588" name="Google Shape;14588;p39"/>
          <p:cNvGrpSpPr/>
          <p:nvPr/>
        </p:nvGrpSpPr>
        <p:grpSpPr>
          <a:xfrm>
            <a:off x="104720" y="357140"/>
            <a:ext cx="470274" cy="548630"/>
            <a:chOff x="9873" y="1240062"/>
            <a:chExt cx="545434" cy="640998"/>
          </a:xfrm>
        </p:grpSpPr>
        <p:cxnSp>
          <p:nvCxnSpPr>
            <p:cNvPr id="14589" name="Google Shape;14589;p39"/>
            <p:cNvCxnSpPr>
              <a:stCxn id="14590" idx="6"/>
              <a:endCxn id="14591"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4592" name="Google Shape;14592;p39"/>
            <p:cNvGrpSpPr/>
            <p:nvPr/>
          </p:nvGrpSpPr>
          <p:grpSpPr>
            <a:xfrm rot="10800000">
              <a:off x="9873" y="1628460"/>
              <a:ext cx="252600" cy="252600"/>
              <a:chOff x="6804422" y="-316297"/>
              <a:chExt cx="252600" cy="252600"/>
            </a:xfrm>
          </p:grpSpPr>
          <p:sp>
            <p:nvSpPr>
              <p:cNvPr id="14593" name="Google Shape;14593;p39"/>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4" name="Google Shape;14594;p39"/>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95" name="Google Shape;14595;p39"/>
            <p:cNvGrpSpPr/>
            <p:nvPr/>
          </p:nvGrpSpPr>
          <p:grpSpPr>
            <a:xfrm rot="10800000">
              <a:off x="39879" y="1240062"/>
              <a:ext cx="192600" cy="192600"/>
              <a:chOff x="7291941" y="112804"/>
              <a:chExt cx="192600" cy="192600"/>
            </a:xfrm>
          </p:grpSpPr>
          <p:sp>
            <p:nvSpPr>
              <p:cNvPr id="14591" name="Google Shape;14591;p39"/>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6" name="Google Shape;14596;p39"/>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97" name="Google Shape;14597;p39"/>
            <p:cNvGrpSpPr/>
            <p:nvPr/>
          </p:nvGrpSpPr>
          <p:grpSpPr>
            <a:xfrm rot="10800000">
              <a:off x="295808" y="1422120"/>
              <a:ext cx="259500" cy="259500"/>
              <a:chOff x="6969112" y="-17269"/>
              <a:chExt cx="259500" cy="259500"/>
            </a:xfrm>
          </p:grpSpPr>
          <p:sp>
            <p:nvSpPr>
              <p:cNvPr id="14590" name="Google Shape;14590;p39"/>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8" name="Google Shape;14598;p39"/>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599" name="Google Shape;14599;p39"/>
            <p:cNvCxnSpPr>
              <a:stCxn id="14593" idx="3"/>
              <a:endCxn id="14590"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03"/>
        <p:cNvGrpSpPr/>
        <p:nvPr/>
      </p:nvGrpSpPr>
      <p:grpSpPr>
        <a:xfrm>
          <a:off x="0" y="0"/>
          <a:ext cx="0" cy="0"/>
          <a:chOff x="0" y="0"/>
          <a:chExt cx="0" cy="0"/>
        </a:xfrm>
      </p:grpSpPr>
      <p:sp>
        <p:nvSpPr>
          <p:cNvPr id="14604" name="Google Shape;14604;p40"/>
          <p:cNvSpPr txBox="1">
            <a:spLocks noGrp="1"/>
          </p:cNvSpPr>
          <p:nvPr>
            <p:ph type="title" idx="2"/>
          </p:nvPr>
        </p:nvSpPr>
        <p:spPr>
          <a:xfrm>
            <a:off x="567600" y="1225575"/>
            <a:ext cx="1098300" cy="593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01</a:t>
            </a:r>
            <a:endParaRPr/>
          </a:p>
        </p:txBody>
      </p:sp>
      <p:sp>
        <p:nvSpPr>
          <p:cNvPr id="14605" name="Google Shape;14605;p40"/>
          <p:cNvSpPr txBox="1">
            <a:spLocks noGrp="1"/>
          </p:cNvSpPr>
          <p:nvPr>
            <p:ph type="title" idx="4"/>
          </p:nvPr>
        </p:nvSpPr>
        <p:spPr>
          <a:xfrm>
            <a:off x="4624391" y="2598891"/>
            <a:ext cx="1098300" cy="593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02</a:t>
            </a:r>
            <a:endParaRPr dirty="0"/>
          </a:p>
        </p:txBody>
      </p:sp>
      <p:sp>
        <p:nvSpPr>
          <p:cNvPr id="14606" name="Google Shape;14606;p40"/>
          <p:cNvSpPr txBox="1">
            <a:spLocks noGrp="1"/>
          </p:cNvSpPr>
          <p:nvPr>
            <p:ph type="title" idx="7"/>
          </p:nvPr>
        </p:nvSpPr>
        <p:spPr>
          <a:xfrm>
            <a:off x="720000" y="3643791"/>
            <a:ext cx="1098300" cy="593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03</a:t>
            </a:r>
            <a:endParaRPr dirty="0"/>
          </a:p>
        </p:txBody>
      </p:sp>
      <p:sp>
        <p:nvSpPr>
          <p:cNvPr id="14608" name="Google Shape;14608;p40"/>
          <p:cNvSpPr txBox="1">
            <a:spLocks noGrp="1"/>
          </p:cNvSpPr>
          <p:nvPr>
            <p:ph type="title"/>
          </p:nvPr>
        </p:nvSpPr>
        <p:spPr>
          <a:xfrm>
            <a:off x="720000" y="1742775"/>
            <a:ext cx="5909400" cy="527700"/>
          </a:xfrm>
          <a:prstGeom prst="rect">
            <a:avLst/>
          </a:prstGeom>
        </p:spPr>
        <p:txBody>
          <a:bodyPr spcFirstLastPara="1" wrap="square" lIns="91425" tIns="91425" rIns="91425" bIns="91425" anchor="ctr" anchorCtr="0">
            <a:noAutofit/>
          </a:bodyPr>
          <a:lstStyle/>
          <a:p>
            <a:pPr lvl="0"/>
            <a:r>
              <a:rPr lang="en-US" sz="2400" b="1" dirty="0" err="1" smtClean="0">
                <a:latin typeface="Times New Roman" panose="02020603050405020304" pitchFamily="18" charset="0"/>
                <a:cs typeface="Times New Roman" panose="02020603050405020304" pitchFamily="18" charset="0"/>
              </a:rPr>
              <a:t>Cấu</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trúc</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electron </a:t>
            </a:r>
            <a:r>
              <a:rPr lang="en-US" sz="2400" b="1" dirty="0" err="1">
                <a:latin typeface="Times New Roman" panose="02020603050405020304" pitchFamily="18" charset="0"/>
                <a:cs typeface="Times New Roman" panose="02020603050405020304" pitchFamily="18" charset="0"/>
              </a:rPr>
              <a:t>bền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vững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của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khí</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hiếm</a:t>
            </a:r>
            <a:r>
              <a:rPr lang="en-US" sz="2400" b="1" dirty="0">
                <a:latin typeface="Times New Roman" panose="02020603050405020304" pitchFamily="18" charset="0"/>
                <a:cs typeface="Times New Roman" panose="02020603050405020304" pitchFamily="18" charset="0"/>
              </a:rPr>
              <a:t>.</a:t>
            </a:r>
            <a:endParaRPr sz="2400" b="1" dirty="0">
              <a:latin typeface="Times New Roman" panose="02020603050405020304" pitchFamily="18" charset="0"/>
              <a:cs typeface="Times New Roman" panose="02020603050405020304" pitchFamily="18" charset="0"/>
            </a:endParaRPr>
          </a:p>
        </p:txBody>
      </p:sp>
      <p:sp>
        <p:nvSpPr>
          <p:cNvPr id="14610" name="Google Shape;14610;p40"/>
          <p:cNvSpPr txBox="1">
            <a:spLocks noGrp="1"/>
          </p:cNvSpPr>
          <p:nvPr>
            <p:ph type="title" idx="3"/>
          </p:nvPr>
        </p:nvSpPr>
        <p:spPr>
          <a:xfrm>
            <a:off x="4776791" y="3116091"/>
            <a:ext cx="3982745" cy="527700"/>
          </a:xfrm>
          <a:prstGeom prst="rect">
            <a:avLst/>
          </a:prstGeom>
        </p:spPr>
        <p:txBody>
          <a:bodyPr spcFirstLastPara="1" wrap="square" lIns="91425" tIns="91425" rIns="91425" bIns="91425" anchor="ctr" anchorCtr="0">
            <a:noAutofit/>
          </a:bodyPr>
          <a:lstStyle/>
          <a:p>
            <a:pPr lvl="0"/>
            <a:r>
              <a:rPr lang="en-US" sz="2400" b="1" dirty="0" err="1" smtClean="0">
                <a:latin typeface="Times New Roman" panose="02020603050405020304" pitchFamily="18" charset="0"/>
                <a:cs typeface="Times New Roman" panose="02020603050405020304" pitchFamily="18" charset="0"/>
              </a:rPr>
              <a:t>Liên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kết</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ion </a:t>
            </a:r>
            <a:endParaRPr sz="2400" b="1" dirty="0">
              <a:latin typeface="Times New Roman" panose="02020603050405020304" pitchFamily="18" charset="0"/>
              <a:cs typeface="Times New Roman" panose="02020603050405020304" pitchFamily="18" charset="0"/>
            </a:endParaRPr>
          </a:p>
        </p:txBody>
      </p:sp>
      <p:sp>
        <p:nvSpPr>
          <p:cNvPr id="14612" name="Google Shape;14612;p40"/>
          <p:cNvSpPr txBox="1">
            <a:spLocks noGrp="1"/>
          </p:cNvSpPr>
          <p:nvPr>
            <p:ph type="title" idx="6"/>
          </p:nvPr>
        </p:nvSpPr>
        <p:spPr>
          <a:xfrm>
            <a:off x="872400" y="4160766"/>
            <a:ext cx="3657600" cy="527700"/>
          </a:xfrm>
          <a:prstGeom prst="rect">
            <a:avLst/>
          </a:prstGeom>
        </p:spPr>
        <p:txBody>
          <a:bodyPr spcFirstLastPara="1" wrap="square" lIns="91425" tIns="91425" rIns="91425" bIns="91425" anchor="ctr" anchorCtr="0">
            <a:noAutofit/>
          </a:bodyPr>
          <a:lstStyle/>
          <a:p>
            <a:pPr lvl="0"/>
            <a:r>
              <a:rPr lang="en-US" sz="2400" b="1" dirty="0" err="1" smtClean="0">
                <a:latin typeface="Times New Roman" panose="02020603050405020304" pitchFamily="18" charset="0"/>
                <a:cs typeface="Times New Roman" panose="02020603050405020304" pitchFamily="18" charset="0"/>
              </a:rPr>
              <a:t>Liên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kết</a:t>
            </a:r>
            <a:r>
              <a:rPr lang="en-US" sz="2400" b="1"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cộng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hoá</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trị</a:t>
            </a:r>
            <a:endParaRPr sz="2400" b="1" dirty="0">
              <a:latin typeface="Times New Roman" panose="02020603050405020304" pitchFamily="18" charset="0"/>
              <a:cs typeface="Times New Roman" panose="02020603050405020304" pitchFamily="18" charset="0"/>
            </a:endParaRPr>
          </a:p>
        </p:txBody>
      </p:sp>
      <p:sp>
        <p:nvSpPr>
          <p:cNvPr id="14616" name="Google Shape;14616;p40"/>
          <p:cNvSpPr txBox="1">
            <a:spLocks noGrp="1"/>
          </p:cNvSpPr>
          <p:nvPr>
            <p:ph type="title" idx="15"/>
          </p:nvPr>
        </p:nvSpPr>
        <p:spPr>
          <a:xfrm>
            <a:off x="2701200" y="183734"/>
            <a:ext cx="3645493" cy="886529"/>
          </a:xfrm>
          <a:prstGeom prst="rect">
            <a:avLst/>
          </a:prstGeom>
        </p:spPr>
        <p:txBody>
          <a:bodyPr spcFirstLastPara="1" wrap="square" lIns="365750" tIns="137150" rIns="365750" bIns="45700" anchor="t" anchorCtr="0">
            <a:noAutofit/>
          </a:bodyPr>
          <a:lstStyle/>
          <a:p>
            <a:pPr marL="0" lvl="0" indent="0" algn="ctr" rtl="0">
              <a:spcBef>
                <a:spcPts val="0"/>
              </a:spcBef>
              <a:spcAft>
                <a:spcPts val="0"/>
              </a:spcAft>
              <a:buNone/>
            </a:pPr>
            <a:r>
              <a:rPr lang="en" sz="4400" b="1" dirty="0" smtClean="0">
                <a:latin typeface="Times New Roman" panose="02020603050405020304" pitchFamily="18" charset="0"/>
                <a:cs typeface="Times New Roman" panose="02020603050405020304" pitchFamily="18" charset="0"/>
              </a:rPr>
              <a:t>NỘI DUNG</a:t>
            </a:r>
            <a:endParaRPr sz="4400" b="1" dirty="0">
              <a:latin typeface="Times New Roman" panose="02020603050405020304" pitchFamily="18" charset="0"/>
              <a:cs typeface="Times New Roman" panose="02020603050405020304" pitchFamily="18" charset="0"/>
            </a:endParaRPr>
          </a:p>
        </p:txBody>
      </p:sp>
      <p:grpSp>
        <p:nvGrpSpPr>
          <p:cNvPr id="14617" name="Google Shape;14617;p40"/>
          <p:cNvGrpSpPr/>
          <p:nvPr/>
        </p:nvGrpSpPr>
        <p:grpSpPr>
          <a:xfrm>
            <a:off x="104720" y="357140"/>
            <a:ext cx="470274" cy="548630"/>
            <a:chOff x="9873" y="1240062"/>
            <a:chExt cx="545434" cy="640998"/>
          </a:xfrm>
        </p:grpSpPr>
        <p:cxnSp>
          <p:nvCxnSpPr>
            <p:cNvPr id="14618" name="Google Shape;14618;p40"/>
            <p:cNvCxnSpPr>
              <a:stCxn id="14619" idx="6"/>
              <a:endCxn id="14620"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4621" name="Google Shape;14621;p40"/>
            <p:cNvGrpSpPr/>
            <p:nvPr/>
          </p:nvGrpSpPr>
          <p:grpSpPr>
            <a:xfrm rot="10800000">
              <a:off x="9873" y="1628460"/>
              <a:ext cx="252600" cy="252600"/>
              <a:chOff x="6804422" y="-316297"/>
              <a:chExt cx="252600" cy="252600"/>
            </a:xfrm>
          </p:grpSpPr>
          <p:sp>
            <p:nvSpPr>
              <p:cNvPr id="14622" name="Google Shape;14622;p40"/>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3" name="Google Shape;14623;p40"/>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24" name="Google Shape;14624;p40"/>
            <p:cNvGrpSpPr/>
            <p:nvPr/>
          </p:nvGrpSpPr>
          <p:grpSpPr>
            <a:xfrm rot="10800000">
              <a:off x="39879" y="1240062"/>
              <a:ext cx="192600" cy="192600"/>
              <a:chOff x="7291941" y="112804"/>
              <a:chExt cx="192600" cy="192600"/>
            </a:xfrm>
          </p:grpSpPr>
          <p:sp>
            <p:nvSpPr>
              <p:cNvPr id="14620" name="Google Shape;14620;p40"/>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5" name="Google Shape;14625;p40"/>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26" name="Google Shape;14626;p40"/>
            <p:cNvGrpSpPr/>
            <p:nvPr/>
          </p:nvGrpSpPr>
          <p:grpSpPr>
            <a:xfrm rot="10800000">
              <a:off x="295808" y="1422120"/>
              <a:ext cx="259500" cy="259500"/>
              <a:chOff x="6969112" y="-17269"/>
              <a:chExt cx="259500" cy="259500"/>
            </a:xfrm>
          </p:grpSpPr>
          <p:sp>
            <p:nvSpPr>
              <p:cNvPr id="14619" name="Google Shape;14619;p40"/>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7" name="Google Shape;14627;p40"/>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28" name="Google Shape;14628;p40"/>
            <p:cNvCxnSpPr>
              <a:stCxn id="14622" idx="3"/>
              <a:endCxn id="14619"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32"/>
        <p:cNvGrpSpPr/>
        <p:nvPr/>
      </p:nvGrpSpPr>
      <p:grpSpPr>
        <a:xfrm>
          <a:off x="0" y="0"/>
          <a:ext cx="0" cy="0"/>
          <a:chOff x="0" y="0"/>
          <a:chExt cx="0" cy="0"/>
        </a:xfrm>
      </p:grpSpPr>
      <p:sp>
        <p:nvSpPr>
          <p:cNvPr id="14633" name="Google Shape;14633;p41"/>
          <p:cNvSpPr txBox="1">
            <a:spLocks noGrp="1"/>
          </p:cNvSpPr>
          <p:nvPr>
            <p:ph type="title"/>
          </p:nvPr>
        </p:nvSpPr>
        <p:spPr>
          <a:xfrm>
            <a:off x="259773" y="1210875"/>
            <a:ext cx="8250382" cy="1897500"/>
          </a:xfrm>
          <a:prstGeom prst="rect">
            <a:avLst/>
          </a:prstGeom>
        </p:spPr>
        <p:txBody>
          <a:bodyPr spcFirstLastPara="1" wrap="square" lIns="91425" tIns="45700" rIns="91425" bIns="91425" anchor="ctr" anchorCtr="0">
            <a:noAutofit/>
          </a:bodyPr>
          <a:lstStyle/>
          <a:p>
            <a:pPr marL="0" lvl="0" indent="0" algn="ctr" rtl="0">
              <a:spcBef>
                <a:spcPts val="0"/>
              </a:spcBef>
              <a:spcAft>
                <a:spcPts val="0"/>
              </a:spcAft>
              <a:buNone/>
            </a:pPr>
            <a:r>
              <a:rPr lang="en" dirty="0" smtClean="0">
                <a:latin typeface="Times New Roman" panose="02020603050405020304" pitchFamily="18" charset="0"/>
                <a:cs typeface="Times New Roman" panose="02020603050405020304" pitchFamily="18" charset="0"/>
              </a:rPr>
              <a:t>KHỞI ĐỘNG</a:t>
            </a:r>
            <a:r>
              <a:rPr lang="en" dirty="0" smtClean="0">
                <a:solidFill>
                  <a:schemeClr val="accent5"/>
                </a:solidFill>
                <a:latin typeface="Times New Roman" panose="02020603050405020304" pitchFamily="18" charset="0"/>
                <a:cs typeface="Times New Roman" panose="02020603050405020304" pitchFamily="18" charset="0"/>
              </a:rPr>
              <a:t>!</a:t>
            </a:r>
            <a:endParaRPr dirty="0">
              <a:solidFill>
                <a:schemeClr val="accent5"/>
              </a:solidFill>
              <a:latin typeface="Times New Roman" panose="02020603050405020304" pitchFamily="18" charset="0"/>
              <a:cs typeface="Times New Roman" panose="02020603050405020304" pitchFamily="18" charset="0"/>
            </a:endParaRPr>
          </a:p>
        </p:txBody>
      </p:sp>
      <p:grpSp>
        <p:nvGrpSpPr>
          <p:cNvPr id="14635" name="Google Shape;14635;p41"/>
          <p:cNvGrpSpPr/>
          <p:nvPr/>
        </p:nvGrpSpPr>
        <p:grpSpPr>
          <a:xfrm rot="3962041">
            <a:off x="7065659" y="41205"/>
            <a:ext cx="1348354" cy="1071102"/>
            <a:chOff x="343445" y="291733"/>
            <a:chExt cx="1348335" cy="1071087"/>
          </a:xfrm>
        </p:grpSpPr>
        <p:cxnSp>
          <p:nvCxnSpPr>
            <p:cNvPr id="14636" name="Google Shape;14636;p41"/>
            <p:cNvCxnSpPr/>
            <p:nvPr/>
          </p:nvCxnSpPr>
          <p:spPr>
            <a:xfrm rot="900154" flipH="1">
              <a:off x="585679" y="787336"/>
              <a:ext cx="435753" cy="219915"/>
            </a:xfrm>
            <a:prstGeom prst="straightConnector1">
              <a:avLst/>
            </a:prstGeom>
            <a:noFill/>
            <a:ln w="19050" cap="flat" cmpd="sng">
              <a:solidFill>
                <a:schemeClr val="dk1"/>
              </a:solidFill>
              <a:prstDash val="solid"/>
              <a:round/>
              <a:headEnd type="none" w="med" len="med"/>
              <a:tailEnd type="none" w="med" len="med"/>
            </a:ln>
          </p:spPr>
        </p:cxnSp>
        <p:cxnSp>
          <p:nvCxnSpPr>
            <p:cNvPr id="14637" name="Google Shape;14637;p41"/>
            <p:cNvCxnSpPr>
              <a:stCxn id="14638" idx="6"/>
            </p:cNvCxnSpPr>
            <p:nvPr/>
          </p:nvCxnSpPr>
          <p:spPr>
            <a:xfrm rot="-3962251" flipH="1">
              <a:off x="375751" y="1117375"/>
              <a:ext cx="180234" cy="22693"/>
            </a:xfrm>
            <a:prstGeom prst="straightConnector1">
              <a:avLst/>
            </a:prstGeom>
            <a:noFill/>
            <a:ln w="19050" cap="flat" cmpd="sng">
              <a:solidFill>
                <a:schemeClr val="dk1"/>
              </a:solidFill>
              <a:prstDash val="solid"/>
              <a:round/>
              <a:headEnd type="none" w="med" len="med"/>
              <a:tailEnd type="none" w="med" len="med"/>
            </a:ln>
          </p:spPr>
        </p:cxnSp>
        <p:grpSp>
          <p:nvGrpSpPr>
            <p:cNvPr id="14639" name="Google Shape;14639;p41"/>
            <p:cNvGrpSpPr/>
            <p:nvPr/>
          </p:nvGrpSpPr>
          <p:grpSpPr>
            <a:xfrm rot="5400000">
              <a:off x="752644" y="639830"/>
              <a:ext cx="530713" cy="530713"/>
              <a:chOff x="6804422" y="-316297"/>
              <a:chExt cx="252600" cy="252600"/>
            </a:xfrm>
          </p:grpSpPr>
          <p:sp>
            <p:nvSpPr>
              <p:cNvPr id="14640" name="Google Shape;14640;p41"/>
              <p:cNvSpPr/>
              <p:nvPr/>
            </p:nvSpPr>
            <p:spPr>
              <a:xfrm rot="1373652">
                <a:off x="6834328" y="-286390"/>
                <a:ext cx="192787" cy="192787"/>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1" name="Google Shape;14641;p41"/>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2" name="Google Shape;14642;p41"/>
            <p:cNvGrpSpPr/>
            <p:nvPr/>
          </p:nvGrpSpPr>
          <p:grpSpPr>
            <a:xfrm rot="5400000">
              <a:off x="343445" y="1149300"/>
              <a:ext cx="192600" cy="192600"/>
              <a:chOff x="7291941" y="112804"/>
              <a:chExt cx="192600" cy="192600"/>
            </a:xfrm>
          </p:grpSpPr>
          <p:sp>
            <p:nvSpPr>
              <p:cNvPr id="14643" name="Google Shape;14643;p41"/>
              <p:cNvSpPr/>
              <p:nvPr/>
            </p:nvSpPr>
            <p:spPr>
              <a:xfrm>
                <a:off x="7291941" y="112804"/>
                <a:ext cx="192600" cy="192600"/>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4" name="Google Shape;14644;p41"/>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5" name="Google Shape;14645;p41"/>
            <p:cNvGrpSpPr/>
            <p:nvPr/>
          </p:nvGrpSpPr>
          <p:grpSpPr>
            <a:xfrm rot="5400000">
              <a:off x="406618" y="826471"/>
              <a:ext cx="259500" cy="259500"/>
              <a:chOff x="6969112" y="-17269"/>
              <a:chExt cx="259500" cy="259500"/>
            </a:xfrm>
          </p:grpSpPr>
          <p:sp>
            <p:nvSpPr>
              <p:cNvPr id="14638" name="Google Shape;14638;p41"/>
              <p:cNvSpPr/>
              <p:nvPr/>
            </p:nvSpPr>
            <p:spPr>
              <a:xfrm rot="1641813">
                <a:off x="7002590" y="16208"/>
                <a:ext cx="192544" cy="192544"/>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6" name="Google Shape;14646;p41"/>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4"/>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7" name="Google Shape;14647;p41"/>
            <p:cNvGrpSpPr/>
            <p:nvPr/>
          </p:nvGrpSpPr>
          <p:grpSpPr>
            <a:xfrm rot="5400000">
              <a:off x="1325788" y="996827"/>
              <a:ext cx="365992" cy="365992"/>
              <a:chOff x="6804422" y="-316297"/>
              <a:chExt cx="252600" cy="252600"/>
            </a:xfrm>
          </p:grpSpPr>
          <p:sp>
            <p:nvSpPr>
              <p:cNvPr id="14648" name="Google Shape;14648;p41"/>
              <p:cNvSpPr/>
              <p:nvPr/>
            </p:nvSpPr>
            <p:spPr>
              <a:xfrm rot="1373652">
                <a:off x="6834328" y="-286390"/>
                <a:ext cx="192787" cy="192787"/>
              </a:xfrm>
              <a:prstGeom prst="ellipse">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9" name="Google Shape;14649;p41"/>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50" name="Google Shape;14650;p41"/>
            <p:cNvCxnSpPr>
              <a:stCxn id="14640" idx="0"/>
              <a:endCxn id="14648" idx="4"/>
            </p:cNvCxnSpPr>
            <p:nvPr/>
          </p:nvCxnSpPr>
          <p:spPr>
            <a:xfrm rot="-3956848" flipH="1">
              <a:off x="1263244" y="945787"/>
              <a:ext cx="58149" cy="217975"/>
            </a:xfrm>
            <a:prstGeom prst="straightConnector1">
              <a:avLst/>
            </a:prstGeom>
            <a:noFill/>
            <a:ln w="19050" cap="flat" cmpd="sng">
              <a:solidFill>
                <a:schemeClr val="dk1"/>
              </a:solidFill>
              <a:prstDash val="solid"/>
              <a:round/>
              <a:headEnd type="none" w="med" len="med"/>
              <a:tailEnd type="none" w="med" len="med"/>
            </a:ln>
          </p:spPr>
        </p:cxnSp>
        <p:grpSp>
          <p:nvGrpSpPr>
            <p:cNvPr id="14651" name="Google Shape;14651;p41"/>
            <p:cNvGrpSpPr/>
            <p:nvPr/>
          </p:nvGrpSpPr>
          <p:grpSpPr>
            <a:xfrm rot="5400000">
              <a:off x="1055529" y="291733"/>
              <a:ext cx="274500" cy="274500"/>
              <a:chOff x="6804422" y="-316297"/>
              <a:chExt cx="252600" cy="252600"/>
            </a:xfrm>
          </p:grpSpPr>
          <p:sp>
            <p:nvSpPr>
              <p:cNvPr id="14652" name="Google Shape;14652;p41"/>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3" name="Google Shape;14653;p41"/>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l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54" name="Google Shape;14654;p41"/>
            <p:cNvCxnSpPr>
              <a:stCxn id="14640" idx="2"/>
              <a:endCxn id="14652" idx="6"/>
            </p:cNvCxnSpPr>
            <p:nvPr/>
          </p:nvCxnSpPr>
          <p:spPr>
            <a:xfrm rot="6836170" flipH="1">
              <a:off x="1024934" y="608051"/>
              <a:ext cx="198906" cy="27932"/>
            </a:xfrm>
            <a:prstGeom prst="straightConnector1">
              <a:avLst/>
            </a:prstGeom>
            <a:noFill/>
            <a:ln w="19050" cap="flat" cmpd="sng">
              <a:solidFill>
                <a:schemeClr val="dk1"/>
              </a:solidFill>
              <a:prstDash val="solid"/>
              <a:round/>
              <a:headEnd type="none" w="med" len="med"/>
              <a:tailEnd type="none" w="med" len="med"/>
            </a:ln>
          </p:spPr>
        </p:cxn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3811" y="2126916"/>
            <a:ext cx="4222631" cy="307777"/>
          </a:xfrm>
          <a:prstGeom prst="rect">
            <a:avLst/>
          </a:prstGeom>
        </p:spPr>
        <p:txBody>
          <a:bodyPr wrap="none">
            <a:spAutoFit/>
          </a:bodyPr>
          <a:lstStyle/>
          <a:p>
            <a:r>
              <a:rPr lang="en-US" dirty="0"/>
              <a:t>https://www.youtube.com/watch?v=YrW_JDGc8eU</a:t>
            </a:r>
          </a:p>
        </p:txBody>
      </p:sp>
    </p:spTree>
    <p:extLst>
      <p:ext uri="{BB962C8B-B14F-4D97-AF65-F5344CB8AC3E}">
        <p14:creationId xmlns:p14="http://schemas.microsoft.com/office/powerpoint/2010/main" val="984055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7800" y="223739"/>
            <a:ext cx="6057000" cy="1897500"/>
          </a:xfrm>
        </p:spPr>
        <p:txBody>
          <a:bodyPr/>
          <a:lstStyle/>
          <a:p>
            <a:r>
              <a:rPr lang="en-US" sz="4800" dirty="0" smtClean="0">
                <a:latin typeface="Times New Roman" panose="02020603050405020304" pitchFamily="18" charset="0"/>
                <a:cs typeface="Times New Roman" panose="02020603050405020304" pitchFamily="18" charset="0"/>
              </a:rPr>
              <a:t>HOẠT ĐỘNG NHÓM</a:t>
            </a:r>
            <a:endParaRPr lang="en-US" sz="4800" dirty="0">
              <a:latin typeface="Times New Roman" panose="02020603050405020304" pitchFamily="18" charset="0"/>
              <a:cs typeface="Times New Roman" panose="02020603050405020304" pitchFamily="18" charset="0"/>
            </a:endParaRPr>
          </a:p>
        </p:txBody>
      </p:sp>
      <p:pic>
        <p:nvPicPr>
          <p:cNvPr id="2050" name="Picture 2" descr="Cách học bài nhan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957" y="2281526"/>
            <a:ext cx="8001000" cy="272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7975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85"/>
        <p:cNvGrpSpPr/>
        <p:nvPr/>
      </p:nvGrpSpPr>
      <p:grpSpPr>
        <a:xfrm>
          <a:off x="0" y="0"/>
          <a:ext cx="0" cy="0"/>
          <a:chOff x="0" y="0"/>
          <a:chExt cx="0" cy="0"/>
        </a:xfrm>
      </p:grpSpPr>
      <p:sp>
        <p:nvSpPr>
          <p:cNvPr id="14686" name="Google Shape;14686;p43"/>
          <p:cNvSpPr txBox="1">
            <a:spLocks noGrp="1"/>
          </p:cNvSpPr>
          <p:nvPr>
            <p:ph type="title"/>
          </p:nvPr>
        </p:nvSpPr>
        <p:spPr>
          <a:xfrm>
            <a:off x="334175" y="291775"/>
            <a:ext cx="8475600" cy="657900"/>
          </a:xfrm>
          <a:prstGeom prst="rect">
            <a:avLst/>
          </a:prstGeom>
        </p:spPr>
        <p:txBody>
          <a:bodyPr spcFirstLastPara="1" wrap="square" lIns="365750" tIns="137150" rIns="91425" bIns="91425" anchor="t" anchorCtr="0">
            <a:noAutofit/>
          </a:bodyPr>
          <a:lstStyle/>
          <a:p>
            <a:pPr lvl="0" algn="ctr"/>
            <a:r>
              <a:rPr lang="en" b="1" dirty="0" smtClean="0">
                <a:latin typeface="Times New Roman" panose="02020603050405020304" pitchFamily="18" charset="0"/>
                <a:cs typeface="Times New Roman" panose="02020603050405020304" pitchFamily="18" charset="0"/>
              </a:rPr>
              <a:t> THẢO LUẬN </a:t>
            </a:r>
            <a:r>
              <a:rPr lang="en-US" b="1" dirty="0">
                <a:latin typeface="Times New Roman" panose="02020603050405020304" pitchFamily="18" charset="0"/>
                <a:cs typeface="Times New Roman" panose="02020603050405020304" pitchFamily="18" charset="0"/>
              </a:rPr>
              <a:t>PHIẾU HỌC TẬP</a:t>
            </a:r>
            <a:r>
              <a:rPr lang="en" b="1" dirty="0" smtClean="0">
                <a:latin typeface="Times New Roman" panose="02020603050405020304" pitchFamily="18" charset="0"/>
                <a:cs typeface="Times New Roman" panose="02020603050405020304" pitchFamily="18" charset="0"/>
              </a:rPr>
              <a:t> SỐ 1</a:t>
            </a:r>
            <a:endParaRPr b="1" dirty="0">
              <a:latin typeface="Times New Roman" panose="02020603050405020304" pitchFamily="18" charset="0"/>
              <a:cs typeface="Times New Roman" panose="02020603050405020304" pitchFamily="18" charset="0"/>
            </a:endParaRPr>
          </a:p>
        </p:txBody>
      </p:sp>
      <p:grpSp>
        <p:nvGrpSpPr>
          <p:cNvPr id="14689" name="Google Shape;14689;p43"/>
          <p:cNvGrpSpPr/>
          <p:nvPr/>
        </p:nvGrpSpPr>
        <p:grpSpPr>
          <a:xfrm>
            <a:off x="104720" y="357140"/>
            <a:ext cx="470274" cy="548630"/>
            <a:chOff x="9873" y="1240062"/>
            <a:chExt cx="545434" cy="640998"/>
          </a:xfrm>
        </p:grpSpPr>
        <p:cxnSp>
          <p:nvCxnSpPr>
            <p:cNvPr id="14690" name="Google Shape;14690;p43"/>
            <p:cNvCxnSpPr>
              <a:stCxn id="14691" idx="6"/>
              <a:endCxn id="14692"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4693" name="Google Shape;14693;p43"/>
            <p:cNvGrpSpPr/>
            <p:nvPr/>
          </p:nvGrpSpPr>
          <p:grpSpPr>
            <a:xfrm rot="10800000">
              <a:off x="9873" y="1628460"/>
              <a:ext cx="252600" cy="252600"/>
              <a:chOff x="6804422" y="-316297"/>
              <a:chExt cx="252600" cy="252600"/>
            </a:xfrm>
          </p:grpSpPr>
          <p:sp>
            <p:nvSpPr>
              <p:cNvPr id="14694" name="Google Shape;14694;p43"/>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4695" name="Google Shape;14695;p43"/>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grpSp>
          <p:nvGrpSpPr>
            <p:cNvPr id="14696" name="Google Shape;14696;p43"/>
            <p:cNvGrpSpPr/>
            <p:nvPr/>
          </p:nvGrpSpPr>
          <p:grpSpPr>
            <a:xfrm rot="10800000">
              <a:off x="39879" y="1240062"/>
              <a:ext cx="192600" cy="192600"/>
              <a:chOff x="7291941" y="112804"/>
              <a:chExt cx="192600" cy="192600"/>
            </a:xfrm>
          </p:grpSpPr>
          <p:sp>
            <p:nvSpPr>
              <p:cNvPr id="14692" name="Google Shape;14692;p43"/>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4697" name="Google Shape;14697;p43"/>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grpSp>
          <p:nvGrpSpPr>
            <p:cNvPr id="14698" name="Google Shape;14698;p43"/>
            <p:cNvGrpSpPr/>
            <p:nvPr/>
          </p:nvGrpSpPr>
          <p:grpSpPr>
            <a:xfrm rot="10800000">
              <a:off x="295808" y="1422120"/>
              <a:ext cx="259500" cy="259500"/>
              <a:chOff x="6969112" y="-17269"/>
              <a:chExt cx="259500" cy="259500"/>
            </a:xfrm>
          </p:grpSpPr>
          <p:sp>
            <p:nvSpPr>
              <p:cNvPr id="14691" name="Google Shape;14691;p43"/>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4699" name="Google Shape;14699;p43"/>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cxnSp>
          <p:nvCxnSpPr>
            <p:cNvPr id="14700" name="Google Shape;14700;p43"/>
            <p:cNvCxnSpPr>
              <a:stCxn id="14694" idx="3"/>
              <a:endCxn id="14691"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pic>
        <p:nvPicPr>
          <p:cNvPr id="18" name="Picture 17"/>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74717" y="964546"/>
            <a:ext cx="8002104" cy="1508354"/>
          </a:xfrm>
          <a:prstGeom prst="rect">
            <a:avLst/>
          </a:prstGeom>
          <a:noFill/>
          <a:ln>
            <a:noFill/>
          </a:ln>
        </p:spPr>
      </p:pic>
      <p:sp>
        <p:nvSpPr>
          <p:cNvPr id="3" name="Rectangle 2"/>
          <p:cNvSpPr/>
          <p:nvPr/>
        </p:nvSpPr>
        <p:spPr>
          <a:xfrm>
            <a:off x="1218590" y="2472900"/>
            <a:ext cx="7358231" cy="369332"/>
          </a:xfrm>
          <a:prstGeom prst="rect">
            <a:avLst/>
          </a:prstGeom>
        </p:spPr>
        <p:txBody>
          <a:bodyPr wrap="square">
            <a:spAutoFit/>
          </a:bodyPr>
          <a:lstStyle/>
          <a:p>
            <a:r>
              <a:rPr lang="vi-VN" dirty="0">
                <a:latin typeface="Times New Roman" panose="02020603050405020304" pitchFamily="18" charset="0"/>
                <a:ea typeface="Times New Roman" panose="02020603050405020304" pitchFamily="18" charset="0"/>
                <a:cs typeface="Times New Roman" panose="02020603050405020304" pitchFamily="18" charset="0"/>
              </a:rPr>
              <a:t> </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(a) Ne                             (b) O</a:t>
            </a:r>
            <a:r>
              <a:rPr lang="vi-VN" sz="1800" b="1"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                                       (c) NaCl</a:t>
            </a:r>
            <a:endParaRPr lang="en-US" sz="1800" b="1" dirty="0">
              <a:latin typeface="Times New Roman" panose="02020603050405020304" pitchFamily="18" charset="0"/>
              <a:cs typeface="Times New Roman" panose="02020603050405020304" pitchFamily="18" charset="0"/>
            </a:endParaRPr>
          </a:p>
        </p:txBody>
      </p:sp>
      <p:sp>
        <p:nvSpPr>
          <p:cNvPr id="20" name="Rectangle 19"/>
          <p:cNvSpPr/>
          <p:nvPr/>
        </p:nvSpPr>
        <p:spPr>
          <a:xfrm>
            <a:off x="383994" y="3010783"/>
            <a:ext cx="8652618" cy="1477328"/>
          </a:xfrm>
          <a:prstGeom prst="rect">
            <a:avLst/>
          </a:prstGeom>
        </p:spPr>
        <p:txBody>
          <a:bodyPr wrap="square">
            <a:spAutoFit/>
          </a:bodyPr>
          <a:lstStyle/>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1/ Hình nào là đơn chất? Hợp chất?</a:t>
            </a:r>
          </a:p>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2/ Khi tạo thành các đơn chất, hợp chất số electron lớp ngoài cùng của các nguyên tố bằng bao nhiêu?</a:t>
            </a:r>
          </a:p>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3/ Khi các nguyên tử kết hợp với nhau thứ gì giữ các nguyên tử lại với nhau ở dạng “kết hợp”? Có những dạng “kết hợp” nào giữa các nguyên tử? </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22"/>
        <p:cNvGrpSpPr/>
        <p:nvPr/>
      </p:nvGrpSpPr>
      <p:grpSpPr>
        <a:xfrm>
          <a:off x="0" y="0"/>
          <a:ext cx="0" cy="0"/>
          <a:chOff x="0" y="0"/>
          <a:chExt cx="0" cy="0"/>
        </a:xfrm>
      </p:grpSpPr>
      <p:sp>
        <p:nvSpPr>
          <p:cNvPr id="17623" name="Google Shape;17623;p62"/>
          <p:cNvSpPr txBox="1">
            <a:spLocks noGrp="1"/>
          </p:cNvSpPr>
          <p:nvPr>
            <p:ph type="title"/>
          </p:nvPr>
        </p:nvSpPr>
        <p:spPr>
          <a:xfrm>
            <a:off x="334175" y="291775"/>
            <a:ext cx="8475600" cy="657900"/>
          </a:xfrm>
          <a:prstGeom prst="rect">
            <a:avLst/>
          </a:prstGeom>
        </p:spPr>
        <p:txBody>
          <a:bodyPr spcFirstLastPara="1" wrap="square" lIns="365750" tIns="0" rIns="365750" bIns="0" anchor="ctr" anchorCtr="0">
            <a:noAutofit/>
          </a:bodyPr>
          <a:lstStyle/>
          <a:p>
            <a:pPr marL="0" lvl="0" indent="0" algn="ctr" rtl="0">
              <a:spcBef>
                <a:spcPts val="0"/>
              </a:spcBef>
              <a:spcAft>
                <a:spcPts val="0"/>
              </a:spcAft>
              <a:buNone/>
            </a:pPr>
            <a:r>
              <a:rPr lang="en" b="1" dirty="0" smtClean="0">
                <a:latin typeface="Times New Roman" panose="02020603050405020304" pitchFamily="18" charset="0"/>
                <a:cs typeface="Times New Roman" panose="02020603050405020304" pitchFamily="18" charset="0"/>
              </a:rPr>
              <a:t>BÁO CÁO THẢO LUẬN</a:t>
            </a:r>
            <a:endParaRPr b="1" dirty="0">
              <a:latin typeface="Times New Roman" panose="02020603050405020304" pitchFamily="18" charset="0"/>
              <a:cs typeface="Times New Roman" panose="02020603050405020304" pitchFamily="18" charset="0"/>
            </a:endParaRPr>
          </a:p>
        </p:txBody>
      </p:sp>
      <p:grpSp>
        <p:nvGrpSpPr>
          <p:cNvPr id="17625" name="Google Shape;17625;p62"/>
          <p:cNvGrpSpPr/>
          <p:nvPr/>
        </p:nvGrpSpPr>
        <p:grpSpPr>
          <a:xfrm>
            <a:off x="104720" y="357140"/>
            <a:ext cx="470274" cy="548630"/>
            <a:chOff x="9873" y="1240062"/>
            <a:chExt cx="545434" cy="640998"/>
          </a:xfrm>
        </p:grpSpPr>
        <p:cxnSp>
          <p:nvCxnSpPr>
            <p:cNvPr id="17626" name="Google Shape;17626;p62"/>
            <p:cNvCxnSpPr>
              <a:stCxn id="17627" idx="6"/>
              <a:endCxn id="17628"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7629" name="Google Shape;17629;p62"/>
            <p:cNvGrpSpPr/>
            <p:nvPr/>
          </p:nvGrpSpPr>
          <p:grpSpPr>
            <a:xfrm rot="10800000">
              <a:off x="9873" y="1628460"/>
              <a:ext cx="252600" cy="252600"/>
              <a:chOff x="6804422" y="-316297"/>
              <a:chExt cx="252600" cy="252600"/>
            </a:xfrm>
          </p:grpSpPr>
          <p:sp>
            <p:nvSpPr>
              <p:cNvPr id="17630" name="Google Shape;17630;p62"/>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7631" name="Google Shape;17631;p6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17632" name="Google Shape;17632;p62"/>
            <p:cNvGrpSpPr/>
            <p:nvPr/>
          </p:nvGrpSpPr>
          <p:grpSpPr>
            <a:xfrm rot="10800000">
              <a:off x="39879" y="1240062"/>
              <a:ext cx="192600" cy="192600"/>
              <a:chOff x="7291941" y="112804"/>
              <a:chExt cx="192600" cy="192600"/>
            </a:xfrm>
          </p:grpSpPr>
          <p:sp>
            <p:nvSpPr>
              <p:cNvPr id="17628" name="Google Shape;17628;p62"/>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7633" name="Google Shape;17633;p62"/>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17634" name="Google Shape;17634;p62"/>
            <p:cNvGrpSpPr/>
            <p:nvPr/>
          </p:nvGrpSpPr>
          <p:grpSpPr>
            <a:xfrm rot="10800000">
              <a:off x="295808" y="1422120"/>
              <a:ext cx="259500" cy="259500"/>
              <a:chOff x="6969112" y="-17269"/>
              <a:chExt cx="259500" cy="259500"/>
            </a:xfrm>
          </p:grpSpPr>
          <p:sp>
            <p:nvSpPr>
              <p:cNvPr id="17627" name="Google Shape;17627;p62"/>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7635" name="Google Shape;17635;p62"/>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cxnSp>
          <p:nvCxnSpPr>
            <p:cNvPr id="17636" name="Google Shape;17636;p62"/>
            <p:cNvCxnSpPr>
              <a:stCxn id="17630" idx="3"/>
              <a:endCxn id="17627"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
        <p:nvSpPr>
          <p:cNvPr id="3" name="AutoShape 2" descr="Biểu Tượng Thương Chữ - Số 1 PNG png tải về - Miễn phí trong suốt Khu Vực  png Tải về."/>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435989" y="2972876"/>
            <a:ext cx="2874819" cy="1651079"/>
          </a:xfrm>
          <a:prstGeom prst="rect">
            <a:avLst/>
          </a:prstGeom>
        </p:spPr>
      </p:pic>
      <p:pic>
        <p:nvPicPr>
          <p:cNvPr id="8" name="Picture 7"/>
          <p:cNvPicPr>
            <a:picLocks noChangeAspect="1"/>
          </p:cNvPicPr>
          <p:nvPr/>
        </p:nvPicPr>
        <p:blipFill>
          <a:blip r:embed="rId4"/>
          <a:stretch>
            <a:fillRect/>
          </a:stretch>
        </p:blipFill>
        <p:spPr>
          <a:xfrm>
            <a:off x="5857025" y="2972876"/>
            <a:ext cx="2952750" cy="1543050"/>
          </a:xfrm>
          <a:prstGeom prst="rect">
            <a:avLst/>
          </a:prstGeom>
        </p:spPr>
      </p:pic>
      <p:pic>
        <p:nvPicPr>
          <p:cNvPr id="29" name="Picture 28"/>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Lst>
          </a:blip>
          <a:srcRect l="31860" t="10636" r="34354"/>
          <a:stretch/>
        </p:blipFill>
        <p:spPr>
          <a:xfrm>
            <a:off x="3532908" y="1081112"/>
            <a:ext cx="1589810" cy="3626428"/>
          </a:xfrm>
          <a:prstGeom prst="rect">
            <a:avLst/>
          </a:prstGeom>
        </p:spPr>
      </p:pic>
    </p:spTree>
    <p:extLst>
      <p:ext uri="{BB962C8B-B14F-4D97-AF65-F5344CB8AC3E}">
        <p14:creationId xmlns:p14="http://schemas.microsoft.com/office/powerpoint/2010/main" val="1407084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85"/>
        <p:cNvGrpSpPr/>
        <p:nvPr/>
      </p:nvGrpSpPr>
      <p:grpSpPr>
        <a:xfrm>
          <a:off x="0" y="0"/>
          <a:ext cx="0" cy="0"/>
          <a:chOff x="0" y="0"/>
          <a:chExt cx="0" cy="0"/>
        </a:xfrm>
      </p:grpSpPr>
      <p:sp>
        <p:nvSpPr>
          <p:cNvPr id="14686" name="Google Shape;14686;p43"/>
          <p:cNvSpPr txBox="1">
            <a:spLocks noGrp="1"/>
          </p:cNvSpPr>
          <p:nvPr>
            <p:ph type="title"/>
          </p:nvPr>
        </p:nvSpPr>
        <p:spPr>
          <a:xfrm>
            <a:off x="334175" y="291775"/>
            <a:ext cx="8475600" cy="657900"/>
          </a:xfrm>
          <a:prstGeom prst="rect">
            <a:avLst/>
          </a:prstGeom>
        </p:spPr>
        <p:txBody>
          <a:bodyPr spcFirstLastPara="1" wrap="square" lIns="365750" tIns="137150" rIns="91425" bIns="91425" anchor="t" anchorCtr="0">
            <a:noAutofit/>
          </a:bodyPr>
          <a:lstStyle/>
          <a:p>
            <a:pPr marL="0" lvl="0" indent="0" algn="ctr" rtl="0">
              <a:spcBef>
                <a:spcPts val="0"/>
              </a:spcBef>
              <a:spcAft>
                <a:spcPts val="0"/>
              </a:spcAft>
              <a:buNone/>
            </a:pPr>
            <a:r>
              <a:rPr lang="en" b="1" dirty="0" smtClean="0">
                <a:latin typeface="Times New Roman" panose="02020603050405020304" pitchFamily="18" charset="0"/>
                <a:cs typeface="Times New Roman" panose="02020603050405020304" pitchFamily="18" charset="0"/>
              </a:rPr>
              <a:t>ĐÁP ÁN:</a:t>
            </a:r>
            <a:endParaRPr b="1" dirty="0">
              <a:latin typeface="Times New Roman" panose="02020603050405020304" pitchFamily="18" charset="0"/>
              <a:cs typeface="Times New Roman" panose="02020603050405020304" pitchFamily="18" charset="0"/>
            </a:endParaRPr>
          </a:p>
        </p:txBody>
      </p:sp>
      <p:grpSp>
        <p:nvGrpSpPr>
          <p:cNvPr id="14689" name="Google Shape;14689;p43"/>
          <p:cNvGrpSpPr/>
          <p:nvPr/>
        </p:nvGrpSpPr>
        <p:grpSpPr>
          <a:xfrm>
            <a:off x="104720" y="357140"/>
            <a:ext cx="470274" cy="548630"/>
            <a:chOff x="9873" y="1240062"/>
            <a:chExt cx="545434" cy="640998"/>
          </a:xfrm>
        </p:grpSpPr>
        <p:cxnSp>
          <p:nvCxnSpPr>
            <p:cNvPr id="14690" name="Google Shape;14690;p43"/>
            <p:cNvCxnSpPr>
              <a:stCxn id="14691" idx="6"/>
              <a:endCxn id="14692"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4693" name="Google Shape;14693;p43"/>
            <p:cNvGrpSpPr/>
            <p:nvPr/>
          </p:nvGrpSpPr>
          <p:grpSpPr>
            <a:xfrm rot="10800000">
              <a:off x="9873" y="1628460"/>
              <a:ext cx="252600" cy="252600"/>
              <a:chOff x="6804422" y="-316297"/>
              <a:chExt cx="252600" cy="252600"/>
            </a:xfrm>
          </p:grpSpPr>
          <p:sp>
            <p:nvSpPr>
              <p:cNvPr id="14694" name="Google Shape;14694;p43"/>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4695" name="Google Shape;14695;p43"/>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14696" name="Google Shape;14696;p43"/>
            <p:cNvGrpSpPr/>
            <p:nvPr/>
          </p:nvGrpSpPr>
          <p:grpSpPr>
            <a:xfrm rot="10800000">
              <a:off x="39879" y="1240062"/>
              <a:ext cx="192600" cy="192600"/>
              <a:chOff x="7291941" y="112804"/>
              <a:chExt cx="192600" cy="192600"/>
            </a:xfrm>
          </p:grpSpPr>
          <p:sp>
            <p:nvSpPr>
              <p:cNvPr id="14692" name="Google Shape;14692;p43"/>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4697" name="Google Shape;14697;p43"/>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14698" name="Google Shape;14698;p43"/>
            <p:cNvGrpSpPr/>
            <p:nvPr/>
          </p:nvGrpSpPr>
          <p:grpSpPr>
            <a:xfrm rot="10800000">
              <a:off x="295808" y="1422120"/>
              <a:ext cx="259500" cy="259500"/>
              <a:chOff x="6969112" y="-17269"/>
              <a:chExt cx="259500" cy="259500"/>
            </a:xfrm>
          </p:grpSpPr>
          <p:sp>
            <p:nvSpPr>
              <p:cNvPr id="14691" name="Google Shape;14691;p43"/>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4699" name="Google Shape;14699;p43"/>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cxnSp>
          <p:nvCxnSpPr>
            <p:cNvPr id="14700" name="Google Shape;14700;p43"/>
            <p:cNvCxnSpPr>
              <a:stCxn id="14694" idx="3"/>
              <a:endCxn id="14691"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pic>
        <p:nvPicPr>
          <p:cNvPr id="18" name="Picture 17"/>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74717" y="964546"/>
            <a:ext cx="8002104" cy="1508354"/>
          </a:xfrm>
          <a:prstGeom prst="rect">
            <a:avLst/>
          </a:prstGeom>
          <a:noFill/>
          <a:ln>
            <a:noFill/>
          </a:ln>
        </p:spPr>
      </p:pic>
      <p:sp>
        <p:nvSpPr>
          <p:cNvPr id="3" name="Rectangle 2"/>
          <p:cNvSpPr/>
          <p:nvPr/>
        </p:nvSpPr>
        <p:spPr>
          <a:xfrm>
            <a:off x="1218590" y="2472900"/>
            <a:ext cx="7358231" cy="369332"/>
          </a:xfrm>
          <a:prstGeom prst="rect">
            <a:avLst/>
          </a:prstGeom>
        </p:spPr>
        <p:txBody>
          <a:bodyPr wrap="square">
            <a:spAutoFit/>
          </a:bodyPr>
          <a:lstStyle/>
          <a:p>
            <a:r>
              <a:rPr lang="vi-VN"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(a) Ne                             (b) O</a:t>
            </a:r>
            <a:r>
              <a:rPr lang="vi-VN" sz="1800" b="1" baseline="-25000" dirty="0">
                <a:latin typeface="Times New Roman" panose="02020603050405020304" pitchFamily="18" charset="0"/>
                <a:ea typeface="Times New Roman" panose="02020603050405020304" pitchFamily="18" charset="0"/>
                <a:cs typeface="Times New Roman" panose="02020603050405020304" pitchFamily="18" charset="0"/>
              </a:rPr>
              <a:t>2</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                                       (c) NaCl</a:t>
            </a:r>
            <a:endParaRPr lang="en-US" sz="1800" b="1" dirty="0">
              <a:latin typeface="Times New Roman" panose="02020603050405020304" pitchFamily="18" charset="0"/>
              <a:cs typeface="Times New Roman" panose="02020603050405020304" pitchFamily="18" charset="0"/>
            </a:endParaRPr>
          </a:p>
        </p:txBody>
      </p:sp>
      <p:sp>
        <p:nvSpPr>
          <p:cNvPr id="20" name="Rectangle 19"/>
          <p:cNvSpPr/>
          <p:nvPr/>
        </p:nvSpPr>
        <p:spPr>
          <a:xfrm>
            <a:off x="383994" y="2842232"/>
            <a:ext cx="8425781" cy="2031325"/>
          </a:xfrm>
          <a:prstGeom prst="rect">
            <a:avLst/>
          </a:prstGeom>
        </p:spPr>
        <p:txBody>
          <a:bodyPr wrap="square">
            <a:spAutoFit/>
          </a:bodyPr>
          <a:lstStyle/>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1/ Hình đơn chất (a),(b). Hợp chất (c).</a:t>
            </a:r>
          </a:p>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2/ Khi tạo thành các đơn chất, hợp chất số electron lớp ngoài cùng của các nguyên tố bằng 8 electron.</a:t>
            </a:r>
          </a:p>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3/ Khi các nguyên tử kết hợp với nhau các electron lớp ngoài </a:t>
            </a:r>
            <a:r>
              <a:rPr lang="vi-VN" sz="1800" b="1" smtClean="0">
                <a:latin typeface="Times New Roman" panose="02020603050405020304" pitchFamily="18" charset="0"/>
                <a:ea typeface="Times New Roman" panose="02020603050405020304" pitchFamily="18" charset="0"/>
                <a:cs typeface="Times New Roman" panose="02020603050405020304" pitchFamily="18" charset="0"/>
              </a:rPr>
              <a:t>cùng giữ</a:t>
            </a:r>
            <a:r>
              <a:rPr lang="en-US" sz="1800" b="1" smtClean="0">
                <a:latin typeface="Times New Roman" panose="02020603050405020304" pitchFamily="18" charset="0"/>
                <a:ea typeface="Times New Roman" panose="02020603050405020304" pitchFamily="18" charset="0"/>
                <a:cs typeface="Times New Roman" panose="02020603050405020304" pitchFamily="18" charset="0"/>
              </a:rPr>
              <a:t>a</a:t>
            </a:r>
            <a:r>
              <a:rPr lang="vi-VN" sz="1800" b="1"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các nguyên tử lại với nhau ở dạng “kết hợp</a:t>
            </a:r>
            <a:r>
              <a:rPr lang="vi-VN" sz="1800" b="1"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vi-VN" sz="1800" b="1" dirty="0">
              <a:latin typeface="Times New Roman" panose="02020603050405020304" pitchFamily="18" charset="0"/>
              <a:ea typeface="Times New Roman" panose="02020603050405020304" pitchFamily="18" charset="0"/>
              <a:cs typeface="Times New Roman" panose="02020603050405020304" pitchFamily="18" charset="0"/>
            </a:endParaRPr>
          </a:p>
          <a:p>
            <a:r>
              <a:rPr lang="vi-VN" sz="1800" b="1" dirty="0">
                <a:latin typeface="Times New Roman" panose="02020603050405020304" pitchFamily="18" charset="0"/>
                <a:ea typeface="Times New Roman" panose="02020603050405020304" pitchFamily="18" charset="0"/>
                <a:cs typeface="Times New Roman" panose="02020603050405020304" pitchFamily="18" charset="0"/>
              </a:rPr>
              <a:t> Có những dạng “kết hợp” </a:t>
            </a:r>
            <a:r>
              <a:rPr lang="vi-VN" sz="1800" b="1" dirty="0" smtClean="0">
                <a:latin typeface="Times New Roman" panose="02020603050405020304" pitchFamily="18" charset="0"/>
                <a:ea typeface="Times New Roman" panose="02020603050405020304" pitchFamily="18" charset="0"/>
                <a:cs typeface="Times New Roman" panose="02020603050405020304" pitchFamily="18" charset="0"/>
              </a:rPr>
              <a:t>giữa </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các nguyên tử: Góp chung electron gọi là liên kết cộng hóa trị và nhường, nhận electron gọi là liên kết ion.</a:t>
            </a:r>
          </a:p>
        </p:txBody>
      </p:sp>
    </p:spTree>
    <p:extLst>
      <p:ext uri="{BB962C8B-B14F-4D97-AF65-F5344CB8AC3E}">
        <p14:creationId xmlns:p14="http://schemas.microsoft.com/office/powerpoint/2010/main" val="4208683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32"/>
        <p:cNvGrpSpPr/>
        <p:nvPr/>
      </p:nvGrpSpPr>
      <p:grpSpPr>
        <a:xfrm>
          <a:off x="0" y="0"/>
          <a:ext cx="0" cy="0"/>
          <a:chOff x="0" y="0"/>
          <a:chExt cx="0" cy="0"/>
        </a:xfrm>
      </p:grpSpPr>
      <p:sp>
        <p:nvSpPr>
          <p:cNvPr id="14633" name="Google Shape;14633;p41"/>
          <p:cNvSpPr txBox="1">
            <a:spLocks noGrp="1"/>
          </p:cNvSpPr>
          <p:nvPr>
            <p:ph type="title"/>
          </p:nvPr>
        </p:nvSpPr>
        <p:spPr>
          <a:xfrm>
            <a:off x="259773" y="1348805"/>
            <a:ext cx="8250382" cy="1191425"/>
          </a:xfrm>
          <a:prstGeom prst="rect">
            <a:avLst/>
          </a:prstGeom>
        </p:spPr>
        <p:txBody>
          <a:bodyPr spcFirstLastPara="1" wrap="square" lIns="91425" tIns="45700" rIns="91425" bIns="91425" anchor="ctr" anchorCtr="0">
            <a:noAutofit/>
          </a:bodyPr>
          <a:lstStyle/>
          <a:p>
            <a:pPr marL="0" lvl="0" indent="0" algn="ctr" rtl="0">
              <a:spcBef>
                <a:spcPts val="0"/>
              </a:spcBef>
              <a:spcAft>
                <a:spcPts val="0"/>
              </a:spcAft>
              <a:buNone/>
            </a:pPr>
            <a:r>
              <a:rPr lang="en" sz="4800" b="1" dirty="0" smtClean="0">
                <a:latin typeface="Times New Roman" panose="02020603050405020304" pitchFamily="18" charset="0"/>
                <a:cs typeface="Times New Roman" panose="02020603050405020304" pitchFamily="18" charset="0"/>
              </a:rPr>
              <a:t>HÌNH THÀNH KIẾN THỨC</a:t>
            </a:r>
            <a:r>
              <a:rPr lang="en" sz="4800" b="1" dirty="0" smtClean="0">
                <a:solidFill>
                  <a:schemeClr val="accent5"/>
                </a:solidFill>
                <a:latin typeface="Times New Roman" panose="02020603050405020304" pitchFamily="18" charset="0"/>
                <a:cs typeface="Times New Roman" panose="02020603050405020304" pitchFamily="18" charset="0"/>
              </a:rPr>
              <a:t>!</a:t>
            </a:r>
            <a:endParaRPr sz="4800" b="1" dirty="0">
              <a:solidFill>
                <a:schemeClr val="accent5"/>
              </a:solidFill>
              <a:latin typeface="Times New Roman" panose="02020603050405020304" pitchFamily="18" charset="0"/>
              <a:cs typeface="Times New Roman" panose="02020603050405020304" pitchFamily="18" charset="0"/>
            </a:endParaRPr>
          </a:p>
        </p:txBody>
      </p:sp>
      <p:grpSp>
        <p:nvGrpSpPr>
          <p:cNvPr id="14635" name="Google Shape;14635;p41"/>
          <p:cNvGrpSpPr/>
          <p:nvPr/>
        </p:nvGrpSpPr>
        <p:grpSpPr>
          <a:xfrm rot="3962041">
            <a:off x="7065659" y="41205"/>
            <a:ext cx="1348354" cy="1071102"/>
            <a:chOff x="343445" y="291733"/>
            <a:chExt cx="1348335" cy="1071087"/>
          </a:xfrm>
        </p:grpSpPr>
        <p:cxnSp>
          <p:nvCxnSpPr>
            <p:cNvPr id="14636" name="Google Shape;14636;p41"/>
            <p:cNvCxnSpPr/>
            <p:nvPr/>
          </p:nvCxnSpPr>
          <p:spPr>
            <a:xfrm rot="900154" flipH="1">
              <a:off x="585679" y="787336"/>
              <a:ext cx="435753" cy="219915"/>
            </a:xfrm>
            <a:prstGeom prst="straightConnector1">
              <a:avLst/>
            </a:prstGeom>
            <a:noFill/>
            <a:ln w="19050" cap="flat" cmpd="sng">
              <a:solidFill>
                <a:schemeClr val="dk1"/>
              </a:solidFill>
              <a:prstDash val="solid"/>
              <a:round/>
              <a:headEnd type="none" w="med" len="med"/>
              <a:tailEnd type="none" w="med" len="med"/>
            </a:ln>
          </p:spPr>
        </p:cxnSp>
        <p:cxnSp>
          <p:nvCxnSpPr>
            <p:cNvPr id="14637" name="Google Shape;14637;p41"/>
            <p:cNvCxnSpPr>
              <a:stCxn id="14638" idx="6"/>
            </p:cNvCxnSpPr>
            <p:nvPr/>
          </p:nvCxnSpPr>
          <p:spPr>
            <a:xfrm rot="-3962251" flipH="1">
              <a:off x="375751" y="1117375"/>
              <a:ext cx="180234" cy="22693"/>
            </a:xfrm>
            <a:prstGeom prst="straightConnector1">
              <a:avLst/>
            </a:prstGeom>
            <a:noFill/>
            <a:ln w="19050" cap="flat" cmpd="sng">
              <a:solidFill>
                <a:schemeClr val="dk1"/>
              </a:solidFill>
              <a:prstDash val="solid"/>
              <a:round/>
              <a:headEnd type="none" w="med" len="med"/>
              <a:tailEnd type="none" w="med" len="med"/>
            </a:ln>
          </p:spPr>
        </p:cxnSp>
        <p:grpSp>
          <p:nvGrpSpPr>
            <p:cNvPr id="14639" name="Google Shape;14639;p41"/>
            <p:cNvGrpSpPr/>
            <p:nvPr/>
          </p:nvGrpSpPr>
          <p:grpSpPr>
            <a:xfrm rot="5400000">
              <a:off x="752644" y="639830"/>
              <a:ext cx="530713" cy="530713"/>
              <a:chOff x="6804422" y="-316297"/>
              <a:chExt cx="252600" cy="252600"/>
            </a:xfrm>
          </p:grpSpPr>
          <p:sp>
            <p:nvSpPr>
              <p:cNvPr id="14640" name="Google Shape;14640;p41"/>
              <p:cNvSpPr/>
              <p:nvPr/>
            </p:nvSpPr>
            <p:spPr>
              <a:xfrm rot="1373652">
                <a:off x="6834328" y="-286390"/>
                <a:ext cx="192787" cy="192787"/>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1" name="Google Shape;14641;p41"/>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2" name="Google Shape;14642;p41"/>
            <p:cNvGrpSpPr/>
            <p:nvPr/>
          </p:nvGrpSpPr>
          <p:grpSpPr>
            <a:xfrm rot="5400000">
              <a:off x="343445" y="1149300"/>
              <a:ext cx="192600" cy="192600"/>
              <a:chOff x="7291941" y="112804"/>
              <a:chExt cx="192600" cy="192600"/>
            </a:xfrm>
          </p:grpSpPr>
          <p:sp>
            <p:nvSpPr>
              <p:cNvPr id="14643" name="Google Shape;14643;p41"/>
              <p:cNvSpPr/>
              <p:nvPr/>
            </p:nvSpPr>
            <p:spPr>
              <a:xfrm>
                <a:off x="7291941" y="112804"/>
                <a:ext cx="192600" cy="192600"/>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4" name="Google Shape;14644;p41"/>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5" name="Google Shape;14645;p41"/>
            <p:cNvGrpSpPr/>
            <p:nvPr/>
          </p:nvGrpSpPr>
          <p:grpSpPr>
            <a:xfrm rot="5400000">
              <a:off x="406618" y="826471"/>
              <a:ext cx="259500" cy="259500"/>
              <a:chOff x="6969112" y="-17269"/>
              <a:chExt cx="259500" cy="259500"/>
            </a:xfrm>
          </p:grpSpPr>
          <p:sp>
            <p:nvSpPr>
              <p:cNvPr id="14638" name="Google Shape;14638;p41"/>
              <p:cNvSpPr/>
              <p:nvPr/>
            </p:nvSpPr>
            <p:spPr>
              <a:xfrm rot="1641813">
                <a:off x="7002590" y="16208"/>
                <a:ext cx="192544" cy="192544"/>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6" name="Google Shape;14646;p41"/>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4"/>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47" name="Google Shape;14647;p41"/>
            <p:cNvGrpSpPr/>
            <p:nvPr/>
          </p:nvGrpSpPr>
          <p:grpSpPr>
            <a:xfrm rot="5400000">
              <a:off x="1325788" y="996827"/>
              <a:ext cx="365992" cy="365992"/>
              <a:chOff x="6804422" y="-316297"/>
              <a:chExt cx="252600" cy="252600"/>
            </a:xfrm>
          </p:grpSpPr>
          <p:sp>
            <p:nvSpPr>
              <p:cNvPr id="14648" name="Google Shape;14648;p41"/>
              <p:cNvSpPr/>
              <p:nvPr/>
            </p:nvSpPr>
            <p:spPr>
              <a:xfrm rot="1373652">
                <a:off x="6834328" y="-286390"/>
                <a:ext cx="192787" cy="192787"/>
              </a:xfrm>
              <a:prstGeom prst="ellipse">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9" name="Google Shape;14649;p41"/>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50" name="Google Shape;14650;p41"/>
            <p:cNvCxnSpPr>
              <a:stCxn id="14640" idx="0"/>
              <a:endCxn id="14648" idx="4"/>
            </p:cNvCxnSpPr>
            <p:nvPr/>
          </p:nvCxnSpPr>
          <p:spPr>
            <a:xfrm rot="-3956848" flipH="1">
              <a:off x="1263244" y="945787"/>
              <a:ext cx="58149" cy="217975"/>
            </a:xfrm>
            <a:prstGeom prst="straightConnector1">
              <a:avLst/>
            </a:prstGeom>
            <a:noFill/>
            <a:ln w="19050" cap="flat" cmpd="sng">
              <a:solidFill>
                <a:schemeClr val="dk1"/>
              </a:solidFill>
              <a:prstDash val="solid"/>
              <a:round/>
              <a:headEnd type="none" w="med" len="med"/>
              <a:tailEnd type="none" w="med" len="med"/>
            </a:ln>
          </p:spPr>
        </p:cxnSp>
        <p:grpSp>
          <p:nvGrpSpPr>
            <p:cNvPr id="14651" name="Google Shape;14651;p41"/>
            <p:cNvGrpSpPr/>
            <p:nvPr/>
          </p:nvGrpSpPr>
          <p:grpSpPr>
            <a:xfrm rot="5400000">
              <a:off x="1055529" y="291733"/>
              <a:ext cx="274500" cy="274500"/>
              <a:chOff x="6804422" y="-316297"/>
              <a:chExt cx="252600" cy="252600"/>
            </a:xfrm>
          </p:grpSpPr>
          <p:sp>
            <p:nvSpPr>
              <p:cNvPr id="14652" name="Google Shape;14652;p41"/>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3" name="Google Shape;14653;p41"/>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l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54" name="Google Shape;14654;p41"/>
            <p:cNvCxnSpPr>
              <a:stCxn id="14640" idx="2"/>
              <a:endCxn id="14652" idx="6"/>
            </p:cNvCxnSpPr>
            <p:nvPr/>
          </p:nvCxnSpPr>
          <p:spPr>
            <a:xfrm rot="6836170" flipH="1">
              <a:off x="1024934" y="608051"/>
              <a:ext cx="198906" cy="27932"/>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927031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58"/>
        <p:cNvGrpSpPr/>
        <p:nvPr/>
      </p:nvGrpSpPr>
      <p:grpSpPr>
        <a:xfrm>
          <a:off x="0" y="0"/>
          <a:ext cx="0" cy="0"/>
          <a:chOff x="0" y="0"/>
          <a:chExt cx="0" cy="0"/>
        </a:xfrm>
      </p:grpSpPr>
      <p:sp>
        <p:nvSpPr>
          <p:cNvPr id="14659" name="Google Shape;14659;p42"/>
          <p:cNvSpPr txBox="1">
            <a:spLocks noGrp="1"/>
          </p:cNvSpPr>
          <p:nvPr>
            <p:ph type="title" idx="2"/>
          </p:nvPr>
        </p:nvSpPr>
        <p:spPr>
          <a:xfrm>
            <a:off x="752863" y="550184"/>
            <a:ext cx="2286000" cy="1390800"/>
          </a:xfrm>
          <a:prstGeom prst="rect">
            <a:avLst/>
          </a:prstGeom>
        </p:spPr>
        <p:txBody>
          <a:bodyPr spcFirstLastPara="1" wrap="square" lIns="0" tIns="0" rIns="0" bIns="182875" anchor="ctr" anchorCtr="0">
            <a:noAutofit/>
          </a:bodyPr>
          <a:lstStyle/>
          <a:p>
            <a:pPr marL="0" lvl="0" indent="0" algn="l" rtl="0">
              <a:spcBef>
                <a:spcPts val="0"/>
              </a:spcBef>
              <a:spcAft>
                <a:spcPts val="0"/>
              </a:spcAft>
              <a:buNone/>
            </a:pPr>
            <a:r>
              <a:rPr lang="en" dirty="0"/>
              <a:t>01</a:t>
            </a:r>
            <a:endParaRPr dirty="0"/>
          </a:p>
        </p:txBody>
      </p:sp>
      <p:sp>
        <p:nvSpPr>
          <p:cNvPr id="14660" name="Google Shape;14660;p42"/>
          <p:cNvSpPr txBox="1">
            <a:spLocks noGrp="1"/>
          </p:cNvSpPr>
          <p:nvPr>
            <p:ph type="title"/>
          </p:nvPr>
        </p:nvSpPr>
        <p:spPr>
          <a:xfrm>
            <a:off x="602673" y="1758056"/>
            <a:ext cx="8125691" cy="914400"/>
          </a:xfrm>
          <a:prstGeom prst="rect">
            <a:avLst/>
          </a:prstGeom>
        </p:spPr>
        <p:txBody>
          <a:bodyPr spcFirstLastPara="1" wrap="square" lIns="91425" tIns="45700" rIns="91425" bIns="91425" anchor="ctr" anchorCtr="0">
            <a:noAutofit/>
          </a:bodyPr>
          <a:lstStyle/>
          <a:p>
            <a:pPr lvl="0"/>
            <a:r>
              <a:rPr lang="en-US" b="1" dirty="0" err="1">
                <a:latin typeface="Times New Roman" panose="02020603050405020304" pitchFamily="18" charset="0"/>
                <a:cs typeface="Times New Roman" panose="02020603050405020304" pitchFamily="18" charset="0"/>
              </a:rPr>
              <a:t>Cấu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trúc</a:t>
            </a:r>
            <a:r>
              <a:rPr lang="en-US" b="1" dirty="0">
                <a:latin typeface="Times New Roman" panose="02020603050405020304" pitchFamily="18" charset="0"/>
                <a:cs typeface="Times New Roman" panose="02020603050405020304" pitchFamily="18" charset="0"/>
              </a:rPr>
              <a:t> electron </a:t>
            </a:r>
            <a:r>
              <a:rPr lang="en-US" b="1" dirty="0" err="1">
                <a:latin typeface="Times New Roman" panose="02020603050405020304" pitchFamily="18" charset="0"/>
                <a:cs typeface="Times New Roman" panose="02020603050405020304" pitchFamily="18" charset="0"/>
              </a:rPr>
              <a:t>bền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vững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của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khí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hiếm</a:t>
            </a:r>
            <a:r>
              <a:rPr lang="en-US" b="1" dirty="0">
                <a:latin typeface="Times New Roman" panose="02020603050405020304" pitchFamily="18" charset="0"/>
                <a:cs typeface="Times New Roman" panose="02020603050405020304" pitchFamily="18" charset="0"/>
              </a:rPr>
              <a:t>.</a:t>
            </a:r>
          </a:p>
        </p:txBody>
      </p:sp>
      <p:grpSp>
        <p:nvGrpSpPr>
          <p:cNvPr id="14662" name="Google Shape;14662;p42"/>
          <p:cNvGrpSpPr/>
          <p:nvPr/>
        </p:nvGrpSpPr>
        <p:grpSpPr>
          <a:xfrm>
            <a:off x="604200" y="2895622"/>
            <a:ext cx="2274082" cy="1759505"/>
            <a:chOff x="343445" y="291733"/>
            <a:chExt cx="1348335" cy="1071087"/>
          </a:xfrm>
        </p:grpSpPr>
        <p:cxnSp>
          <p:nvCxnSpPr>
            <p:cNvPr id="14663" name="Google Shape;14663;p42"/>
            <p:cNvCxnSpPr/>
            <p:nvPr/>
          </p:nvCxnSpPr>
          <p:spPr>
            <a:xfrm flipH="1">
              <a:off x="564606" y="847494"/>
              <a:ext cx="477900" cy="99600"/>
            </a:xfrm>
            <a:prstGeom prst="straightConnector1">
              <a:avLst/>
            </a:prstGeom>
            <a:noFill/>
            <a:ln w="19050" cap="flat" cmpd="sng">
              <a:solidFill>
                <a:schemeClr val="dk1"/>
              </a:solidFill>
              <a:prstDash val="solid"/>
              <a:round/>
              <a:headEnd type="none" w="med" len="med"/>
              <a:tailEnd type="none" w="med" len="med"/>
            </a:ln>
          </p:spPr>
        </p:cxnSp>
        <p:cxnSp>
          <p:nvCxnSpPr>
            <p:cNvPr id="14664" name="Google Shape;14664;p42"/>
            <p:cNvCxnSpPr>
              <a:stCxn id="14665" idx="6"/>
            </p:cNvCxnSpPr>
            <p:nvPr/>
          </p:nvCxnSpPr>
          <p:spPr>
            <a:xfrm flipH="1">
              <a:off x="439918" y="1041721"/>
              <a:ext cx="52200" cy="174000"/>
            </a:xfrm>
            <a:prstGeom prst="straightConnector1">
              <a:avLst/>
            </a:prstGeom>
            <a:noFill/>
            <a:ln w="19050" cap="flat" cmpd="sng">
              <a:solidFill>
                <a:schemeClr val="dk1"/>
              </a:solidFill>
              <a:prstDash val="solid"/>
              <a:round/>
              <a:headEnd type="none" w="med" len="med"/>
              <a:tailEnd type="none" w="med" len="med"/>
            </a:ln>
          </p:spPr>
        </p:cxnSp>
        <p:grpSp>
          <p:nvGrpSpPr>
            <p:cNvPr id="14666" name="Google Shape;14666;p42"/>
            <p:cNvGrpSpPr/>
            <p:nvPr/>
          </p:nvGrpSpPr>
          <p:grpSpPr>
            <a:xfrm rot="5400000">
              <a:off x="752644" y="639830"/>
              <a:ext cx="530713" cy="530713"/>
              <a:chOff x="6804422" y="-316297"/>
              <a:chExt cx="252600" cy="252600"/>
            </a:xfrm>
          </p:grpSpPr>
          <p:sp>
            <p:nvSpPr>
              <p:cNvPr id="14667" name="Google Shape;14667;p42"/>
              <p:cNvSpPr/>
              <p:nvPr/>
            </p:nvSpPr>
            <p:spPr>
              <a:xfrm rot="1373652">
                <a:off x="6834328" y="-286390"/>
                <a:ext cx="192787" cy="192787"/>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8" name="Google Shape;14668;p4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69" name="Google Shape;14669;p42"/>
            <p:cNvGrpSpPr/>
            <p:nvPr/>
          </p:nvGrpSpPr>
          <p:grpSpPr>
            <a:xfrm rot="5400000">
              <a:off x="343445" y="1149300"/>
              <a:ext cx="192600" cy="192600"/>
              <a:chOff x="7291941" y="112804"/>
              <a:chExt cx="192600" cy="192600"/>
            </a:xfrm>
          </p:grpSpPr>
          <p:sp>
            <p:nvSpPr>
              <p:cNvPr id="14670" name="Google Shape;14670;p42"/>
              <p:cNvSpPr/>
              <p:nvPr/>
            </p:nvSpPr>
            <p:spPr>
              <a:xfrm>
                <a:off x="7291941" y="112804"/>
                <a:ext cx="192600" cy="192600"/>
              </a:xfrm>
              <a:prstGeom prst="ellipse">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1" name="Google Shape;14671;p42"/>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72" name="Google Shape;14672;p42"/>
            <p:cNvGrpSpPr/>
            <p:nvPr/>
          </p:nvGrpSpPr>
          <p:grpSpPr>
            <a:xfrm rot="5400000">
              <a:off x="406618" y="826471"/>
              <a:ext cx="259500" cy="259500"/>
              <a:chOff x="6969112" y="-17269"/>
              <a:chExt cx="259500" cy="259500"/>
            </a:xfrm>
          </p:grpSpPr>
          <p:sp>
            <p:nvSpPr>
              <p:cNvPr id="14665" name="Google Shape;14665;p42"/>
              <p:cNvSpPr/>
              <p:nvPr/>
            </p:nvSpPr>
            <p:spPr>
              <a:xfrm rot="1641813">
                <a:off x="7002590" y="16208"/>
                <a:ext cx="192544" cy="192544"/>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3" name="Google Shape;14673;p42"/>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4"/>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74" name="Google Shape;14674;p42"/>
            <p:cNvGrpSpPr/>
            <p:nvPr/>
          </p:nvGrpSpPr>
          <p:grpSpPr>
            <a:xfrm rot="5400000">
              <a:off x="1325788" y="996827"/>
              <a:ext cx="365992" cy="365992"/>
              <a:chOff x="6804422" y="-316297"/>
              <a:chExt cx="252600" cy="252600"/>
            </a:xfrm>
          </p:grpSpPr>
          <p:sp>
            <p:nvSpPr>
              <p:cNvPr id="14675" name="Google Shape;14675;p42"/>
              <p:cNvSpPr/>
              <p:nvPr/>
            </p:nvSpPr>
            <p:spPr>
              <a:xfrm rot="1373652">
                <a:off x="6834328" y="-286390"/>
                <a:ext cx="192787" cy="192787"/>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6" name="Google Shape;14676;p4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77" name="Google Shape;14677;p42"/>
            <p:cNvCxnSpPr>
              <a:stCxn id="14667" idx="0"/>
              <a:endCxn id="14675" idx="4"/>
            </p:cNvCxnSpPr>
            <p:nvPr/>
          </p:nvCxnSpPr>
          <p:spPr>
            <a:xfrm>
              <a:off x="1204569" y="983974"/>
              <a:ext cx="175500" cy="141600"/>
            </a:xfrm>
            <a:prstGeom prst="straightConnector1">
              <a:avLst/>
            </a:prstGeom>
            <a:noFill/>
            <a:ln w="19050" cap="flat" cmpd="sng">
              <a:solidFill>
                <a:schemeClr val="dk1"/>
              </a:solidFill>
              <a:prstDash val="solid"/>
              <a:round/>
              <a:headEnd type="none" w="med" len="med"/>
              <a:tailEnd type="none" w="med" len="med"/>
            </a:ln>
          </p:spPr>
        </p:cxnSp>
        <p:grpSp>
          <p:nvGrpSpPr>
            <p:cNvPr id="14678" name="Google Shape;14678;p42"/>
            <p:cNvGrpSpPr/>
            <p:nvPr/>
          </p:nvGrpSpPr>
          <p:grpSpPr>
            <a:xfrm rot="5400000">
              <a:off x="1055529" y="291733"/>
              <a:ext cx="274500" cy="274500"/>
              <a:chOff x="6804422" y="-316297"/>
              <a:chExt cx="252600" cy="252600"/>
            </a:xfrm>
          </p:grpSpPr>
          <p:sp>
            <p:nvSpPr>
              <p:cNvPr id="14679" name="Google Shape;14679;p42"/>
              <p:cNvSpPr/>
              <p:nvPr/>
            </p:nvSpPr>
            <p:spPr>
              <a:xfrm rot="1373652">
                <a:off x="6834328" y="-286390"/>
                <a:ext cx="192787" cy="192787"/>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0" name="Google Shape;14680;p4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l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81" name="Google Shape;14681;p42"/>
            <p:cNvCxnSpPr>
              <a:stCxn id="14667" idx="2"/>
              <a:endCxn id="14679" idx="6"/>
            </p:cNvCxnSpPr>
            <p:nvPr/>
          </p:nvCxnSpPr>
          <p:spPr>
            <a:xfrm rot="10800000" flipH="1">
              <a:off x="1096788" y="525417"/>
              <a:ext cx="55200" cy="193200"/>
            </a:xfrm>
            <a:prstGeom prst="straightConnector1">
              <a:avLst/>
            </a:prstGeom>
            <a:noFill/>
            <a:ln w="19050" cap="flat" cmpd="sng">
              <a:solidFill>
                <a:schemeClr val="dk1"/>
              </a:solidFill>
              <a:prstDash val="solid"/>
              <a:round/>
              <a:headEnd type="none" w="med" len="med"/>
              <a:tailEnd type="none" w="med" len="med"/>
            </a:ln>
          </p:spPr>
        </p:cxn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19"/>
        <p:cNvGrpSpPr/>
        <p:nvPr/>
      </p:nvGrpSpPr>
      <p:grpSpPr>
        <a:xfrm>
          <a:off x="0" y="0"/>
          <a:ext cx="0" cy="0"/>
          <a:chOff x="0" y="0"/>
          <a:chExt cx="0" cy="0"/>
        </a:xfrm>
      </p:grpSpPr>
      <p:sp>
        <p:nvSpPr>
          <p:cNvPr id="15023" name="Google Shape;15023;p50"/>
          <p:cNvSpPr txBox="1">
            <a:spLocks noGrp="1"/>
          </p:cNvSpPr>
          <p:nvPr>
            <p:ph type="title" idx="6"/>
          </p:nvPr>
        </p:nvSpPr>
        <p:spPr>
          <a:xfrm>
            <a:off x="320188" y="271167"/>
            <a:ext cx="8475600" cy="657900"/>
          </a:xfrm>
          <a:prstGeom prst="rect">
            <a:avLst/>
          </a:prstGeom>
        </p:spPr>
        <p:txBody>
          <a:bodyPr spcFirstLastPara="1" wrap="square" lIns="365750" tIns="0" rIns="365750" bIns="0" anchor="ctr" anchorCtr="0">
            <a:noAutofit/>
          </a:bodyPr>
          <a:lstStyle/>
          <a:p>
            <a:pPr lvl="0" algn="ctr"/>
            <a:r>
              <a:rPr lang="vi-VN" b="1" dirty="0" smtClean="0">
                <a:latin typeface="Times New Roman" panose="02020603050405020304" pitchFamily="18" charset="0"/>
                <a:cs typeface="Times New Roman" panose="02020603050405020304" pitchFamily="18" charset="0"/>
              </a:rPr>
              <a:t>THẢO LUẬN</a:t>
            </a:r>
            <a:r>
              <a:rPr lang="en-US" b="1" dirty="0" smtClean="0">
                <a:latin typeface="Times New Roman" panose="02020603050405020304" pitchFamily="18" charset="0"/>
                <a:cs typeface="Times New Roman" panose="02020603050405020304" pitchFamily="18" charset="0"/>
              </a:rPr>
              <a:t>: PHIẾU </a:t>
            </a:r>
            <a:r>
              <a:rPr lang="en-US" b="1" dirty="0">
                <a:latin typeface="Times New Roman" panose="02020603050405020304" pitchFamily="18" charset="0"/>
                <a:cs typeface="Times New Roman" panose="02020603050405020304" pitchFamily="18" charset="0"/>
              </a:rPr>
              <a:t>HỌC TẬP SỐ 2</a:t>
            </a:r>
            <a:endParaRPr dirty="0">
              <a:latin typeface="Times New Roman" panose="02020603050405020304" pitchFamily="18" charset="0"/>
              <a:cs typeface="Times New Roman" panose="02020603050405020304" pitchFamily="18" charset="0"/>
            </a:endParaRPr>
          </a:p>
        </p:txBody>
      </p:sp>
      <p:sp>
        <p:nvSpPr>
          <p:cNvPr id="15025" name="Google Shape;15025;p50"/>
          <p:cNvSpPr txBox="1">
            <a:spLocks noGrp="1"/>
          </p:cNvSpPr>
          <p:nvPr>
            <p:ph type="subTitle" idx="1"/>
          </p:nvPr>
        </p:nvSpPr>
        <p:spPr>
          <a:xfrm>
            <a:off x="322276" y="990419"/>
            <a:ext cx="2857341" cy="457200"/>
          </a:xfrm>
          <a:prstGeom prst="rect">
            <a:avLst/>
          </a:prstGeom>
        </p:spPr>
        <p:txBody>
          <a:bodyPr spcFirstLastPara="1" wrap="square" lIns="91425" tIns="0" rIns="0" bIns="91425" anchor="t" anchorCtr="0">
            <a:noAutofit/>
          </a:bodyPr>
          <a:lstStyle/>
          <a:p>
            <a:pPr marL="0" lvl="0" indent="0" algn="l"/>
            <a:r>
              <a:rPr lang="en-US" sz="1600" dirty="0">
                <a:latin typeface="Times New Roman" panose="02020603050405020304" pitchFamily="18" charset="0"/>
                <a:cs typeface="Times New Roman" panose="02020603050405020304" pitchFamily="18" charset="0"/>
              </a:rPr>
              <a:t>1/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mô</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hình</a:t>
            </a:r>
            <a:r>
              <a:rPr lang="en-US" sz="1600" dirty="0">
                <a:latin typeface="Times New Roman" panose="02020603050405020304" pitchFamily="18" charset="0"/>
                <a:cs typeface="Times New Roman" panose="02020603050405020304" pitchFamily="18" charset="0"/>
              </a:rPr>
              <a:t> He, Ne, </a:t>
            </a:r>
            <a:r>
              <a:rPr lang="en-US" sz="1600" dirty="0" err="1">
                <a:latin typeface="Times New Roman" panose="02020603050405020304" pitchFamily="18" charset="0"/>
                <a:cs typeface="Times New Roman" panose="02020603050405020304" pitchFamily="18" charset="0"/>
              </a:rPr>
              <a:t>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mấy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lớp</a:t>
            </a:r>
            <a:r>
              <a:rPr lang="en-US" sz="1600" dirty="0">
                <a:latin typeface="Times New Roman" panose="02020603050405020304" pitchFamily="18" charset="0"/>
                <a:cs typeface="Times New Roman" panose="02020603050405020304" pitchFamily="18" charset="0"/>
              </a:rPr>
              <a:t> electron, </a:t>
            </a:r>
            <a:r>
              <a:rPr lang="en-US" sz="1600" dirty="0" err="1">
                <a:latin typeface="Times New Roman" panose="02020603050405020304" pitchFamily="18" charset="0"/>
                <a:cs typeface="Times New Roman" panose="02020603050405020304" pitchFamily="18" charset="0"/>
              </a:rPr>
              <a:t>số</a:t>
            </a:r>
            <a:r>
              <a:rPr lang="en-US" sz="1600" dirty="0">
                <a:latin typeface="Times New Roman" panose="02020603050405020304" pitchFamily="18" charset="0"/>
                <a:cs typeface="Times New Roman" panose="02020603050405020304" pitchFamily="18" charset="0"/>
              </a:rPr>
              <a:t> electron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lớp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định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lớp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ngoài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cùng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mấy</a:t>
            </a:r>
            <a:r>
              <a:rPr lang="en-US" sz="1600" dirty="0">
                <a:latin typeface="Times New Roman" panose="02020603050405020304" pitchFamily="18" charset="0"/>
                <a:cs typeface="Times New Roman" panose="02020603050405020304" pitchFamily="18" charset="0"/>
              </a:rPr>
              <a:t> electron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bền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vững</a:t>
            </a:r>
            <a:r>
              <a:rPr lang="en-US" sz="1600" dirty="0">
                <a:latin typeface="Times New Roman" panose="02020603050405020304" pitchFamily="18" charset="0"/>
                <a:cs typeface="Times New Roman" panose="02020603050405020304" pitchFamily="18" charset="0"/>
              </a:rPr>
              <a:t>?</a:t>
            </a:r>
          </a:p>
        </p:txBody>
      </p:sp>
      <p:grpSp>
        <p:nvGrpSpPr>
          <p:cNvPr id="15031" name="Google Shape;15031;p50"/>
          <p:cNvGrpSpPr/>
          <p:nvPr/>
        </p:nvGrpSpPr>
        <p:grpSpPr>
          <a:xfrm>
            <a:off x="3293240" y="1437458"/>
            <a:ext cx="271470" cy="271470"/>
            <a:chOff x="1752450" y="3096208"/>
            <a:chExt cx="271470" cy="271470"/>
          </a:xfrm>
        </p:grpSpPr>
        <p:grpSp>
          <p:nvGrpSpPr>
            <p:cNvPr id="15032" name="Google Shape;15032;p50"/>
            <p:cNvGrpSpPr/>
            <p:nvPr/>
          </p:nvGrpSpPr>
          <p:grpSpPr>
            <a:xfrm rot="10800000">
              <a:off x="1752450" y="3096208"/>
              <a:ext cx="271470" cy="271470"/>
              <a:chOff x="7002578" y="16230"/>
              <a:chExt cx="192600" cy="192600"/>
            </a:xfrm>
          </p:grpSpPr>
          <p:sp>
            <p:nvSpPr>
              <p:cNvPr id="15033" name="Google Shape;15033;p50"/>
              <p:cNvSpPr/>
              <p:nvPr/>
            </p:nvSpPr>
            <p:spPr>
              <a:xfrm>
                <a:off x="7002578" y="16230"/>
                <a:ext cx="192600" cy="192600"/>
              </a:xfrm>
              <a:prstGeom prst="ellipse">
                <a:avLst/>
              </a:prstGeom>
              <a:solidFill>
                <a:schemeClr val="accent5"/>
              </a:solid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034" name="Google Shape;15034;p50"/>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cxnSp>
          <p:nvCxnSpPr>
            <p:cNvPr id="15035" name="Google Shape;15035;p50"/>
            <p:cNvCxnSpPr/>
            <p:nvPr/>
          </p:nvCxnSpPr>
          <p:spPr>
            <a:xfrm>
              <a:off x="1829713" y="3232013"/>
              <a:ext cx="117000" cy="0"/>
            </a:xfrm>
            <a:prstGeom prst="straightConnector1">
              <a:avLst/>
            </a:prstGeom>
            <a:noFill/>
            <a:ln w="19050" cap="flat" cmpd="sng">
              <a:solidFill>
                <a:schemeClr val="dk1"/>
              </a:solidFill>
              <a:prstDash val="solid"/>
              <a:round/>
              <a:headEnd type="none" w="med" len="med"/>
              <a:tailEnd type="none" w="med" len="med"/>
            </a:ln>
          </p:spPr>
        </p:cxnSp>
      </p:grpSp>
      <p:grpSp>
        <p:nvGrpSpPr>
          <p:cNvPr id="15039" name="Google Shape;15039;p50"/>
          <p:cNvGrpSpPr/>
          <p:nvPr/>
        </p:nvGrpSpPr>
        <p:grpSpPr>
          <a:xfrm>
            <a:off x="3293240" y="2767690"/>
            <a:ext cx="271470" cy="271470"/>
            <a:chOff x="4436238" y="3096208"/>
            <a:chExt cx="271470" cy="271470"/>
          </a:xfrm>
        </p:grpSpPr>
        <p:grpSp>
          <p:nvGrpSpPr>
            <p:cNvPr id="15040" name="Google Shape;15040;p50"/>
            <p:cNvGrpSpPr/>
            <p:nvPr/>
          </p:nvGrpSpPr>
          <p:grpSpPr>
            <a:xfrm rot="10800000">
              <a:off x="4436238" y="3096208"/>
              <a:ext cx="271470" cy="271470"/>
              <a:chOff x="7002578" y="16230"/>
              <a:chExt cx="192600" cy="192600"/>
            </a:xfrm>
          </p:grpSpPr>
          <p:sp>
            <p:nvSpPr>
              <p:cNvPr id="15041" name="Google Shape;15041;p50"/>
              <p:cNvSpPr/>
              <p:nvPr/>
            </p:nvSpPr>
            <p:spPr>
              <a:xfrm>
                <a:off x="7002578" y="16230"/>
                <a:ext cx="192600" cy="192600"/>
              </a:xfrm>
              <a:prstGeom prst="ellipse">
                <a:avLst/>
              </a:prstGeom>
              <a:solidFill>
                <a:schemeClr val="lt2"/>
              </a:solid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042" name="Google Shape;15042;p50"/>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cxnSp>
          <p:nvCxnSpPr>
            <p:cNvPr id="15043" name="Google Shape;15043;p50"/>
            <p:cNvCxnSpPr/>
            <p:nvPr/>
          </p:nvCxnSpPr>
          <p:spPr>
            <a:xfrm>
              <a:off x="4513500" y="3232013"/>
              <a:ext cx="117000" cy="0"/>
            </a:xfrm>
            <a:prstGeom prst="straightConnector1">
              <a:avLst/>
            </a:prstGeom>
            <a:noFill/>
            <a:ln w="19050" cap="flat" cmpd="sng">
              <a:solidFill>
                <a:schemeClr val="dk1"/>
              </a:solidFill>
              <a:prstDash val="solid"/>
              <a:round/>
              <a:headEnd type="none" w="med" len="med"/>
              <a:tailEnd type="none" w="med" len="med"/>
            </a:ln>
          </p:spPr>
        </p:cxnSp>
        <p:cxnSp>
          <p:nvCxnSpPr>
            <p:cNvPr id="15044" name="Google Shape;15044;p50"/>
            <p:cNvCxnSpPr/>
            <p:nvPr/>
          </p:nvCxnSpPr>
          <p:spPr>
            <a:xfrm rot="5400000">
              <a:off x="4513500" y="3232013"/>
              <a:ext cx="117000" cy="0"/>
            </a:xfrm>
            <a:prstGeom prst="straightConnector1">
              <a:avLst/>
            </a:prstGeom>
            <a:noFill/>
            <a:ln w="19050" cap="flat" cmpd="sng">
              <a:solidFill>
                <a:schemeClr val="dk1"/>
              </a:solidFill>
              <a:prstDash val="solid"/>
              <a:round/>
              <a:headEnd type="none" w="med" len="med"/>
              <a:tailEnd type="none" w="med" len="med"/>
            </a:ln>
          </p:spPr>
        </p:cxnSp>
      </p:grpSp>
      <p:grpSp>
        <p:nvGrpSpPr>
          <p:cNvPr id="15130" name="Google Shape;15130;p50"/>
          <p:cNvGrpSpPr/>
          <p:nvPr/>
        </p:nvGrpSpPr>
        <p:grpSpPr>
          <a:xfrm>
            <a:off x="0" y="325802"/>
            <a:ext cx="470274" cy="548630"/>
            <a:chOff x="9873" y="1240062"/>
            <a:chExt cx="545434" cy="640998"/>
          </a:xfrm>
        </p:grpSpPr>
        <p:cxnSp>
          <p:nvCxnSpPr>
            <p:cNvPr id="15131" name="Google Shape;15131;p50"/>
            <p:cNvCxnSpPr>
              <a:stCxn id="15132" idx="6"/>
              <a:endCxn id="15133"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5134" name="Google Shape;15134;p50"/>
            <p:cNvGrpSpPr/>
            <p:nvPr/>
          </p:nvGrpSpPr>
          <p:grpSpPr>
            <a:xfrm rot="10800000">
              <a:off x="9873" y="1628460"/>
              <a:ext cx="252600" cy="252600"/>
              <a:chOff x="6804422" y="-316297"/>
              <a:chExt cx="252600" cy="252600"/>
            </a:xfrm>
          </p:grpSpPr>
          <p:sp>
            <p:nvSpPr>
              <p:cNvPr id="15135" name="Google Shape;15135;p50"/>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136" name="Google Shape;15136;p50"/>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grpSp>
          <p:nvGrpSpPr>
            <p:cNvPr id="15137" name="Google Shape;15137;p50"/>
            <p:cNvGrpSpPr/>
            <p:nvPr/>
          </p:nvGrpSpPr>
          <p:grpSpPr>
            <a:xfrm rot="10800000">
              <a:off x="39879" y="1240062"/>
              <a:ext cx="192600" cy="192600"/>
              <a:chOff x="7291941" y="112804"/>
              <a:chExt cx="192600" cy="192600"/>
            </a:xfrm>
          </p:grpSpPr>
          <p:sp>
            <p:nvSpPr>
              <p:cNvPr id="15133" name="Google Shape;15133;p50"/>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138" name="Google Shape;15138;p50"/>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grpSp>
          <p:nvGrpSpPr>
            <p:cNvPr id="15139" name="Google Shape;15139;p50"/>
            <p:cNvGrpSpPr/>
            <p:nvPr/>
          </p:nvGrpSpPr>
          <p:grpSpPr>
            <a:xfrm rot="10800000">
              <a:off x="295808" y="1422120"/>
              <a:ext cx="259500" cy="259500"/>
              <a:chOff x="6969112" y="-17269"/>
              <a:chExt cx="259500" cy="259500"/>
            </a:xfrm>
          </p:grpSpPr>
          <p:sp>
            <p:nvSpPr>
              <p:cNvPr id="15132" name="Google Shape;15132;p50"/>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sp>
            <p:nvSpPr>
              <p:cNvPr id="15140" name="Google Shape;15140;p50"/>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Times New Roman" panose="02020603050405020304" pitchFamily="18" charset="0"/>
                  <a:cs typeface="Times New Roman" panose="02020603050405020304" pitchFamily="18" charset="0"/>
                </a:endParaRPr>
              </a:p>
            </p:txBody>
          </p:sp>
        </p:grpSp>
        <p:cxnSp>
          <p:nvCxnSpPr>
            <p:cNvPr id="15141" name="Google Shape;15141;p50"/>
            <p:cNvCxnSpPr>
              <a:stCxn id="15135" idx="3"/>
              <a:endCxn id="15132"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
        <p:nvSpPr>
          <p:cNvPr id="129" name="Google Shape;15025;p50"/>
          <p:cNvSpPr txBox="1">
            <a:spLocks noGrp="1"/>
          </p:cNvSpPr>
          <p:nvPr>
            <p:ph type="subTitle" idx="1"/>
          </p:nvPr>
        </p:nvSpPr>
        <p:spPr>
          <a:xfrm>
            <a:off x="368016" y="2395286"/>
            <a:ext cx="2857341" cy="457200"/>
          </a:xfrm>
          <a:prstGeom prst="rect">
            <a:avLst/>
          </a:prstGeom>
        </p:spPr>
        <p:txBody>
          <a:bodyPr spcFirstLastPara="1" wrap="square" lIns="91425" tIns="0" rIns="0" bIns="91425" anchor="t" anchorCtr="0">
            <a:noAutofit/>
          </a:bodyPr>
          <a:lstStyle/>
          <a:p>
            <a:pPr marL="0" lvl="0" indent="0" algn="l"/>
            <a:r>
              <a:rPr lang="vi-VN" sz="1600" dirty="0">
                <a:latin typeface="Times New Roman" panose="02020603050405020304" pitchFamily="18" charset="0"/>
                <a:cs typeface="Times New Roman" panose="02020603050405020304" pitchFamily="18" charset="0"/>
              </a:rPr>
              <a:t>2/ Giải thích vì sao các nguyên tố khí hiếm tồn tại dưới dạng đơn nguyên tử bền vững?</a:t>
            </a:r>
          </a:p>
        </p:txBody>
      </p:sp>
      <p:sp>
        <p:nvSpPr>
          <p:cNvPr id="132" name="Google Shape;15025;p50"/>
          <p:cNvSpPr txBox="1">
            <a:spLocks noGrp="1"/>
          </p:cNvSpPr>
          <p:nvPr>
            <p:ph type="subTitle" idx="1"/>
          </p:nvPr>
        </p:nvSpPr>
        <p:spPr>
          <a:xfrm>
            <a:off x="383994" y="3571553"/>
            <a:ext cx="2909245" cy="457200"/>
          </a:xfrm>
          <a:prstGeom prst="rect">
            <a:avLst/>
          </a:prstGeom>
        </p:spPr>
        <p:txBody>
          <a:bodyPr spcFirstLastPara="1" wrap="square" lIns="91425" tIns="0" rIns="0" bIns="91425" anchor="t" anchorCtr="0">
            <a:noAutofit/>
          </a:bodyPr>
          <a:lstStyle/>
          <a:p>
            <a:pPr marL="0" lvl="0" indent="0" algn="l"/>
            <a:r>
              <a:rPr lang="vi-VN" sz="1600" dirty="0">
                <a:latin typeface="Times New Roman" panose="02020603050405020304" pitchFamily="18" charset="0"/>
                <a:cs typeface="Times New Roman" panose="02020603050405020304" pitchFamily="18" charset="0"/>
              </a:rPr>
              <a:t>3/ Giải thích ý tưởng vì sao: Helium trơ, rất khó cháy hay nổ, được sử dụng để bơm vào kinh khí cầu thay thế cho hydrogen. Vì hydrogen dễ gây cháy nổ.</a:t>
            </a:r>
          </a:p>
        </p:txBody>
      </p:sp>
      <p:pic>
        <p:nvPicPr>
          <p:cNvPr id="133" name="Picture 132"/>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l="14286"/>
          <a:stretch/>
        </p:blipFill>
        <p:spPr bwMode="auto">
          <a:xfrm>
            <a:off x="3700473" y="2366173"/>
            <a:ext cx="4862946" cy="1811968"/>
          </a:xfrm>
          <a:prstGeom prst="rect">
            <a:avLst/>
          </a:prstGeom>
          <a:noFill/>
          <a:ln>
            <a:noFill/>
          </a:ln>
        </p:spPr>
      </p:pic>
      <p:sp>
        <p:nvSpPr>
          <p:cNvPr id="9" name="Rectangle 8"/>
          <p:cNvSpPr/>
          <p:nvPr/>
        </p:nvSpPr>
        <p:spPr>
          <a:xfrm>
            <a:off x="3712173" y="1063082"/>
            <a:ext cx="5097602" cy="940066"/>
          </a:xfrm>
          <a:prstGeom prst="rect">
            <a:avLst/>
          </a:prstGeom>
        </p:spPr>
        <p:txBody>
          <a:bodyPr wrap="square">
            <a:spAutoFit/>
          </a:bodyPr>
          <a:lstStyle/>
          <a:p>
            <a:pPr>
              <a:lnSpc>
                <a:spcPct val="120000"/>
              </a:lnSpc>
            </a:pPr>
            <a:r>
              <a:rPr lang="vi-VN" sz="2400" b="1" dirty="0">
                <a:latin typeface="Times New Roman" panose="02020603050405020304" pitchFamily="18" charset="0"/>
                <a:ea typeface="Calibri" panose="020F0502020204030204" pitchFamily="34" charset="0"/>
                <a:cs typeface="Times New Roman" panose="02020603050405020304" pitchFamily="18" charset="0"/>
              </a:rPr>
              <a:t>Biết mô hình sắp xếp electron trong vỏ nguyên tử khí hiếm</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sau</a:t>
            </a:r>
            <a:r>
              <a:rPr lang="en-US" sz="2400" b="1" dirty="0">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35" name="Picture 14" descr="Hình ảnh học sinh nam nữ cầm quyển sách - 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252" y="325802"/>
            <a:ext cx="816989" cy="543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900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22"/>
        <p:cNvGrpSpPr/>
        <p:nvPr/>
      </p:nvGrpSpPr>
      <p:grpSpPr>
        <a:xfrm>
          <a:off x="0" y="0"/>
          <a:ext cx="0" cy="0"/>
          <a:chOff x="0" y="0"/>
          <a:chExt cx="0" cy="0"/>
        </a:xfrm>
      </p:grpSpPr>
      <p:sp>
        <p:nvSpPr>
          <p:cNvPr id="17623" name="Google Shape;17623;p62"/>
          <p:cNvSpPr txBox="1">
            <a:spLocks noGrp="1"/>
          </p:cNvSpPr>
          <p:nvPr>
            <p:ph type="title"/>
          </p:nvPr>
        </p:nvSpPr>
        <p:spPr>
          <a:xfrm>
            <a:off x="307975" y="271167"/>
            <a:ext cx="8475600" cy="657900"/>
          </a:xfrm>
          <a:prstGeom prst="rect">
            <a:avLst/>
          </a:prstGeom>
        </p:spPr>
        <p:txBody>
          <a:bodyPr spcFirstLastPara="1" wrap="square" lIns="365750" tIns="0" rIns="365750" bIns="0" anchor="ctr" anchorCtr="0">
            <a:noAutofit/>
          </a:bodyPr>
          <a:lstStyle/>
          <a:p>
            <a:pPr marL="0" lvl="0" indent="0" algn="ctr" rtl="0">
              <a:spcBef>
                <a:spcPts val="0"/>
              </a:spcBef>
              <a:spcAft>
                <a:spcPts val="0"/>
              </a:spcAft>
              <a:buNone/>
            </a:pPr>
            <a:r>
              <a:rPr lang="en" b="1" dirty="0" smtClean="0">
                <a:latin typeface="Times New Roman" panose="02020603050405020304" pitchFamily="18" charset="0"/>
                <a:cs typeface="Times New Roman" panose="02020603050405020304" pitchFamily="18" charset="0"/>
              </a:rPr>
              <a:t>BÁO CÁO THẢO LUẬN</a:t>
            </a:r>
            <a:endParaRPr b="1" dirty="0">
              <a:latin typeface="Times New Roman" panose="02020603050405020304" pitchFamily="18" charset="0"/>
              <a:cs typeface="Times New Roman" panose="02020603050405020304" pitchFamily="18" charset="0"/>
            </a:endParaRPr>
          </a:p>
        </p:txBody>
      </p:sp>
      <p:grpSp>
        <p:nvGrpSpPr>
          <p:cNvPr id="17625" name="Google Shape;17625;p62"/>
          <p:cNvGrpSpPr/>
          <p:nvPr/>
        </p:nvGrpSpPr>
        <p:grpSpPr>
          <a:xfrm>
            <a:off x="104720" y="357140"/>
            <a:ext cx="470274" cy="548630"/>
            <a:chOff x="9873" y="1240062"/>
            <a:chExt cx="545434" cy="640998"/>
          </a:xfrm>
        </p:grpSpPr>
        <p:cxnSp>
          <p:nvCxnSpPr>
            <p:cNvPr id="17626" name="Google Shape;17626;p62"/>
            <p:cNvCxnSpPr>
              <a:stCxn id="17627" idx="6"/>
              <a:endCxn id="17628"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7629" name="Google Shape;17629;p62"/>
            <p:cNvGrpSpPr/>
            <p:nvPr/>
          </p:nvGrpSpPr>
          <p:grpSpPr>
            <a:xfrm rot="10800000">
              <a:off x="9873" y="1628460"/>
              <a:ext cx="252600" cy="252600"/>
              <a:chOff x="6804422" y="-316297"/>
              <a:chExt cx="252600" cy="252600"/>
            </a:xfrm>
          </p:grpSpPr>
          <p:sp>
            <p:nvSpPr>
              <p:cNvPr id="17630" name="Google Shape;17630;p62"/>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7631" name="Google Shape;17631;p6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17632" name="Google Shape;17632;p62"/>
            <p:cNvGrpSpPr/>
            <p:nvPr/>
          </p:nvGrpSpPr>
          <p:grpSpPr>
            <a:xfrm rot="10800000">
              <a:off x="39879" y="1240062"/>
              <a:ext cx="192600" cy="192600"/>
              <a:chOff x="7291941" y="112804"/>
              <a:chExt cx="192600" cy="192600"/>
            </a:xfrm>
          </p:grpSpPr>
          <p:sp>
            <p:nvSpPr>
              <p:cNvPr id="17628" name="Google Shape;17628;p62"/>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7633" name="Google Shape;17633;p62"/>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17634" name="Google Shape;17634;p62"/>
            <p:cNvGrpSpPr/>
            <p:nvPr/>
          </p:nvGrpSpPr>
          <p:grpSpPr>
            <a:xfrm rot="10800000">
              <a:off x="295808" y="1422120"/>
              <a:ext cx="259500" cy="259500"/>
              <a:chOff x="6969112" y="-17269"/>
              <a:chExt cx="259500" cy="259500"/>
            </a:xfrm>
          </p:grpSpPr>
          <p:sp>
            <p:nvSpPr>
              <p:cNvPr id="17627" name="Google Shape;17627;p62"/>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17635" name="Google Shape;17635;p62"/>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cxnSp>
          <p:nvCxnSpPr>
            <p:cNvPr id="17636" name="Google Shape;17636;p62"/>
            <p:cNvCxnSpPr>
              <a:stCxn id="17630" idx="3"/>
              <a:endCxn id="17627"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
        <p:nvSpPr>
          <p:cNvPr id="3" name="AutoShape 2" descr="Biểu Tượng Thương Chữ - Số 1 PNG png tải về - Miễn phí trong suốt Khu Vực  png Tải về."/>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6" name="Picture 8" descr="DẠY KÈM TOÁN LỚP 5 TẠI NH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33" y="1012554"/>
            <a:ext cx="2389452" cy="238945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8" descr="Hình ảnh Vẽ Tay Hoạt Hình Thế Giới đọc Sách Ngày đọc Sách Của Trẻ Em Có Thể  được Sử Dụng Cho Minh Họa Thương Mại PNG , Tính Cách, Con Trai,"/>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808518" y="1877227"/>
            <a:ext cx="2814221" cy="2814221"/>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Nữ giáo viên, học sinh giáo viên, giáo viên, hội giáo dục phúc lợi quân  đội, nghệ thuật - giáo viên png | PNGEg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b="1">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Lst>
          </a:blip>
          <a:srcRect l="31860" r="34354"/>
          <a:stretch/>
        </p:blipFill>
        <p:spPr>
          <a:xfrm>
            <a:off x="3906981" y="1039896"/>
            <a:ext cx="1236519" cy="3651552"/>
          </a:xfrm>
          <a:prstGeom prst="rect">
            <a:avLst/>
          </a:prstGeom>
        </p:spPr>
      </p:pic>
    </p:spTree>
    <p:extLst>
      <p:ext uri="{BB962C8B-B14F-4D97-AF65-F5344CB8AC3E}">
        <p14:creationId xmlns:p14="http://schemas.microsoft.com/office/powerpoint/2010/main" val="18311897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85"/>
        <p:cNvGrpSpPr/>
        <p:nvPr/>
      </p:nvGrpSpPr>
      <p:grpSpPr>
        <a:xfrm>
          <a:off x="0" y="0"/>
          <a:ext cx="0" cy="0"/>
          <a:chOff x="0" y="0"/>
          <a:chExt cx="0" cy="0"/>
        </a:xfrm>
      </p:grpSpPr>
      <p:sp>
        <p:nvSpPr>
          <p:cNvPr id="14686" name="Google Shape;14686;p43"/>
          <p:cNvSpPr txBox="1">
            <a:spLocks noGrp="1"/>
          </p:cNvSpPr>
          <p:nvPr>
            <p:ph type="title"/>
          </p:nvPr>
        </p:nvSpPr>
        <p:spPr>
          <a:xfrm>
            <a:off x="334175" y="291775"/>
            <a:ext cx="8475600" cy="657900"/>
          </a:xfrm>
          <a:prstGeom prst="rect">
            <a:avLst/>
          </a:prstGeom>
        </p:spPr>
        <p:txBody>
          <a:bodyPr spcFirstLastPara="1" wrap="square" lIns="365750" tIns="137150" rIns="91425" bIns="91425" anchor="t" anchorCtr="0">
            <a:noAutofit/>
          </a:bodyPr>
          <a:lstStyle/>
          <a:p>
            <a:pPr marL="0" lvl="0" indent="0" algn="ctr" rtl="0">
              <a:spcBef>
                <a:spcPts val="0"/>
              </a:spcBef>
              <a:spcAft>
                <a:spcPts val="0"/>
              </a:spcAft>
              <a:buNone/>
            </a:pPr>
            <a:r>
              <a:rPr lang="en" b="1" dirty="0" smtClean="0">
                <a:latin typeface="Times New Roman" panose="02020603050405020304" pitchFamily="18" charset="0"/>
                <a:cs typeface="Times New Roman" panose="02020603050405020304" pitchFamily="18" charset="0"/>
              </a:rPr>
              <a:t>ĐÁP ÁN:</a:t>
            </a:r>
            <a:endParaRPr b="1" dirty="0">
              <a:latin typeface="Times New Roman" panose="02020603050405020304" pitchFamily="18" charset="0"/>
              <a:cs typeface="Times New Roman" panose="02020603050405020304" pitchFamily="18" charset="0"/>
            </a:endParaRPr>
          </a:p>
        </p:txBody>
      </p:sp>
      <p:grpSp>
        <p:nvGrpSpPr>
          <p:cNvPr id="14689" name="Google Shape;14689;p43"/>
          <p:cNvGrpSpPr/>
          <p:nvPr/>
        </p:nvGrpSpPr>
        <p:grpSpPr>
          <a:xfrm>
            <a:off x="-19487" y="3880"/>
            <a:ext cx="1347601" cy="1256471"/>
            <a:chOff x="9873" y="1240062"/>
            <a:chExt cx="545434" cy="640998"/>
          </a:xfrm>
        </p:grpSpPr>
        <p:cxnSp>
          <p:nvCxnSpPr>
            <p:cNvPr id="14690" name="Google Shape;14690;p43"/>
            <p:cNvCxnSpPr>
              <a:stCxn id="14691" idx="6"/>
              <a:endCxn id="14692"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14693" name="Google Shape;14693;p43"/>
            <p:cNvGrpSpPr/>
            <p:nvPr/>
          </p:nvGrpSpPr>
          <p:grpSpPr>
            <a:xfrm rot="10800000">
              <a:off x="9873" y="1628460"/>
              <a:ext cx="252600" cy="252600"/>
              <a:chOff x="6804422" y="-316297"/>
              <a:chExt cx="252600" cy="252600"/>
            </a:xfrm>
          </p:grpSpPr>
          <p:sp>
            <p:nvSpPr>
              <p:cNvPr id="14694" name="Google Shape;14694;p43"/>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5" name="Google Shape;14695;p43"/>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96" name="Google Shape;14696;p43"/>
            <p:cNvGrpSpPr/>
            <p:nvPr/>
          </p:nvGrpSpPr>
          <p:grpSpPr>
            <a:xfrm rot="10800000">
              <a:off x="39879" y="1240062"/>
              <a:ext cx="192600" cy="192600"/>
              <a:chOff x="7291941" y="112804"/>
              <a:chExt cx="192600" cy="192600"/>
            </a:xfrm>
          </p:grpSpPr>
          <p:sp>
            <p:nvSpPr>
              <p:cNvPr id="14692" name="Google Shape;14692;p43"/>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7" name="Google Shape;14697;p43"/>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98" name="Google Shape;14698;p43"/>
            <p:cNvGrpSpPr/>
            <p:nvPr/>
          </p:nvGrpSpPr>
          <p:grpSpPr>
            <a:xfrm rot="10800000">
              <a:off x="295808" y="1422120"/>
              <a:ext cx="259500" cy="259500"/>
              <a:chOff x="6969112" y="-17269"/>
              <a:chExt cx="259500" cy="259500"/>
            </a:xfrm>
          </p:grpSpPr>
          <p:sp>
            <p:nvSpPr>
              <p:cNvPr id="14691" name="Google Shape;14691;p43"/>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9" name="Google Shape;14699;p43"/>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700" name="Google Shape;14700;p43"/>
            <p:cNvCxnSpPr>
              <a:stCxn id="14694" idx="3"/>
              <a:endCxn id="14691"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
        <p:nvSpPr>
          <p:cNvPr id="2" name="Rectangle 1"/>
          <p:cNvSpPr/>
          <p:nvPr/>
        </p:nvSpPr>
        <p:spPr>
          <a:xfrm>
            <a:off x="574717" y="1162203"/>
            <a:ext cx="7925047" cy="3477875"/>
          </a:xfrm>
          <a:prstGeom prst="rect">
            <a:avLst/>
          </a:prstGeom>
        </p:spPr>
        <p:txBody>
          <a:bodyPr wrap="square">
            <a:spAutoFit/>
          </a:bodyPr>
          <a:lstStyle/>
          <a:p>
            <a:r>
              <a:rPr lang="en-US" sz="2000" dirty="0" smtClean="0">
                <a:latin typeface="Times New Roman" panose="02020603050405020304" pitchFamily="18" charset="0"/>
                <a:ea typeface="Calibri" panose="020F0502020204030204" pitchFamily="34" charset="0"/>
                <a:cs typeface="Times New Roman" panose="02020603050405020304" pitchFamily="18" charset="0"/>
              </a:rPr>
              <a:t>1.</a:t>
            </a:r>
            <a:r>
              <a:rPr lang="vi-VN" sz="2000" dirty="0" smtClean="0">
                <a:latin typeface="Times New Roman" panose="02020603050405020304" pitchFamily="18" charset="0"/>
                <a:ea typeface="Calibri" panose="020F0502020204030204" pitchFamily="34" charset="0"/>
                <a:cs typeface="Times New Roman" panose="02020603050405020304" pitchFamily="18" charset="0"/>
              </a:rPr>
              <a:t>a</a:t>
            </a:r>
            <a:r>
              <a:rPr lang="vi-VN" sz="2000" dirty="0">
                <a:latin typeface="Times New Roman" panose="02020603050405020304" pitchFamily="18" charset="0"/>
                <a:ea typeface="Calibri" panose="020F0502020204030204" pitchFamily="34" charset="0"/>
                <a:cs typeface="Times New Roman" panose="02020603050405020304" pitchFamily="18" charset="0"/>
              </a:rPr>
              <a:t>) He có 1 lớp electron là lớp ngoài cùng và có 2 electron bền vững.</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r>
              <a:rPr lang="en-US" sz="2000" smtClean="0">
                <a:latin typeface="Times New Roman" panose="02020603050405020304" pitchFamily="18" charset="0"/>
                <a:ea typeface="Calibri" panose="020F0502020204030204" pitchFamily="34" charset="0"/>
                <a:cs typeface="Times New Roman" panose="02020603050405020304" pitchFamily="18" charset="0"/>
              </a:rPr>
              <a:t>    </a:t>
            </a:r>
            <a:r>
              <a:rPr lang="vi-VN" sz="2000" smtClean="0">
                <a:latin typeface="Times New Roman" panose="02020603050405020304" pitchFamily="18" charset="0"/>
                <a:ea typeface="Calibri" panose="020F0502020204030204" pitchFamily="34" charset="0"/>
                <a:cs typeface="Times New Roman" panose="02020603050405020304" pitchFamily="18" charset="0"/>
              </a:rPr>
              <a:t>b</a:t>
            </a:r>
            <a:r>
              <a:rPr lang="vi-VN" sz="2000" dirty="0">
                <a:latin typeface="Times New Roman" panose="02020603050405020304" pitchFamily="18" charset="0"/>
                <a:ea typeface="Calibri" panose="020F0502020204030204" pitchFamily="34" charset="0"/>
                <a:cs typeface="Times New Roman" panose="02020603050405020304" pitchFamily="18" charset="0"/>
              </a:rPr>
              <a:t>) Ne có 2 lớp electron. Lớp thứ nhất có 2 electron, lớp thứ 2 có 8 electron. Lớp thứ 2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là</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lớp</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vi-VN" sz="2000" dirty="0">
                <a:latin typeface="Times New Roman" panose="02020603050405020304" pitchFamily="18" charset="0"/>
                <a:ea typeface="Calibri" panose="020F0502020204030204" pitchFamily="34" charset="0"/>
                <a:cs typeface="Times New Roman" panose="02020603050405020304" pitchFamily="18" charset="0"/>
              </a:rPr>
              <a:t>ngoài cùng có 8 electron đạt tới trạng thái bền vững.</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r>
              <a:rPr lang="en-US" sz="2000" smtClean="0">
                <a:latin typeface="Times New Roman" panose="02020603050405020304" pitchFamily="18" charset="0"/>
                <a:ea typeface="Calibri" panose="020F0502020204030204" pitchFamily="34" charset="0"/>
                <a:cs typeface="Times New Roman" panose="02020603050405020304" pitchFamily="18" charset="0"/>
              </a:rPr>
              <a:t>    </a:t>
            </a:r>
            <a:r>
              <a:rPr lang="vi-VN" sz="2000" smtClean="0">
                <a:latin typeface="Times New Roman" panose="02020603050405020304" pitchFamily="18" charset="0"/>
                <a:ea typeface="Calibri" panose="020F0502020204030204" pitchFamily="34" charset="0"/>
                <a:cs typeface="Times New Roman" panose="02020603050405020304" pitchFamily="18" charset="0"/>
              </a:rPr>
              <a:t>c</a:t>
            </a:r>
            <a:r>
              <a:rPr lang="vi-VN" sz="2000" dirty="0">
                <a:latin typeface="Times New Roman" panose="02020603050405020304" pitchFamily="18" charset="0"/>
                <a:ea typeface="Calibri" panose="020F0502020204030204" pitchFamily="34" charset="0"/>
                <a:cs typeface="Times New Roman" panose="02020603050405020304" pitchFamily="18" charset="0"/>
              </a:rPr>
              <a:t>) Ar có 3 lớp electron Lớp thứ nhất có 2 electron, lớp thứ 2 có 8 electron, lớp thứ 3 có 8 electron. Lớp thứ 3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là</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lớp</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vi-VN" sz="2000" dirty="0">
                <a:latin typeface="Times New Roman" panose="02020603050405020304" pitchFamily="18" charset="0"/>
                <a:ea typeface="Calibri" panose="020F0502020204030204" pitchFamily="34" charset="0"/>
                <a:cs typeface="Times New Roman" panose="02020603050405020304" pitchFamily="18" charset="0"/>
              </a:rPr>
              <a:t>ngoài cùng có 8 electron đạt tới trạng thái bền vững.</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r>
              <a:rPr lang="vi-VN" sz="2000" dirty="0">
                <a:latin typeface="Times New Roman" panose="02020603050405020304" pitchFamily="18" charset="0"/>
                <a:ea typeface="Calibri" panose="020F0502020204030204" pitchFamily="34" charset="0"/>
                <a:cs typeface="Times New Roman" panose="02020603050405020304" pitchFamily="18" charset="0"/>
              </a:rPr>
              <a:t>2/ Vì He có 2 </a:t>
            </a:r>
            <a:r>
              <a:rPr lang="en-US" sz="2000" dirty="0">
                <a:latin typeface="Times New Roman" panose="02020603050405020304" pitchFamily="18" charset="0"/>
                <a:ea typeface="Calibri" panose="020F0502020204030204" pitchFamily="34" charset="0"/>
                <a:cs typeface="Times New Roman" panose="02020603050405020304" pitchFamily="18" charset="0"/>
              </a:rPr>
              <a:t>electron</a:t>
            </a:r>
            <a:r>
              <a:rPr lang="vi-VN" sz="2000" dirty="0">
                <a:latin typeface="Times New Roman" panose="02020603050405020304" pitchFamily="18" charset="0"/>
                <a:ea typeface="Calibri" panose="020F0502020204030204" pitchFamily="34" charset="0"/>
                <a:cs typeface="Times New Roman" panose="02020603050405020304" pitchFamily="18" charset="0"/>
              </a:rPr>
              <a:t>, Ne, Ar có 8</a:t>
            </a:r>
            <a:r>
              <a:rPr lang="en-US" sz="2000" dirty="0">
                <a:latin typeface="Times New Roman" panose="02020603050405020304" pitchFamily="18" charset="0"/>
                <a:ea typeface="Calibri" panose="020F0502020204030204" pitchFamily="34" charset="0"/>
                <a:cs typeface="Times New Roman" panose="02020603050405020304" pitchFamily="18" charset="0"/>
              </a:rPr>
              <a:t> electron</a:t>
            </a:r>
            <a:r>
              <a:rPr lang="vi-VN" sz="2000" dirty="0">
                <a:latin typeface="Times New Roman" panose="02020603050405020304" pitchFamily="18" charset="0"/>
                <a:ea typeface="Calibri" panose="020F0502020204030204" pitchFamily="34" charset="0"/>
                <a:cs typeface="Times New Roman" panose="02020603050405020304" pitchFamily="18" charset="0"/>
              </a:rPr>
              <a:t>.</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r>
              <a:rPr lang="vi-VN" sz="2000" dirty="0">
                <a:latin typeface="Times New Roman" panose="02020603050405020304" pitchFamily="18" charset="0"/>
                <a:ea typeface="Calibri" panose="020F0502020204030204" pitchFamily="34" charset="0"/>
                <a:cs typeface="Times New Roman" panose="02020603050405020304" pitchFamily="18" charset="0"/>
              </a:rPr>
              <a:t>3/ Giải thích vì khí Helium là chất rất nhẹ M</a:t>
            </a:r>
            <a:r>
              <a:rPr lang="vi-VN" sz="2000" baseline="-25000" dirty="0">
                <a:latin typeface="Times New Roman" panose="02020603050405020304" pitchFamily="18" charset="0"/>
                <a:ea typeface="Calibri" panose="020F0502020204030204" pitchFamily="34" charset="0"/>
                <a:cs typeface="Times New Roman" panose="02020603050405020304" pitchFamily="18" charset="0"/>
              </a:rPr>
              <a:t>He</a:t>
            </a:r>
            <a:r>
              <a:rPr lang="vi-VN" sz="2000" dirty="0">
                <a:latin typeface="Times New Roman" panose="02020603050405020304" pitchFamily="18" charset="0"/>
                <a:ea typeface="Calibri" panose="020F0502020204030204" pitchFamily="34" charset="0"/>
                <a:cs typeface="Times New Roman" panose="02020603050405020304" pitchFamily="18" charset="0"/>
              </a:rPr>
              <a:t> =  4 (đvc) nhẹ hơn không khí rất nhiều ( M</a:t>
            </a:r>
            <a:r>
              <a:rPr lang="vi-VN" sz="2000" baseline="-25000" dirty="0">
                <a:latin typeface="Times New Roman" panose="02020603050405020304" pitchFamily="18" charset="0"/>
                <a:ea typeface="Calibri" panose="020F0502020204030204" pitchFamily="34" charset="0"/>
                <a:cs typeface="Times New Roman" panose="02020603050405020304" pitchFamily="18" charset="0"/>
              </a:rPr>
              <a:t>KK</a:t>
            </a:r>
            <a:r>
              <a:rPr lang="vi-VN" sz="2000" dirty="0">
                <a:latin typeface="Times New Roman" panose="02020603050405020304" pitchFamily="18" charset="0"/>
                <a:ea typeface="Calibri" panose="020F0502020204030204" pitchFamily="34" charset="0"/>
                <a:cs typeface="Times New Roman" panose="02020603050405020304" pitchFamily="18" charset="0"/>
              </a:rPr>
              <a:t> = 29) lại có đặc điểm khó cháy hay nổ nên dùng </a:t>
            </a:r>
            <a:r>
              <a:rPr lang="en-US" sz="2000" dirty="0" err="1">
                <a:latin typeface="Times New Roman" panose="02020603050405020304" pitchFamily="18" charset="0"/>
                <a:ea typeface="Calibri" panose="020F0502020204030204" pitchFamily="34" charset="0"/>
                <a:cs typeface="Times New Roman" panose="02020603050405020304" pitchFamily="18" charset="0"/>
              </a:rPr>
              <a:t>thay</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thế</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vi-VN" sz="2000" dirty="0">
                <a:latin typeface="Times New Roman" panose="02020603050405020304" pitchFamily="18" charset="0"/>
                <a:ea typeface="Calibri" panose="020F0502020204030204" pitchFamily="34" charset="0"/>
                <a:cs typeface="Times New Roman" panose="02020603050405020304" pitchFamily="18" charset="0"/>
              </a:rPr>
              <a:t>cho hydrogen</a:t>
            </a:r>
            <a:r>
              <a:rPr lang="en-US" sz="2000" dirty="0">
                <a:latin typeface="Times New Roman" panose="02020603050405020304" pitchFamily="18" charset="0"/>
                <a:ea typeface="Calibri" panose="020F0502020204030204" pitchFamily="34" charset="0"/>
                <a:cs typeface="Times New Roman" panose="02020603050405020304" pitchFamily="18" charset="0"/>
              </a:rPr>
              <a:t>. H</a:t>
            </a:r>
            <a:r>
              <a:rPr lang="vi-VN" sz="2000" dirty="0">
                <a:latin typeface="Times New Roman" panose="02020603050405020304" pitchFamily="18" charset="0"/>
                <a:ea typeface="Calibri" panose="020F0502020204030204" pitchFamily="34" charset="0"/>
                <a:cs typeface="Times New Roman" panose="02020603050405020304" pitchFamily="18" charset="0"/>
              </a:rPr>
              <a:t>ydrogen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tuy</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nhẹ</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hơn</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nhưng</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latin typeface="Times New Roman" panose="02020603050405020304" pitchFamily="18" charset="0"/>
                <a:ea typeface="Calibri" panose="020F0502020204030204" pitchFamily="34" charset="0"/>
                <a:cs typeface="Times New Roman" panose="02020603050405020304" pitchFamily="18" charset="0"/>
              </a:rPr>
              <a:t>rất</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vi-VN" sz="2000" dirty="0">
                <a:latin typeface="Times New Roman" panose="02020603050405020304" pitchFamily="18" charset="0"/>
                <a:ea typeface="Calibri" panose="020F0502020204030204" pitchFamily="34" charset="0"/>
                <a:cs typeface="Times New Roman" panose="02020603050405020304" pitchFamily="18" charset="0"/>
              </a:rPr>
              <a:t>dễ gây cháy nổ</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19" name="Google Shape;14689;p43"/>
          <p:cNvGrpSpPr/>
          <p:nvPr/>
        </p:nvGrpSpPr>
        <p:grpSpPr>
          <a:xfrm flipH="1">
            <a:off x="8059669" y="35749"/>
            <a:ext cx="999136" cy="1256471"/>
            <a:chOff x="9873" y="1240062"/>
            <a:chExt cx="545434" cy="640998"/>
          </a:xfrm>
        </p:grpSpPr>
        <p:cxnSp>
          <p:nvCxnSpPr>
            <p:cNvPr id="21" name="Google Shape;14690;p43"/>
            <p:cNvCxnSpPr>
              <a:stCxn id="26" idx="6"/>
              <a:endCxn id="28" idx="1"/>
            </p:cNvCxnSpPr>
            <p:nvPr/>
          </p:nvCxnSpPr>
          <p:spPr>
            <a:xfrm rot="10800000">
              <a:off x="204158" y="1404420"/>
              <a:ext cx="135900" cy="103200"/>
            </a:xfrm>
            <a:prstGeom prst="straightConnector1">
              <a:avLst/>
            </a:prstGeom>
            <a:noFill/>
            <a:ln w="19050" cap="flat" cmpd="sng">
              <a:solidFill>
                <a:schemeClr val="dk1"/>
              </a:solidFill>
              <a:prstDash val="solid"/>
              <a:round/>
              <a:headEnd type="none" w="med" len="med"/>
              <a:tailEnd type="none" w="med" len="med"/>
            </a:ln>
          </p:spPr>
        </p:cxnSp>
        <p:grpSp>
          <p:nvGrpSpPr>
            <p:cNvPr id="22" name="Google Shape;14693;p43"/>
            <p:cNvGrpSpPr/>
            <p:nvPr/>
          </p:nvGrpSpPr>
          <p:grpSpPr>
            <a:xfrm rot="10800000">
              <a:off x="9873" y="1628460"/>
              <a:ext cx="252600" cy="252600"/>
              <a:chOff x="6804422" y="-316297"/>
              <a:chExt cx="252600" cy="252600"/>
            </a:xfrm>
          </p:grpSpPr>
          <p:sp>
            <p:nvSpPr>
              <p:cNvPr id="30" name="Google Shape;14694;p43"/>
              <p:cNvSpPr/>
              <p:nvPr/>
            </p:nvSpPr>
            <p:spPr>
              <a:xfrm rot="1373652">
                <a:off x="6834328" y="-286390"/>
                <a:ext cx="192787" cy="192787"/>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31" name="Google Shape;14695;p43"/>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23" name="Google Shape;14696;p43"/>
            <p:cNvGrpSpPr/>
            <p:nvPr/>
          </p:nvGrpSpPr>
          <p:grpSpPr>
            <a:xfrm rot="10800000">
              <a:off x="39879" y="1240062"/>
              <a:ext cx="192600" cy="192600"/>
              <a:chOff x="7291941" y="112804"/>
              <a:chExt cx="192600" cy="192600"/>
            </a:xfrm>
          </p:grpSpPr>
          <p:sp>
            <p:nvSpPr>
              <p:cNvPr id="28" name="Google Shape;14692;p43"/>
              <p:cNvSpPr/>
              <p:nvPr/>
            </p:nvSpPr>
            <p:spPr>
              <a:xfrm>
                <a:off x="7291941" y="112804"/>
                <a:ext cx="192600" cy="192600"/>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29" name="Google Shape;14697;p43"/>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grpSp>
          <p:nvGrpSpPr>
            <p:cNvPr id="24" name="Google Shape;14698;p43"/>
            <p:cNvGrpSpPr/>
            <p:nvPr/>
          </p:nvGrpSpPr>
          <p:grpSpPr>
            <a:xfrm rot="10800000">
              <a:off x="295808" y="1422120"/>
              <a:ext cx="259500" cy="259500"/>
              <a:chOff x="6969112" y="-17269"/>
              <a:chExt cx="259500" cy="259500"/>
            </a:xfrm>
          </p:grpSpPr>
          <p:sp>
            <p:nvSpPr>
              <p:cNvPr id="26" name="Google Shape;14691;p43"/>
              <p:cNvSpPr/>
              <p:nvPr/>
            </p:nvSpPr>
            <p:spPr>
              <a:xfrm rot="1641813">
                <a:off x="7002590" y="16208"/>
                <a:ext cx="192544" cy="192544"/>
              </a:xfrm>
              <a:prstGeom prst="ellipse">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sp>
            <p:nvSpPr>
              <p:cNvPr id="27" name="Google Shape;14699;p43"/>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no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Times New Roman" panose="02020603050405020304" pitchFamily="18" charset="0"/>
                  <a:cs typeface="Times New Roman" panose="02020603050405020304" pitchFamily="18" charset="0"/>
                </a:endParaRPr>
              </a:p>
            </p:txBody>
          </p:sp>
        </p:grpSp>
        <p:cxnSp>
          <p:nvCxnSpPr>
            <p:cNvPr id="25" name="Google Shape;14700;p43"/>
            <p:cNvCxnSpPr>
              <a:stCxn id="30" idx="3"/>
              <a:endCxn id="26" idx="7"/>
            </p:cNvCxnSpPr>
            <p:nvPr/>
          </p:nvCxnSpPr>
          <p:spPr>
            <a:xfrm rot="10800000" flipH="1">
              <a:off x="225481" y="1581086"/>
              <a:ext cx="108300" cy="137400"/>
            </a:xfrm>
            <a:prstGeom prst="straightConnector1">
              <a:avLst/>
            </a:prstGeom>
            <a:noFill/>
            <a:ln w="19050"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0475020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658"/>
        <p:cNvGrpSpPr/>
        <p:nvPr/>
      </p:nvGrpSpPr>
      <p:grpSpPr>
        <a:xfrm>
          <a:off x="0" y="0"/>
          <a:ext cx="0" cy="0"/>
          <a:chOff x="0" y="0"/>
          <a:chExt cx="0" cy="0"/>
        </a:xfrm>
      </p:grpSpPr>
      <p:sp>
        <p:nvSpPr>
          <p:cNvPr id="14659" name="Google Shape;14659;p42"/>
          <p:cNvSpPr txBox="1">
            <a:spLocks noGrp="1"/>
          </p:cNvSpPr>
          <p:nvPr>
            <p:ph type="title" idx="2"/>
          </p:nvPr>
        </p:nvSpPr>
        <p:spPr>
          <a:xfrm>
            <a:off x="50329" y="176539"/>
            <a:ext cx="1247473" cy="963724"/>
          </a:xfrm>
          <a:prstGeom prst="rect">
            <a:avLst/>
          </a:prstGeom>
        </p:spPr>
        <p:txBody>
          <a:bodyPr spcFirstLastPara="1" wrap="square" lIns="0" tIns="0" rIns="0" bIns="182875" anchor="ctr" anchorCtr="0">
            <a:noAutofit/>
          </a:bodyPr>
          <a:lstStyle/>
          <a:p>
            <a:pPr marL="0" lvl="0" indent="0" algn="l" rtl="0">
              <a:spcBef>
                <a:spcPts val="0"/>
              </a:spcBef>
              <a:spcAft>
                <a:spcPts val="0"/>
              </a:spcAft>
              <a:buNone/>
            </a:pPr>
            <a:r>
              <a:rPr lang="en" sz="8800" dirty="0"/>
              <a:t>01</a:t>
            </a:r>
            <a:endParaRPr sz="8800" dirty="0"/>
          </a:p>
        </p:txBody>
      </p:sp>
      <p:sp>
        <p:nvSpPr>
          <p:cNvPr id="14660" name="Google Shape;14660;p42"/>
          <p:cNvSpPr txBox="1">
            <a:spLocks noGrp="1"/>
          </p:cNvSpPr>
          <p:nvPr>
            <p:ph type="title"/>
          </p:nvPr>
        </p:nvSpPr>
        <p:spPr>
          <a:xfrm>
            <a:off x="1146477" y="50388"/>
            <a:ext cx="7613059" cy="798746"/>
          </a:xfrm>
          <a:prstGeom prst="rect">
            <a:avLst/>
          </a:prstGeom>
        </p:spPr>
        <p:txBody>
          <a:bodyPr spcFirstLastPara="1" wrap="square" lIns="91425" tIns="45700" rIns="91425" bIns="91425" anchor="ctr" anchorCtr="0">
            <a:noAutofit/>
          </a:bodyPr>
          <a:lstStyle/>
          <a:p>
            <a:pPr lvl="0"/>
            <a:r>
              <a:rPr lang="en-US" b="1" dirty="0" err="1">
                <a:latin typeface="Times New Roman" panose="02020603050405020304" pitchFamily="18" charset="0"/>
                <a:cs typeface="Times New Roman" panose="02020603050405020304" pitchFamily="18" charset="0"/>
              </a:rPr>
              <a:t>Cấu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trúc</a:t>
            </a:r>
            <a:r>
              <a:rPr lang="en-US" b="1" dirty="0">
                <a:latin typeface="Times New Roman" panose="02020603050405020304" pitchFamily="18" charset="0"/>
                <a:cs typeface="Times New Roman" panose="02020603050405020304" pitchFamily="18" charset="0"/>
              </a:rPr>
              <a:t> electron </a:t>
            </a:r>
            <a:r>
              <a:rPr lang="en-US" b="1" dirty="0" err="1">
                <a:latin typeface="Times New Roman" panose="02020603050405020304" pitchFamily="18" charset="0"/>
                <a:cs typeface="Times New Roman" panose="02020603050405020304" pitchFamily="18" charset="0"/>
              </a:rPr>
              <a:t>bền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vững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của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khí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hiếm</a:t>
            </a:r>
            <a:r>
              <a:rPr lang="en-US" b="1" dirty="0">
                <a:latin typeface="Times New Roman" panose="02020603050405020304" pitchFamily="18" charset="0"/>
                <a:cs typeface="Times New Roman" panose="02020603050405020304" pitchFamily="18" charset="0"/>
              </a:rPr>
              <a:t>.</a:t>
            </a:r>
          </a:p>
        </p:txBody>
      </p:sp>
      <p:grpSp>
        <p:nvGrpSpPr>
          <p:cNvPr id="14662" name="Google Shape;14662;p42"/>
          <p:cNvGrpSpPr/>
          <p:nvPr/>
        </p:nvGrpSpPr>
        <p:grpSpPr>
          <a:xfrm>
            <a:off x="1591336" y="3993484"/>
            <a:ext cx="1224600" cy="789709"/>
            <a:chOff x="343445" y="291733"/>
            <a:chExt cx="1348335" cy="1071087"/>
          </a:xfrm>
        </p:grpSpPr>
        <p:cxnSp>
          <p:nvCxnSpPr>
            <p:cNvPr id="14663" name="Google Shape;14663;p42"/>
            <p:cNvCxnSpPr/>
            <p:nvPr/>
          </p:nvCxnSpPr>
          <p:spPr>
            <a:xfrm flipH="1">
              <a:off x="564606" y="847494"/>
              <a:ext cx="477900" cy="99600"/>
            </a:xfrm>
            <a:prstGeom prst="straightConnector1">
              <a:avLst/>
            </a:prstGeom>
            <a:noFill/>
            <a:ln w="19050" cap="flat" cmpd="sng">
              <a:solidFill>
                <a:schemeClr val="dk1"/>
              </a:solidFill>
              <a:prstDash val="solid"/>
              <a:round/>
              <a:headEnd type="none" w="med" len="med"/>
              <a:tailEnd type="none" w="med" len="med"/>
            </a:ln>
          </p:spPr>
        </p:cxnSp>
        <p:cxnSp>
          <p:nvCxnSpPr>
            <p:cNvPr id="14664" name="Google Shape;14664;p42"/>
            <p:cNvCxnSpPr>
              <a:stCxn id="14665" idx="6"/>
            </p:cNvCxnSpPr>
            <p:nvPr/>
          </p:nvCxnSpPr>
          <p:spPr>
            <a:xfrm flipH="1">
              <a:off x="439918" y="1041721"/>
              <a:ext cx="52200" cy="174000"/>
            </a:xfrm>
            <a:prstGeom prst="straightConnector1">
              <a:avLst/>
            </a:prstGeom>
            <a:noFill/>
            <a:ln w="19050" cap="flat" cmpd="sng">
              <a:solidFill>
                <a:schemeClr val="dk1"/>
              </a:solidFill>
              <a:prstDash val="solid"/>
              <a:round/>
              <a:headEnd type="none" w="med" len="med"/>
              <a:tailEnd type="none" w="med" len="med"/>
            </a:ln>
          </p:spPr>
        </p:cxnSp>
        <p:grpSp>
          <p:nvGrpSpPr>
            <p:cNvPr id="14666" name="Google Shape;14666;p42"/>
            <p:cNvGrpSpPr/>
            <p:nvPr/>
          </p:nvGrpSpPr>
          <p:grpSpPr>
            <a:xfrm rot="5400000">
              <a:off x="752644" y="639830"/>
              <a:ext cx="530713" cy="530713"/>
              <a:chOff x="6804422" y="-316297"/>
              <a:chExt cx="252600" cy="252600"/>
            </a:xfrm>
          </p:grpSpPr>
          <p:sp>
            <p:nvSpPr>
              <p:cNvPr id="14667" name="Google Shape;14667;p42"/>
              <p:cNvSpPr/>
              <p:nvPr/>
            </p:nvSpPr>
            <p:spPr>
              <a:xfrm rot="1373652">
                <a:off x="6834328" y="-286390"/>
                <a:ext cx="192787" cy="192787"/>
              </a:xfrm>
              <a:prstGeom prst="ellipse">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8" name="Google Shape;14668;p4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69" name="Google Shape;14669;p42"/>
            <p:cNvGrpSpPr/>
            <p:nvPr/>
          </p:nvGrpSpPr>
          <p:grpSpPr>
            <a:xfrm rot="5400000">
              <a:off x="343445" y="1149300"/>
              <a:ext cx="192600" cy="192600"/>
              <a:chOff x="7291941" y="112804"/>
              <a:chExt cx="192600" cy="192600"/>
            </a:xfrm>
          </p:grpSpPr>
          <p:sp>
            <p:nvSpPr>
              <p:cNvPr id="14670" name="Google Shape;14670;p42"/>
              <p:cNvSpPr/>
              <p:nvPr/>
            </p:nvSpPr>
            <p:spPr>
              <a:xfrm>
                <a:off x="7291941" y="112804"/>
                <a:ext cx="192600" cy="192600"/>
              </a:xfrm>
              <a:prstGeom prst="ellipse">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1" name="Google Shape;14671;p42"/>
              <p:cNvSpPr/>
              <p:nvPr/>
            </p:nvSpPr>
            <p:spPr>
              <a:xfrm rot="-10113112" flipH="1">
                <a:off x="7402007" y="19790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72" name="Google Shape;14672;p42"/>
            <p:cNvGrpSpPr/>
            <p:nvPr/>
          </p:nvGrpSpPr>
          <p:grpSpPr>
            <a:xfrm rot="5400000">
              <a:off x="406618" y="826471"/>
              <a:ext cx="259500" cy="259500"/>
              <a:chOff x="6969112" y="-17269"/>
              <a:chExt cx="259500" cy="259500"/>
            </a:xfrm>
          </p:grpSpPr>
          <p:sp>
            <p:nvSpPr>
              <p:cNvPr id="14665" name="Google Shape;14665;p42"/>
              <p:cNvSpPr/>
              <p:nvPr/>
            </p:nvSpPr>
            <p:spPr>
              <a:xfrm rot="1641813">
                <a:off x="7002590" y="16208"/>
                <a:ext cx="192544" cy="192544"/>
              </a:xfrm>
              <a:prstGeom prst="ellipse">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3" name="Google Shape;14673;p42"/>
              <p:cNvSpPr/>
              <p:nvPr/>
            </p:nvSpPr>
            <p:spPr>
              <a:xfrm rot="-10113112" flipH="1">
                <a:off x="7106007" y="104550"/>
                <a:ext cx="48655" cy="71707"/>
              </a:xfrm>
              <a:custGeom>
                <a:avLst/>
                <a:gdLst/>
                <a:ahLst/>
                <a:cxnLst/>
                <a:rect l="l" t="t" r="r" b="b"/>
                <a:pathLst>
                  <a:path w="1946" h="2868" fill="none" extrusionOk="0">
                    <a:moveTo>
                      <a:pt x="1547" y="2868"/>
                    </a:moveTo>
                    <a:cubicBezTo>
                      <a:pt x="1946" y="1597"/>
                      <a:pt x="1345" y="424"/>
                      <a:pt x="1" y="0"/>
                    </a:cubicBezTo>
                  </a:path>
                </a:pathLst>
              </a:custGeom>
              <a:solidFill>
                <a:schemeClr val="accent4"/>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74" name="Google Shape;14674;p42"/>
            <p:cNvGrpSpPr/>
            <p:nvPr/>
          </p:nvGrpSpPr>
          <p:grpSpPr>
            <a:xfrm rot="5400000">
              <a:off x="1325788" y="996827"/>
              <a:ext cx="365992" cy="365992"/>
              <a:chOff x="6804422" y="-316297"/>
              <a:chExt cx="252600" cy="252600"/>
            </a:xfrm>
          </p:grpSpPr>
          <p:sp>
            <p:nvSpPr>
              <p:cNvPr id="14675" name="Google Shape;14675;p42"/>
              <p:cNvSpPr/>
              <p:nvPr/>
            </p:nvSpPr>
            <p:spPr>
              <a:xfrm rot="1373652">
                <a:off x="6834328" y="-286390"/>
                <a:ext cx="192787" cy="192787"/>
              </a:xfrm>
              <a:prstGeom prst="ellipse">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6" name="Google Shape;14676;p4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accent1"/>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77" name="Google Shape;14677;p42"/>
            <p:cNvCxnSpPr>
              <a:stCxn id="14667" idx="0"/>
              <a:endCxn id="14675" idx="4"/>
            </p:cNvCxnSpPr>
            <p:nvPr/>
          </p:nvCxnSpPr>
          <p:spPr>
            <a:xfrm>
              <a:off x="1204569" y="983974"/>
              <a:ext cx="175500" cy="141600"/>
            </a:xfrm>
            <a:prstGeom prst="straightConnector1">
              <a:avLst/>
            </a:prstGeom>
            <a:noFill/>
            <a:ln w="19050" cap="flat" cmpd="sng">
              <a:solidFill>
                <a:schemeClr val="dk1"/>
              </a:solidFill>
              <a:prstDash val="solid"/>
              <a:round/>
              <a:headEnd type="none" w="med" len="med"/>
              <a:tailEnd type="none" w="med" len="med"/>
            </a:ln>
          </p:spPr>
        </p:cxnSp>
        <p:grpSp>
          <p:nvGrpSpPr>
            <p:cNvPr id="14678" name="Google Shape;14678;p42"/>
            <p:cNvGrpSpPr/>
            <p:nvPr/>
          </p:nvGrpSpPr>
          <p:grpSpPr>
            <a:xfrm rot="5400000">
              <a:off x="1055529" y="291733"/>
              <a:ext cx="274500" cy="274500"/>
              <a:chOff x="6804422" y="-316297"/>
              <a:chExt cx="252600" cy="252600"/>
            </a:xfrm>
          </p:grpSpPr>
          <p:sp>
            <p:nvSpPr>
              <p:cNvPr id="14679" name="Google Shape;14679;p42"/>
              <p:cNvSpPr/>
              <p:nvPr/>
            </p:nvSpPr>
            <p:spPr>
              <a:xfrm rot="1373652">
                <a:off x="6834328" y="-286390"/>
                <a:ext cx="192787" cy="192787"/>
              </a:xfrm>
              <a:prstGeom prst="ellipse">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0" name="Google Shape;14680;p42"/>
              <p:cNvSpPr/>
              <p:nvPr/>
            </p:nvSpPr>
            <p:spPr>
              <a:xfrm rot="2758097" flipH="1">
                <a:off x="6891981" y="-273424"/>
                <a:ext cx="48653" cy="71704"/>
              </a:xfrm>
              <a:custGeom>
                <a:avLst/>
                <a:gdLst/>
                <a:ahLst/>
                <a:cxnLst/>
                <a:rect l="l" t="t" r="r" b="b"/>
                <a:pathLst>
                  <a:path w="1946" h="2868" fill="none" extrusionOk="0">
                    <a:moveTo>
                      <a:pt x="1547" y="2868"/>
                    </a:moveTo>
                    <a:cubicBezTo>
                      <a:pt x="1946" y="1597"/>
                      <a:pt x="1345" y="424"/>
                      <a:pt x="1" y="0"/>
                    </a:cubicBezTo>
                  </a:path>
                </a:pathLst>
              </a:custGeom>
              <a:solidFill>
                <a:schemeClr val="lt2"/>
              </a:solidFill>
              <a:ln w="182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4681" name="Google Shape;14681;p42"/>
            <p:cNvCxnSpPr>
              <a:stCxn id="14667" idx="2"/>
              <a:endCxn id="14679" idx="6"/>
            </p:cNvCxnSpPr>
            <p:nvPr/>
          </p:nvCxnSpPr>
          <p:spPr>
            <a:xfrm rot="10800000" flipH="1">
              <a:off x="1096788" y="525417"/>
              <a:ext cx="55200" cy="193200"/>
            </a:xfrm>
            <a:prstGeom prst="straightConnector1">
              <a:avLst/>
            </a:prstGeom>
            <a:noFill/>
            <a:ln w="19050" cap="flat" cmpd="sng">
              <a:solidFill>
                <a:schemeClr val="dk1"/>
              </a:solidFill>
              <a:prstDash val="solid"/>
              <a:round/>
              <a:headEnd type="none" w="med" len="med"/>
              <a:tailEnd type="none" w="med" len="med"/>
            </a:ln>
          </p:spPr>
        </p:cxnSp>
      </p:grpSp>
      <p:sp>
        <p:nvSpPr>
          <p:cNvPr id="2" name="Rectangle 1"/>
          <p:cNvSpPr/>
          <p:nvPr/>
        </p:nvSpPr>
        <p:spPr>
          <a:xfrm>
            <a:off x="187035" y="1064393"/>
            <a:ext cx="5018809" cy="2923877"/>
          </a:xfrm>
          <a:prstGeom prst="rect">
            <a:avLst/>
          </a:prstGeom>
        </p:spPr>
        <p:txBody>
          <a:bodyPr wrap="square">
            <a:spAutoFit/>
          </a:bodyPr>
          <a:lstStyle/>
          <a:p>
            <a:pPr>
              <a:lnSpc>
                <a:spcPct val="120000"/>
              </a:lnSpc>
            </a:pPr>
            <a:r>
              <a:rPr lang="vi-VN" sz="2000" b="1" dirty="0">
                <a:solidFill>
                  <a:schemeClr val="accent4">
                    <a:lumMod val="75000"/>
                  </a:schemeClr>
                </a:solidFill>
                <a:latin typeface="+mj-lt"/>
                <a:ea typeface="Calibri" panose="020F0502020204030204" pitchFamily="34" charset="0"/>
              </a:rPr>
              <a:t>Kết </a:t>
            </a:r>
            <a:r>
              <a:rPr lang="vi-VN" sz="2000" b="1" dirty="0" smtClean="0">
                <a:solidFill>
                  <a:schemeClr val="accent4">
                    <a:lumMod val="75000"/>
                  </a:schemeClr>
                </a:solidFill>
                <a:latin typeface="+mj-lt"/>
                <a:ea typeface="Calibri" panose="020F0502020204030204" pitchFamily="34" charset="0"/>
              </a:rPr>
              <a:t>luận:</a:t>
            </a:r>
            <a:r>
              <a:rPr lang="vi-VN" sz="2000" dirty="0" smtClean="0">
                <a:solidFill>
                  <a:schemeClr val="accent4">
                    <a:lumMod val="75000"/>
                  </a:schemeClr>
                </a:solidFill>
                <a:latin typeface="+mj-lt"/>
                <a:ea typeface="Calibri" panose="020F0502020204030204" pitchFamily="34" charset="0"/>
              </a:rPr>
              <a:t> </a:t>
            </a:r>
            <a:endParaRPr lang="en-US" sz="2000" dirty="0">
              <a:solidFill>
                <a:schemeClr val="accent4">
                  <a:lumMod val="75000"/>
                </a:schemeClr>
              </a:solidFill>
              <a:latin typeface="+mj-lt"/>
              <a:ea typeface="Calibri" panose="020F0502020204030204" pitchFamily="34" charset="0"/>
            </a:endParaRPr>
          </a:p>
          <a:p>
            <a:r>
              <a:rPr lang="en-US" sz="2000" dirty="0">
                <a:latin typeface="+mj-lt"/>
                <a:ea typeface="Calibri" panose="020F0502020204030204" pitchFamily="34" charset="0"/>
              </a:rPr>
              <a:t>- He </a:t>
            </a:r>
            <a:r>
              <a:rPr lang="en-US" sz="2000" dirty="0" err="1">
                <a:latin typeface="+mj-lt"/>
                <a:ea typeface="Calibri" panose="020F0502020204030204" pitchFamily="34" charset="0"/>
              </a:rPr>
              <a:t>có</a:t>
            </a:r>
            <a:r>
              <a:rPr lang="en-US" sz="2000" dirty="0">
                <a:latin typeface="+mj-lt"/>
                <a:ea typeface="Calibri" panose="020F0502020204030204" pitchFamily="34" charset="0"/>
              </a:rPr>
              <a:t> 2 electron ở </a:t>
            </a:r>
            <a:r>
              <a:rPr lang="en-US" sz="2000" dirty="0" err="1">
                <a:latin typeface="+mj-lt"/>
                <a:ea typeface="Calibri" panose="020F0502020204030204" pitchFamily="34" charset="0"/>
              </a:rPr>
              <a:t>lớp</a:t>
            </a:r>
            <a:r>
              <a:rPr lang="en-US" sz="2000" dirty="0">
                <a:latin typeface="+mj-lt"/>
                <a:ea typeface="Calibri" panose="020F0502020204030204" pitchFamily="34" charset="0"/>
              </a:rPr>
              <a:t> </a:t>
            </a:r>
            <a:r>
              <a:rPr lang="en-US" sz="2000" dirty="0" err="1">
                <a:latin typeface="+mj-lt"/>
                <a:ea typeface="Calibri" panose="020F0502020204030204" pitchFamily="34" charset="0"/>
              </a:rPr>
              <a:t>vỏ</a:t>
            </a:r>
            <a:r>
              <a:rPr lang="en-US" sz="2000" dirty="0">
                <a:latin typeface="+mj-lt"/>
                <a:ea typeface="Calibri" panose="020F0502020204030204" pitchFamily="34" charset="0"/>
              </a:rPr>
              <a:t> </a:t>
            </a:r>
            <a:r>
              <a:rPr lang="en-US" sz="2000" dirty="0" err="1">
                <a:latin typeface="+mj-lt"/>
                <a:ea typeface="Calibri" panose="020F0502020204030204" pitchFamily="34" charset="0"/>
              </a:rPr>
              <a:t>ngoài</a:t>
            </a:r>
            <a:r>
              <a:rPr lang="en-US" sz="2000" dirty="0">
                <a:latin typeface="+mj-lt"/>
                <a:ea typeface="Calibri" panose="020F0502020204030204" pitchFamily="34" charset="0"/>
              </a:rPr>
              <a:t> </a:t>
            </a:r>
            <a:r>
              <a:rPr lang="en-US" sz="2000" dirty="0" err="1" smtClean="0">
                <a:latin typeface="+mj-lt"/>
                <a:ea typeface="Calibri" panose="020F0502020204030204" pitchFamily="34" charset="0"/>
              </a:rPr>
              <a:t>cùng</a:t>
            </a:r>
            <a:endParaRPr lang="en-US" sz="2000" dirty="0" smtClean="0">
              <a:latin typeface="+mj-lt"/>
              <a:ea typeface="Calibri" panose="020F0502020204030204" pitchFamily="34" charset="0"/>
            </a:endParaRPr>
          </a:p>
          <a:p>
            <a:r>
              <a:rPr lang="en-US" sz="2000" dirty="0" smtClean="0">
                <a:latin typeface="+mj-lt"/>
                <a:ea typeface="Calibri" panose="020F0502020204030204" pitchFamily="34" charset="0"/>
              </a:rPr>
              <a:t>- Ne </a:t>
            </a:r>
            <a:r>
              <a:rPr lang="en-US" sz="2000" dirty="0" err="1" smtClean="0">
                <a:latin typeface="+mj-lt"/>
                <a:ea typeface="Calibri" panose="020F0502020204030204" pitchFamily="34" charset="0"/>
              </a:rPr>
              <a:t>có</a:t>
            </a:r>
            <a:r>
              <a:rPr lang="en-US" sz="2000" dirty="0" smtClean="0">
                <a:latin typeface="+mj-lt"/>
                <a:ea typeface="Calibri" panose="020F0502020204030204" pitchFamily="34" charset="0"/>
              </a:rPr>
              <a:t> 8 electron ở </a:t>
            </a:r>
            <a:r>
              <a:rPr lang="en-US" sz="2000" dirty="0" err="1" smtClean="0">
                <a:latin typeface="+mj-lt"/>
                <a:ea typeface="Calibri" panose="020F0502020204030204" pitchFamily="34" charset="0"/>
              </a:rPr>
              <a:t>lớp</a:t>
            </a:r>
            <a:r>
              <a:rPr lang="en-US" sz="2000" dirty="0" smtClean="0">
                <a:latin typeface="+mj-lt"/>
                <a:ea typeface="Calibri" panose="020F0502020204030204" pitchFamily="34" charset="0"/>
              </a:rPr>
              <a:t> </a:t>
            </a:r>
            <a:r>
              <a:rPr lang="en-US" sz="2000" dirty="0" err="1" smtClean="0">
                <a:latin typeface="+mj-lt"/>
                <a:ea typeface="Calibri" panose="020F0502020204030204" pitchFamily="34" charset="0"/>
              </a:rPr>
              <a:t>vỏ</a:t>
            </a:r>
            <a:r>
              <a:rPr lang="en-US" sz="2000" dirty="0" smtClean="0">
                <a:latin typeface="+mj-lt"/>
                <a:ea typeface="Calibri" panose="020F0502020204030204" pitchFamily="34" charset="0"/>
              </a:rPr>
              <a:t> </a:t>
            </a:r>
            <a:r>
              <a:rPr lang="en-US" sz="2000" dirty="0" err="1" smtClean="0">
                <a:latin typeface="+mj-lt"/>
                <a:ea typeface="Calibri" panose="020F0502020204030204" pitchFamily="34" charset="0"/>
              </a:rPr>
              <a:t>ngoài</a:t>
            </a:r>
            <a:r>
              <a:rPr lang="en-US" sz="2000" dirty="0" smtClean="0">
                <a:latin typeface="+mj-lt"/>
                <a:ea typeface="Calibri" panose="020F0502020204030204" pitchFamily="34" charset="0"/>
              </a:rPr>
              <a:t> </a:t>
            </a:r>
            <a:r>
              <a:rPr lang="en-US" sz="2000" dirty="0" err="1" smtClean="0">
                <a:latin typeface="+mj-lt"/>
                <a:ea typeface="Calibri" panose="020F0502020204030204" pitchFamily="34" charset="0"/>
              </a:rPr>
              <a:t>cùng</a:t>
            </a:r>
            <a:endParaRPr lang="en-US" sz="2000" dirty="0" smtClean="0">
              <a:latin typeface="+mj-lt"/>
              <a:ea typeface="Calibri" panose="020F0502020204030204" pitchFamily="34" charset="0"/>
            </a:endParaRPr>
          </a:p>
          <a:p>
            <a:r>
              <a:rPr lang="en-US" sz="2000" dirty="0" smtClean="0">
                <a:latin typeface="+mj-lt"/>
                <a:ea typeface="Calibri" panose="020F0502020204030204" pitchFamily="34" charset="0"/>
              </a:rPr>
              <a:t>- </a:t>
            </a:r>
            <a:r>
              <a:rPr lang="en-US" sz="2000" dirty="0" err="1">
                <a:latin typeface="+mj-lt"/>
                <a:ea typeface="Calibri" panose="020F0502020204030204" pitchFamily="34" charset="0"/>
              </a:rPr>
              <a:t>Ar</a:t>
            </a:r>
            <a:r>
              <a:rPr lang="en-US" sz="2000" dirty="0">
                <a:latin typeface="+mj-lt"/>
                <a:ea typeface="Calibri" panose="020F0502020204030204" pitchFamily="34" charset="0"/>
              </a:rPr>
              <a:t> </a:t>
            </a:r>
            <a:r>
              <a:rPr lang="en-US" sz="2000" dirty="0" err="1">
                <a:latin typeface="+mj-lt"/>
                <a:ea typeface="Calibri" panose="020F0502020204030204" pitchFamily="34" charset="0"/>
              </a:rPr>
              <a:t>có</a:t>
            </a:r>
            <a:r>
              <a:rPr lang="en-US" sz="2000" dirty="0">
                <a:latin typeface="+mj-lt"/>
                <a:ea typeface="Calibri" panose="020F0502020204030204" pitchFamily="34" charset="0"/>
              </a:rPr>
              <a:t> 8 electron ở </a:t>
            </a:r>
            <a:r>
              <a:rPr lang="en-US" sz="2000" dirty="0" err="1">
                <a:latin typeface="+mj-lt"/>
                <a:ea typeface="Calibri" panose="020F0502020204030204" pitchFamily="34" charset="0"/>
              </a:rPr>
              <a:t>lớp</a:t>
            </a:r>
            <a:r>
              <a:rPr lang="en-US" sz="2000" dirty="0">
                <a:latin typeface="+mj-lt"/>
                <a:ea typeface="Calibri" panose="020F0502020204030204" pitchFamily="34" charset="0"/>
              </a:rPr>
              <a:t> </a:t>
            </a:r>
            <a:r>
              <a:rPr lang="en-US" sz="2000" dirty="0" err="1">
                <a:latin typeface="+mj-lt"/>
                <a:ea typeface="Calibri" panose="020F0502020204030204" pitchFamily="34" charset="0"/>
              </a:rPr>
              <a:t>vỏ</a:t>
            </a:r>
            <a:r>
              <a:rPr lang="en-US" sz="2000" dirty="0">
                <a:latin typeface="+mj-lt"/>
                <a:ea typeface="Calibri" panose="020F0502020204030204" pitchFamily="34" charset="0"/>
              </a:rPr>
              <a:t> </a:t>
            </a:r>
            <a:r>
              <a:rPr lang="en-US" sz="2000" dirty="0" err="1">
                <a:latin typeface="+mj-lt"/>
                <a:ea typeface="Calibri" panose="020F0502020204030204" pitchFamily="34" charset="0"/>
              </a:rPr>
              <a:t>ngoài</a:t>
            </a:r>
            <a:r>
              <a:rPr lang="en-US" sz="2000" dirty="0">
                <a:latin typeface="+mj-lt"/>
                <a:ea typeface="Calibri" panose="020F0502020204030204" pitchFamily="34" charset="0"/>
              </a:rPr>
              <a:t> </a:t>
            </a:r>
            <a:r>
              <a:rPr lang="en-US" sz="2000" dirty="0" err="1" smtClean="0">
                <a:latin typeface="+mj-lt"/>
                <a:ea typeface="Calibri" panose="020F0502020204030204" pitchFamily="34" charset="0"/>
              </a:rPr>
              <a:t>cùng</a:t>
            </a:r>
            <a:endParaRPr lang="en-US" sz="2000" dirty="0">
              <a:latin typeface="+mj-lt"/>
              <a:ea typeface="Calibri" panose="020F0502020204030204" pitchFamily="34" charset="0"/>
            </a:endParaRPr>
          </a:p>
          <a:p>
            <a:r>
              <a:rPr lang="vi-VN" sz="2000" dirty="0">
                <a:latin typeface="+mj-lt"/>
                <a:ea typeface="Calibri" panose="020F0502020204030204" pitchFamily="34" charset="0"/>
              </a:rPr>
              <a:t>- Ở điều kiện thường các khí hiếm tồn tại dưới dạng đơn nguyên tử do có lớp electron lớp ngoài cùng bền vững, khó bị biến đổi hóa học. Lớp electron ngoài cùng của chúng chứa 8 electron </a:t>
            </a:r>
            <a:r>
              <a:rPr lang="vi-VN" sz="2000" dirty="0" smtClean="0">
                <a:latin typeface="+mj-lt"/>
                <a:ea typeface="Calibri" panose="020F0502020204030204" pitchFamily="34" charset="0"/>
              </a:rPr>
              <a:t>(trừ </a:t>
            </a:r>
            <a:r>
              <a:rPr lang="vi-VN" sz="2000" dirty="0">
                <a:latin typeface="+mj-lt"/>
                <a:ea typeface="Calibri" panose="020F0502020204030204" pitchFamily="34" charset="0"/>
              </a:rPr>
              <a:t>He chứa 2 electron). </a:t>
            </a:r>
            <a:endParaRPr lang="en-US" sz="2000" dirty="0">
              <a:effectLst/>
              <a:latin typeface="+mj-lt"/>
              <a:ea typeface="Calibri" panose="020F0502020204030204" pitchFamily="34" charset="0"/>
            </a:endParaRPr>
          </a:p>
        </p:txBody>
      </p:sp>
    </p:spTree>
    <p:extLst>
      <p:ext uri="{BB962C8B-B14F-4D97-AF65-F5344CB8AC3E}">
        <p14:creationId xmlns:p14="http://schemas.microsoft.com/office/powerpoint/2010/main" val="941149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3325" y="169863"/>
            <a:ext cx="2969657" cy="567892"/>
          </a:xfrm>
        </p:spPr>
        <p:txBody>
          <a:bodyPr/>
          <a:lstStyle/>
          <a:p>
            <a:r>
              <a:rPr lang="en-US" dirty="0" smtClean="0">
                <a:latin typeface="Times New Roman" panose="02020603050405020304" pitchFamily="18" charset="0"/>
                <a:cs typeface="Times New Roman" panose="02020603050405020304" pitchFamily="18" charset="0"/>
              </a:rPr>
              <a:t>EM CÓ BIẾT</a:t>
            </a:r>
            <a:endParaRPr lang="en-US"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535464">
            <a:off x="-376135" y="59229"/>
            <a:ext cx="1923832" cy="1111403"/>
          </a:xfrm>
          <a:prstGeom prst="rect">
            <a:avLst/>
          </a:prstGeom>
        </p:spPr>
      </p:pic>
      <p:pic>
        <p:nvPicPr>
          <p:cNvPr id="10" name="Picture 9"/>
          <p:cNvPicPr>
            <a:picLocks noChangeAspect="1"/>
          </p:cNvPicPr>
          <p:nvPr/>
        </p:nvPicPr>
        <p:blipFill>
          <a:blip r:embed="rId4"/>
          <a:stretch>
            <a:fillRect/>
          </a:stretch>
        </p:blipFill>
        <p:spPr>
          <a:xfrm>
            <a:off x="342772" y="1493691"/>
            <a:ext cx="3904727" cy="2350943"/>
          </a:xfrm>
          <a:prstGeom prst="rect">
            <a:avLst/>
          </a:prstGeom>
        </p:spPr>
      </p:pic>
      <p:pic>
        <p:nvPicPr>
          <p:cNvPr id="12" name="Picture 11"/>
          <p:cNvPicPr>
            <a:picLocks noChangeAspect="1"/>
          </p:cNvPicPr>
          <p:nvPr/>
        </p:nvPicPr>
        <p:blipFill>
          <a:blip r:embed="rId5"/>
          <a:stretch>
            <a:fillRect/>
          </a:stretch>
        </p:blipFill>
        <p:spPr>
          <a:xfrm>
            <a:off x="4708152" y="1493690"/>
            <a:ext cx="4198113" cy="2350943"/>
          </a:xfrm>
          <a:prstGeom prst="rect">
            <a:avLst/>
          </a:prstGeom>
        </p:spPr>
      </p:pic>
    </p:spTree>
    <p:extLst>
      <p:ext uri="{BB962C8B-B14F-4D97-AF65-F5344CB8AC3E}">
        <p14:creationId xmlns:p14="http://schemas.microsoft.com/office/powerpoint/2010/main" val="35116957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0484" y="269358"/>
            <a:ext cx="8364279" cy="1015663"/>
          </a:xfrm>
          <a:prstGeom prst="rect">
            <a:avLst/>
          </a:prstGeom>
          <a:noFill/>
        </p:spPr>
        <p:txBody>
          <a:bodyPr wrap="square" rtlCol="0">
            <a:spAutoFit/>
          </a:bodyPr>
          <a:lstStyle/>
          <a:p>
            <a:r>
              <a:rPr lang="en-US" smtClean="0"/>
              <a:t>    </a:t>
            </a:r>
            <a:r>
              <a:rPr lang="en-US" sz="2000" smtClean="0"/>
              <a:t>Bài 1. a.Điền các thông tin còn thiếu để hoàn thành bảng sau về các kim loại</a:t>
            </a:r>
          </a:p>
          <a:p>
            <a:endParaRPr lang="en-US" sz="2000"/>
          </a:p>
        </p:txBody>
      </p:sp>
      <p:graphicFrame>
        <p:nvGraphicFramePr>
          <p:cNvPr id="6" name="Table 5"/>
          <p:cNvGraphicFramePr>
            <a:graphicFrameLocks noGrp="1"/>
          </p:cNvGraphicFramePr>
          <p:nvPr>
            <p:extLst>
              <p:ext uri="{D42A27DB-BD31-4B8C-83A1-F6EECF244321}">
                <p14:modId xmlns:p14="http://schemas.microsoft.com/office/powerpoint/2010/main" val="3261233788"/>
              </p:ext>
            </p:extLst>
          </p:nvPr>
        </p:nvGraphicFramePr>
        <p:xfrm>
          <a:off x="715925" y="1140941"/>
          <a:ext cx="7386084" cy="2895600"/>
        </p:xfrm>
        <a:graphic>
          <a:graphicData uri="http://schemas.openxmlformats.org/drawingml/2006/table">
            <a:tbl>
              <a:tblPr firstRow="1" bandRow="1">
                <a:tableStyleId>{5B03A542-0E1A-49C3-A24F-2B36500B8B9C}</a:tableStyleId>
              </a:tblPr>
              <a:tblGrid>
                <a:gridCol w="3907753">
                  <a:extLst>
                    <a:ext uri="{9D8B030D-6E8A-4147-A177-3AD203B41FA5}">
                      <a16:colId xmlns:a16="http://schemas.microsoft.com/office/drawing/2014/main" val="1550774562"/>
                    </a:ext>
                  </a:extLst>
                </a:gridCol>
                <a:gridCol w="1502982">
                  <a:extLst>
                    <a:ext uri="{9D8B030D-6E8A-4147-A177-3AD203B41FA5}">
                      <a16:colId xmlns:a16="http://schemas.microsoft.com/office/drawing/2014/main" val="1506406941"/>
                    </a:ext>
                  </a:extLst>
                </a:gridCol>
                <a:gridCol w="841210">
                  <a:extLst>
                    <a:ext uri="{9D8B030D-6E8A-4147-A177-3AD203B41FA5}">
                      <a16:colId xmlns:a16="http://schemas.microsoft.com/office/drawing/2014/main" val="540342123"/>
                    </a:ext>
                  </a:extLst>
                </a:gridCol>
                <a:gridCol w="1134139">
                  <a:extLst>
                    <a:ext uri="{9D8B030D-6E8A-4147-A177-3AD203B41FA5}">
                      <a16:colId xmlns:a16="http://schemas.microsoft.com/office/drawing/2014/main" val="2523478738"/>
                    </a:ext>
                  </a:extLst>
                </a:gridCol>
              </a:tblGrid>
              <a:tr h="370840">
                <a:tc>
                  <a:txBody>
                    <a:bodyPr/>
                    <a:lstStyle/>
                    <a:p>
                      <a:pPr algn="ctr"/>
                      <a:r>
                        <a:rPr lang="en-US" sz="2000" b="1" smtClean="0"/>
                        <a:t>Nguyên</a:t>
                      </a:r>
                      <a:r>
                        <a:rPr lang="en-US" sz="2000" b="1" baseline="0" smtClean="0"/>
                        <a:t> tố</a:t>
                      </a:r>
                      <a:endParaRPr lang="en-US" sz="2000" b="1"/>
                    </a:p>
                  </a:txBody>
                  <a:tcPr/>
                </a:tc>
                <a:tc>
                  <a:txBody>
                    <a:bodyPr/>
                    <a:lstStyle/>
                    <a:p>
                      <a:pPr algn="ctr"/>
                      <a:r>
                        <a:rPr lang="en-US" sz="2000" b="1" smtClean="0"/>
                        <a:t>Na</a:t>
                      </a:r>
                      <a:endParaRPr lang="en-US" sz="2000" b="1"/>
                    </a:p>
                  </a:txBody>
                  <a:tcPr/>
                </a:tc>
                <a:tc>
                  <a:txBody>
                    <a:bodyPr/>
                    <a:lstStyle/>
                    <a:p>
                      <a:pPr algn="ctr"/>
                      <a:r>
                        <a:rPr lang="en-US" sz="2000" b="1" smtClean="0"/>
                        <a:t>Mg</a:t>
                      </a:r>
                      <a:endParaRPr lang="en-US" sz="2000" b="1"/>
                    </a:p>
                  </a:txBody>
                  <a:tcPr/>
                </a:tc>
                <a:tc>
                  <a:txBody>
                    <a:bodyPr/>
                    <a:lstStyle/>
                    <a:p>
                      <a:pPr algn="ctr"/>
                      <a:r>
                        <a:rPr lang="en-US" sz="2000" b="1" smtClean="0"/>
                        <a:t>Al</a:t>
                      </a:r>
                      <a:endParaRPr lang="en-US" sz="2000" b="1"/>
                    </a:p>
                  </a:txBody>
                  <a:tcPr/>
                </a:tc>
                <a:extLst>
                  <a:ext uri="{0D108BD9-81ED-4DB2-BD59-A6C34878D82A}">
                    <a16:rowId xmlns:a16="http://schemas.microsoft.com/office/drawing/2014/main" val="4050414577"/>
                  </a:ext>
                </a:extLst>
              </a:tr>
              <a:tr h="370840">
                <a:tc>
                  <a:txBody>
                    <a:bodyPr/>
                    <a:lstStyle/>
                    <a:p>
                      <a:r>
                        <a:rPr lang="en-US" sz="2000" smtClean="0"/>
                        <a:t>Số</a:t>
                      </a:r>
                      <a:r>
                        <a:rPr lang="en-US" sz="2000" baseline="0" smtClean="0"/>
                        <a:t> thứ tự của nhóm trong bảng tuần hoàn</a:t>
                      </a:r>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23224120"/>
                  </a:ext>
                </a:extLst>
              </a:tr>
              <a:tr h="370840">
                <a:tc>
                  <a:txBody>
                    <a:bodyPr/>
                    <a:lstStyle/>
                    <a:p>
                      <a:r>
                        <a:rPr lang="en-US" sz="2000" smtClean="0"/>
                        <a:t>Số</a:t>
                      </a:r>
                      <a:r>
                        <a:rPr lang="en-US" sz="2000" baseline="0" smtClean="0"/>
                        <a:t> electron ở lớp ngoài cùng</a:t>
                      </a:r>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653659563"/>
                  </a:ext>
                </a:extLst>
              </a:tr>
              <a:tr h="370840">
                <a:tc>
                  <a:txBody>
                    <a:bodyPr/>
                    <a:lstStyle/>
                    <a:p>
                      <a:r>
                        <a:rPr lang="en-US" sz="2000" smtClean="0"/>
                        <a:t>Số</a:t>
                      </a:r>
                      <a:r>
                        <a:rPr lang="en-US" sz="2000" baseline="0" smtClean="0"/>
                        <a:t> electron nhường đi để đạt được lớp electron ngoài cùng giống khí hiếm</a:t>
                      </a:r>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03874952"/>
                  </a:ext>
                </a:extLst>
              </a:tr>
              <a:tr h="370840">
                <a:tc>
                  <a:txBody>
                    <a:bodyPr/>
                    <a:lstStyle/>
                    <a:p>
                      <a:r>
                        <a:rPr lang="en-US" sz="2000" smtClean="0"/>
                        <a:t>Điện</a:t>
                      </a:r>
                      <a:r>
                        <a:rPr lang="en-US" sz="2000" baseline="0" smtClean="0"/>
                        <a:t> tích ion tạo thành</a:t>
                      </a:r>
                      <a:endParaRPr lang="en-US" sz="2000"/>
                    </a:p>
                  </a:txBody>
                  <a:tcPr/>
                </a:tc>
                <a:tc>
                  <a:txBody>
                    <a:bodyPr/>
                    <a:lstStyle/>
                    <a:p>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752316202"/>
                  </a:ext>
                </a:extLst>
              </a:tr>
            </a:tbl>
          </a:graphicData>
        </a:graphic>
      </p:graphicFrame>
      <p:sp>
        <p:nvSpPr>
          <p:cNvPr id="7" name="TextBox 6"/>
          <p:cNvSpPr txBox="1"/>
          <p:nvPr/>
        </p:nvSpPr>
        <p:spPr>
          <a:xfrm>
            <a:off x="800986" y="4384904"/>
            <a:ext cx="7832651" cy="707886"/>
          </a:xfrm>
          <a:prstGeom prst="rect">
            <a:avLst/>
          </a:prstGeom>
          <a:noFill/>
        </p:spPr>
        <p:txBody>
          <a:bodyPr wrap="square" rtlCol="0">
            <a:spAutoFit/>
          </a:bodyPr>
          <a:lstStyle/>
          <a:p>
            <a:r>
              <a:rPr lang="en-US" sz="2000" smtClean="0"/>
              <a:t>b. Hãy nhận xét về số thứ tự của nhóm trong bảng tuần hoàn và điện tích của các ion kim loại tạo thành</a:t>
            </a:r>
            <a:endParaRPr lang="en-US" sz="2000"/>
          </a:p>
        </p:txBody>
      </p:sp>
      <p:sp>
        <p:nvSpPr>
          <p:cNvPr id="2" name="TextBox 1"/>
          <p:cNvSpPr txBox="1"/>
          <p:nvPr/>
        </p:nvSpPr>
        <p:spPr>
          <a:xfrm>
            <a:off x="3884427" y="0"/>
            <a:ext cx="1665768" cy="3077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vi-VN" smtClean="0"/>
              <a:t>LUYỆN TẬP </a:t>
            </a:r>
            <a:endParaRPr lang="en-US"/>
          </a:p>
        </p:txBody>
      </p:sp>
    </p:spTree>
    <p:extLst>
      <p:ext uri="{BB962C8B-B14F-4D97-AF65-F5344CB8AC3E}">
        <p14:creationId xmlns:p14="http://schemas.microsoft.com/office/powerpoint/2010/main" val="21246882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530781012"/>
              </p:ext>
            </p:extLst>
          </p:nvPr>
        </p:nvGraphicFramePr>
        <p:xfrm>
          <a:off x="368595" y="283536"/>
          <a:ext cx="8328837" cy="3118059"/>
        </p:xfrm>
        <a:graphic>
          <a:graphicData uri="http://schemas.openxmlformats.org/drawingml/2006/table">
            <a:tbl>
              <a:tblPr firstRow="1" bandRow="1">
                <a:tableStyleId>{5B03A542-0E1A-49C3-A24F-2B36500B8B9C}</a:tableStyleId>
              </a:tblPr>
              <a:tblGrid>
                <a:gridCol w="4406535">
                  <a:extLst>
                    <a:ext uri="{9D8B030D-6E8A-4147-A177-3AD203B41FA5}">
                      <a16:colId xmlns:a16="http://schemas.microsoft.com/office/drawing/2014/main" val="1550774562"/>
                    </a:ext>
                  </a:extLst>
                </a:gridCol>
                <a:gridCol w="1694821">
                  <a:extLst>
                    <a:ext uri="{9D8B030D-6E8A-4147-A177-3AD203B41FA5}">
                      <a16:colId xmlns:a16="http://schemas.microsoft.com/office/drawing/2014/main" val="1506406941"/>
                    </a:ext>
                  </a:extLst>
                </a:gridCol>
                <a:gridCol w="948581">
                  <a:extLst>
                    <a:ext uri="{9D8B030D-6E8A-4147-A177-3AD203B41FA5}">
                      <a16:colId xmlns:a16="http://schemas.microsoft.com/office/drawing/2014/main" val="540342123"/>
                    </a:ext>
                  </a:extLst>
                </a:gridCol>
                <a:gridCol w="1278900">
                  <a:extLst>
                    <a:ext uri="{9D8B030D-6E8A-4147-A177-3AD203B41FA5}">
                      <a16:colId xmlns:a16="http://schemas.microsoft.com/office/drawing/2014/main" val="2523478738"/>
                    </a:ext>
                  </a:extLst>
                </a:gridCol>
              </a:tblGrid>
              <a:tr h="339287">
                <a:tc>
                  <a:txBody>
                    <a:bodyPr/>
                    <a:lstStyle/>
                    <a:p>
                      <a:pPr algn="ctr"/>
                      <a:r>
                        <a:rPr lang="en-US" sz="2000" b="1" smtClean="0"/>
                        <a:t>Nguyên</a:t>
                      </a:r>
                      <a:r>
                        <a:rPr lang="en-US" sz="2000" b="1" baseline="0" smtClean="0"/>
                        <a:t> tố</a:t>
                      </a:r>
                      <a:endParaRPr lang="en-US" sz="2000" b="1"/>
                    </a:p>
                  </a:txBody>
                  <a:tcPr/>
                </a:tc>
                <a:tc>
                  <a:txBody>
                    <a:bodyPr/>
                    <a:lstStyle/>
                    <a:p>
                      <a:pPr algn="ctr"/>
                      <a:r>
                        <a:rPr lang="en-US" sz="2000" b="1" smtClean="0"/>
                        <a:t>Na</a:t>
                      </a:r>
                      <a:endParaRPr lang="en-US" sz="2000" b="1"/>
                    </a:p>
                  </a:txBody>
                  <a:tcPr/>
                </a:tc>
                <a:tc>
                  <a:txBody>
                    <a:bodyPr/>
                    <a:lstStyle/>
                    <a:p>
                      <a:pPr algn="ctr"/>
                      <a:r>
                        <a:rPr lang="en-US" sz="2000" b="1" smtClean="0"/>
                        <a:t>Mg</a:t>
                      </a:r>
                      <a:endParaRPr lang="en-US" sz="2000" b="1"/>
                    </a:p>
                  </a:txBody>
                  <a:tcPr/>
                </a:tc>
                <a:tc>
                  <a:txBody>
                    <a:bodyPr/>
                    <a:lstStyle/>
                    <a:p>
                      <a:pPr algn="ctr"/>
                      <a:r>
                        <a:rPr lang="en-US" sz="2000" b="1" smtClean="0"/>
                        <a:t>Al</a:t>
                      </a:r>
                      <a:endParaRPr lang="en-US" sz="2000" b="1"/>
                    </a:p>
                  </a:txBody>
                  <a:tcPr/>
                </a:tc>
                <a:extLst>
                  <a:ext uri="{0D108BD9-81ED-4DB2-BD59-A6C34878D82A}">
                    <a16:rowId xmlns:a16="http://schemas.microsoft.com/office/drawing/2014/main" val="4050414577"/>
                  </a:ext>
                </a:extLst>
              </a:tr>
              <a:tr h="618699">
                <a:tc>
                  <a:txBody>
                    <a:bodyPr/>
                    <a:lstStyle/>
                    <a:p>
                      <a:r>
                        <a:rPr lang="en-US" sz="2000" smtClean="0"/>
                        <a:t>Số</a:t>
                      </a:r>
                      <a:r>
                        <a:rPr lang="en-US" sz="2000" baseline="0" smtClean="0"/>
                        <a:t> thứ tự của nhóm trong bảng tuần hoàn</a:t>
                      </a:r>
                      <a:endParaRPr lang="en-US" sz="2000"/>
                    </a:p>
                  </a:txBody>
                  <a:tcPr/>
                </a:tc>
                <a:tc>
                  <a:txBody>
                    <a:bodyPr/>
                    <a:lstStyle/>
                    <a:p>
                      <a:pPr algn="ctr"/>
                      <a:r>
                        <a:rPr lang="en-US" sz="2000" smtClean="0"/>
                        <a:t>I</a:t>
                      </a:r>
                      <a:endParaRPr lang="en-US" sz="2000"/>
                    </a:p>
                  </a:txBody>
                  <a:tcPr/>
                </a:tc>
                <a:tc>
                  <a:txBody>
                    <a:bodyPr/>
                    <a:lstStyle/>
                    <a:p>
                      <a:pPr algn="ctr"/>
                      <a:r>
                        <a:rPr lang="en-US" sz="2000" smtClean="0"/>
                        <a:t>II</a:t>
                      </a:r>
                      <a:endParaRPr lang="en-US" sz="2000"/>
                    </a:p>
                  </a:txBody>
                  <a:tcPr/>
                </a:tc>
                <a:tc>
                  <a:txBody>
                    <a:bodyPr/>
                    <a:lstStyle/>
                    <a:p>
                      <a:pPr algn="ctr"/>
                      <a:r>
                        <a:rPr lang="en-US" sz="2000" smtClean="0"/>
                        <a:t>III</a:t>
                      </a:r>
                      <a:endParaRPr lang="en-US" sz="2000"/>
                    </a:p>
                  </a:txBody>
                  <a:tcPr/>
                </a:tc>
                <a:extLst>
                  <a:ext uri="{0D108BD9-81ED-4DB2-BD59-A6C34878D82A}">
                    <a16:rowId xmlns:a16="http://schemas.microsoft.com/office/drawing/2014/main" val="123224120"/>
                  </a:ext>
                </a:extLst>
              </a:tr>
              <a:tr h="618699">
                <a:tc>
                  <a:txBody>
                    <a:bodyPr/>
                    <a:lstStyle/>
                    <a:p>
                      <a:r>
                        <a:rPr lang="en-US" sz="2000" smtClean="0"/>
                        <a:t>Số</a:t>
                      </a:r>
                      <a:r>
                        <a:rPr lang="en-US" sz="2000" baseline="0" smtClean="0"/>
                        <a:t> electron ở lớp ngoài cùng</a:t>
                      </a:r>
                      <a:endParaRPr lang="en-US" sz="2000"/>
                    </a:p>
                  </a:txBody>
                  <a:tcPr/>
                </a:tc>
                <a:tc>
                  <a:txBody>
                    <a:bodyPr/>
                    <a:lstStyle/>
                    <a:p>
                      <a:pPr algn="ctr"/>
                      <a:r>
                        <a:rPr lang="en-US" sz="2000" smtClean="0"/>
                        <a:t>1</a:t>
                      </a:r>
                      <a:endParaRPr lang="en-US" sz="2000"/>
                    </a:p>
                  </a:txBody>
                  <a:tcPr/>
                </a:tc>
                <a:tc>
                  <a:txBody>
                    <a:bodyPr/>
                    <a:lstStyle/>
                    <a:p>
                      <a:pPr algn="ctr"/>
                      <a:r>
                        <a:rPr lang="en-US" sz="2000" smtClean="0"/>
                        <a:t>2</a:t>
                      </a:r>
                      <a:endParaRPr lang="en-US" sz="2000"/>
                    </a:p>
                  </a:txBody>
                  <a:tcPr/>
                </a:tc>
                <a:tc>
                  <a:txBody>
                    <a:bodyPr/>
                    <a:lstStyle/>
                    <a:p>
                      <a:pPr algn="ctr"/>
                      <a:r>
                        <a:rPr lang="en-US" sz="2000" smtClean="0"/>
                        <a:t>3</a:t>
                      </a:r>
                      <a:endParaRPr lang="en-US" sz="2000"/>
                    </a:p>
                  </a:txBody>
                  <a:tcPr/>
                </a:tc>
                <a:extLst>
                  <a:ext uri="{0D108BD9-81ED-4DB2-BD59-A6C34878D82A}">
                    <a16:rowId xmlns:a16="http://schemas.microsoft.com/office/drawing/2014/main" val="1653659563"/>
                  </a:ext>
                </a:extLst>
              </a:tr>
              <a:tr h="898112">
                <a:tc>
                  <a:txBody>
                    <a:bodyPr/>
                    <a:lstStyle/>
                    <a:p>
                      <a:r>
                        <a:rPr lang="en-US" sz="2000" smtClean="0"/>
                        <a:t>Số</a:t>
                      </a:r>
                      <a:r>
                        <a:rPr lang="en-US" sz="2000" baseline="0" smtClean="0"/>
                        <a:t> electron nhường đi để đạt được lớp electron ngoài cùng giống khí hiếm</a:t>
                      </a:r>
                      <a:endParaRPr lang="en-US" sz="2000"/>
                    </a:p>
                  </a:txBody>
                  <a:tcPr/>
                </a:tc>
                <a:tc>
                  <a:txBody>
                    <a:bodyPr/>
                    <a:lstStyle/>
                    <a:p>
                      <a:pPr algn="ctr"/>
                      <a:r>
                        <a:rPr lang="en-US" sz="2000" smtClean="0"/>
                        <a:t>1</a:t>
                      </a:r>
                      <a:endParaRPr lang="en-US" sz="2000"/>
                    </a:p>
                  </a:txBody>
                  <a:tcPr/>
                </a:tc>
                <a:tc>
                  <a:txBody>
                    <a:bodyPr/>
                    <a:lstStyle/>
                    <a:p>
                      <a:pPr algn="ctr"/>
                      <a:r>
                        <a:rPr lang="en-US" sz="2000" smtClean="0"/>
                        <a:t>2</a:t>
                      </a:r>
                      <a:endParaRPr lang="en-US" sz="2000"/>
                    </a:p>
                  </a:txBody>
                  <a:tcPr/>
                </a:tc>
                <a:tc>
                  <a:txBody>
                    <a:bodyPr/>
                    <a:lstStyle/>
                    <a:p>
                      <a:pPr algn="ctr"/>
                      <a:r>
                        <a:rPr lang="en-US" sz="2000" smtClean="0"/>
                        <a:t>3</a:t>
                      </a:r>
                      <a:endParaRPr lang="en-US" sz="2000"/>
                    </a:p>
                  </a:txBody>
                  <a:tcPr/>
                </a:tc>
                <a:extLst>
                  <a:ext uri="{0D108BD9-81ED-4DB2-BD59-A6C34878D82A}">
                    <a16:rowId xmlns:a16="http://schemas.microsoft.com/office/drawing/2014/main" val="303874952"/>
                  </a:ext>
                </a:extLst>
              </a:tr>
              <a:tr h="339287">
                <a:tc>
                  <a:txBody>
                    <a:bodyPr/>
                    <a:lstStyle/>
                    <a:p>
                      <a:r>
                        <a:rPr lang="en-US" sz="2000" smtClean="0"/>
                        <a:t>Điện</a:t>
                      </a:r>
                      <a:r>
                        <a:rPr lang="en-US" sz="2000" baseline="0" smtClean="0"/>
                        <a:t> tích ion tạo thành</a:t>
                      </a:r>
                      <a:endParaRPr lang="en-US" sz="2000"/>
                    </a:p>
                  </a:txBody>
                  <a:tcPr/>
                </a:tc>
                <a:tc>
                  <a:txBody>
                    <a:bodyPr/>
                    <a:lstStyle/>
                    <a:p>
                      <a:pPr algn="ctr"/>
                      <a:r>
                        <a:rPr lang="en-US" sz="2000" smtClean="0"/>
                        <a:t>1+</a:t>
                      </a:r>
                      <a:endParaRPr lang="en-US" sz="2000"/>
                    </a:p>
                  </a:txBody>
                  <a:tcPr/>
                </a:tc>
                <a:tc>
                  <a:txBody>
                    <a:bodyPr/>
                    <a:lstStyle/>
                    <a:p>
                      <a:pPr algn="ctr"/>
                      <a:r>
                        <a:rPr lang="en-US" sz="2000" smtClean="0"/>
                        <a:t>2+</a:t>
                      </a:r>
                      <a:endParaRPr lang="en-US" sz="2000"/>
                    </a:p>
                  </a:txBody>
                  <a:tcPr/>
                </a:tc>
                <a:tc>
                  <a:txBody>
                    <a:bodyPr/>
                    <a:lstStyle/>
                    <a:p>
                      <a:pPr algn="ctr"/>
                      <a:r>
                        <a:rPr lang="en-US" sz="2000" smtClean="0"/>
                        <a:t>3+</a:t>
                      </a:r>
                      <a:endParaRPr lang="en-US" sz="2000"/>
                    </a:p>
                  </a:txBody>
                  <a:tcPr/>
                </a:tc>
                <a:extLst>
                  <a:ext uri="{0D108BD9-81ED-4DB2-BD59-A6C34878D82A}">
                    <a16:rowId xmlns:a16="http://schemas.microsoft.com/office/drawing/2014/main" val="1752316202"/>
                  </a:ext>
                </a:extLst>
              </a:tr>
            </a:tbl>
          </a:graphicData>
        </a:graphic>
      </p:graphicFrame>
      <p:sp>
        <p:nvSpPr>
          <p:cNvPr id="7" name="TextBox 6"/>
          <p:cNvSpPr txBox="1"/>
          <p:nvPr/>
        </p:nvSpPr>
        <p:spPr>
          <a:xfrm>
            <a:off x="418216" y="3876516"/>
            <a:ext cx="8513133" cy="707886"/>
          </a:xfrm>
          <a:prstGeom prst="rect">
            <a:avLst/>
          </a:prstGeom>
          <a:noFill/>
        </p:spPr>
        <p:txBody>
          <a:bodyPr wrap="square" rtlCol="0">
            <a:spAutoFit/>
          </a:bodyPr>
          <a:lstStyle/>
          <a:p>
            <a:r>
              <a:rPr lang="en-US" sz="2000" smtClean="0"/>
              <a:t>b. </a:t>
            </a:r>
            <a:r>
              <a:rPr lang="en-US" sz="2000" smtClean="0">
                <a:solidFill>
                  <a:srgbClr val="FF0000"/>
                </a:solidFill>
              </a:rPr>
              <a:t> Số thứ tự của nhóm trong bảng tuần hoàn bằng số đơn vị điện tích của các ion kim loại tạo thành.</a:t>
            </a:r>
            <a:endParaRPr lang="en-US" sz="2000">
              <a:solidFill>
                <a:srgbClr val="FF0000"/>
              </a:solidFill>
            </a:endParaRPr>
          </a:p>
        </p:txBody>
      </p:sp>
    </p:spTree>
    <p:extLst>
      <p:ext uri="{BB962C8B-B14F-4D97-AF65-F5344CB8AC3E}">
        <p14:creationId xmlns:p14="http://schemas.microsoft.com/office/powerpoint/2010/main" val="162019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0484" y="269358"/>
            <a:ext cx="8364279" cy="1015663"/>
          </a:xfrm>
          <a:prstGeom prst="rect">
            <a:avLst/>
          </a:prstGeom>
          <a:noFill/>
        </p:spPr>
        <p:txBody>
          <a:bodyPr wrap="square" rtlCol="0">
            <a:spAutoFit/>
          </a:bodyPr>
          <a:lstStyle/>
          <a:p>
            <a:r>
              <a:rPr lang="en-US" smtClean="0"/>
              <a:t>    </a:t>
            </a:r>
            <a:r>
              <a:rPr lang="en-US" sz="2000" smtClean="0"/>
              <a:t>Bài 2. a.Điền các thông tin còn thiếu để hoàn thành bảng sau về các phi kim </a:t>
            </a:r>
          </a:p>
          <a:p>
            <a:endParaRPr lang="en-US" sz="2000"/>
          </a:p>
        </p:txBody>
      </p:sp>
      <p:graphicFrame>
        <p:nvGraphicFramePr>
          <p:cNvPr id="6" name="Table 5"/>
          <p:cNvGraphicFramePr>
            <a:graphicFrameLocks noGrp="1"/>
          </p:cNvGraphicFramePr>
          <p:nvPr>
            <p:extLst>
              <p:ext uri="{D42A27DB-BD31-4B8C-83A1-F6EECF244321}">
                <p14:modId xmlns:p14="http://schemas.microsoft.com/office/powerpoint/2010/main" val="1145285295"/>
              </p:ext>
            </p:extLst>
          </p:nvPr>
        </p:nvGraphicFramePr>
        <p:xfrm>
          <a:off x="715925" y="1140941"/>
          <a:ext cx="7605824" cy="2895600"/>
        </p:xfrm>
        <a:graphic>
          <a:graphicData uri="http://schemas.openxmlformats.org/drawingml/2006/table">
            <a:tbl>
              <a:tblPr firstRow="1" bandRow="1">
                <a:tableStyleId>{5B03A542-0E1A-49C3-A24F-2B36500B8B9C}</a:tableStyleId>
              </a:tblPr>
              <a:tblGrid>
                <a:gridCol w="3907753">
                  <a:extLst>
                    <a:ext uri="{9D8B030D-6E8A-4147-A177-3AD203B41FA5}">
                      <a16:colId xmlns:a16="http://schemas.microsoft.com/office/drawing/2014/main" val="1550774562"/>
                    </a:ext>
                  </a:extLst>
                </a:gridCol>
                <a:gridCol w="1502982">
                  <a:extLst>
                    <a:ext uri="{9D8B030D-6E8A-4147-A177-3AD203B41FA5}">
                      <a16:colId xmlns:a16="http://schemas.microsoft.com/office/drawing/2014/main" val="1506406941"/>
                    </a:ext>
                  </a:extLst>
                </a:gridCol>
                <a:gridCol w="2195089">
                  <a:extLst>
                    <a:ext uri="{9D8B030D-6E8A-4147-A177-3AD203B41FA5}">
                      <a16:colId xmlns:a16="http://schemas.microsoft.com/office/drawing/2014/main" val="540342123"/>
                    </a:ext>
                  </a:extLst>
                </a:gridCol>
              </a:tblGrid>
              <a:tr h="370840">
                <a:tc>
                  <a:txBody>
                    <a:bodyPr/>
                    <a:lstStyle/>
                    <a:p>
                      <a:pPr algn="ctr"/>
                      <a:r>
                        <a:rPr lang="en-US" sz="2000" b="1" smtClean="0"/>
                        <a:t>Nguyên</a:t>
                      </a:r>
                      <a:r>
                        <a:rPr lang="en-US" sz="2000" b="1" baseline="0" smtClean="0"/>
                        <a:t> tố</a:t>
                      </a:r>
                      <a:endParaRPr lang="en-US" sz="2000" b="1"/>
                    </a:p>
                  </a:txBody>
                  <a:tcPr/>
                </a:tc>
                <a:tc>
                  <a:txBody>
                    <a:bodyPr/>
                    <a:lstStyle/>
                    <a:p>
                      <a:pPr algn="ctr"/>
                      <a:r>
                        <a:rPr lang="en-US" sz="2000" b="1" smtClean="0"/>
                        <a:t>Cl</a:t>
                      </a:r>
                      <a:endParaRPr lang="en-US" sz="2000" b="1"/>
                    </a:p>
                  </a:txBody>
                  <a:tcPr/>
                </a:tc>
                <a:tc>
                  <a:txBody>
                    <a:bodyPr/>
                    <a:lstStyle/>
                    <a:p>
                      <a:pPr algn="ctr"/>
                      <a:r>
                        <a:rPr lang="en-US" sz="2000" b="1" smtClean="0"/>
                        <a:t>O</a:t>
                      </a:r>
                      <a:endParaRPr lang="en-US" sz="2000" b="1"/>
                    </a:p>
                  </a:txBody>
                  <a:tcPr/>
                </a:tc>
                <a:extLst>
                  <a:ext uri="{0D108BD9-81ED-4DB2-BD59-A6C34878D82A}">
                    <a16:rowId xmlns:a16="http://schemas.microsoft.com/office/drawing/2014/main" val="4050414577"/>
                  </a:ext>
                </a:extLst>
              </a:tr>
              <a:tr h="370840">
                <a:tc>
                  <a:txBody>
                    <a:bodyPr/>
                    <a:lstStyle/>
                    <a:p>
                      <a:r>
                        <a:rPr lang="en-US" sz="2000" smtClean="0"/>
                        <a:t>Số</a:t>
                      </a:r>
                      <a:r>
                        <a:rPr lang="en-US" sz="2000" baseline="0" smtClean="0"/>
                        <a:t> thứ tự của nhóm trong bảng tuần hoàn</a:t>
                      </a:r>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23224120"/>
                  </a:ext>
                </a:extLst>
              </a:tr>
              <a:tr h="370840">
                <a:tc>
                  <a:txBody>
                    <a:bodyPr/>
                    <a:lstStyle/>
                    <a:p>
                      <a:r>
                        <a:rPr lang="en-US" sz="2000" smtClean="0"/>
                        <a:t>Số</a:t>
                      </a:r>
                      <a:r>
                        <a:rPr lang="en-US" sz="2000" baseline="0" smtClean="0"/>
                        <a:t> electron ở lớp ngoài cùng</a:t>
                      </a:r>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653659563"/>
                  </a:ext>
                </a:extLst>
              </a:tr>
              <a:tr h="370840">
                <a:tc>
                  <a:txBody>
                    <a:bodyPr/>
                    <a:lstStyle/>
                    <a:p>
                      <a:r>
                        <a:rPr lang="en-US" sz="2000" smtClean="0"/>
                        <a:t>Số</a:t>
                      </a:r>
                      <a:r>
                        <a:rPr lang="en-US" sz="2000" baseline="0" smtClean="0"/>
                        <a:t> electron nhận thêm để đạt được lớp electron ngoài cùng giống khí hiếm</a:t>
                      </a:r>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303874952"/>
                  </a:ext>
                </a:extLst>
              </a:tr>
              <a:tr h="370840">
                <a:tc>
                  <a:txBody>
                    <a:bodyPr/>
                    <a:lstStyle/>
                    <a:p>
                      <a:r>
                        <a:rPr lang="en-US" sz="2000" smtClean="0"/>
                        <a:t>Điện</a:t>
                      </a:r>
                      <a:r>
                        <a:rPr lang="en-US" sz="2000" baseline="0" smtClean="0"/>
                        <a:t> tích ion tạo thành</a:t>
                      </a:r>
                      <a:endParaRPr lang="en-US" sz="2000"/>
                    </a:p>
                  </a:txBody>
                  <a:tcPr/>
                </a:tc>
                <a:tc>
                  <a:txBody>
                    <a:bodyPr/>
                    <a:lstStyle/>
                    <a:p>
                      <a:endParaRPr lang="en-US" sz="2000"/>
                    </a:p>
                  </a:txBody>
                  <a:tcPr/>
                </a:tc>
                <a:tc>
                  <a:txBody>
                    <a:bodyPr/>
                    <a:lstStyle/>
                    <a:p>
                      <a:endParaRPr lang="en-US" sz="2000"/>
                    </a:p>
                  </a:txBody>
                  <a:tcPr/>
                </a:tc>
                <a:extLst>
                  <a:ext uri="{0D108BD9-81ED-4DB2-BD59-A6C34878D82A}">
                    <a16:rowId xmlns:a16="http://schemas.microsoft.com/office/drawing/2014/main" val="1752316202"/>
                  </a:ext>
                </a:extLst>
              </a:tr>
            </a:tbl>
          </a:graphicData>
        </a:graphic>
      </p:graphicFrame>
      <p:sp>
        <p:nvSpPr>
          <p:cNvPr id="7" name="TextBox 6"/>
          <p:cNvSpPr txBox="1"/>
          <p:nvPr/>
        </p:nvSpPr>
        <p:spPr>
          <a:xfrm>
            <a:off x="800986" y="4384904"/>
            <a:ext cx="7832651" cy="707886"/>
          </a:xfrm>
          <a:prstGeom prst="rect">
            <a:avLst/>
          </a:prstGeom>
          <a:noFill/>
        </p:spPr>
        <p:txBody>
          <a:bodyPr wrap="square" rtlCol="0">
            <a:spAutoFit/>
          </a:bodyPr>
          <a:lstStyle/>
          <a:p>
            <a:r>
              <a:rPr lang="en-US" sz="2000" smtClean="0"/>
              <a:t>b. Hãy nhận xét về mối quan hệ giữa số thứ tự của nhóm trong bảng tuần hoàn và điện tích của các phi kim tạo thành</a:t>
            </a:r>
            <a:endParaRPr lang="en-US" sz="2000"/>
          </a:p>
        </p:txBody>
      </p:sp>
      <p:sp>
        <p:nvSpPr>
          <p:cNvPr id="2" name="TextBox 1"/>
          <p:cNvSpPr txBox="1"/>
          <p:nvPr/>
        </p:nvSpPr>
        <p:spPr>
          <a:xfrm>
            <a:off x="3154326" y="85060"/>
            <a:ext cx="3423683" cy="3077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vi-VN" smtClean="0"/>
              <a:t>HOẠT ĐỘNG VẬN DỤNG </a:t>
            </a:r>
            <a:endParaRPr lang="en-US"/>
          </a:p>
        </p:txBody>
      </p:sp>
    </p:spTree>
    <p:extLst>
      <p:ext uri="{BB962C8B-B14F-4D97-AF65-F5344CB8AC3E}">
        <p14:creationId xmlns:p14="http://schemas.microsoft.com/office/powerpoint/2010/main" val="10388985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164168206"/>
              </p:ext>
            </p:extLst>
          </p:nvPr>
        </p:nvGraphicFramePr>
        <p:xfrm>
          <a:off x="489097" y="318690"/>
          <a:ext cx="7605824" cy="2895600"/>
        </p:xfrm>
        <a:graphic>
          <a:graphicData uri="http://schemas.openxmlformats.org/drawingml/2006/table">
            <a:tbl>
              <a:tblPr firstRow="1" bandRow="1">
                <a:tableStyleId>{5B03A542-0E1A-49C3-A24F-2B36500B8B9C}</a:tableStyleId>
              </a:tblPr>
              <a:tblGrid>
                <a:gridCol w="3907753">
                  <a:extLst>
                    <a:ext uri="{9D8B030D-6E8A-4147-A177-3AD203B41FA5}">
                      <a16:colId xmlns:a16="http://schemas.microsoft.com/office/drawing/2014/main" val="1550774562"/>
                    </a:ext>
                  </a:extLst>
                </a:gridCol>
                <a:gridCol w="1502982">
                  <a:extLst>
                    <a:ext uri="{9D8B030D-6E8A-4147-A177-3AD203B41FA5}">
                      <a16:colId xmlns:a16="http://schemas.microsoft.com/office/drawing/2014/main" val="1506406941"/>
                    </a:ext>
                  </a:extLst>
                </a:gridCol>
                <a:gridCol w="2195089">
                  <a:extLst>
                    <a:ext uri="{9D8B030D-6E8A-4147-A177-3AD203B41FA5}">
                      <a16:colId xmlns:a16="http://schemas.microsoft.com/office/drawing/2014/main" val="540342123"/>
                    </a:ext>
                  </a:extLst>
                </a:gridCol>
              </a:tblGrid>
              <a:tr h="370840">
                <a:tc>
                  <a:txBody>
                    <a:bodyPr/>
                    <a:lstStyle/>
                    <a:p>
                      <a:pPr algn="ctr"/>
                      <a:r>
                        <a:rPr lang="en-US" sz="2000" b="1" smtClean="0"/>
                        <a:t>Nguyên</a:t>
                      </a:r>
                      <a:r>
                        <a:rPr lang="en-US" sz="2000" b="1" baseline="0" smtClean="0"/>
                        <a:t> tố</a:t>
                      </a:r>
                      <a:endParaRPr lang="en-US" sz="2000" b="1"/>
                    </a:p>
                  </a:txBody>
                  <a:tcPr/>
                </a:tc>
                <a:tc>
                  <a:txBody>
                    <a:bodyPr/>
                    <a:lstStyle/>
                    <a:p>
                      <a:pPr algn="ctr"/>
                      <a:r>
                        <a:rPr lang="en-US" sz="2000" b="1" smtClean="0"/>
                        <a:t>Cl</a:t>
                      </a:r>
                      <a:endParaRPr lang="en-US" sz="2000" b="1"/>
                    </a:p>
                  </a:txBody>
                  <a:tcPr/>
                </a:tc>
                <a:tc>
                  <a:txBody>
                    <a:bodyPr/>
                    <a:lstStyle/>
                    <a:p>
                      <a:pPr algn="ctr"/>
                      <a:r>
                        <a:rPr lang="en-US" sz="2000" b="1" smtClean="0"/>
                        <a:t>O</a:t>
                      </a:r>
                      <a:endParaRPr lang="en-US" sz="2000" b="1"/>
                    </a:p>
                  </a:txBody>
                  <a:tcPr/>
                </a:tc>
                <a:extLst>
                  <a:ext uri="{0D108BD9-81ED-4DB2-BD59-A6C34878D82A}">
                    <a16:rowId xmlns:a16="http://schemas.microsoft.com/office/drawing/2014/main" val="4050414577"/>
                  </a:ext>
                </a:extLst>
              </a:tr>
              <a:tr h="370840">
                <a:tc>
                  <a:txBody>
                    <a:bodyPr/>
                    <a:lstStyle/>
                    <a:p>
                      <a:r>
                        <a:rPr lang="en-US" sz="2000" smtClean="0"/>
                        <a:t>Số</a:t>
                      </a:r>
                      <a:r>
                        <a:rPr lang="en-US" sz="2000" baseline="0" smtClean="0"/>
                        <a:t> thứ tự của nhóm trong bảng tuần hoàn</a:t>
                      </a:r>
                      <a:endParaRPr lang="en-US" sz="2000"/>
                    </a:p>
                  </a:txBody>
                  <a:tcPr/>
                </a:tc>
                <a:tc>
                  <a:txBody>
                    <a:bodyPr/>
                    <a:lstStyle/>
                    <a:p>
                      <a:pPr algn="ctr"/>
                      <a:r>
                        <a:rPr lang="en-US" sz="2000" smtClean="0">
                          <a:solidFill>
                            <a:srgbClr val="FF0000"/>
                          </a:solidFill>
                        </a:rPr>
                        <a:t>VII</a:t>
                      </a:r>
                      <a:endParaRPr lang="en-US" sz="2000">
                        <a:solidFill>
                          <a:srgbClr val="FF0000"/>
                        </a:solidFill>
                      </a:endParaRPr>
                    </a:p>
                  </a:txBody>
                  <a:tcPr/>
                </a:tc>
                <a:tc>
                  <a:txBody>
                    <a:bodyPr/>
                    <a:lstStyle/>
                    <a:p>
                      <a:pPr algn="ctr"/>
                      <a:r>
                        <a:rPr lang="en-US" sz="2000" smtClean="0">
                          <a:solidFill>
                            <a:srgbClr val="FF0000"/>
                          </a:solidFill>
                        </a:rPr>
                        <a:t>VI</a:t>
                      </a:r>
                      <a:endParaRPr lang="en-US" sz="2000">
                        <a:solidFill>
                          <a:srgbClr val="FF0000"/>
                        </a:solidFill>
                      </a:endParaRPr>
                    </a:p>
                  </a:txBody>
                  <a:tcPr/>
                </a:tc>
                <a:extLst>
                  <a:ext uri="{0D108BD9-81ED-4DB2-BD59-A6C34878D82A}">
                    <a16:rowId xmlns:a16="http://schemas.microsoft.com/office/drawing/2014/main" val="123224120"/>
                  </a:ext>
                </a:extLst>
              </a:tr>
              <a:tr h="370840">
                <a:tc>
                  <a:txBody>
                    <a:bodyPr/>
                    <a:lstStyle/>
                    <a:p>
                      <a:r>
                        <a:rPr lang="en-US" sz="2000" smtClean="0"/>
                        <a:t>Số</a:t>
                      </a:r>
                      <a:r>
                        <a:rPr lang="en-US" sz="2000" baseline="0" smtClean="0"/>
                        <a:t> electron ở lớp ngoài cùng</a:t>
                      </a:r>
                      <a:endParaRPr lang="en-US" sz="2000"/>
                    </a:p>
                  </a:txBody>
                  <a:tcPr/>
                </a:tc>
                <a:tc>
                  <a:txBody>
                    <a:bodyPr/>
                    <a:lstStyle/>
                    <a:p>
                      <a:pPr algn="ctr"/>
                      <a:r>
                        <a:rPr lang="en-US" sz="2000" smtClean="0">
                          <a:solidFill>
                            <a:srgbClr val="FF0000"/>
                          </a:solidFill>
                        </a:rPr>
                        <a:t>7</a:t>
                      </a:r>
                      <a:endParaRPr lang="en-US" sz="2000">
                        <a:solidFill>
                          <a:srgbClr val="FF0000"/>
                        </a:solidFill>
                      </a:endParaRPr>
                    </a:p>
                  </a:txBody>
                  <a:tcPr/>
                </a:tc>
                <a:tc>
                  <a:txBody>
                    <a:bodyPr/>
                    <a:lstStyle/>
                    <a:p>
                      <a:pPr algn="ctr"/>
                      <a:r>
                        <a:rPr lang="en-US" sz="2000" smtClean="0">
                          <a:solidFill>
                            <a:srgbClr val="FF0000"/>
                          </a:solidFill>
                        </a:rPr>
                        <a:t>6</a:t>
                      </a:r>
                      <a:endParaRPr lang="en-US" sz="2000">
                        <a:solidFill>
                          <a:srgbClr val="FF0000"/>
                        </a:solidFill>
                      </a:endParaRPr>
                    </a:p>
                  </a:txBody>
                  <a:tcPr/>
                </a:tc>
                <a:extLst>
                  <a:ext uri="{0D108BD9-81ED-4DB2-BD59-A6C34878D82A}">
                    <a16:rowId xmlns:a16="http://schemas.microsoft.com/office/drawing/2014/main" val="1653659563"/>
                  </a:ext>
                </a:extLst>
              </a:tr>
              <a:tr h="370840">
                <a:tc>
                  <a:txBody>
                    <a:bodyPr/>
                    <a:lstStyle/>
                    <a:p>
                      <a:r>
                        <a:rPr lang="en-US" sz="2000" smtClean="0"/>
                        <a:t>Số</a:t>
                      </a:r>
                      <a:r>
                        <a:rPr lang="en-US" sz="2000" baseline="0" smtClean="0"/>
                        <a:t> electron nhận  đi để đạt được lớp electron ngoài cùng giống khí hiếm</a:t>
                      </a:r>
                      <a:endParaRPr lang="en-US" sz="2000"/>
                    </a:p>
                  </a:txBody>
                  <a:tcPr/>
                </a:tc>
                <a:tc>
                  <a:txBody>
                    <a:bodyPr/>
                    <a:lstStyle/>
                    <a:p>
                      <a:pPr algn="ctr"/>
                      <a:r>
                        <a:rPr lang="en-US" sz="2000" smtClean="0">
                          <a:solidFill>
                            <a:srgbClr val="FF0000"/>
                          </a:solidFill>
                        </a:rPr>
                        <a:t>1</a:t>
                      </a:r>
                      <a:endParaRPr lang="en-US" sz="2000">
                        <a:solidFill>
                          <a:srgbClr val="FF0000"/>
                        </a:solidFill>
                      </a:endParaRPr>
                    </a:p>
                  </a:txBody>
                  <a:tcPr/>
                </a:tc>
                <a:tc>
                  <a:txBody>
                    <a:bodyPr/>
                    <a:lstStyle/>
                    <a:p>
                      <a:pPr algn="ctr"/>
                      <a:r>
                        <a:rPr lang="en-US" sz="2000" smtClean="0">
                          <a:solidFill>
                            <a:srgbClr val="FF0000"/>
                          </a:solidFill>
                        </a:rPr>
                        <a:t>2</a:t>
                      </a:r>
                      <a:endParaRPr lang="en-US" sz="2000">
                        <a:solidFill>
                          <a:srgbClr val="FF0000"/>
                        </a:solidFill>
                      </a:endParaRPr>
                    </a:p>
                  </a:txBody>
                  <a:tcPr/>
                </a:tc>
                <a:extLst>
                  <a:ext uri="{0D108BD9-81ED-4DB2-BD59-A6C34878D82A}">
                    <a16:rowId xmlns:a16="http://schemas.microsoft.com/office/drawing/2014/main" val="303874952"/>
                  </a:ext>
                </a:extLst>
              </a:tr>
              <a:tr h="370840">
                <a:tc>
                  <a:txBody>
                    <a:bodyPr/>
                    <a:lstStyle/>
                    <a:p>
                      <a:r>
                        <a:rPr lang="en-US" sz="2000" smtClean="0"/>
                        <a:t>Điện</a:t>
                      </a:r>
                      <a:r>
                        <a:rPr lang="en-US" sz="2000" baseline="0" smtClean="0"/>
                        <a:t> tích ion tạo thành</a:t>
                      </a:r>
                      <a:endParaRPr lang="en-US" sz="2000"/>
                    </a:p>
                  </a:txBody>
                  <a:tcPr/>
                </a:tc>
                <a:tc>
                  <a:txBody>
                    <a:bodyPr/>
                    <a:lstStyle/>
                    <a:p>
                      <a:pPr algn="ctr"/>
                      <a:r>
                        <a:rPr lang="en-US" sz="2000" smtClean="0">
                          <a:solidFill>
                            <a:srgbClr val="FF0000"/>
                          </a:solidFill>
                        </a:rPr>
                        <a:t>1-</a:t>
                      </a:r>
                      <a:endParaRPr lang="en-US" sz="2000">
                        <a:solidFill>
                          <a:srgbClr val="FF0000"/>
                        </a:solidFill>
                      </a:endParaRPr>
                    </a:p>
                  </a:txBody>
                  <a:tcPr/>
                </a:tc>
                <a:tc>
                  <a:txBody>
                    <a:bodyPr/>
                    <a:lstStyle/>
                    <a:p>
                      <a:pPr algn="ctr"/>
                      <a:r>
                        <a:rPr lang="en-US" sz="2000" smtClean="0">
                          <a:solidFill>
                            <a:srgbClr val="FF0000"/>
                          </a:solidFill>
                        </a:rPr>
                        <a:t>2-</a:t>
                      </a:r>
                      <a:endParaRPr lang="en-US" sz="2000">
                        <a:solidFill>
                          <a:srgbClr val="FF0000"/>
                        </a:solidFill>
                      </a:endParaRPr>
                    </a:p>
                  </a:txBody>
                  <a:tcPr/>
                </a:tc>
                <a:extLst>
                  <a:ext uri="{0D108BD9-81ED-4DB2-BD59-A6C34878D82A}">
                    <a16:rowId xmlns:a16="http://schemas.microsoft.com/office/drawing/2014/main" val="1752316202"/>
                  </a:ext>
                </a:extLst>
              </a:tr>
            </a:tbl>
          </a:graphicData>
        </a:graphic>
      </p:graphicFrame>
      <p:sp>
        <p:nvSpPr>
          <p:cNvPr id="7" name="TextBox 6"/>
          <p:cNvSpPr txBox="1"/>
          <p:nvPr/>
        </p:nvSpPr>
        <p:spPr>
          <a:xfrm>
            <a:off x="489097" y="3668978"/>
            <a:ext cx="7832651" cy="707886"/>
          </a:xfrm>
          <a:prstGeom prst="rect">
            <a:avLst/>
          </a:prstGeom>
          <a:noFill/>
        </p:spPr>
        <p:txBody>
          <a:bodyPr wrap="square" rtlCol="0">
            <a:spAutoFit/>
          </a:bodyPr>
          <a:lstStyle/>
          <a:p>
            <a:r>
              <a:rPr lang="en-US" sz="2000" smtClean="0"/>
              <a:t>b. </a:t>
            </a:r>
            <a:r>
              <a:rPr lang="en-US" sz="2000" smtClean="0">
                <a:solidFill>
                  <a:srgbClr val="FF0000"/>
                </a:solidFill>
              </a:rPr>
              <a:t>Số thứ tự của nhóm trong bảng tuần hoàn bằng 8 trừ đi số đơn vị điện tích của các ion phi kim tạo thành.</a:t>
            </a:r>
            <a:endParaRPr lang="en-US" sz="2000">
              <a:solidFill>
                <a:srgbClr val="FF0000"/>
              </a:solidFill>
            </a:endParaRPr>
          </a:p>
        </p:txBody>
      </p:sp>
    </p:spTree>
    <p:extLst>
      <p:ext uri="{BB962C8B-B14F-4D97-AF65-F5344CB8AC3E}">
        <p14:creationId xmlns:p14="http://schemas.microsoft.com/office/powerpoint/2010/main" val="26418731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55088" y="212651"/>
            <a:ext cx="2828261" cy="30777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vi-VN" smtClean="0"/>
              <a:t>HƯỚNG DẪN VỀ NHÀ</a:t>
            </a:r>
            <a:endParaRPr lang="en-US"/>
          </a:p>
        </p:txBody>
      </p:sp>
      <p:sp>
        <p:nvSpPr>
          <p:cNvPr id="6" name="TextBox 5"/>
          <p:cNvSpPr txBox="1"/>
          <p:nvPr/>
        </p:nvSpPr>
        <p:spPr>
          <a:xfrm>
            <a:off x="822251" y="1311349"/>
            <a:ext cx="6478772" cy="738664"/>
          </a:xfrm>
          <a:prstGeom prst="rect">
            <a:avLst/>
          </a:prstGeom>
          <a:noFill/>
        </p:spPr>
        <p:txBody>
          <a:bodyPr wrap="square" rtlCol="0">
            <a:spAutoFit/>
          </a:bodyPr>
          <a:lstStyle/>
          <a:p>
            <a:pPr marL="285750" indent="-285750">
              <a:buFontTx/>
              <a:buChar char="-"/>
            </a:pPr>
            <a:r>
              <a:rPr lang="vi-VN" smtClean="0"/>
              <a:t>Học bài.</a:t>
            </a:r>
          </a:p>
          <a:p>
            <a:pPr marL="285750" indent="-285750">
              <a:buFontTx/>
              <a:buChar char="-"/>
            </a:pPr>
            <a:r>
              <a:rPr lang="vi-VN" smtClean="0"/>
              <a:t>Làm bài tập Sách bài tập.</a:t>
            </a:r>
          </a:p>
          <a:p>
            <a:r>
              <a:rPr lang="vi-VN" smtClean="0"/>
              <a:t>-    Xem trước nội dung còn lại của bài.</a:t>
            </a:r>
            <a:endParaRPr lang="en-US"/>
          </a:p>
        </p:txBody>
      </p:sp>
    </p:spTree>
    <p:extLst>
      <p:ext uri="{BB962C8B-B14F-4D97-AF65-F5344CB8AC3E}">
        <p14:creationId xmlns:p14="http://schemas.microsoft.com/office/powerpoint/2010/main" val="2488897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960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203" y="558539"/>
            <a:ext cx="7501379" cy="2677656"/>
          </a:xfrm>
          <a:prstGeom prst="rect">
            <a:avLst/>
          </a:prstGeom>
          <a:noFill/>
        </p:spPr>
        <p:txBody>
          <a:bodyPr wrap="square" rtlCol="0">
            <a:spAutoFit/>
          </a:bodyPr>
          <a:lstStyle/>
          <a:p>
            <a:r>
              <a:rPr lang="vi-VN" sz="1050"/>
              <a:t>PHÊ DUYỆT CỦA TỔ CHUYÊN MÔN                      </a:t>
            </a:r>
            <a:r>
              <a:rPr lang="vi-VN" sz="1050" smtClean="0"/>
              <a:t>                      </a:t>
            </a:r>
            <a:r>
              <a:rPr lang="vi-VN" sz="1050"/>
              <a:t>Tịnh Khê, ngày   </a:t>
            </a:r>
            <a:r>
              <a:rPr lang="vi-VN" sz="1050" smtClean="0"/>
              <a:t>1 tháng 3  năm </a:t>
            </a:r>
            <a:r>
              <a:rPr lang="vi-VN" sz="1050"/>
              <a:t>2026</a:t>
            </a:r>
          </a:p>
          <a:p>
            <a:r>
              <a:rPr lang="vi-VN" sz="1050"/>
              <a:t>                                                                                                         </a:t>
            </a:r>
            <a:r>
              <a:rPr lang="vi-VN" sz="1050" smtClean="0"/>
              <a:t>                 </a:t>
            </a:r>
            <a:r>
              <a:rPr lang="vi-VN" sz="1050"/>
              <a:t>Giáo viên bộ môn </a:t>
            </a:r>
          </a:p>
          <a:p>
            <a:endParaRPr lang="vi-VN" sz="1050"/>
          </a:p>
          <a:p>
            <a:endParaRPr lang="vi-VN" sz="1050"/>
          </a:p>
          <a:p>
            <a:endParaRPr lang="vi-VN" sz="1050"/>
          </a:p>
          <a:p>
            <a:endParaRPr lang="vi-VN" sz="1050"/>
          </a:p>
          <a:p>
            <a:endParaRPr lang="vi-VN" sz="1050"/>
          </a:p>
          <a:p>
            <a:endParaRPr lang="vi-VN" sz="1050"/>
          </a:p>
          <a:p>
            <a:r>
              <a:rPr lang="vi-VN" sz="1050"/>
              <a:t>                 Nguyễn Thị Thu Hòa                                                 </a:t>
            </a:r>
            <a:r>
              <a:rPr lang="vi-VN" sz="1050" smtClean="0"/>
              <a:t>                        Phạm </a:t>
            </a:r>
            <a:r>
              <a:rPr lang="vi-VN" sz="1050"/>
              <a:t>Tô Ninh </a:t>
            </a:r>
          </a:p>
          <a:p>
            <a:endParaRPr lang="vi-VN" sz="1050"/>
          </a:p>
          <a:p>
            <a:endParaRPr lang="vi-VN" sz="1050"/>
          </a:p>
          <a:p>
            <a:endParaRPr lang="vi-VN" sz="1050"/>
          </a:p>
          <a:p>
            <a:endParaRPr lang="vi-VN" sz="1050"/>
          </a:p>
          <a:p>
            <a:endParaRPr lang="vi-VN" sz="1050"/>
          </a:p>
          <a:p>
            <a:endParaRPr lang="vi-VN" sz="1050"/>
          </a:p>
          <a:p>
            <a:endParaRPr lang="en-US" sz="1050"/>
          </a:p>
        </p:txBody>
      </p:sp>
    </p:spTree>
    <p:extLst>
      <p:ext uri="{BB962C8B-B14F-4D97-AF65-F5344CB8AC3E}">
        <p14:creationId xmlns:p14="http://schemas.microsoft.com/office/powerpoint/2010/main" val="1689068097"/>
      </p:ext>
    </p:extLst>
  </p:cSld>
  <p:clrMapOvr>
    <a:masterClrMapping/>
  </p:clrMapOvr>
  <p:transition advTm="1000">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5488258"/>
      </p:ext>
    </p:extLst>
  </p:cSld>
  <p:clrMapOvr>
    <a:masterClrMapping/>
  </p:clrMapOvr>
  <p:transition advTm="1000">
    <p:pull/>
  </p:transition>
</p:sld>
</file>

<file path=ppt/theme/theme1.xml><?xml version="1.0" encoding="utf-8"?>
<a:theme xmlns:a="http://schemas.openxmlformats.org/drawingml/2006/main" name="Science Subject for High School - 10th Grade: Atoms and the Periodic Table by Slidesgo">
  <a:themeElements>
    <a:clrScheme name="Simple Light">
      <a:dk1>
        <a:srgbClr val="000000"/>
      </a:dk1>
      <a:lt1>
        <a:srgbClr val="CBDDEF"/>
      </a:lt1>
      <a:dk2>
        <a:srgbClr val="FFB000"/>
      </a:dk2>
      <a:lt2>
        <a:srgbClr val="47B8EA"/>
      </a:lt2>
      <a:accent1>
        <a:srgbClr val="3394BE"/>
      </a:accent1>
      <a:accent2>
        <a:srgbClr val="00965F"/>
      </a:accent2>
      <a:accent3>
        <a:srgbClr val="FDDF78"/>
      </a:accent3>
      <a:accent4>
        <a:srgbClr val="BE33BA"/>
      </a:accent4>
      <a:accent5>
        <a:srgbClr val="7DDBAE"/>
      </a:accent5>
      <a:accent6>
        <a:srgbClr val="FF657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1708</TotalTime>
  <Words>1197</Words>
  <Application>Microsoft Office PowerPoint</Application>
  <PresentationFormat>On-screen Show (16:9)</PresentationFormat>
  <Paragraphs>128</Paragraphs>
  <Slides>24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Open Sans</vt:lpstr>
      <vt:lpstr>Hammersmith One</vt:lpstr>
      <vt:lpstr>Abel</vt:lpstr>
      <vt:lpstr>Times New Roman</vt:lpstr>
      <vt:lpstr>Roboto Condensed Light</vt:lpstr>
      <vt:lpstr>Arial</vt:lpstr>
      <vt:lpstr>Calibri</vt:lpstr>
      <vt:lpstr>Science Subject for High School - 10th Grade: Atoms and the Periodic Table by Slidesgo</vt:lpstr>
      <vt:lpstr> CHƯƠNG II : PHÂN TỬ - LIÊN KẾT HÓA HỌC BÀI 6: GIỚI THIỆU VỀ LIÊN KẾT HÓA HỌC TIẾT 103</vt:lpstr>
      <vt:lpstr>MỤC TIÊU</vt:lpstr>
      <vt:lpstr>01</vt:lpstr>
      <vt:lpstr>KHỞI ĐỘNG!</vt:lpstr>
      <vt:lpstr>PowerPoint Presentation</vt:lpstr>
      <vt:lpstr>HOẠT ĐỘNG NHÓM</vt:lpstr>
      <vt:lpstr> THẢO LUẬN PHIẾU HỌC TẬP SỐ 1</vt:lpstr>
      <vt:lpstr>BÁO CÁO THẢO LUẬN</vt:lpstr>
      <vt:lpstr>ĐÁP ÁN:</vt:lpstr>
      <vt:lpstr>HÌNH THÀNH KIẾN THỨC!</vt:lpstr>
      <vt:lpstr>01</vt:lpstr>
      <vt:lpstr>THẢO LUẬN: PHIẾU HỌC TẬP SỐ 2</vt:lpstr>
      <vt:lpstr>BÁO CÁO THẢO LUẬN</vt:lpstr>
      <vt:lpstr>ĐÁP ÁN:</vt:lpstr>
      <vt:lpstr>01</vt:lpstr>
      <vt:lpstr>EM CÓ BIẾT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CHƯƠNG II : PHÂN TỬ - LIÊN KẾT HÓA HỌC BÀI 6: GIỚI THIỆU VỀ LIÊN KẾT HÓA HỌC </dc:title>
  <cp:lastModifiedBy>DELL</cp:lastModifiedBy>
  <cp:revision>62</cp:revision>
  <dcterms:modified xsi:type="dcterms:W3CDTF">2026-05-28T10:40:42Z</dcterms:modified>
</cp:coreProperties>
</file>