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335" r:id="rId4"/>
    <p:sldId id="325" r:id="rId5"/>
    <p:sldId id="336" r:id="rId6"/>
    <p:sldId id="278" r:id="rId7"/>
    <p:sldId id="326" r:id="rId8"/>
    <p:sldId id="283" r:id="rId9"/>
    <p:sldId id="337" r:id="rId10"/>
    <p:sldId id="286" r:id="rId11"/>
    <p:sldId id="339" r:id="rId12"/>
    <p:sldId id="340" r:id="rId13"/>
    <p:sldId id="287" r:id="rId14"/>
    <p:sldId id="341" r:id="rId15"/>
    <p:sldId id="285" r:id="rId16"/>
    <p:sldId id="303" r:id="rId17"/>
    <p:sldId id="359" r:id="rId18"/>
    <p:sldId id="362" r:id="rId19"/>
    <p:sldId id="369" r:id="rId20"/>
    <p:sldId id="371" r:id="rId21"/>
    <p:sldId id="365" r:id="rId22"/>
    <p:sldId id="366" r:id="rId23"/>
    <p:sldId id="372" r:id="rId24"/>
    <p:sldId id="373" r:id="rId25"/>
    <p:sldId id="267" r:id="rId26"/>
    <p:sldId id="273" r:id="rId27"/>
    <p:sldId id="374" r:id="rId28"/>
    <p:sldId id="375" r:id="rId29"/>
  </p:sldIdLst>
  <p:sldSz cx="18288000" cy="10287000"/>
  <p:notesSz cx="6858000" cy="9144000"/>
  <p:embeddedFontLst>
    <p:embeddedFont>
      <p:font typeface="Tahoma" panose="020B0604030504040204" pitchFamily="34" charset="0"/>
      <p:regular r:id="rId31"/>
      <p:bold r:id="rId32"/>
    </p:embeddedFont>
    <p:embeddedFont>
      <p:font typeface="Comfortaa" panose="020B0604020202020204" charset="0"/>
      <p:regular r:id="rId33"/>
      <p:bold r:id="rId34"/>
    </p:embeddedFon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E1E1"/>
    <a:srgbClr val="FFE18B"/>
    <a:srgbClr val="00AD9C"/>
    <a:srgbClr val="E65C7E"/>
    <a:srgbClr val="FFE8A7"/>
    <a:srgbClr val="FFA288"/>
    <a:srgbClr val="FF99CC"/>
    <a:srgbClr val="DCCBB2"/>
    <a:srgbClr val="97FFD0"/>
    <a:srgbClr val="C6D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658"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71EDB-1A61-41AF-BB5D-711AFE06CACA}"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587234-097A-49B5-A35C-3DB09D4E8EFF}" type="slidenum">
              <a:rPr lang="en-US" smtClean="0"/>
              <a:t>‹#›</a:t>
            </a:fld>
            <a:endParaRPr lang="en-US"/>
          </a:p>
        </p:txBody>
      </p:sp>
    </p:spTree>
    <p:extLst>
      <p:ext uri="{BB962C8B-B14F-4D97-AF65-F5344CB8AC3E}">
        <p14:creationId xmlns:p14="http://schemas.microsoft.com/office/powerpoint/2010/main" val="176638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a:t>
            </a:r>
            <a:endParaRPr lang="en-US"/>
          </a:p>
        </p:txBody>
      </p:sp>
      <p:sp>
        <p:nvSpPr>
          <p:cNvPr id="4" name="Slide Number Placeholder 3"/>
          <p:cNvSpPr>
            <a:spLocks noGrp="1"/>
          </p:cNvSpPr>
          <p:nvPr>
            <p:ph type="sldNum" sz="quarter" idx="10"/>
          </p:nvPr>
        </p:nvSpPr>
        <p:spPr/>
        <p:txBody>
          <a:bodyPr/>
          <a:lstStyle/>
          <a:p>
            <a:fld id="{9B587234-097A-49B5-A35C-3DB09D4E8EFF}" type="slidenum">
              <a:rPr lang="en-US" smtClean="0"/>
              <a:t>17</a:t>
            </a:fld>
            <a:endParaRPr lang="en-US"/>
          </a:p>
        </p:txBody>
      </p:sp>
    </p:spTree>
    <p:extLst>
      <p:ext uri="{BB962C8B-B14F-4D97-AF65-F5344CB8AC3E}">
        <p14:creationId xmlns:p14="http://schemas.microsoft.com/office/powerpoint/2010/main" val="2929705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t>
            </a:r>
            <a:endParaRPr lang="en-US"/>
          </a:p>
        </p:txBody>
      </p:sp>
      <p:sp>
        <p:nvSpPr>
          <p:cNvPr id="4" name="Slide Number Placeholder 3"/>
          <p:cNvSpPr>
            <a:spLocks noGrp="1"/>
          </p:cNvSpPr>
          <p:nvPr>
            <p:ph type="sldNum" sz="quarter" idx="10"/>
          </p:nvPr>
        </p:nvSpPr>
        <p:spPr/>
        <p:txBody>
          <a:bodyPr/>
          <a:lstStyle/>
          <a:p>
            <a:fld id="{9B587234-097A-49B5-A35C-3DB09D4E8EFF}" type="slidenum">
              <a:rPr lang="en-US" smtClean="0"/>
              <a:t>18</a:t>
            </a:fld>
            <a:endParaRPr lang="en-US"/>
          </a:p>
        </p:txBody>
      </p:sp>
    </p:spTree>
    <p:extLst>
      <p:ext uri="{BB962C8B-B14F-4D97-AF65-F5344CB8AC3E}">
        <p14:creationId xmlns:p14="http://schemas.microsoft.com/office/powerpoint/2010/main" val="670465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t>
            </a:r>
            <a:endParaRPr lang="en-US"/>
          </a:p>
        </p:txBody>
      </p:sp>
      <p:sp>
        <p:nvSpPr>
          <p:cNvPr id="4" name="Slide Number Placeholder 3"/>
          <p:cNvSpPr>
            <a:spLocks noGrp="1"/>
          </p:cNvSpPr>
          <p:nvPr>
            <p:ph type="sldNum" sz="quarter" idx="10"/>
          </p:nvPr>
        </p:nvSpPr>
        <p:spPr/>
        <p:txBody>
          <a:bodyPr/>
          <a:lstStyle/>
          <a:p>
            <a:fld id="{9B587234-097A-49B5-A35C-3DB09D4E8EFF}" type="slidenum">
              <a:rPr lang="en-US" smtClean="0"/>
              <a:t>19</a:t>
            </a:fld>
            <a:endParaRPr lang="en-US"/>
          </a:p>
        </p:txBody>
      </p:sp>
    </p:spTree>
    <p:extLst>
      <p:ext uri="{BB962C8B-B14F-4D97-AF65-F5344CB8AC3E}">
        <p14:creationId xmlns:p14="http://schemas.microsoft.com/office/powerpoint/2010/main" val="2609733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B</a:t>
            </a:r>
            <a:endParaRPr lang="en-US"/>
          </a:p>
        </p:txBody>
      </p:sp>
      <p:sp>
        <p:nvSpPr>
          <p:cNvPr id="4" name="Slide Number Placeholder 3"/>
          <p:cNvSpPr>
            <a:spLocks noGrp="1"/>
          </p:cNvSpPr>
          <p:nvPr>
            <p:ph type="sldNum" sz="quarter" idx="10"/>
          </p:nvPr>
        </p:nvSpPr>
        <p:spPr/>
        <p:txBody>
          <a:bodyPr/>
          <a:lstStyle/>
          <a:p>
            <a:fld id="{9B587234-097A-49B5-A35C-3DB09D4E8EFF}" type="slidenum">
              <a:rPr lang="en-US" smtClean="0"/>
              <a:t>20</a:t>
            </a:fld>
            <a:endParaRPr lang="en-US"/>
          </a:p>
        </p:txBody>
      </p:sp>
    </p:spTree>
    <p:extLst>
      <p:ext uri="{BB962C8B-B14F-4D97-AF65-F5344CB8AC3E}">
        <p14:creationId xmlns:p14="http://schemas.microsoft.com/office/powerpoint/2010/main" val="400752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536016"/>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7.png"/><Relationship Id="rId18" Type="http://schemas.openxmlformats.org/officeDocument/2006/relationships/image" Target="../media/image17.svg"/><Relationship Id="rId26" Type="http://schemas.openxmlformats.org/officeDocument/2006/relationships/image" Target="../media/image25.svg"/><Relationship Id="rId3" Type="http://schemas.openxmlformats.org/officeDocument/2006/relationships/image" Target="../media/image2.png"/><Relationship Id="rId21" Type="http://schemas.openxmlformats.org/officeDocument/2006/relationships/image" Target="../media/image11.pn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9.png"/><Relationship Id="rId25" Type="http://schemas.openxmlformats.org/officeDocument/2006/relationships/image" Target="../media/image13.png"/><Relationship Id="rId33" Type="http://schemas.openxmlformats.org/officeDocument/2006/relationships/image" Target="../media/image31.svg"/><Relationship Id="rId2" Type="http://schemas.openxmlformats.org/officeDocument/2006/relationships/image" Target="../media/image1.jpeg"/><Relationship Id="rId16" Type="http://schemas.openxmlformats.org/officeDocument/2006/relationships/image" Target="../media/image15.svg"/><Relationship Id="rId20" Type="http://schemas.openxmlformats.org/officeDocument/2006/relationships/image" Target="../media/image19.svg"/><Relationship Id="rId29"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23.svg"/><Relationship Id="rId32" Type="http://schemas.openxmlformats.org/officeDocument/2006/relationships/image" Target="../media/image17.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image" Target="../media/image27.svg"/><Relationship Id="rId10" Type="http://schemas.openxmlformats.org/officeDocument/2006/relationships/image" Target="../media/image9.svg"/><Relationship Id="rId19" Type="http://schemas.openxmlformats.org/officeDocument/2006/relationships/image" Target="../media/image10.png"/><Relationship Id="rId31" Type="http://schemas.openxmlformats.org/officeDocument/2006/relationships/image" Target="../media/image16.pn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21.svg"/><Relationship Id="rId27" Type="http://schemas.openxmlformats.org/officeDocument/2006/relationships/image" Target="../media/image14.png"/><Relationship Id="rId30" Type="http://schemas.openxmlformats.org/officeDocument/2006/relationships/image" Target="../media/image29.svg"/><Relationship Id="rId8"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10.svg"/><Relationship Id="rId13" Type="http://schemas.openxmlformats.org/officeDocument/2006/relationships/image" Target="../media/image10.png"/><Relationship Id="rId3"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210.svg"/><Relationship Id="rId2" Type="http://schemas.openxmlformats.org/officeDocument/2006/relationships/image" Target="../media/image1.jpeg"/><Relationship Id="rId16" Type="http://schemas.openxmlformats.org/officeDocument/2006/relationships/image" Target="../media/image170.svg"/><Relationship Id="rId1" Type="http://schemas.openxmlformats.org/officeDocument/2006/relationships/slideLayout" Target="../slideLayouts/slideLayout7.xml"/><Relationship Id="rId6" Type="http://schemas.openxmlformats.org/officeDocument/2006/relationships/image" Target="../media/image30.svg"/><Relationship Id="rId11" Type="http://schemas.openxmlformats.org/officeDocument/2006/relationships/image" Target="../media/image11.png"/><Relationship Id="rId5" Type="http://schemas.openxmlformats.org/officeDocument/2006/relationships/image" Target="../media/image2.png"/><Relationship Id="rId15" Type="http://schemas.openxmlformats.org/officeDocument/2006/relationships/image" Target="../media/image9.png"/><Relationship Id="rId10" Type="http://schemas.openxmlformats.org/officeDocument/2006/relationships/image" Target="../media/image150.svg"/><Relationship Id="rId4" Type="http://schemas.openxmlformats.org/officeDocument/2006/relationships/image" Target="../media/image33.svg"/><Relationship Id="rId9" Type="http://schemas.openxmlformats.org/officeDocument/2006/relationships/image" Target="../media/image8.png"/><Relationship Id="rId14" Type="http://schemas.openxmlformats.org/officeDocument/2006/relationships/image" Target="../media/image190.svg"/></Relationships>
</file>

<file path=ppt/slides/_rels/slide4.xml.rels><?xml version="1.0" encoding="UTF-8" standalone="yes"?>
<Relationships xmlns="http://schemas.openxmlformats.org/package/2006/relationships"><Relationship Id="rId8" Type="http://schemas.openxmlformats.org/officeDocument/2006/relationships/image" Target="../media/image49.svg"/><Relationship Id="rId21" Type="http://schemas.openxmlformats.org/officeDocument/2006/relationships/image" Target="../media/image41.svg"/><Relationship Id="rId2" Type="http://schemas.openxmlformats.org/officeDocument/2006/relationships/image" Target="../media/image21.png"/><Relationship Id="rId20" Type="http://schemas.openxmlformats.org/officeDocument/2006/relationships/image" Target="../media/image23.png"/><Relationship Id="rId1" Type="http://schemas.openxmlformats.org/officeDocument/2006/relationships/slideLayout" Target="../slideLayouts/slideLayout7.xml"/><Relationship Id="rId11" Type="http://schemas.openxmlformats.org/officeDocument/2006/relationships/image" Target="../media/image9.png"/><Relationship Id="rId5" Type="http://schemas.openxmlformats.org/officeDocument/2006/relationships/image" Target="../media/image22.png"/><Relationship Id="rId10" Type="http://schemas.openxmlformats.org/officeDocument/2006/relationships/image" Target="../media/image15.svg"/><Relationship Id="rId19" Type="http://schemas.openxmlformats.org/officeDocument/2006/relationships/image" Target="../media/image17.svg"/><Relationship Id="rId4" Type="http://schemas.openxmlformats.org/officeDocument/2006/relationships/image" Target="../media/image47.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23.png"/><Relationship Id="rId18" Type="http://schemas.openxmlformats.org/officeDocument/2006/relationships/image" Target="../media/image43.svg"/><Relationship Id="rId3" Type="http://schemas.openxmlformats.org/officeDocument/2006/relationships/image" Target="../media/image24.png"/><Relationship Id="rId21" Type="http://schemas.openxmlformats.org/officeDocument/2006/relationships/image" Target="../media/image29.png"/><Relationship Id="rId7" Type="http://schemas.openxmlformats.org/officeDocument/2006/relationships/image" Target="../media/image26.png"/><Relationship Id="rId12" Type="http://schemas.openxmlformats.org/officeDocument/2006/relationships/image" Target="../media/image210.svg"/><Relationship Id="rId17" Type="http://schemas.openxmlformats.org/officeDocument/2006/relationships/image" Target="../media/image27.png"/><Relationship Id="rId2" Type="http://schemas.openxmlformats.org/officeDocument/2006/relationships/image" Target="../media/image1.jpeg"/><Relationship Id="rId16" Type="http://schemas.openxmlformats.org/officeDocument/2006/relationships/image" Target="../media/image170.svg"/><Relationship Id="rId20"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11.png"/><Relationship Id="rId5" Type="http://schemas.openxmlformats.org/officeDocument/2006/relationships/image" Target="../media/image25.png"/><Relationship Id="rId15" Type="http://schemas.openxmlformats.org/officeDocument/2006/relationships/image" Target="../media/image9.png"/><Relationship Id="rId10" Type="http://schemas.openxmlformats.org/officeDocument/2006/relationships/image" Target="../media/image291.svg"/><Relationship Id="rId19" Type="http://schemas.openxmlformats.org/officeDocument/2006/relationships/image" Target="../media/image28.png"/><Relationship Id="rId4" Type="http://schemas.openxmlformats.org/officeDocument/2006/relationships/image" Target="../media/image35.svg"/><Relationship Id="rId9" Type="http://schemas.openxmlformats.org/officeDocument/2006/relationships/image" Target="../media/image15.png"/><Relationship Id="rId14" Type="http://schemas.openxmlformats.org/officeDocument/2006/relationships/image" Target="../media/image410.sv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2.sv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17" Type="http://schemas.openxmlformats.org/officeDocument/2006/relationships/image" Target="NULL"/><Relationship Id="rId2" Type="http://schemas.openxmlformats.org/officeDocument/2006/relationships/image" Target="../media/image36.png"/><Relationship Id="rId16" Type="http://schemas.openxmlformats.org/officeDocument/2006/relationships/image" Target="../media/image42.png"/><Relationship Id="rId1" Type="http://schemas.openxmlformats.org/officeDocument/2006/relationships/slideLayout" Target="../slideLayouts/slideLayout7.xml"/><Relationship Id="rId15" Type="http://schemas.openxmlformats.org/officeDocument/2006/relationships/image" Target="../media/image57.sv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17" Type="http://schemas.openxmlformats.org/officeDocument/2006/relationships/image" Target="NULL"/><Relationship Id="rId2" Type="http://schemas.openxmlformats.org/officeDocument/2006/relationships/image" Target="../media/image36.png"/><Relationship Id="rId16" Type="http://schemas.openxmlformats.org/officeDocument/2006/relationships/image" Target="../media/image42.png"/><Relationship Id="rId1" Type="http://schemas.openxmlformats.org/officeDocument/2006/relationships/slideLayout" Target="../slideLayouts/slideLayout7.xml"/><Relationship Id="rId15" Type="http://schemas.openxmlformats.org/officeDocument/2006/relationships/image" Target="../media/image57.sv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8" Type="http://schemas.openxmlformats.org/officeDocument/2006/relationships/image" Target="../media/image46.png"/><Relationship Id="rId17" Type="http://schemas.openxmlformats.org/officeDocument/2006/relationships/image" Target="../media/image45.png"/><Relationship Id="rId2" Type="http://schemas.openxmlformats.org/officeDocument/2006/relationships/image" Target="../media/image43.png"/><Relationship Id="rId16" Type="http://schemas.openxmlformats.org/officeDocument/2006/relationships/image" Target="../media/image44.png"/><Relationship Id="rId1" Type="http://schemas.openxmlformats.org/officeDocument/2006/relationships/slideLayout" Target="../slideLayouts/slideLayout7.xml"/><Relationship Id="rId15" Type="http://schemas.openxmlformats.org/officeDocument/2006/relationships/image" Target="../media/image456.svg"/></Relationships>
</file>

<file path=ppt/slides/_rels/slide16.xml.rels><?xml version="1.0" encoding="UTF-8" standalone="yes"?>
<Relationships xmlns="http://schemas.openxmlformats.org/package/2006/relationships"><Relationship Id="rId8" Type="http://schemas.openxmlformats.org/officeDocument/2006/relationships/image" Target="../media/image390.svg"/><Relationship Id="rId13" Type="http://schemas.openxmlformats.org/officeDocument/2006/relationships/image" Target="../media/image10.png"/><Relationship Id="rId18" Type="http://schemas.openxmlformats.org/officeDocument/2006/relationships/image" Target="../media/image23.sv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21.svg"/><Relationship Id="rId17" Type="http://schemas.openxmlformats.org/officeDocument/2006/relationships/image" Target="../media/image12.png"/><Relationship Id="rId2" Type="http://schemas.openxmlformats.org/officeDocument/2006/relationships/image" Target="../media/image1.jpeg"/><Relationship Id="rId16"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370.svg"/><Relationship Id="rId11" Type="http://schemas.openxmlformats.org/officeDocument/2006/relationships/image" Target="../media/image11.png"/><Relationship Id="rId5" Type="http://schemas.openxmlformats.org/officeDocument/2006/relationships/image" Target="../media/image25.png"/><Relationship Id="rId15" Type="http://schemas.openxmlformats.org/officeDocument/2006/relationships/image" Target="../media/image9.png"/><Relationship Id="rId10" Type="http://schemas.openxmlformats.org/officeDocument/2006/relationships/image" Target="../media/image29.svg"/><Relationship Id="rId19" Type="http://schemas.openxmlformats.org/officeDocument/2006/relationships/image" Target="../media/image29.png"/><Relationship Id="rId4" Type="http://schemas.openxmlformats.org/officeDocument/2006/relationships/image" Target="../media/image350.svg"/><Relationship Id="rId9" Type="http://schemas.openxmlformats.org/officeDocument/2006/relationships/image" Target="../media/image15.png"/><Relationship Id="rId14" Type="http://schemas.openxmlformats.org/officeDocument/2006/relationships/image" Target="../media/image19.svg"/></Relationships>
</file>

<file path=ppt/slides/_rels/slide17.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4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47.jpg"/><Relationship Id="rId5" Type="http://schemas.microsoft.com/office/2007/relationships/media" Target="../media/media3.mp3"/><Relationship Id="rId10" Type="http://schemas.openxmlformats.org/officeDocument/2006/relationships/notesSlide" Target="../notesSlides/notesSlide1.xml"/><Relationship Id="rId4" Type="http://schemas.openxmlformats.org/officeDocument/2006/relationships/audio" Target="../media/media2.mp3"/><Relationship Id="rId9"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4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47.jpg"/><Relationship Id="rId5" Type="http://schemas.microsoft.com/office/2007/relationships/media" Target="../media/media3.mp3"/><Relationship Id="rId10" Type="http://schemas.openxmlformats.org/officeDocument/2006/relationships/notesSlide" Target="../notesSlides/notesSlide2.xml"/><Relationship Id="rId4" Type="http://schemas.openxmlformats.org/officeDocument/2006/relationships/audio" Target="../media/media2.mp3"/><Relationship Id="rId9"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48.png"/><Relationship Id="rId5" Type="http://schemas.microsoft.com/office/2007/relationships/media" Target="../media/media3.mp3"/><Relationship Id="rId10" Type="http://schemas.openxmlformats.org/officeDocument/2006/relationships/notesSlide" Target="../notesSlides/notesSlide3.xml"/><Relationship Id="rId4" Type="http://schemas.openxmlformats.org/officeDocument/2006/relationships/audio" Target="../media/media2.mp3"/><Relationship Id="rId9"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audio" Target="../media/media4.mp3"/><Relationship Id="rId3" Type="http://schemas.microsoft.com/office/2007/relationships/media" Target="../media/media2.mp3"/><Relationship Id="rId7" Type="http://schemas.microsoft.com/office/2007/relationships/media" Target="../media/media4.mp3"/><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48.png"/><Relationship Id="rId5" Type="http://schemas.microsoft.com/office/2007/relationships/media" Target="../media/media3.mp3"/><Relationship Id="rId10" Type="http://schemas.openxmlformats.org/officeDocument/2006/relationships/notesSlide" Target="../notesSlides/notesSlide4.xml"/><Relationship Id="rId4" Type="http://schemas.openxmlformats.org/officeDocument/2006/relationships/audio" Target="../media/media2.mp3"/><Relationship Id="rId9"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90.svg"/><Relationship Id="rId13" Type="http://schemas.openxmlformats.org/officeDocument/2006/relationships/image" Target="../media/image10.png"/><Relationship Id="rId18" Type="http://schemas.openxmlformats.org/officeDocument/2006/relationships/image" Target="../media/image23.sv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21.svg"/><Relationship Id="rId17" Type="http://schemas.openxmlformats.org/officeDocument/2006/relationships/image" Target="../media/image12.png"/><Relationship Id="rId2" Type="http://schemas.openxmlformats.org/officeDocument/2006/relationships/image" Target="../media/image1.jpeg"/><Relationship Id="rId16"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370.svg"/><Relationship Id="rId11" Type="http://schemas.openxmlformats.org/officeDocument/2006/relationships/image" Target="../media/image11.png"/><Relationship Id="rId5" Type="http://schemas.openxmlformats.org/officeDocument/2006/relationships/image" Target="../media/image25.png"/><Relationship Id="rId15" Type="http://schemas.openxmlformats.org/officeDocument/2006/relationships/image" Target="../media/image9.png"/><Relationship Id="rId10" Type="http://schemas.openxmlformats.org/officeDocument/2006/relationships/image" Target="../media/image29.svg"/><Relationship Id="rId19" Type="http://schemas.openxmlformats.org/officeDocument/2006/relationships/image" Target="../media/image29.png"/><Relationship Id="rId4" Type="http://schemas.openxmlformats.org/officeDocument/2006/relationships/image" Target="../media/image350.svg"/><Relationship Id="rId9" Type="http://schemas.openxmlformats.org/officeDocument/2006/relationships/image" Target="../media/image15.png"/><Relationship Id="rId14" Type="http://schemas.openxmlformats.org/officeDocument/2006/relationships/image" Target="../media/image19.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9.svg"/><Relationship Id="rId2" Type="http://schemas.openxmlformats.org/officeDocument/2006/relationships/image" Target="../media/image1.jpeg"/><Relationship Id="rId16" Type="http://schemas.openxmlformats.org/officeDocument/2006/relationships/image" Target="../media/image23.svg"/><Relationship Id="rId1" Type="http://schemas.openxmlformats.org/officeDocument/2006/relationships/slideLayout" Target="../slideLayouts/slideLayout7.xml"/><Relationship Id="rId6" Type="http://schemas.openxmlformats.org/officeDocument/2006/relationships/image" Target="../media/image77.svg"/><Relationship Id="rId11" Type="http://schemas.openxmlformats.org/officeDocument/2006/relationships/image" Target="../media/image50.png"/><Relationship Id="rId5" Type="http://schemas.openxmlformats.org/officeDocument/2006/relationships/image" Target="../media/image49.png"/><Relationship Id="rId15" Type="http://schemas.openxmlformats.org/officeDocument/2006/relationships/image" Target="../media/image12.png"/><Relationship Id="rId10" Type="http://schemas.openxmlformats.org/officeDocument/2006/relationships/image" Target="../media/image21.svg"/><Relationship Id="rId4" Type="http://schemas.openxmlformats.org/officeDocument/2006/relationships/image" Target="../media/image5.svg"/><Relationship Id="rId9" Type="http://schemas.openxmlformats.org/officeDocument/2006/relationships/image" Target="../media/image11.png"/><Relationship Id="rId14" Type="http://schemas.openxmlformats.org/officeDocument/2006/relationships/image" Target="../media/image17.svg"/></Relationships>
</file>

<file path=ppt/slides/_rels/slide26.xml.rels><?xml version="1.0" encoding="UTF-8" standalone="yes"?>
<Relationships xmlns="http://schemas.openxmlformats.org/package/2006/relationships"><Relationship Id="rId13" Type="http://schemas.openxmlformats.org/officeDocument/2006/relationships/image" Target="../media/image7.png"/><Relationship Id="rId18" Type="http://schemas.openxmlformats.org/officeDocument/2006/relationships/image" Target="../media/image17.svg"/><Relationship Id="rId26" Type="http://schemas.openxmlformats.org/officeDocument/2006/relationships/image" Target="../media/image25.svg"/><Relationship Id="rId3" Type="http://schemas.openxmlformats.org/officeDocument/2006/relationships/image" Target="../media/image2.png"/><Relationship Id="rId21" Type="http://schemas.openxmlformats.org/officeDocument/2006/relationships/image" Target="../media/image11.pn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9.png"/><Relationship Id="rId25" Type="http://schemas.openxmlformats.org/officeDocument/2006/relationships/image" Target="../media/image13.png"/><Relationship Id="rId33" Type="http://schemas.openxmlformats.org/officeDocument/2006/relationships/image" Target="../media/image31.svg"/><Relationship Id="rId2" Type="http://schemas.openxmlformats.org/officeDocument/2006/relationships/image" Target="../media/image1.jpeg"/><Relationship Id="rId16" Type="http://schemas.openxmlformats.org/officeDocument/2006/relationships/image" Target="../media/image15.svg"/><Relationship Id="rId20" Type="http://schemas.openxmlformats.org/officeDocument/2006/relationships/image" Target="../media/image19.svg"/><Relationship Id="rId29"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23.svg"/><Relationship Id="rId32" Type="http://schemas.openxmlformats.org/officeDocument/2006/relationships/image" Target="../media/image17.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image" Target="../media/image27.svg"/><Relationship Id="rId10" Type="http://schemas.openxmlformats.org/officeDocument/2006/relationships/image" Target="../media/image9.svg"/><Relationship Id="rId19" Type="http://schemas.openxmlformats.org/officeDocument/2006/relationships/image" Target="../media/image10.png"/><Relationship Id="rId31" Type="http://schemas.openxmlformats.org/officeDocument/2006/relationships/image" Target="../media/image16.pn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21.svg"/><Relationship Id="rId27" Type="http://schemas.openxmlformats.org/officeDocument/2006/relationships/image" Target="../media/image14.png"/><Relationship Id="rId30" Type="http://schemas.openxmlformats.org/officeDocument/2006/relationships/image" Target="../media/image84.svg"/><Relationship Id="rId8" Type="http://schemas.openxmlformats.org/officeDocument/2006/relationships/image" Target="../media/image7.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4"/>
            <a:ext cx="20086371" cy="12006726"/>
            <a:chOff x="0" y="0"/>
            <a:chExt cx="26781829" cy="16008969"/>
          </a:xfrm>
        </p:grpSpPr>
        <p:grpSp>
          <p:nvGrpSpPr>
            <p:cNvPr id="4" name="Group 4"/>
            <p:cNvGrpSpPr/>
            <p:nvPr/>
          </p:nvGrpSpPr>
          <p:grpSpPr>
            <a:xfrm>
              <a:off x="0" y="394920"/>
              <a:ext cx="1900244" cy="15205129"/>
              <a:chOff x="0" y="0"/>
              <a:chExt cx="356429" cy="2852028"/>
            </a:xfrm>
          </p:grpSpPr>
          <p:sp>
            <p:nvSpPr>
              <p:cNvPr id="5" name="Freeform 5"/>
              <p:cNvSpPr/>
              <p:nvPr/>
            </p:nvSpPr>
            <p:spPr>
              <a:xfrm>
                <a:off x="0" y="0"/>
                <a:ext cx="356429" cy="2852028"/>
              </a:xfrm>
              <a:custGeom>
                <a:avLst/>
                <a:gdLst/>
                <a:ahLst/>
                <a:cxnLst/>
                <a:rect l="l" t="t" r="r" b="b"/>
                <a:pathLst>
                  <a:path w="356429" h="2852028">
                    <a:moveTo>
                      <a:pt x="0" y="0"/>
                    </a:moveTo>
                    <a:lnTo>
                      <a:pt x="356429" y="0"/>
                    </a:lnTo>
                    <a:lnTo>
                      <a:pt x="356429" y="2852028"/>
                    </a:lnTo>
                    <a:lnTo>
                      <a:pt x="0" y="2852028"/>
                    </a:lnTo>
                    <a:close/>
                  </a:path>
                </a:pathLst>
              </a:custGeom>
              <a:solidFill>
                <a:srgbClr val="00AD9C"/>
              </a:solidFill>
            </p:spPr>
          </p:sp>
          <p:sp>
            <p:nvSpPr>
              <p:cNvPr id="6" name="TextBox 6"/>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7" name="Group 7"/>
            <p:cNvGrpSpPr/>
            <p:nvPr/>
          </p:nvGrpSpPr>
          <p:grpSpPr>
            <a:xfrm>
              <a:off x="24881585" y="394920"/>
              <a:ext cx="1900244" cy="15205129"/>
              <a:chOff x="0" y="0"/>
              <a:chExt cx="356429" cy="2852028"/>
            </a:xfrm>
          </p:grpSpPr>
          <p:sp>
            <p:nvSpPr>
              <p:cNvPr id="8" name="Freeform 8"/>
              <p:cNvSpPr/>
              <p:nvPr/>
            </p:nvSpPr>
            <p:spPr>
              <a:xfrm>
                <a:off x="0" y="0"/>
                <a:ext cx="356429" cy="2852028"/>
              </a:xfrm>
              <a:custGeom>
                <a:avLst/>
                <a:gdLst/>
                <a:ahLst/>
                <a:cxnLst/>
                <a:rect l="l" t="t" r="r" b="b"/>
                <a:pathLst>
                  <a:path w="356429" h="2852028">
                    <a:moveTo>
                      <a:pt x="0" y="0"/>
                    </a:moveTo>
                    <a:lnTo>
                      <a:pt x="356429" y="0"/>
                    </a:lnTo>
                    <a:lnTo>
                      <a:pt x="356429" y="2852028"/>
                    </a:lnTo>
                    <a:lnTo>
                      <a:pt x="0" y="2852028"/>
                    </a:lnTo>
                    <a:close/>
                  </a:path>
                </a:pathLst>
              </a:custGeom>
              <a:solidFill>
                <a:srgbClr val="00AD9C"/>
              </a:solidFill>
            </p:spPr>
          </p:sp>
          <p:sp>
            <p:nvSpPr>
              <p:cNvPr id="9" name="TextBox 9"/>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10" name="Group 10"/>
            <p:cNvGrpSpPr/>
            <p:nvPr/>
          </p:nvGrpSpPr>
          <p:grpSpPr>
            <a:xfrm rot="5400000">
              <a:off x="12801106" y="-11850985"/>
              <a:ext cx="1900244" cy="25602213"/>
              <a:chOff x="0" y="0"/>
              <a:chExt cx="356429" cy="4802210"/>
            </a:xfrm>
          </p:grpSpPr>
          <p:sp>
            <p:nvSpPr>
              <p:cNvPr id="11" name="Freeform 11"/>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solidFill>
                <a:srgbClr val="00AD9C"/>
              </a:solidFill>
            </p:spPr>
          </p:sp>
          <p:sp>
            <p:nvSpPr>
              <p:cNvPr id="12" name="TextBox 12"/>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13" name="Group 13"/>
            <p:cNvGrpSpPr/>
            <p:nvPr/>
          </p:nvGrpSpPr>
          <p:grpSpPr>
            <a:xfrm rot="5400000">
              <a:off x="12656286" y="2257740"/>
              <a:ext cx="1900244" cy="25602213"/>
              <a:chOff x="0" y="0"/>
              <a:chExt cx="356429" cy="4802210"/>
            </a:xfrm>
          </p:grpSpPr>
          <p:sp>
            <p:nvSpPr>
              <p:cNvPr id="14" name="Freeform 14"/>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solidFill>
                <a:srgbClr val="00AD9C"/>
              </a:solidFill>
            </p:spPr>
          </p:sp>
          <p:sp>
            <p:nvSpPr>
              <p:cNvPr id="15" name="TextBox 15"/>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4590959">
            <a:off x="15997142" y="3573304"/>
            <a:ext cx="2538932" cy="2538932"/>
          </a:xfrm>
          <a:prstGeom prst="rect">
            <a:avLst/>
          </a:prstGeom>
        </p:spPr>
      </p:pic>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10325232" flipV="1">
            <a:off x="-735485" y="106452"/>
            <a:ext cx="2815623" cy="2815623"/>
          </a:xfrm>
          <a:prstGeom prst="rect">
            <a:avLst/>
          </a:prstGeom>
        </p:spPr>
      </p:pic>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2049497">
            <a:off x="125050" y="6657359"/>
            <a:ext cx="2053555" cy="2933651"/>
          </a:xfrm>
          <a:prstGeom prst="rect">
            <a:avLst/>
          </a:prstGeom>
        </p:spPr>
      </p:pic>
      <p:pic>
        <p:nvPicPr>
          <p:cNvPr id="20" name="Picture 20"/>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2245013">
            <a:off x="1141207" y="2386216"/>
            <a:ext cx="880607" cy="1841573"/>
          </a:xfrm>
          <a:prstGeom prst="rect">
            <a:avLst/>
          </a:prstGeom>
        </p:spPr>
      </p:pic>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1254325">
            <a:off x="-2461" y="4984554"/>
            <a:ext cx="2288606" cy="678260"/>
          </a:xfrm>
          <a:prstGeom prst="rect">
            <a:avLst/>
          </a:prstGeom>
        </p:spPr>
      </p:pic>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16156784" y="6407053"/>
            <a:ext cx="2131216" cy="2080842"/>
          </a:xfrm>
          <a:prstGeom prst="rect">
            <a:avLst/>
          </a:prstGeom>
        </p:spPr>
      </p:pic>
      <p:pic>
        <p:nvPicPr>
          <p:cNvPr id="23" name="Picture 23"/>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rot="1052783">
            <a:off x="15429461" y="420538"/>
            <a:ext cx="1171974" cy="2052821"/>
          </a:xfrm>
          <a:prstGeom prst="rect">
            <a:avLst/>
          </a:prstGeom>
        </p:spPr>
      </p:pic>
      <p:pic>
        <p:nvPicPr>
          <p:cNvPr id="24" name="Picture 24"/>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rot="1612873">
            <a:off x="16578786" y="2115729"/>
            <a:ext cx="1078345" cy="1913193"/>
          </a:xfrm>
          <a:prstGeom prst="rect">
            <a:avLst/>
          </a:prstGeom>
        </p:spPr>
      </p:pic>
      <p:pic>
        <p:nvPicPr>
          <p:cNvPr id="26" name="Picture 26"/>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984971" y="6344082"/>
            <a:ext cx="464062" cy="471782"/>
          </a:xfrm>
          <a:prstGeom prst="rect">
            <a:avLst/>
          </a:prstGeom>
        </p:spPr>
      </p:pic>
      <p:pic>
        <p:nvPicPr>
          <p:cNvPr id="27" name="Picture 2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17402703" y="8895672"/>
            <a:ext cx="433498" cy="411429"/>
          </a:xfrm>
          <a:prstGeom prst="rect">
            <a:avLst/>
          </a:prstGeom>
        </p:spPr>
      </p:pic>
      <p:grpSp>
        <p:nvGrpSpPr>
          <p:cNvPr id="28" name="Group 28"/>
          <p:cNvGrpSpPr>
            <a:grpSpLocks noChangeAspect="1"/>
          </p:cNvGrpSpPr>
          <p:nvPr/>
        </p:nvGrpSpPr>
        <p:grpSpPr>
          <a:xfrm rot="1977585">
            <a:off x="17291502" y="858834"/>
            <a:ext cx="512498" cy="269991"/>
            <a:chOff x="0" y="0"/>
            <a:chExt cx="1610360" cy="848360"/>
          </a:xfrm>
        </p:grpSpPr>
        <p:sp>
          <p:nvSpPr>
            <p:cNvPr id="29" name="Freeform 29"/>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30" name="Group 30"/>
          <p:cNvGrpSpPr/>
          <p:nvPr/>
        </p:nvGrpSpPr>
        <p:grpSpPr>
          <a:xfrm>
            <a:off x="2030890" y="4603934"/>
            <a:ext cx="229651" cy="229651"/>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2" name="Picture 32"/>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399457" y="3512761"/>
            <a:ext cx="238202" cy="236037"/>
          </a:xfrm>
          <a:prstGeom prst="rect">
            <a:avLst/>
          </a:prstGeom>
        </p:spPr>
      </p:pic>
      <p:pic>
        <p:nvPicPr>
          <p:cNvPr id="33" name="Picture 33"/>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rcRect/>
          <a:stretch>
            <a:fillRect/>
          </a:stretch>
        </p:blipFill>
        <p:spPr>
          <a:xfrm>
            <a:off x="16814686" y="1469307"/>
            <a:ext cx="451922" cy="405086"/>
          </a:xfrm>
          <a:prstGeom prst="rect">
            <a:avLst/>
          </a:prstGeom>
        </p:spPr>
      </p:pic>
      <p:pic>
        <p:nvPicPr>
          <p:cNvPr id="34" name="Picture 34"/>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5694641" y="3085316"/>
            <a:ext cx="420451" cy="427445"/>
          </a:xfrm>
          <a:prstGeom prst="rect">
            <a:avLst/>
          </a:prstGeom>
        </p:spPr>
      </p:pic>
      <p:grpSp>
        <p:nvGrpSpPr>
          <p:cNvPr id="35" name="Group 35"/>
          <p:cNvGrpSpPr/>
          <p:nvPr/>
        </p:nvGrpSpPr>
        <p:grpSpPr>
          <a:xfrm>
            <a:off x="2490694" y="9376318"/>
            <a:ext cx="229651" cy="229651"/>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7" name="Picture 37"/>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rot="-771795">
            <a:off x="2865448" y="1647521"/>
            <a:ext cx="433712" cy="411632"/>
          </a:xfrm>
          <a:prstGeom prst="rect">
            <a:avLst/>
          </a:prstGeom>
        </p:spPr>
      </p:pic>
      <p:pic>
        <p:nvPicPr>
          <p:cNvPr id="38" name="Picture 38"/>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rot="4678159">
            <a:off x="15159154" y="375441"/>
            <a:ext cx="433498" cy="411429"/>
          </a:xfrm>
          <a:prstGeom prst="rect">
            <a:avLst/>
          </a:prstGeom>
        </p:spPr>
      </p:pic>
      <p:grpSp>
        <p:nvGrpSpPr>
          <p:cNvPr id="39" name="Group 39"/>
          <p:cNvGrpSpPr>
            <a:grpSpLocks noChangeAspect="1"/>
          </p:cNvGrpSpPr>
          <p:nvPr/>
        </p:nvGrpSpPr>
        <p:grpSpPr>
          <a:xfrm rot="1977585">
            <a:off x="3370855" y="9474682"/>
            <a:ext cx="498419" cy="262574"/>
            <a:chOff x="0" y="0"/>
            <a:chExt cx="1610360" cy="848360"/>
          </a:xfrm>
        </p:grpSpPr>
        <p:sp>
          <p:nvSpPr>
            <p:cNvPr id="40" name="Freeform 40"/>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pic>
        <p:nvPicPr>
          <p:cNvPr id="41" name="Picture 41"/>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2748353" y="7888147"/>
            <a:ext cx="238202" cy="236037"/>
          </a:xfrm>
          <a:prstGeom prst="rect">
            <a:avLst/>
          </a:prstGeom>
        </p:spPr>
      </p:pic>
      <p:grpSp>
        <p:nvGrpSpPr>
          <p:cNvPr id="42" name="Group 42"/>
          <p:cNvGrpSpPr/>
          <p:nvPr/>
        </p:nvGrpSpPr>
        <p:grpSpPr>
          <a:xfrm>
            <a:off x="14170004" y="614952"/>
            <a:ext cx="252393" cy="252393"/>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grpSp>
        <p:nvGrpSpPr>
          <p:cNvPr id="44" name="Group 44"/>
          <p:cNvGrpSpPr/>
          <p:nvPr/>
        </p:nvGrpSpPr>
        <p:grpSpPr>
          <a:xfrm>
            <a:off x="2102176" y="1987440"/>
            <a:ext cx="229651" cy="229651"/>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grpSp>
        <p:nvGrpSpPr>
          <p:cNvPr id="46" name="Group 46"/>
          <p:cNvGrpSpPr>
            <a:grpSpLocks noChangeAspect="1"/>
          </p:cNvGrpSpPr>
          <p:nvPr/>
        </p:nvGrpSpPr>
        <p:grpSpPr>
          <a:xfrm rot="-921396">
            <a:off x="16540798" y="9558525"/>
            <a:ext cx="547777" cy="288577"/>
            <a:chOff x="0" y="0"/>
            <a:chExt cx="1610360" cy="848360"/>
          </a:xfrm>
        </p:grpSpPr>
        <p:sp>
          <p:nvSpPr>
            <p:cNvPr id="47" name="Freeform 47"/>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pic>
        <p:nvPicPr>
          <p:cNvPr id="48" name="Picture 48"/>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rcRect/>
          <a:stretch>
            <a:fillRect/>
          </a:stretch>
        </p:blipFill>
        <p:spPr>
          <a:xfrm rot="432686">
            <a:off x="2912608" y="-670724"/>
            <a:ext cx="2225071" cy="2156296"/>
          </a:xfrm>
          <a:prstGeom prst="rect">
            <a:avLst/>
          </a:prstGeom>
        </p:spPr>
      </p:pic>
      <p:pic>
        <p:nvPicPr>
          <p:cNvPr id="49" name="Picture 49"/>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rcRect/>
          <a:stretch>
            <a:fillRect/>
          </a:stretch>
        </p:blipFill>
        <p:spPr>
          <a:xfrm rot="1153974">
            <a:off x="15418170" y="8432300"/>
            <a:ext cx="635916" cy="2347340"/>
          </a:xfrm>
          <a:prstGeom prst="rect">
            <a:avLst/>
          </a:prstGeom>
        </p:spPr>
      </p:pic>
      <p:pic>
        <p:nvPicPr>
          <p:cNvPr id="50" name="Picture 50"/>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xmlns="" r:embed="rId30"/>
              </a:ext>
            </a:extLst>
          </a:blip>
          <a:srcRect/>
          <a:stretch>
            <a:fillRect/>
          </a:stretch>
        </p:blipFill>
        <p:spPr>
          <a:xfrm rot="-842482">
            <a:off x="3931404" y="8366112"/>
            <a:ext cx="1054904" cy="2072133"/>
          </a:xfrm>
          <a:prstGeom prst="rect">
            <a:avLst/>
          </a:prstGeom>
        </p:spPr>
      </p:pic>
      <p:pic>
        <p:nvPicPr>
          <p:cNvPr id="51" name="Picture 51"/>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5649993" y="9347076"/>
            <a:ext cx="464062" cy="471782"/>
          </a:xfrm>
          <a:prstGeom prst="rect">
            <a:avLst/>
          </a:prstGeom>
        </p:spPr>
      </p:pic>
      <p:pic>
        <p:nvPicPr>
          <p:cNvPr id="52" name="Picture 52"/>
          <p:cNvPicPr>
            <a:picLocks noChangeAspect="1"/>
          </p:cNvPicPr>
          <p:nvPr/>
        </p:nvPicPr>
        <p:blipFill>
          <a:blip r:embed="rId31"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rot="-684765">
            <a:off x="13333465" y="8957720"/>
            <a:ext cx="850155" cy="1508339"/>
          </a:xfrm>
          <a:prstGeom prst="rect">
            <a:avLst/>
          </a:prstGeom>
        </p:spPr>
      </p:pic>
      <p:pic>
        <p:nvPicPr>
          <p:cNvPr id="53" name="Picture 53"/>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280356" y="9140282"/>
            <a:ext cx="238202" cy="236037"/>
          </a:xfrm>
          <a:prstGeom prst="rect">
            <a:avLst/>
          </a:prstGeom>
        </p:spPr>
      </p:pic>
      <p:pic>
        <p:nvPicPr>
          <p:cNvPr id="54" name="Picture 54"/>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4550558" y="1200069"/>
            <a:ext cx="464062" cy="471782"/>
          </a:xfrm>
          <a:prstGeom prst="rect">
            <a:avLst/>
          </a:prstGeom>
        </p:spPr>
      </p:pic>
      <p:grpSp>
        <p:nvGrpSpPr>
          <p:cNvPr id="55" name="Group 55"/>
          <p:cNvGrpSpPr/>
          <p:nvPr/>
        </p:nvGrpSpPr>
        <p:grpSpPr>
          <a:xfrm>
            <a:off x="17374128" y="5789409"/>
            <a:ext cx="208069" cy="208069"/>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57" name="Picture 57"/>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rcRect/>
          <a:stretch>
            <a:fillRect/>
          </a:stretch>
        </p:blipFill>
        <p:spPr>
          <a:xfrm>
            <a:off x="14599093" y="8855697"/>
            <a:ext cx="548192" cy="491379"/>
          </a:xfrm>
          <a:prstGeom prst="rect">
            <a:avLst/>
          </a:prstGeom>
        </p:spPr>
      </p:pic>
      <p:pic>
        <p:nvPicPr>
          <p:cNvPr id="58" name="Picture 5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9414156">
            <a:off x="12901159" y="-655176"/>
            <a:ext cx="938638" cy="1962931"/>
          </a:xfrm>
          <a:prstGeom prst="rect">
            <a:avLst/>
          </a:prstGeom>
        </p:spPr>
      </p:pic>
      <p:pic>
        <p:nvPicPr>
          <p:cNvPr id="59" name="Picture 59"/>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xmlns="" r:embed="rId33"/>
              </a:ext>
            </a:extLst>
          </a:blip>
          <a:srcRect/>
          <a:stretch>
            <a:fillRect/>
          </a:stretch>
        </p:blipFill>
        <p:spPr>
          <a:xfrm>
            <a:off x="5565863" y="375966"/>
            <a:ext cx="548192" cy="491379"/>
          </a:xfrm>
          <a:prstGeom prst="rect">
            <a:avLst/>
          </a:prstGeom>
        </p:spPr>
      </p:pic>
      <p:pic>
        <p:nvPicPr>
          <p:cNvPr id="60" name="Picture 60"/>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rot="4678159">
            <a:off x="12300890" y="9540296"/>
            <a:ext cx="433498" cy="411429"/>
          </a:xfrm>
          <a:prstGeom prst="rect">
            <a:avLst/>
          </a:prstGeom>
        </p:spPr>
      </p:pic>
      <p:grpSp>
        <p:nvGrpSpPr>
          <p:cNvPr id="61" name="Group 61"/>
          <p:cNvGrpSpPr/>
          <p:nvPr/>
        </p:nvGrpSpPr>
        <p:grpSpPr>
          <a:xfrm>
            <a:off x="12018872" y="362559"/>
            <a:ext cx="252393" cy="252393"/>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E65C7E"/>
            </a:solidFill>
          </p:spPr>
        </p:sp>
      </p:grpSp>
      <p:sp>
        <p:nvSpPr>
          <p:cNvPr id="63" name="TextBox 7">
            <a:extLst>
              <a:ext uri="{FF2B5EF4-FFF2-40B4-BE49-F238E27FC236}">
                <a16:creationId xmlns:a16="http://schemas.microsoft.com/office/drawing/2014/main" id="{F382605D-8CD3-44BE-AC1B-6FF362FEC183}"/>
              </a:ext>
            </a:extLst>
          </p:cNvPr>
          <p:cNvSpPr txBox="1"/>
          <p:nvPr/>
        </p:nvSpPr>
        <p:spPr>
          <a:xfrm>
            <a:off x="2765157" y="3478580"/>
            <a:ext cx="12822161" cy="3693319"/>
          </a:xfrm>
          <a:prstGeom prst="rect">
            <a:avLst/>
          </a:prstGeom>
        </p:spPr>
        <p:txBody>
          <a:bodyPr wrap="square" lIns="0" tIns="0" rIns="0" bIns="0" rtlCol="0" anchor="t">
            <a:spAutoFit/>
          </a:bodyPr>
          <a:lstStyle/>
          <a:p>
            <a:pPr algn="ctr">
              <a:lnSpc>
                <a:spcPct val="150000"/>
              </a:lnSpc>
            </a:pPr>
            <a:r>
              <a:rPr lang="en-US" sz="8500" b="1" smtClean="0">
                <a:solidFill>
                  <a:srgbClr val="00AD9C"/>
                </a:solidFill>
                <a:latin typeface="Arial" panose="020B0604020202020204" pitchFamily="34" charset="0"/>
                <a:cs typeface="Arial" panose="020B0604020202020204" pitchFamily="34" charset="0"/>
              </a:rPr>
              <a:t>CHÀO </a:t>
            </a:r>
            <a:r>
              <a:rPr lang="en-US" sz="8500" b="1" dirty="0">
                <a:solidFill>
                  <a:srgbClr val="00AD9C"/>
                </a:solidFill>
                <a:latin typeface="Arial" panose="020B0604020202020204" pitchFamily="34" charset="0"/>
                <a:cs typeface="Arial" panose="020B0604020202020204" pitchFamily="34" charset="0"/>
              </a:rPr>
              <a:t>MỪNG CÁC EM ĐẾN VỚI BÀI </a:t>
            </a:r>
            <a:r>
              <a:rPr lang="en-US" sz="8500" b="1">
                <a:solidFill>
                  <a:srgbClr val="00AD9C"/>
                </a:solidFill>
                <a:latin typeface="Arial" panose="020B0604020202020204" pitchFamily="34" charset="0"/>
                <a:cs typeface="Arial" panose="020B0604020202020204" pitchFamily="34" charset="0"/>
              </a:rPr>
              <a:t>HỌC MỚI</a:t>
            </a:r>
            <a:endParaRPr lang="en-US" sz="8500" b="1" dirty="0">
              <a:solidFill>
                <a:srgbClr val="00AD9C"/>
              </a:solidFill>
              <a:latin typeface="Arial" panose="020B0604020202020204" pitchFamily="34" charset="0"/>
              <a:cs typeface="Arial" panose="020B0604020202020204" pitchFamily="34" charset="0"/>
            </a:endParaRPr>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sp>
        <p:nvSpPr>
          <p:cNvPr id="47" name="TextBox 46">
            <a:extLst>
              <a:ext uri="{FF2B5EF4-FFF2-40B4-BE49-F238E27FC236}">
                <a16:creationId xmlns:a16="http://schemas.microsoft.com/office/drawing/2014/main" id="{E19B1F1F-6136-4AD1-8FAA-8BF99A8856B5}"/>
              </a:ext>
            </a:extLst>
          </p:cNvPr>
          <p:cNvSpPr txBox="1"/>
          <p:nvPr/>
        </p:nvSpPr>
        <p:spPr>
          <a:xfrm>
            <a:off x="538837" y="3314700"/>
            <a:ext cx="6276151" cy="1046440"/>
          </a:xfrm>
          <a:prstGeom prst="rect">
            <a:avLst/>
          </a:prstGeom>
          <a:noFill/>
        </p:spPr>
        <p:txBody>
          <a:bodyPr wrap="square" rtlCol="0">
            <a:spAutoFit/>
          </a:bodyPr>
          <a:lstStyle/>
          <a:p>
            <a:pPr algn="ctr"/>
            <a:r>
              <a:rPr lang="en-US" sz="6200" b="1" smtClean="0">
                <a:solidFill>
                  <a:schemeClr val="accent2"/>
                </a:solidFill>
                <a:latin typeface="Arial" panose="020B0604020202020204" pitchFamily="34" charset="0"/>
                <a:cs typeface="Arial" panose="020B0604020202020204" pitchFamily="34" charset="0"/>
              </a:rPr>
              <a:t>KHỞI ĐỘNG</a:t>
            </a:r>
            <a:endParaRPr lang="en-US" sz="6200" dirty="0">
              <a:solidFill>
                <a:schemeClr val="accent2"/>
              </a:solidFill>
              <a:latin typeface="Arial" panose="020B0604020202020204" pitchFamily="34" charset="0"/>
              <a:cs typeface="Arial" panose="020B0604020202020204" pitchFamily="34" charset="0"/>
            </a:endParaRPr>
          </a:p>
        </p:txBody>
      </p:sp>
      <p:sp>
        <p:nvSpPr>
          <p:cNvPr id="49" name="Freeform 3"/>
          <p:cNvSpPr/>
          <p:nvPr/>
        </p:nvSpPr>
        <p:spPr>
          <a:xfrm>
            <a:off x="6814988" y="990598"/>
            <a:ext cx="10444837" cy="8305801"/>
          </a:xfrm>
          <a:custGeom>
            <a:avLst/>
            <a:gdLst/>
            <a:ahLst/>
            <a:cxnLst/>
            <a:rect l="l" t="t" r="r" b="b"/>
            <a:pathLst>
              <a:path w="4274726" h="2167467">
                <a:moveTo>
                  <a:pt x="20034" y="0"/>
                </a:moveTo>
                <a:lnTo>
                  <a:pt x="4254692" y="0"/>
                </a:lnTo>
                <a:cubicBezTo>
                  <a:pt x="4265756" y="0"/>
                  <a:pt x="4274726" y="8969"/>
                  <a:pt x="4274726" y="20034"/>
                </a:cubicBezTo>
                <a:lnTo>
                  <a:pt x="4274726" y="2147433"/>
                </a:lnTo>
                <a:cubicBezTo>
                  <a:pt x="4274726" y="2158497"/>
                  <a:pt x="4265756" y="2167467"/>
                  <a:pt x="4254692" y="2167467"/>
                </a:cubicBezTo>
                <a:lnTo>
                  <a:pt x="20034" y="2167467"/>
                </a:lnTo>
                <a:cubicBezTo>
                  <a:pt x="14721" y="2167467"/>
                  <a:pt x="9625" y="2165356"/>
                  <a:pt x="5868" y="2161599"/>
                </a:cubicBezTo>
                <a:cubicBezTo>
                  <a:pt x="2111" y="2157842"/>
                  <a:pt x="0" y="2152746"/>
                  <a:pt x="0" y="2147433"/>
                </a:cubicBezTo>
                <a:lnTo>
                  <a:pt x="0" y="20034"/>
                </a:lnTo>
                <a:cubicBezTo>
                  <a:pt x="0" y="8969"/>
                  <a:pt x="8969" y="0"/>
                  <a:pt x="20034" y="0"/>
                </a:cubicBezTo>
                <a:close/>
              </a:path>
            </a:pathLst>
          </a:custGeom>
          <a:solidFill>
            <a:schemeClr val="accent6">
              <a:lumMod val="20000"/>
              <a:lumOff val="80000"/>
            </a:schemeClr>
          </a:solidFill>
          <a:ln>
            <a:noFill/>
          </a:ln>
          <a:effectLst>
            <a:outerShdw blurRad="50800" dist="38100" dir="2700000" algn="tl" rotWithShape="0">
              <a:prstClr val="black">
                <a:alpha val="40000"/>
              </a:prstClr>
            </a:outerShdw>
          </a:effectLst>
        </p:spPr>
      </p:sp>
      <p:pic>
        <p:nvPicPr>
          <p:cNvPr id="50" name="Picture 19"/>
          <p:cNvPicPr>
            <a:picLocks noChangeAspect="1"/>
          </p:cNvPicPr>
          <p:nvPr/>
        </p:nvPicPr>
        <p:blipFill>
          <a:blip r:embed="rId2"/>
          <a:srcRect/>
          <a:stretch>
            <a:fillRect/>
          </a:stretch>
        </p:blipFill>
        <p:spPr>
          <a:xfrm>
            <a:off x="762000" y="5753100"/>
            <a:ext cx="6137344" cy="4618351"/>
          </a:xfrm>
          <a:prstGeom prst="rect">
            <a:avLst/>
          </a:prstGeom>
        </p:spPr>
      </p:pic>
      <p:sp>
        <p:nvSpPr>
          <p:cNvPr id="2" name="Rectangle 1"/>
          <p:cNvSpPr/>
          <p:nvPr/>
        </p:nvSpPr>
        <p:spPr>
          <a:xfrm>
            <a:off x="7122506" y="1491377"/>
            <a:ext cx="9829800" cy="2585323"/>
          </a:xfrm>
          <a:prstGeom prst="rect">
            <a:avLst/>
          </a:prstGeom>
        </p:spPr>
        <p:txBody>
          <a:bodyPr wrap="square">
            <a:spAutoFit/>
          </a:bodyPr>
          <a:lstStyle/>
          <a:p>
            <a:pPr algn="just">
              <a:lnSpc>
                <a:spcPct val="150000"/>
              </a:lnSpc>
              <a:spcAft>
                <a:spcPts val="0"/>
              </a:spcAft>
            </a:pPr>
            <a:r>
              <a:rPr lang="fr-FR" sz="3600">
                <a:latin typeface="Arial" panose="020B0604020202020204" pitchFamily="34" charset="0"/>
                <a:ea typeface="Calibri" panose="020F0502020204030204" pitchFamily="34" charset="0"/>
                <a:cs typeface="Arial" panose="020B0604020202020204" pitchFamily="34" charset="0"/>
              </a:rPr>
              <a:t>Khi đốt cháy nến, một phần nến chảy lỏng, một phần nến bị cháy. Cây nến ngắn dần. Vậy phần nên nào đã bị biến đổi thành chất mới?</a:t>
            </a:r>
            <a:endParaRPr lang="en-US" sz="3600">
              <a:latin typeface="Arial" panose="020B0604020202020204" pitchFamily="34" charset="0"/>
              <a:ea typeface="Calibri" panose="020F0502020204030204" pitchFamily="34" charset="0"/>
              <a:cs typeface="Arial" panose="020B0604020202020204" pitchFamily="34" charset="0"/>
            </a:endParaRPr>
          </a:p>
        </p:txBody>
      </p:sp>
      <p:pic>
        <p:nvPicPr>
          <p:cNvPr id="9" name="Picture 8" descr="IMG_256"/>
          <p:cNvPicPr/>
          <p:nvPr/>
        </p:nvPicPr>
        <p:blipFill>
          <a:blip r:embed="rId3"/>
          <a:srcRect t="6046" r="30267" b="33994"/>
          <a:stretch>
            <a:fillRect/>
          </a:stretch>
        </p:blipFill>
        <p:spPr>
          <a:xfrm>
            <a:off x="8775645" y="4533900"/>
            <a:ext cx="6523522" cy="4110355"/>
          </a:xfrm>
          <a:prstGeom prst="rect">
            <a:avLst/>
          </a:prstGeom>
          <a:noFill/>
          <a:ln w="9525">
            <a:noFill/>
          </a:ln>
          <a:effectLst>
            <a:outerShdw blurRad="50800" dist="38100" dir="2700000" algn="tl" rotWithShape="0">
              <a:prstClr val="black">
                <a:alpha val="4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5"/>
            <a:ext cx="20142765" cy="13831529"/>
            <a:chOff x="0" y="-1"/>
            <a:chExt cx="26857021" cy="18442039"/>
          </a:xfrm>
        </p:grpSpPr>
        <p:grpSp>
          <p:nvGrpSpPr>
            <p:cNvPr id="4" name="Group 4"/>
            <p:cNvGrpSpPr/>
            <p:nvPr/>
          </p:nvGrpSpPr>
          <p:grpSpPr>
            <a:xfrm>
              <a:off x="0" y="394920"/>
              <a:ext cx="1900244" cy="15205129"/>
              <a:chOff x="0" y="0"/>
              <a:chExt cx="356429" cy="2852028"/>
            </a:xfrm>
          </p:grpSpPr>
          <p:sp>
            <p:nvSpPr>
              <p:cNvPr id="5" name="Freeform 5"/>
              <p:cNvSpPr/>
              <p:nvPr/>
            </p:nvSpPr>
            <p:spPr>
              <a:xfrm>
                <a:off x="0" y="0"/>
                <a:ext cx="356429" cy="2852028"/>
              </a:xfrm>
              <a:custGeom>
                <a:avLst/>
                <a:gdLst/>
                <a:ahLst/>
                <a:cxnLst/>
                <a:rect l="l" t="t" r="r" b="b"/>
                <a:pathLst>
                  <a:path w="356429" h="2852028">
                    <a:moveTo>
                      <a:pt x="0" y="0"/>
                    </a:moveTo>
                    <a:lnTo>
                      <a:pt x="356429" y="0"/>
                    </a:lnTo>
                    <a:lnTo>
                      <a:pt x="356429" y="2852028"/>
                    </a:lnTo>
                    <a:lnTo>
                      <a:pt x="0" y="2852028"/>
                    </a:lnTo>
                    <a:close/>
                  </a:path>
                </a:pathLst>
              </a:custGeom>
              <a:solidFill>
                <a:srgbClr val="00AD9C"/>
              </a:solidFill>
            </p:spPr>
          </p:sp>
          <p:sp>
            <p:nvSpPr>
              <p:cNvPr id="6" name="TextBox 6"/>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7" name="Group 7"/>
            <p:cNvGrpSpPr/>
            <p:nvPr/>
          </p:nvGrpSpPr>
          <p:grpSpPr>
            <a:xfrm>
              <a:off x="24881585" y="394920"/>
              <a:ext cx="1900244" cy="15205129"/>
              <a:chOff x="0" y="0"/>
              <a:chExt cx="356429" cy="2852028"/>
            </a:xfrm>
          </p:grpSpPr>
          <p:sp>
            <p:nvSpPr>
              <p:cNvPr id="8" name="Freeform 8"/>
              <p:cNvSpPr/>
              <p:nvPr/>
            </p:nvSpPr>
            <p:spPr>
              <a:xfrm>
                <a:off x="0" y="0"/>
                <a:ext cx="356429" cy="2852028"/>
              </a:xfrm>
              <a:custGeom>
                <a:avLst/>
                <a:gdLst/>
                <a:ahLst/>
                <a:cxnLst/>
                <a:rect l="l" t="t" r="r" b="b"/>
                <a:pathLst>
                  <a:path w="356429" h="2852028">
                    <a:moveTo>
                      <a:pt x="0" y="0"/>
                    </a:moveTo>
                    <a:lnTo>
                      <a:pt x="356429" y="0"/>
                    </a:lnTo>
                    <a:lnTo>
                      <a:pt x="356429" y="2852028"/>
                    </a:lnTo>
                    <a:lnTo>
                      <a:pt x="0" y="2852028"/>
                    </a:lnTo>
                    <a:close/>
                  </a:path>
                </a:pathLst>
              </a:custGeom>
              <a:solidFill>
                <a:srgbClr val="00AD9C"/>
              </a:solidFill>
            </p:spPr>
          </p:sp>
          <p:sp>
            <p:nvSpPr>
              <p:cNvPr id="9" name="TextBox 9"/>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10" name="Group 10"/>
            <p:cNvGrpSpPr/>
            <p:nvPr/>
          </p:nvGrpSpPr>
          <p:grpSpPr>
            <a:xfrm rot="5400000">
              <a:off x="11736915" y="-10786794"/>
              <a:ext cx="4333313" cy="25906899"/>
              <a:chOff x="0" y="-57150"/>
              <a:chExt cx="812800" cy="4859360"/>
            </a:xfrm>
          </p:grpSpPr>
          <p:sp>
            <p:nvSpPr>
              <p:cNvPr id="11" name="Freeform 11"/>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solidFill>
                <a:srgbClr val="00AD9C"/>
              </a:solidFill>
            </p:spPr>
          </p:sp>
          <p:sp>
            <p:nvSpPr>
              <p:cNvPr id="12" name="TextBox 12"/>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13" name="Group 13"/>
            <p:cNvGrpSpPr/>
            <p:nvPr/>
          </p:nvGrpSpPr>
          <p:grpSpPr>
            <a:xfrm rot="5400000">
              <a:off x="11592095" y="3321932"/>
              <a:ext cx="4333313" cy="25906899"/>
              <a:chOff x="0" y="-57150"/>
              <a:chExt cx="812800" cy="4859360"/>
            </a:xfrm>
          </p:grpSpPr>
          <p:sp>
            <p:nvSpPr>
              <p:cNvPr id="14" name="Freeform 14"/>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solidFill>
                <a:srgbClr val="00AD9C"/>
              </a:solidFill>
            </p:spPr>
          </p:sp>
          <p:sp>
            <p:nvSpPr>
              <p:cNvPr id="15" name="TextBox 15"/>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rot="542064">
            <a:off x="756896" y="536471"/>
            <a:ext cx="2436139" cy="2838721"/>
          </a:xfrm>
          <a:prstGeom prst="rect">
            <a:avLst/>
          </a:prstGeom>
        </p:spPr>
      </p:pic>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rot="-10325232" flipV="1">
            <a:off x="606914" y="6940297"/>
            <a:ext cx="2736104" cy="2736104"/>
          </a:xfrm>
          <a:prstGeom prst="rect">
            <a:avLst/>
          </a:prstGeom>
        </p:spPr>
      </p:pic>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a:off x="15119006" y="7150056"/>
            <a:ext cx="2717478" cy="2653247"/>
          </a:xfrm>
          <a:prstGeom prst="rect">
            <a:avLst/>
          </a:prstGeom>
        </p:spPr>
      </p:pic>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734777">
            <a:off x="15770377" y="503404"/>
            <a:ext cx="1637282" cy="2904855"/>
          </a:xfrm>
          <a:prstGeom prst="rect">
            <a:avLst/>
          </a:prstGeom>
        </p:spPr>
      </p:pic>
      <p:grpSp>
        <p:nvGrpSpPr>
          <p:cNvPr id="22" name="Group 22"/>
          <p:cNvGrpSpPr/>
          <p:nvPr/>
        </p:nvGrpSpPr>
        <p:grpSpPr>
          <a:xfrm>
            <a:off x="1860140" y="4039872"/>
            <a:ext cx="229651" cy="229651"/>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24" name="Picture 24"/>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a:off x="558467" y="4269523"/>
            <a:ext cx="238202" cy="236037"/>
          </a:xfrm>
          <a:prstGeom prst="rect">
            <a:avLst/>
          </a:prstGeom>
        </p:spPr>
      </p:pic>
      <p:pic>
        <p:nvPicPr>
          <p:cNvPr id="25" name="Picture 25"/>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rcRect/>
          <a:stretch>
            <a:fillRect/>
          </a:stretch>
        </p:blipFill>
        <p:spPr>
          <a:xfrm rot="-771795">
            <a:off x="717946" y="7310183"/>
            <a:ext cx="433712" cy="411632"/>
          </a:xfrm>
          <a:prstGeom prst="rect">
            <a:avLst/>
          </a:prstGeom>
        </p:spPr>
      </p:pic>
      <p:grpSp>
        <p:nvGrpSpPr>
          <p:cNvPr id="26" name="Group 26"/>
          <p:cNvGrpSpPr>
            <a:grpSpLocks noChangeAspect="1"/>
          </p:cNvGrpSpPr>
          <p:nvPr/>
        </p:nvGrpSpPr>
        <p:grpSpPr>
          <a:xfrm rot="1977585">
            <a:off x="3269116" y="9426276"/>
            <a:ext cx="498419" cy="262574"/>
            <a:chOff x="0" y="0"/>
            <a:chExt cx="1610360" cy="848360"/>
          </a:xfrm>
        </p:grpSpPr>
        <p:sp>
          <p:nvSpPr>
            <p:cNvPr id="27" name="Freeform 27"/>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28" name="Group 28"/>
          <p:cNvGrpSpPr/>
          <p:nvPr/>
        </p:nvGrpSpPr>
        <p:grpSpPr>
          <a:xfrm>
            <a:off x="2030890" y="9258300"/>
            <a:ext cx="229651" cy="229651"/>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0" name="Picture 3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rcRect/>
          <a:stretch>
            <a:fillRect/>
          </a:stretch>
        </p:blipFill>
        <p:spPr>
          <a:xfrm>
            <a:off x="1857760" y="6167686"/>
            <a:ext cx="464062" cy="471782"/>
          </a:xfrm>
          <a:prstGeom prst="rect">
            <a:avLst/>
          </a:prstGeom>
        </p:spPr>
      </p:pic>
      <p:grpSp>
        <p:nvGrpSpPr>
          <p:cNvPr id="31" name="Group 31"/>
          <p:cNvGrpSpPr>
            <a:grpSpLocks noChangeAspect="1"/>
          </p:cNvGrpSpPr>
          <p:nvPr/>
        </p:nvGrpSpPr>
        <p:grpSpPr>
          <a:xfrm rot="-874149">
            <a:off x="1053712" y="5439604"/>
            <a:ext cx="498419" cy="262574"/>
            <a:chOff x="0" y="0"/>
            <a:chExt cx="1610360" cy="848360"/>
          </a:xfrm>
        </p:grpSpPr>
        <p:sp>
          <p:nvSpPr>
            <p:cNvPr id="32" name="Freeform 32"/>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pic>
        <p:nvPicPr>
          <p:cNvPr id="33" name="Picture 33"/>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rcRect/>
          <a:stretch>
            <a:fillRect/>
          </a:stretch>
        </p:blipFill>
        <p:spPr>
          <a:xfrm>
            <a:off x="3850273" y="792809"/>
            <a:ext cx="464062" cy="471782"/>
          </a:xfrm>
          <a:prstGeom prst="rect">
            <a:avLst/>
          </a:prstGeom>
        </p:spPr>
      </p:pic>
      <p:grpSp>
        <p:nvGrpSpPr>
          <p:cNvPr id="34" name="Group 34"/>
          <p:cNvGrpSpPr/>
          <p:nvPr/>
        </p:nvGrpSpPr>
        <p:grpSpPr>
          <a:xfrm rot="-2074858">
            <a:off x="15366099" y="2674126"/>
            <a:ext cx="229651" cy="229651"/>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6" name="Picture 36"/>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rot="-2074858">
            <a:off x="14586618" y="839557"/>
            <a:ext cx="238202" cy="236037"/>
          </a:xfrm>
          <a:prstGeom prst="rect">
            <a:avLst/>
          </a:prstGeom>
        </p:spPr>
      </p:pic>
      <p:pic>
        <p:nvPicPr>
          <p:cNvPr id="37" name="Picture 37"/>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rcRect/>
          <a:stretch>
            <a:fillRect/>
          </a:stretch>
        </p:blipFill>
        <p:spPr>
          <a:xfrm rot="-2846654">
            <a:off x="17042444" y="5898826"/>
            <a:ext cx="433712" cy="411632"/>
          </a:xfrm>
          <a:prstGeom prst="rect">
            <a:avLst/>
          </a:prstGeom>
        </p:spPr>
      </p:pic>
      <p:pic>
        <p:nvPicPr>
          <p:cNvPr id="38" name="Picture 38"/>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rcRect/>
          <a:stretch>
            <a:fillRect/>
          </a:stretch>
        </p:blipFill>
        <p:spPr>
          <a:xfrm rot="-2074858">
            <a:off x="17279532" y="4129890"/>
            <a:ext cx="464062" cy="471782"/>
          </a:xfrm>
          <a:prstGeom prst="rect">
            <a:avLst/>
          </a:prstGeom>
        </p:spPr>
      </p:pic>
      <p:grpSp>
        <p:nvGrpSpPr>
          <p:cNvPr id="39" name="Group 39"/>
          <p:cNvGrpSpPr>
            <a:grpSpLocks noChangeAspect="1"/>
          </p:cNvGrpSpPr>
          <p:nvPr/>
        </p:nvGrpSpPr>
        <p:grpSpPr>
          <a:xfrm rot="-2949008">
            <a:off x="15866380" y="4469518"/>
            <a:ext cx="498419" cy="262574"/>
            <a:chOff x="0" y="0"/>
            <a:chExt cx="1610360" cy="848360"/>
          </a:xfrm>
        </p:grpSpPr>
        <p:sp>
          <p:nvSpPr>
            <p:cNvPr id="40" name="Freeform 40"/>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41" name="Group 41"/>
          <p:cNvGrpSpPr>
            <a:grpSpLocks noChangeAspect="1"/>
          </p:cNvGrpSpPr>
          <p:nvPr/>
        </p:nvGrpSpPr>
        <p:grpSpPr>
          <a:xfrm rot="-2949008">
            <a:off x="14359241" y="9446041"/>
            <a:ext cx="498419" cy="262574"/>
            <a:chOff x="0" y="0"/>
            <a:chExt cx="1610360" cy="848360"/>
          </a:xfrm>
        </p:grpSpPr>
        <p:sp>
          <p:nvSpPr>
            <p:cNvPr id="42" name="Freeform 42"/>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43" name="Group 43"/>
          <p:cNvGrpSpPr/>
          <p:nvPr/>
        </p:nvGrpSpPr>
        <p:grpSpPr>
          <a:xfrm>
            <a:off x="15738452" y="6288751"/>
            <a:ext cx="229651" cy="229651"/>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sp>
        <p:nvSpPr>
          <p:cNvPr id="46" name="TextBox 21"/>
          <p:cNvSpPr txBox="1"/>
          <p:nvPr/>
        </p:nvSpPr>
        <p:spPr>
          <a:xfrm>
            <a:off x="3414473" y="3424332"/>
            <a:ext cx="11447829" cy="3465179"/>
          </a:xfrm>
          <a:prstGeom prst="rect">
            <a:avLst/>
          </a:prstGeom>
        </p:spPr>
        <p:txBody>
          <a:bodyPr wrap="square" lIns="0" tIns="0" rIns="0" bIns="0" rtlCol="0" anchor="ctr">
            <a:spAutoFit/>
          </a:bodyPr>
          <a:lstStyle/>
          <a:p>
            <a:pPr algn="ctr">
              <a:lnSpc>
                <a:spcPct val="150000"/>
              </a:lnSpc>
              <a:spcBef>
                <a:spcPct val="0"/>
              </a:spcBef>
            </a:pPr>
            <a:r>
              <a:rPr lang="en-US" sz="8000" b="1" smtClean="0">
                <a:solidFill>
                  <a:schemeClr val="accent2"/>
                </a:solidFill>
                <a:latin typeface="Arial" panose="020B0604020202020204" pitchFamily="34" charset="0"/>
                <a:cs typeface="Arial" panose="020B0604020202020204" pitchFamily="34" charset="0"/>
              </a:rPr>
              <a:t>BÀI 2. PHẢN ỨNG </a:t>
            </a:r>
          </a:p>
          <a:p>
            <a:pPr algn="ctr">
              <a:lnSpc>
                <a:spcPct val="150000"/>
              </a:lnSpc>
              <a:spcBef>
                <a:spcPct val="0"/>
              </a:spcBef>
            </a:pPr>
            <a:r>
              <a:rPr lang="en-US" sz="8000" b="1" smtClean="0">
                <a:solidFill>
                  <a:schemeClr val="accent2"/>
                </a:solidFill>
                <a:latin typeface="Arial" panose="020B0604020202020204" pitchFamily="34" charset="0"/>
                <a:cs typeface="Arial" panose="020B0604020202020204" pitchFamily="34" charset="0"/>
              </a:rPr>
              <a:t>HOÁ HỌC</a:t>
            </a:r>
            <a:endParaRPr lang="en-US" sz="8000"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9181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5C7E"/>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sp>
        <p:nvSpPr>
          <p:cNvPr id="47" name="TextBox 46">
            <a:extLst>
              <a:ext uri="{FF2B5EF4-FFF2-40B4-BE49-F238E27FC236}">
                <a16:creationId xmlns:a16="http://schemas.microsoft.com/office/drawing/2014/main" id="{E19B1F1F-6136-4AD1-8FAA-8BF99A8856B5}"/>
              </a:ext>
            </a:extLst>
          </p:cNvPr>
          <p:cNvSpPr txBox="1"/>
          <p:nvPr/>
        </p:nvSpPr>
        <p:spPr>
          <a:xfrm>
            <a:off x="378213" y="1028700"/>
            <a:ext cx="17531574" cy="1046440"/>
          </a:xfrm>
          <a:prstGeom prst="rect">
            <a:avLst/>
          </a:prstGeom>
          <a:noFill/>
        </p:spPr>
        <p:txBody>
          <a:bodyPr wrap="square" rtlCol="0">
            <a:spAutoFit/>
          </a:bodyPr>
          <a:lstStyle/>
          <a:p>
            <a:pPr algn="ctr"/>
            <a:r>
              <a:rPr lang="en-US" sz="6200" b="1" smtClean="0">
                <a:solidFill>
                  <a:schemeClr val="accent5">
                    <a:lumMod val="75000"/>
                  </a:schemeClr>
                </a:solidFill>
                <a:latin typeface="Arial" panose="020B0604020202020204" pitchFamily="34" charset="0"/>
                <a:cs typeface="Arial" panose="020B0604020202020204" pitchFamily="34" charset="0"/>
              </a:rPr>
              <a:t>NỘI DUNG BÀI HỌC</a:t>
            </a:r>
            <a:endParaRPr lang="en-US" sz="6200" dirty="0">
              <a:solidFill>
                <a:schemeClr val="accent5">
                  <a:lumMod val="75000"/>
                </a:schemeClr>
              </a:solidFill>
              <a:latin typeface="Arial" panose="020B0604020202020204" pitchFamily="34" charset="0"/>
              <a:cs typeface="Arial" panose="020B0604020202020204" pitchFamily="34" charset="0"/>
            </a:endParaRPr>
          </a:p>
        </p:txBody>
      </p:sp>
      <p:pic>
        <p:nvPicPr>
          <p:cNvPr id="12"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a:off x="16383000" y="7825920"/>
            <a:ext cx="2227377" cy="2663168"/>
          </a:xfrm>
          <a:prstGeom prst="rect">
            <a:avLst/>
          </a:prstGeom>
        </p:spPr>
      </p:pic>
      <p:pic>
        <p:nvPicPr>
          <p:cNvPr id="14"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762000" y="-819466"/>
            <a:ext cx="2963744" cy="2893691"/>
          </a:xfrm>
          <a:prstGeom prst="rect">
            <a:avLst/>
          </a:prstGeom>
        </p:spPr>
      </p:pic>
      <p:pic>
        <p:nvPicPr>
          <p:cNvPr id="15" name="Picture 2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1103996">
            <a:off x="16665850" y="76868"/>
            <a:ext cx="1550106" cy="2750188"/>
          </a:xfrm>
          <a:prstGeom prst="rect">
            <a:avLst/>
          </a:prstGeom>
        </p:spPr>
      </p:pic>
      <p:grpSp>
        <p:nvGrpSpPr>
          <p:cNvPr id="61" name="Group 21"/>
          <p:cNvGrpSpPr/>
          <p:nvPr/>
        </p:nvGrpSpPr>
        <p:grpSpPr>
          <a:xfrm>
            <a:off x="1626094" y="9184738"/>
            <a:ext cx="229651" cy="229651"/>
            <a:chOff x="0" y="0"/>
            <a:chExt cx="6350000" cy="6350000"/>
          </a:xfrm>
        </p:grpSpPr>
        <p:sp>
          <p:nvSpPr>
            <p:cNvPr id="6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63" name="Picture 25"/>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a:off x="689032" y="9576727"/>
            <a:ext cx="464062" cy="471782"/>
          </a:xfrm>
          <a:prstGeom prst="rect">
            <a:avLst/>
          </a:prstGeom>
        </p:spPr>
      </p:pic>
      <p:grpSp>
        <p:nvGrpSpPr>
          <p:cNvPr id="64" name="Group 26"/>
          <p:cNvGrpSpPr>
            <a:grpSpLocks noChangeAspect="1"/>
          </p:cNvGrpSpPr>
          <p:nvPr/>
        </p:nvGrpSpPr>
        <p:grpSpPr>
          <a:xfrm rot="-874149">
            <a:off x="230315" y="8872586"/>
            <a:ext cx="498419" cy="262574"/>
            <a:chOff x="0" y="0"/>
            <a:chExt cx="1610360" cy="848360"/>
          </a:xfrm>
        </p:grpSpPr>
        <p:sp>
          <p:nvSpPr>
            <p:cNvPr id="65" name="Freeform 27"/>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pic>
        <p:nvPicPr>
          <p:cNvPr id="66" name="Picture 33"/>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xmlns="" r:embed="rId21"/>
              </a:ext>
            </a:extLst>
          </a:blip>
          <a:srcRect/>
          <a:stretch>
            <a:fillRect/>
          </a:stretch>
        </p:blipFill>
        <p:spPr>
          <a:xfrm rot="-771795">
            <a:off x="696039" y="8151007"/>
            <a:ext cx="433712" cy="411632"/>
          </a:xfrm>
          <a:prstGeom prst="rect">
            <a:avLst/>
          </a:prstGeom>
        </p:spPr>
      </p:pic>
      <p:grpSp>
        <p:nvGrpSpPr>
          <p:cNvPr id="33" name="Group 32"/>
          <p:cNvGrpSpPr/>
          <p:nvPr/>
        </p:nvGrpSpPr>
        <p:grpSpPr>
          <a:xfrm>
            <a:off x="2897876" y="2978706"/>
            <a:ext cx="12300948" cy="1389778"/>
            <a:chOff x="2839237" y="2606202"/>
            <a:chExt cx="12300948" cy="1389778"/>
          </a:xfrm>
        </p:grpSpPr>
        <p:sp>
          <p:nvSpPr>
            <p:cNvPr id="34" name="Google Shape;530;p46"/>
            <p:cNvSpPr/>
            <p:nvPr/>
          </p:nvSpPr>
          <p:spPr>
            <a:xfrm>
              <a:off x="2839237" y="2606202"/>
              <a:ext cx="1421978" cy="1389778"/>
            </a:xfrm>
            <a:custGeom>
              <a:avLst/>
              <a:gdLst/>
              <a:ahLst/>
              <a:cxnLst/>
              <a:rect l="l" t="t" r="r" b="b"/>
              <a:pathLst>
                <a:path w="13852" h="13539" extrusionOk="0">
                  <a:moveTo>
                    <a:pt x="6804" y="1"/>
                  </a:moveTo>
                  <a:cubicBezTo>
                    <a:pt x="6711" y="1"/>
                    <a:pt x="6619" y="1"/>
                    <a:pt x="6526" y="2"/>
                  </a:cubicBezTo>
                  <a:cubicBezTo>
                    <a:pt x="5168" y="14"/>
                    <a:pt x="3797" y="168"/>
                    <a:pt x="2439" y="168"/>
                  </a:cubicBezTo>
                  <a:cubicBezTo>
                    <a:pt x="2313" y="168"/>
                    <a:pt x="2186" y="167"/>
                    <a:pt x="2060" y="164"/>
                  </a:cubicBezTo>
                  <a:cubicBezTo>
                    <a:pt x="2032" y="163"/>
                    <a:pt x="2005" y="163"/>
                    <a:pt x="1977" y="163"/>
                  </a:cubicBezTo>
                  <a:cubicBezTo>
                    <a:pt x="1531" y="163"/>
                    <a:pt x="1041" y="249"/>
                    <a:pt x="734" y="597"/>
                  </a:cubicBezTo>
                  <a:cubicBezTo>
                    <a:pt x="338" y="1049"/>
                    <a:pt x="407" y="1829"/>
                    <a:pt x="351" y="2391"/>
                  </a:cubicBezTo>
                  <a:cubicBezTo>
                    <a:pt x="199" y="3909"/>
                    <a:pt x="80" y="5430"/>
                    <a:pt x="34" y="6956"/>
                  </a:cubicBezTo>
                  <a:cubicBezTo>
                    <a:pt x="0" y="8044"/>
                    <a:pt x="8" y="9140"/>
                    <a:pt x="175" y="10217"/>
                  </a:cubicBezTo>
                  <a:cubicBezTo>
                    <a:pt x="307" y="11063"/>
                    <a:pt x="510" y="12323"/>
                    <a:pt x="1269" y="12867"/>
                  </a:cubicBezTo>
                  <a:cubicBezTo>
                    <a:pt x="1834" y="13272"/>
                    <a:pt x="2570" y="13317"/>
                    <a:pt x="3263" y="13346"/>
                  </a:cubicBezTo>
                  <a:cubicBezTo>
                    <a:pt x="4522" y="13399"/>
                    <a:pt x="5760" y="13539"/>
                    <a:pt x="7024" y="13539"/>
                  </a:cubicBezTo>
                  <a:cubicBezTo>
                    <a:pt x="7090" y="13539"/>
                    <a:pt x="7157" y="13538"/>
                    <a:pt x="7223" y="13537"/>
                  </a:cubicBezTo>
                  <a:cubicBezTo>
                    <a:pt x="8592" y="13520"/>
                    <a:pt x="9960" y="13425"/>
                    <a:pt x="11322" y="13283"/>
                  </a:cubicBezTo>
                  <a:cubicBezTo>
                    <a:pt x="12252" y="13186"/>
                    <a:pt x="13013" y="12553"/>
                    <a:pt x="13344" y="11689"/>
                  </a:cubicBezTo>
                  <a:cubicBezTo>
                    <a:pt x="13533" y="11198"/>
                    <a:pt x="13600" y="10669"/>
                    <a:pt x="13647" y="10143"/>
                  </a:cubicBezTo>
                  <a:cubicBezTo>
                    <a:pt x="13651" y="10095"/>
                    <a:pt x="13655" y="10047"/>
                    <a:pt x="13658" y="10000"/>
                  </a:cubicBezTo>
                  <a:cubicBezTo>
                    <a:pt x="13851" y="7634"/>
                    <a:pt x="13819" y="5244"/>
                    <a:pt x="13553" y="2884"/>
                  </a:cubicBezTo>
                  <a:cubicBezTo>
                    <a:pt x="13505" y="2456"/>
                    <a:pt x="13473" y="2010"/>
                    <a:pt x="13382" y="1588"/>
                  </a:cubicBezTo>
                  <a:cubicBezTo>
                    <a:pt x="13327" y="1330"/>
                    <a:pt x="13281" y="816"/>
                    <a:pt x="13124" y="613"/>
                  </a:cubicBezTo>
                  <a:cubicBezTo>
                    <a:pt x="12821" y="223"/>
                    <a:pt x="12261" y="177"/>
                    <a:pt x="11768" y="164"/>
                  </a:cubicBezTo>
                  <a:cubicBezTo>
                    <a:pt x="10111" y="113"/>
                    <a:pt x="8463" y="1"/>
                    <a:pt x="6804" y="1"/>
                  </a:cubicBezTo>
                  <a:close/>
                </a:path>
              </a:pathLst>
            </a:custGeom>
            <a:solidFill>
              <a:schemeClr val="accent5">
                <a:lumMod val="75000"/>
              </a:schemeClr>
            </a:solidFill>
            <a:ln>
              <a:noFill/>
            </a:ln>
            <a:effectLst>
              <a:outerShdw blurRad="200025" dist="19050" dir="5400000" algn="bl" rotWithShape="0">
                <a:srgbClr val="000000">
                  <a:alpha val="10000"/>
                </a:srgbClr>
              </a:outerShdw>
            </a:effectLst>
          </p:spPr>
          <p:txBody>
            <a:bodyPr spcFirstLastPara="1" wrap="square" lIns="182850" tIns="182850" rIns="182850" bIns="182850" anchor="ctr" anchorCtr="0">
              <a:noAutofit/>
            </a:bodyPr>
            <a:lstStyle/>
            <a:p>
              <a:pPr algn="ctr"/>
              <a:r>
                <a:rPr lang="en-US" sz="5000" b="1">
                  <a:solidFill>
                    <a:schemeClr val="bg1"/>
                  </a:solidFill>
                  <a:latin typeface="Arial" panose="020B0604020202020204" pitchFamily="34" charset="0"/>
                  <a:ea typeface="Comfortaa"/>
                  <a:cs typeface="Arial" panose="020B0604020202020204" pitchFamily="34" charset="0"/>
                  <a:sym typeface="Comfortaa"/>
                </a:rPr>
                <a:t>I</a:t>
              </a:r>
              <a:endParaRPr sz="5000" b="1">
                <a:solidFill>
                  <a:schemeClr val="bg1"/>
                </a:solidFill>
                <a:latin typeface="Arial" panose="020B0604020202020204" pitchFamily="34" charset="0"/>
                <a:ea typeface="Comfortaa"/>
                <a:cs typeface="Arial" panose="020B0604020202020204" pitchFamily="34" charset="0"/>
                <a:sym typeface="Comfortaa"/>
              </a:endParaRPr>
            </a:p>
          </p:txBody>
        </p:sp>
        <p:sp>
          <p:nvSpPr>
            <p:cNvPr id="35" name="TextBox 34">
              <a:extLst>
                <a:ext uri="{FF2B5EF4-FFF2-40B4-BE49-F238E27FC236}">
                  <a16:creationId xmlns:a16="http://schemas.microsoft.com/office/drawing/2014/main" id="{E32211D1-43FC-B605-740A-737F995BDB4A}"/>
                </a:ext>
              </a:extLst>
            </p:cNvPr>
            <p:cNvSpPr txBox="1"/>
            <p:nvPr/>
          </p:nvSpPr>
          <p:spPr>
            <a:xfrm>
              <a:off x="4552766" y="2911367"/>
              <a:ext cx="10587419" cy="830997"/>
            </a:xfrm>
            <a:prstGeom prst="rect">
              <a:avLst/>
            </a:prstGeom>
            <a:noFill/>
          </p:spPr>
          <p:txBody>
            <a:bodyPr wrap="square">
              <a:spAutoFit/>
            </a:bodyPr>
            <a:lstStyle/>
            <a:p>
              <a:pPr algn="just"/>
              <a:r>
                <a:rPr lang="fr-FR" sz="4800" b="1" smtClean="0">
                  <a:latin typeface="Arial" panose="020B0604020202020204" pitchFamily="34" charset="0"/>
                  <a:ea typeface="Calibri" panose="020F0502020204030204" pitchFamily="34" charset="0"/>
                  <a:cs typeface="Arial" panose="020B0604020202020204" pitchFamily="34" charset="0"/>
                </a:rPr>
                <a:t>Biến đổi vật lí và biến đổi hoá học</a:t>
              </a:r>
              <a:endParaRPr lang="en-US" sz="4800" b="1" dirty="0">
                <a:latin typeface="Arial" panose="020B0604020202020204" pitchFamily="34" charset="0"/>
                <a:cs typeface="Arial" panose="020B0604020202020204" pitchFamily="34" charset="0"/>
              </a:endParaRPr>
            </a:p>
          </p:txBody>
        </p:sp>
      </p:grpSp>
      <p:grpSp>
        <p:nvGrpSpPr>
          <p:cNvPr id="36" name="Group 35"/>
          <p:cNvGrpSpPr/>
          <p:nvPr/>
        </p:nvGrpSpPr>
        <p:grpSpPr>
          <a:xfrm>
            <a:off x="2895600" y="5217524"/>
            <a:ext cx="7424147" cy="1389778"/>
            <a:chOff x="2839237" y="2606202"/>
            <a:chExt cx="7424147" cy="1389778"/>
          </a:xfrm>
        </p:grpSpPr>
        <p:sp>
          <p:nvSpPr>
            <p:cNvPr id="37" name="Google Shape;530;p46"/>
            <p:cNvSpPr/>
            <p:nvPr/>
          </p:nvSpPr>
          <p:spPr>
            <a:xfrm>
              <a:off x="2839237" y="2606202"/>
              <a:ext cx="1421978" cy="1389778"/>
            </a:xfrm>
            <a:custGeom>
              <a:avLst/>
              <a:gdLst/>
              <a:ahLst/>
              <a:cxnLst/>
              <a:rect l="l" t="t" r="r" b="b"/>
              <a:pathLst>
                <a:path w="13852" h="13539" extrusionOk="0">
                  <a:moveTo>
                    <a:pt x="6804" y="1"/>
                  </a:moveTo>
                  <a:cubicBezTo>
                    <a:pt x="6711" y="1"/>
                    <a:pt x="6619" y="1"/>
                    <a:pt x="6526" y="2"/>
                  </a:cubicBezTo>
                  <a:cubicBezTo>
                    <a:pt x="5168" y="14"/>
                    <a:pt x="3797" y="168"/>
                    <a:pt x="2439" y="168"/>
                  </a:cubicBezTo>
                  <a:cubicBezTo>
                    <a:pt x="2313" y="168"/>
                    <a:pt x="2186" y="167"/>
                    <a:pt x="2060" y="164"/>
                  </a:cubicBezTo>
                  <a:cubicBezTo>
                    <a:pt x="2032" y="163"/>
                    <a:pt x="2005" y="163"/>
                    <a:pt x="1977" y="163"/>
                  </a:cubicBezTo>
                  <a:cubicBezTo>
                    <a:pt x="1531" y="163"/>
                    <a:pt x="1041" y="249"/>
                    <a:pt x="734" y="597"/>
                  </a:cubicBezTo>
                  <a:cubicBezTo>
                    <a:pt x="338" y="1049"/>
                    <a:pt x="407" y="1829"/>
                    <a:pt x="351" y="2391"/>
                  </a:cubicBezTo>
                  <a:cubicBezTo>
                    <a:pt x="199" y="3909"/>
                    <a:pt x="80" y="5430"/>
                    <a:pt x="34" y="6956"/>
                  </a:cubicBezTo>
                  <a:cubicBezTo>
                    <a:pt x="0" y="8044"/>
                    <a:pt x="8" y="9140"/>
                    <a:pt x="175" y="10217"/>
                  </a:cubicBezTo>
                  <a:cubicBezTo>
                    <a:pt x="307" y="11063"/>
                    <a:pt x="510" y="12323"/>
                    <a:pt x="1269" y="12867"/>
                  </a:cubicBezTo>
                  <a:cubicBezTo>
                    <a:pt x="1834" y="13272"/>
                    <a:pt x="2570" y="13317"/>
                    <a:pt x="3263" y="13346"/>
                  </a:cubicBezTo>
                  <a:cubicBezTo>
                    <a:pt x="4522" y="13399"/>
                    <a:pt x="5760" y="13539"/>
                    <a:pt x="7024" y="13539"/>
                  </a:cubicBezTo>
                  <a:cubicBezTo>
                    <a:pt x="7090" y="13539"/>
                    <a:pt x="7157" y="13538"/>
                    <a:pt x="7223" y="13537"/>
                  </a:cubicBezTo>
                  <a:cubicBezTo>
                    <a:pt x="8592" y="13520"/>
                    <a:pt x="9960" y="13425"/>
                    <a:pt x="11322" y="13283"/>
                  </a:cubicBezTo>
                  <a:cubicBezTo>
                    <a:pt x="12252" y="13186"/>
                    <a:pt x="13013" y="12553"/>
                    <a:pt x="13344" y="11689"/>
                  </a:cubicBezTo>
                  <a:cubicBezTo>
                    <a:pt x="13533" y="11198"/>
                    <a:pt x="13600" y="10669"/>
                    <a:pt x="13647" y="10143"/>
                  </a:cubicBezTo>
                  <a:cubicBezTo>
                    <a:pt x="13651" y="10095"/>
                    <a:pt x="13655" y="10047"/>
                    <a:pt x="13658" y="10000"/>
                  </a:cubicBezTo>
                  <a:cubicBezTo>
                    <a:pt x="13851" y="7634"/>
                    <a:pt x="13819" y="5244"/>
                    <a:pt x="13553" y="2884"/>
                  </a:cubicBezTo>
                  <a:cubicBezTo>
                    <a:pt x="13505" y="2456"/>
                    <a:pt x="13473" y="2010"/>
                    <a:pt x="13382" y="1588"/>
                  </a:cubicBezTo>
                  <a:cubicBezTo>
                    <a:pt x="13327" y="1330"/>
                    <a:pt x="13281" y="816"/>
                    <a:pt x="13124" y="613"/>
                  </a:cubicBezTo>
                  <a:cubicBezTo>
                    <a:pt x="12821" y="223"/>
                    <a:pt x="12261" y="177"/>
                    <a:pt x="11768" y="164"/>
                  </a:cubicBezTo>
                  <a:cubicBezTo>
                    <a:pt x="10111" y="113"/>
                    <a:pt x="8463" y="1"/>
                    <a:pt x="6804" y="1"/>
                  </a:cubicBezTo>
                  <a:close/>
                </a:path>
              </a:pathLst>
            </a:custGeom>
            <a:solidFill>
              <a:schemeClr val="accent5">
                <a:lumMod val="75000"/>
              </a:schemeClr>
            </a:solidFill>
            <a:ln>
              <a:noFill/>
            </a:ln>
            <a:effectLst>
              <a:outerShdw blurRad="200025" dist="19050" dir="5400000" algn="bl" rotWithShape="0">
                <a:srgbClr val="000000">
                  <a:alpha val="10000"/>
                </a:srgbClr>
              </a:outerShdw>
            </a:effectLst>
          </p:spPr>
          <p:txBody>
            <a:bodyPr spcFirstLastPara="1" wrap="square" lIns="182850" tIns="182850" rIns="182850" bIns="182850" anchor="ctr" anchorCtr="0">
              <a:noAutofit/>
            </a:bodyPr>
            <a:lstStyle/>
            <a:p>
              <a:pPr algn="ctr"/>
              <a:r>
                <a:rPr lang="en-US" sz="5000" b="1" smtClean="0">
                  <a:solidFill>
                    <a:schemeClr val="bg1"/>
                  </a:solidFill>
                  <a:latin typeface="Arial" panose="020B0604020202020204" pitchFamily="34" charset="0"/>
                  <a:ea typeface="Comfortaa"/>
                  <a:cs typeface="Arial" panose="020B0604020202020204" pitchFamily="34" charset="0"/>
                  <a:sym typeface="Comfortaa"/>
                </a:rPr>
                <a:t>II</a:t>
              </a:r>
              <a:endParaRPr sz="5000" b="1">
                <a:solidFill>
                  <a:schemeClr val="bg1"/>
                </a:solidFill>
                <a:latin typeface="Arial" panose="020B0604020202020204" pitchFamily="34" charset="0"/>
                <a:ea typeface="Comfortaa"/>
                <a:cs typeface="Arial" panose="020B0604020202020204" pitchFamily="34" charset="0"/>
                <a:sym typeface="Comfortaa"/>
              </a:endParaRPr>
            </a:p>
          </p:txBody>
        </p:sp>
        <p:sp>
          <p:nvSpPr>
            <p:cNvPr id="38" name="TextBox 37">
              <a:extLst>
                <a:ext uri="{FF2B5EF4-FFF2-40B4-BE49-F238E27FC236}">
                  <a16:creationId xmlns:a16="http://schemas.microsoft.com/office/drawing/2014/main" id="{E32211D1-43FC-B605-740A-737F995BDB4A}"/>
                </a:ext>
              </a:extLst>
            </p:cNvPr>
            <p:cNvSpPr txBox="1"/>
            <p:nvPr/>
          </p:nvSpPr>
          <p:spPr>
            <a:xfrm>
              <a:off x="4555042" y="2885592"/>
              <a:ext cx="5708342" cy="830997"/>
            </a:xfrm>
            <a:prstGeom prst="rect">
              <a:avLst/>
            </a:prstGeom>
            <a:noFill/>
          </p:spPr>
          <p:txBody>
            <a:bodyPr wrap="square">
              <a:spAutoFit/>
            </a:bodyPr>
            <a:lstStyle/>
            <a:p>
              <a:pPr algn="just"/>
              <a:r>
                <a:rPr lang="fr-FR" sz="4800" b="1" smtClean="0">
                  <a:latin typeface="Arial" panose="020B0604020202020204" pitchFamily="34" charset="0"/>
                  <a:cs typeface="Arial" panose="020B0604020202020204" pitchFamily="34" charset="0"/>
                </a:rPr>
                <a:t>Phản ứng hoá học</a:t>
              </a:r>
              <a:endParaRPr lang="en-US" sz="4800">
                <a:latin typeface="Arial" panose="020B0604020202020204" pitchFamily="34" charset="0"/>
                <a:cs typeface="Arial" panose="020B0604020202020204" pitchFamily="34" charset="0"/>
              </a:endParaRPr>
            </a:p>
          </p:txBody>
        </p:sp>
      </p:grpSp>
      <p:grpSp>
        <p:nvGrpSpPr>
          <p:cNvPr id="39" name="Group 38"/>
          <p:cNvGrpSpPr/>
          <p:nvPr/>
        </p:nvGrpSpPr>
        <p:grpSpPr>
          <a:xfrm>
            <a:off x="2895600" y="7456342"/>
            <a:ext cx="12303224" cy="1389778"/>
            <a:chOff x="2839237" y="2606202"/>
            <a:chExt cx="12303224" cy="1389778"/>
          </a:xfrm>
        </p:grpSpPr>
        <p:sp>
          <p:nvSpPr>
            <p:cNvPr id="40" name="Google Shape;530;p46"/>
            <p:cNvSpPr/>
            <p:nvPr/>
          </p:nvSpPr>
          <p:spPr>
            <a:xfrm>
              <a:off x="2839237" y="2606202"/>
              <a:ext cx="1421978" cy="1389778"/>
            </a:xfrm>
            <a:custGeom>
              <a:avLst/>
              <a:gdLst/>
              <a:ahLst/>
              <a:cxnLst/>
              <a:rect l="l" t="t" r="r" b="b"/>
              <a:pathLst>
                <a:path w="13852" h="13539" extrusionOk="0">
                  <a:moveTo>
                    <a:pt x="6804" y="1"/>
                  </a:moveTo>
                  <a:cubicBezTo>
                    <a:pt x="6711" y="1"/>
                    <a:pt x="6619" y="1"/>
                    <a:pt x="6526" y="2"/>
                  </a:cubicBezTo>
                  <a:cubicBezTo>
                    <a:pt x="5168" y="14"/>
                    <a:pt x="3797" y="168"/>
                    <a:pt x="2439" y="168"/>
                  </a:cubicBezTo>
                  <a:cubicBezTo>
                    <a:pt x="2313" y="168"/>
                    <a:pt x="2186" y="167"/>
                    <a:pt x="2060" y="164"/>
                  </a:cubicBezTo>
                  <a:cubicBezTo>
                    <a:pt x="2032" y="163"/>
                    <a:pt x="2005" y="163"/>
                    <a:pt x="1977" y="163"/>
                  </a:cubicBezTo>
                  <a:cubicBezTo>
                    <a:pt x="1531" y="163"/>
                    <a:pt x="1041" y="249"/>
                    <a:pt x="734" y="597"/>
                  </a:cubicBezTo>
                  <a:cubicBezTo>
                    <a:pt x="338" y="1049"/>
                    <a:pt x="407" y="1829"/>
                    <a:pt x="351" y="2391"/>
                  </a:cubicBezTo>
                  <a:cubicBezTo>
                    <a:pt x="199" y="3909"/>
                    <a:pt x="80" y="5430"/>
                    <a:pt x="34" y="6956"/>
                  </a:cubicBezTo>
                  <a:cubicBezTo>
                    <a:pt x="0" y="8044"/>
                    <a:pt x="8" y="9140"/>
                    <a:pt x="175" y="10217"/>
                  </a:cubicBezTo>
                  <a:cubicBezTo>
                    <a:pt x="307" y="11063"/>
                    <a:pt x="510" y="12323"/>
                    <a:pt x="1269" y="12867"/>
                  </a:cubicBezTo>
                  <a:cubicBezTo>
                    <a:pt x="1834" y="13272"/>
                    <a:pt x="2570" y="13317"/>
                    <a:pt x="3263" y="13346"/>
                  </a:cubicBezTo>
                  <a:cubicBezTo>
                    <a:pt x="4522" y="13399"/>
                    <a:pt x="5760" y="13539"/>
                    <a:pt x="7024" y="13539"/>
                  </a:cubicBezTo>
                  <a:cubicBezTo>
                    <a:pt x="7090" y="13539"/>
                    <a:pt x="7157" y="13538"/>
                    <a:pt x="7223" y="13537"/>
                  </a:cubicBezTo>
                  <a:cubicBezTo>
                    <a:pt x="8592" y="13520"/>
                    <a:pt x="9960" y="13425"/>
                    <a:pt x="11322" y="13283"/>
                  </a:cubicBezTo>
                  <a:cubicBezTo>
                    <a:pt x="12252" y="13186"/>
                    <a:pt x="13013" y="12553"/>
                    <a:pt x="13344" y="11689"/>
                  </a:cubicBezTo>
                  <a:cubicBezTo>
                    <a:pt x="13533" y="11198"/>
                    <a:pt x="13600" y="10669"/>
                    <a:pt x="13647" y="10143"/>
                  </a:cubicBezTo>
                  <a:cubicBezTo>
                    <a:pt x="13651" y="10095"/>
                    <a:pt x="13655" y="10047"/>
                    <a:pt x="13658" y="10000"/>
                  </a:cubicBezTo>
                  <a:cubicBezTo>
                    <a:pt x="13851" y="7634"/>
                    <a:pt x="13819" y="5244"/>
                    <a:pt x="13553" y="2884"/>
                  </a:cubicBezTo>
                  <a:cubicBezTo>
                    <a:pt x="13505" y="2456"/>
                    <a:pt x="13473" y="2010"/>
                    <a:pt x="13382" y="1588"/>
                  </a:cubicBezTo>
                  <a:cubicBezTo>
                    <a:pt x="13327" y="1330"/>
                    <a:pt x="13281" y="816"/>
                    <a:pt x="13124" y="613"/>
                  </a:cubicBezTo>
                  <a:cubicBezTo>
                    <a:pt x="12821" y="223"/>
                    <a:pt x="12261" y="177"/>
                    <a:pt x="11768" y="164"/>
                  </a:cubicBezTo>
                  <a:cubicBezTo>
                    <a:pt x="10111" y="113"/>
                    <a:pt x="8463" y="1"/>
                    <a:pt x="6804" y="1"/>
                  </a:cubicBezTo>
                  <a:close/>
                </a:path>
              </a:pathLst>
            </a:custGeom>
            <a:solidFill>
              <a:schemeClr val="accent5">
                <a:lumMod val="75000"/>
              </a:schemeClr>
            </a:solidFill>
            <a:ln>
              <a:noFill/>
            </a:ln>
            <a:effectLst>
              <a:outerShdw blurRad="200025" dist="19050" dir="5400000" algn="bl" rotWithShape="0">
                <a:srgbClr val="000000">
                  <a:alpha val="10000"/>
                </a:srgbClr>
              </a:outerShdw>
            </a:effectLst>
          </p:spPr>
          <p:txBody>
            <a:bodyPr spcFirstLastPara="1" wrap="square" lIns="182850" tIns="182850" rIns="182850" bIns="182850" anchor="ctr" anchorCtr="0">
              <a:noAutofit/>
            </a:bodyPr>
            <a:lstStyle/>
            <a:p>
              <a:pPr algn="ctr"/>
              <a:r>
                <a:rPr lang="en-US" sz="5000" b="1" smtClean="0">
                  <a:solidFill>
                    <a:schemeClr val="bg1"/>
                  </a:solidFill>
                  <a:latin typeface="Arial" panose="020B0604020202020204" pitchFamily="34" charset="0"/>
                  <a:ea typeface="Comfortaa"/>
                  <a:cs typeface="Arial" panose="020B0604020202020204" pitchFamily="34" charset="0"/>
                  <a:sym typeface="Comfortaa"/>
                </a:rPr>
                <a:t>III</a:t>
              </a:r>
              <a:endParaRPr sz="5000" b="1">
                <a:solidFill>
                  <a:schemeClr val="bg1"/>
                </a:solidFill>
                <a:latin typeface="Arial" panose="020B0604020202020204" pitchFamily="34" charset="0"/>
                <a:ea typeface="Comfortaa"/>
                <a:cs typeface="Arial" panose="020B0604020202020204" pitchFamily="34" charset="0"/>
                <a:sym typeface="Comfortaa"/>
              </a:endParaRPr>
            </a:p>
          </p:txBody>
        </p:sp>
        <p:sp>
          <p:nvSpPr>
            <p:cNvPr id="41" name="TextBox 40">
              <a:extLst>
                <a:ext uri="{FF2B5EF4-FFF2-40B4-BE49-F238E27FC236}">
                  <a16:creationId xmlns:a16="http://schemas.microsoft.com/office/drawing/2014/main" id="{E32211D1-43FC-B605-740A-737F995BDB4A}"/>
                </a:ext>
              </a:extLst>
            </p:cNvPr>
            <p:cNvSpPr txBox="1"/>
            <p:nvPr/>
          </p:nvSpPr>
          <p:spPr>
            <a:xfrm>
              <a:off x="4555043" y="2931759"/>
              <a:ext cx="10587418" cy="830997"/>
            </a:xfrm>
            <a:prstGeom prst="rect">
              <a:avLst/>
            </a:prstGeom>
            <a:noFill/>
          </p:spPr>
          <p:txBody>
            <a:bodyPr wrap="square">
              <a:spAutoFit/>
            </a:bodyPr>
            <a:lstStyle/>
            <a:p>
              <a:pPr algn="just"/>
              <a:r>
                <a:rPr lang="fr-FR" sz="4800" b="1" smtClean="0">
                  <a:latin typeface="Arial" panose="020B0604020202020204" pitchFamily="34" charset="0"/>
                  <a:cs typeface="Arial" panose="020B0604020202020204" pitchFamily="34" charset="0"/>
                </a:rPr>
                <a:t>Năng lượng của phản ứng hoá học</a:t>
              </a:r>
              <a:endParaRPr lang="en-US" sz="48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358931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anim calcmode="lin" valueType="num">
                                      <p:cBhvr>
                                        <p:cTn id="13" dur="500" fill="hold"/>
                                        <p:tgtEl>
                                          <p:spTgt spid="33"/>
                                        </p:tgtEl>
                                        <p:attrNameLst>
                                          <p:attrName>ppt_x</p:attrName>
                                        </p:attrNameLst>
                                      </p:cBhvr>
                                      <p:tavLst>
                                        <p:tav tm="0">
                                          <p:val>
                                            <p:strVal val="#ppt_x"/>
                                          </p:val>
                                        </p:tav>
                                        <p:tav tm="100000">
                                          <p:val>
                                            <p:strVal val="#ppt_x"/>
                                          </p:val>
                                        </p:tav>
                                      </p:tavLst>
                                    </p:anim>
                                    <p:anim calcmode="lin" valueType="num">
                                      <p:cBhvr>
                                        <p:cTn id="14" dur="500" fill="hold"/>
                                        <p:tgtEl>
                                          <p:spTgt spid="3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anim calcmode="lin" valueType="num">
                                      <p:cBhvr>
                                        <p:cTn id="19" dur="500" fill="hold"/>
                                        <p:tgtEl>
                                          <p:spTgt spid="36"/>
                                        </p:tgtEl>
                                        <p:attrNameLst>
                                          <p:attrName>ppt_x</p:attrName>
                                        </p:attrNameLst>
                                      </p:cBhvr>
                                      <p:tavLst>
                                        <p:tav tm="0">
                                          <p:val>
                                            <p:strVal val="#ppt_x"/>
                                          </p:val>
                                        </p:tav>
                                        <p:tav tm="100000">
                                          <p:val>
                                            <p:strVal val="#ppt_x"/>
                                          </p:val>
                                        </p:tav>
                                      </p:tavLst>
                                    </p:anim>
                                    <p:anim calcmode="lin" valueType="num">
                                      <p:cBhvr>
                                        <p:cTn id="20" dur="500" fill="hold"/>
                                        <p:tgtEl>
                                          <p:spTgt spid="36"/>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3"/>
            <a:ext cx="20086371" cy="12006725"/>
            <a:chOff x="0" y="1"/>
            <a:chExt cx="26781829" cy="16008968"/>
          </a:xfrm>
          <a:solidFill>
            <a:srgbClr val="FFA288"/>
          </a:solidFill>
        </p:grpSpPr>
        <p:sp>
          <p:nvSpPr>
            <p:cNvPr id="5" name="Freeform 5"/>
            <p:cNvSpPr/>
            <p:nvPr/>
          </p:nvSpPr>
          <p:spPr>
            <a:xfrm>
              <a:off x="0"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8" name="Freeform 8"/>
            <p:cNvSpPr/>
            <p:nvPr/>
          </p:nvSpPr>
          <p:spPr>
            <a:xfrm>
              <a:off x="24881585"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11" name="Freeform 11"/>
            <p:cNvSpPr/>
            <p:nvPr/>
          </p:nvSpPr>
          <p:spPr>
            <a:xfrm rot="5400000">
              <a:off x="12801106" y="-11850984"/>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sp>
          <p:nvSpPr>
            <p:cNvPr id="14" name="Freeform 14"/>
            <p:cNvSpPr/>
            <p:nvPr/>
          </p:nvSpPr>
          <p:spPr>
            <a:xfrm rot="5400000">
              <a:off x="12656286" y="2257740"/>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gr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a:fillRect/>
          </a:stretch>
        </p:blipFill>
        <p:spPr>
          <a:xfrm rot="771677">
            <a:off x="13389293" y="5297170"/>
            <a:ext cx="4445598" cy="6318033"/>
          </a:xfrm>
          <a:prstGeom prst="rect">
            <a:avLst/>
          </a:prstGeom>
        </p:spPr>
      </p:pic>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rot="-873501">
            <a:off x="11928939" y="428795"/>
            <a:ext cx="1911167" cy="3166089"/>
          </a:xfrm>
          <a:prstGeom prst="rect">
            <a:avLst/>
          </a:prstGeom>
        </p:spPr>
      </p:pic>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a:stretch>
            <a:fillRect/>
          </a:stretch>
        </p:blipFill>
        <p:spPr>
          <a:xfrm rot="-6816188">
            <a:off x="14692549" y="757774"/>
            <a:ext cx="3656175" cy="3543166"/>
          </a:xfrm>
          <a:prstGeom prst="rect">
            <a:avLst/>
          </a:prstGeom>
        </p:spPr>
      </p:pic>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a:stretch>
            <a:fillRect/>
          </a:stretch>
        </p:blipFill>
        <p:spPr>
          <a:xfrm rot="776812">
            <a:off x="11654327" y="4757458"/>
            <a:ext cx="1403466" cy="2756808"/>
          </a:xfrm>
          <a:prstGeom prst="rect">
            <a:avLst/>
          </a:prstGeom>
        </p:spPr>
      </p:pic>
      <p:grpSp>
        <p:nvGrpSpPr>
          <p:cNvPr id="20" name="Group 20"/>
          <p:cNvGrpSpPr/>
          <p:nvPr/>
        </p:nvGrpSpPr>
        <p:grpSpPr>
          <a:xfrm>
            <a:off x="17144474" y="913874"/>
            <a:ext cx="229651" cy="229651"/>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22" name="Picture 22"/>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a:stretch>
            <a:fillRect/>
          </a:stretch>
        </p:blipFill>
        <p:spPr>
          <a:xfrm>
            <a:off x="11561697" y="1893821"/>
            <a:ext cx="238202" cy="236037"/>
          </a:xfrm>
          <a:prstGeom prst="rect">
            <a:avLst/>
          </a:prstGeom>
        </p:spPr>
      </p:pic>
      <p:pic>
        <p:nvPicPr>
          <p:cNvPr id="23" name="Picture 23"/>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rcRect/>
          <a:stretch>
            <a:fillRect/>
          </a:stretch>
        </p:blipFill>
        <p:spPr>
          <a:xfrm rot="-771795">
            <a:off x="17483208" y="9501083"/>
            <a:ext cx="433712" cy="411632"/>
          </a:xfrm>
          <a:prstGeom prst="rect">
            <a:avLst/>
          </a:prstGeom>
        </p:spPr>
      </p:pic>
      <p:pic>
        <p:nvPicPr>
          <p:cNvPr id="24" name="Picture 24"/>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rcRect/>
          <a:stretch>
            <a:fillRect/>
          </a:stretch>
        </p:blipFill>
        <p:spPr>
          <a:xfrm>
            <a:off x="14407372" y="4274705"/>
            <a:ext cx="464062" cy="471782"/>
          </a:xfrm>
          <a:prstGeom prst="rect">
            <a:avLst/>
          </a:prstGeom>
        </p:spPr>
      </p:pic>
      <p:grpSp>
        <p:nvGrpSpPr>
          <p:cNvPr id="25" name="Group 25"/>
          <p:cNvGrpSpPr>
            <a:grpSpLocks noChangeAspect="1"/>
          </p:cNvGrpSpPr>
          <p:nvPr/>
        </p:nvGrpSpPr>
        <p:grpSpPr>
          <a:xfrm rot="-874149">
            <a:off x="13641867" y="5520507"/>
            <a:ext cx="498419" cy="262574"/>
            <a:chOff x="0" y="0"/>
            <a:chExt cx="1610360" cy="848360"/>
          </a:xfrm>
        </p:grpSpPr>
        <p:sp>
          <p:nvSpPr>
            <p:cNvPr id="26" name="Freeform 26"/>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27" name="Group 27"/>
          <p:cNvGrpSpPr/>
          <p:nvPr/>
        </p:nvGrpSpPr>
        <p:grpSpPr>
          <a:xfrm>
            <a:off x="17144474" y="4746486"/>
            <a:ext cx="229651" cy="229651"/>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29" name="Picture 29"/>
          <p:cNvPicPr>
            <a:picLocks noChangeAspect="1"/>
          </p:cNvPicPr>
          <p:nvPr/>
        </p:nvPicPr>
        <p:blipFill>
          <a:blip r:embed="rId17">
            <a:extLst>
              <a:ext uri="{28A0092B-C50C-407E-A947-70E740481C1C}">
                <a14:useLocalDpi xmlns:a14="http://schemas.microsoft.com/office/drawing/2010/main" val="0"/>
              </a:ext>
              <a:ext uri="{96DAC541-7B7A-43D3-8B79-37D633B846F1}">
                <asvg:svgBlip xmlns="" xmlns:asvg="http://schemas.microsoft.com/office/drawing/2016/SVG/main" r:embed="rId18"/>
              </a:ext>
            </a:extLst>
          </a:blip>
          <a:srcRect/>
          <a:stretch>
            <a:fillRect/>
          </a:stretch>
        </p:blipFill>
        <p:spPr>
          <a:xfrm>
            <a:off x="12657002" y="9299018"/>
            <a:ext cx="455040" cy="407881"/>
          </a:xfrm>
          <a:prstGeom prst="rect">
            <a:avLst/>
          </a:prstGeom>
        </p:spPr>
      </p:pic>
      <p:pic>
        <p:nvPicPr>
          <p:cNvPr id="30" name="Picture 30"/>
          <p:cNvPicPr>
            <a:picLocks noChangeAspect="1"/>
          </p:cNvPicPr>
          <p:nvPr/>
        </p:nvPicPr>
        <p:blipFill>
          <a:blip r:embed="rId19">
            <a:extLst>
              <a:ext uri="{28A0092B-C50C-407E-A947-70E740481C1C}">
                <a14:useLocalDpi xmlns:a14="http://schemas.microsoft.com/office/drawing/2010/main" val="0"/>
              </a:ext>
              <a:ext uri="{96DAC541-7B7A-43D3-8B79-37D633B846F1}">
                <asvg:svgBlip xmlns="" xmlns:asvg="http://schemas.microsoft.com/office/drawing/2016/SVG/main" r:embed="rId20"/>
              </a:ext>
            </a:extLst>
          </a:blip>
          <a:srcRect/>
          <a:stretch>
            <a:fillRect/>
          </a:stretch>
        </p:blipFill>
        <p:spPr>
          <a:xfrm>
            <a:off x="13891077" y="741038"/>
            <a:ext cx="568596" cy="509669"/>
          </a:xfrm>
          <a:prstGeom prst="rect">
            <a:avLst/>
          </a:prstGeom>
        </p:spPr>
      </p:pic>
      <p:grpSp>
        <p:nvGrpSpPr>
          <p:cNvPr id="31" name="Group 31"/>
          <p:cNvGrpSpPr>
            <a:grpSpLocks noChangeAspect="1"/>
          </p:cNvGrpSpPr>
          <p:nvPr/>
        </p:nvGrpSpPr>
        <p:grpSpPr>
          <a:xfrm rot="-9583335">
            <a:off x="11985075" y="8218500"/>
            <a:ext cx="498419" cy="262574"/>
            <a:chOff x="0" y="0"/>
            <a:chExt cx="1610360" cy="848360"/>
          </a:xfrm>
        </p:grpSpPr>
        <p:sp>
          <p:nvSpPr>
            <p:cNvPr id="32" name="Freeform 32"/>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35" name="Group 34"/>
          <p:cNvGrpSpPr/>
          <p:nvPr/>
        </p:nvGrpSpPr>
        <p:grpSpPr>
          <a:xfrm>
            <a:off x="1371328" y="2052464"/>
            <a:ext cx="9082576" cy="6182071"/>
            <a:chOff x="1346439" y="2464345"/>
            <a:chExt cx="9082576" cy="6182071"/>
          </a:xfrm>
          <a:solidFill>
            <a:schemeClr val="bg1"/>
          </a:solidFill>
        </p:grpSpPr>
        <p:grpSp>
          <p:nvGrpSpPr>
            <p:cNvPr id="36" name="Group 35"/>
            <p:cNvGrpSpPr/>
            <p:nvPr/>
          </p:nvGrpSpPr>
          <p:grpSpPr>
            <a:xfrm>
              <a:off x="1346439" y="3160782"/>
              <a:ext cx="9082576" cy="5485634"/>
              <a:chOff x="10303296" y="2718585"/>
              <a:chExt cx="9082576" cy="5485634"/>
            </a:xfrm>
            <a:grpFill/>
          </p:grpSpPr>
          <p:sp>
            <p:nvSpPr>
              <p:cNvPr id="40" name="Freeform 3"/>
              <p:cNvSpPr/>
              <p:nvPr/>
            </p:nvSpPr>
            <p:spPr>
              <a:xfrm>
                <a:off x="10303296" y="2718585"/>
                <a:ext cx="9082576" cy="5485634"/>
              </a:xfrm>
              <a:custGeom>
                <a:avLst/>
                <a:gdLst/>
                <a:ahLst/>
                <a:cxnLst/>
                <a:rect l="l" t="t" r="r" b="b"/>
                <a:pathLst>
                  <a:path w="4274726" h="2167467">
                    <a:moveTo>
                      <a:pt x="20034" y="0"/>
                    </a:moveTo>
                    <a:lnTo>
                      <a:pt x="4254692" y="0"/>
                    </a:lnTo>
                    <a:cubicBezTo>
                      <a:pt x="4265756" y="0"/>
                      <a:pt x="4274726" y="8969"/>
                      <a:pt x="4274726" y="20034"/>
                    </a:cubicBezTo>
                    <a:lnTo>
                      <a:pt x="4274726" y="2147433"/>
                    </a:lnTo>
                    <a:cubicBezTo>
                      <a:pt x="4274726" y="2158497"/>
                      <a:pt x="4265756" y="2167467"/>
                      <a:pt x="4254692" y="2167467"/>
                    </a:cubicBezTo>
                    <a:lnTo>
                      <a:pt x="20034" y="2167467"/>
                    </a:lnTo>
                    <a:cubicBezTo>
                      <a:pt x="14721" y="2167467"/>
                      <a:pt x="9625" y="2165356"/>
                      <a:pt x="5868" y="2161599"/>
                    </a:cubicBezTo>
                    <a:cubicBezTo>
                      <a:pt x="2111" y="2157842"/>
                      <a:pt x="0" y="2152746"/>
                      <a:pt x="0" y="2147433"/>
                    </a:cubicBezTo>
                    <a:lnTo>
                      <a:pt x="0" y="20034"/>
                    </a:lnTo>
                    <a:cubicBezTo>
                      <a:pt x="0" y="8969"/>
                      <a:pt x="8969" y="0"/>
                      <a:pt x="20034" y="0"/>
                    </a:cubicBezTo>
                    <a:close/>
                  </a:path>
                </a:pathLst>
              </a:custGeom>
              <a:solidFill>
                <a:schemeClr val="accent5">
                  <a:lumMod val="20000"/>
                  <a:lumOff val="80000"/>
                </a:schemeClr>
              </a:solidFill>
              <a:ln>
                <a:noFill/>
              </a:ln>
              <a:effectLst>
                <a:outerShdw blurRad="50800" dist="38100" dir="2700000" algn="tl" rotWithShape="0">
                  <a:prstClr val="black">
                    <a:alpha val="40000"/>
                  </a:prstClr>
                </a:outerShdw>
              </a:effectLst>
            </p:spPr>
          </p:sp>
          <p:sp>
            <p:nvSpPr>
              <p:cNvPr id="39" name="TextBox 38">
                <a:extLst>
                  <a:ext uri="{FF2B5EF4-FFF2-40B4-BE49-F238E27FC236}">
                    <a16:creationId xmlns:a16="http://schemas.microsoft.com/office/drawing/2014/main" id="{997DC516-ED6E-49D9-702D-658F0B32E7A9}"/>
                  </a:ext>
                </a:extLst>
              </p:cNvPr>
              <p:cNvSpPr txBox="1"/>
              <p:nvPr/>
            </p:nvSpPr>
            <p:spPr>
              <a:xfrm>
                <a:off x="10561857" y="4227860"/>
                <a:ext cx="8650506" cy="3124381"/>
              </a:xfrm>
              <a:prstGeom prst="rect">
                <a:avLst/>
              </a:prstGeom>
              <a:noFill/>
            </p:spPr>
            <p:txBody>
              <a:bodyPr wrap="square" anchor="ctr">
                <a:spAutoFit/>
              </a:bodyPr>
              <a:lstStyle/>
              <a:p>
                <a:pPr lvl="0" algn="ctr">
                  <a:lnSpc>
                    <a:spcPct val="150000"/>
                  </a:lnSpc>
                </a:pPr>
                <a:r>
                  <a:rPr lang="en-US" sz="7000" b="1" smtClean="0">
                    <a:latin typeface="Arial" panose="020B0604020202020204" pitchFamily="34" charset="0"/>
                    <a:ea typeface="Arial" panose="020B0604020202020204" pitchFamily="34" charset="0"/>
                    <a:cs typeface="Arial" panose="020B0604020202020204" pitchFamily="34" charset="0"/>
                  </a:rPr>
                  <a:t>I. Biến đổi vật lí và biến đổi hoá học</a:t>
                </a:r>
                <a:endParaRPr lang="vi-VN" sz="7000" b="1" dirty="0">
                  <a:ea typeface="Arial" panose="020B0604020202020204" pitchFamily="34" charset="0"/>
                  <a:cs typeface="Arial" panose="020B0604020202020204" pitchFamily="34" charset="0"/>
                </a:endParaRPr>
              </a:p>
            </p:txBody>
          </p:sp>
        </p:grpSp>
        <p:pic>
          <p:nvPicPr>
            <p:cNvPr id="37" name="Picture 18"/>
            <p:cNvPicPr>
              <a:picLocks noChangeAspect="1"/>
            </p:cNvPicPr>
            <p:nvPr/>
          </p:nvPicPr>
          <p:blipFill>
            <a:blip r:embed="rId21"/>
            <a:srcRect/>
            <a:stretch>
              <a:fillRect/>
            </a:stretch>
          </p:blipFill>
          <p:spPr>
            <a:xfrm>
              <a:off x="5142514" y="2464345"/>
              <a:ext cx="1575478" cy="1698628"/>
            </a:xfrm>
            <a:prstGeom prst="rect">
              <a:avLst/>
            </a:prstGeom>
            <a:noFill/>
          </p:spPr>
        </p:pic>
      </p:grpSp>
    </p:spTree>
    <p:extLst>
      <p:ext uri="{BB962C8B-B14F-4D97-AF65-F5344CB8AC3E}">
        <p14:creationId xmlns:p14="http://schemas.microsoft.com/office/powerpoint/2010/main" val="3928002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4" y="464202"/>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pic>
        <p:nvPicPr>
          <p:cNvPr id="27" name="Picture 22"/>
          <p:cNvPicPr>
            <a:picLocks noChangeAspect="1"/>
          </p:cNvPicPr>
          <p:nvPr/>
        </p:nvPicPr>
        <p:blipFill>
          <a:blip r:embed="rId2"/>
          <a:srcRect/>
          <a:stretch>
            <a:fillRect/>
          </a:stretch>
        </p:blipFill>
        <p:spPr>
          <a:xfrm flipH="1">
            <a:off x="15463296" y="190500"/>
            <a:ext cx="2607115" cy="2043326"/>
          </a:xfrm>
          <a:prstGeom prst="rect">
            <a:avLst/>
          </a:prstGeom>
        </p:spPr>
      </p:pic>
      <p:pic>
        <p:nvPicPr>
          <p:cNvPr id="29" name="Picture 20"/>
          <p:cNvPicPr>
            <a:picLocks noChangeAspect="1"/>
          </p:cNvPicPr>
          <p:nvPr/>
        </p:nvPicPr>
        <p:blipFill>
          <a:blip r:embed="rId3"/>
          <a:srcRect/>
          <a:stretch>
            <a:fillRect/>
          </a:stretch>
        </p:blipFill>
        <p:spPr>
          <a:xfrm>
            <a:off x="-373336" y="8420100"/>
            <a:ext cx="1793052" cy="2086966"/>
          </a:xfrm>
          <a:prstGeom prst="rect">
            <a:avLst/>
          </a:prstGeom>
        </p:spPr>
      </p:pic>
      <p:grpSp>
        <p:nvGrpSpPr>
          <p:cNvPr id="4" name="Group 3"/>
          <p:cNvGrpSpPr/>
          <p:nvPr/>
        </p:nvGrpSpPr>
        <p:grpSpPr>
          <a:xfrm>
            <a:off x="835413" y="695570"/>
            <a:ext cx="8537187" cy="1552330"/>
            <a:chOff x="1143000" y="800100"/>
            <a:chExt cx="8537187" cy="1552330"/>
          </a:xfrm>
        </p:grpSpPr>
        <p:sp>
          <p:nvSpPr>
            <p:cNvPr id="47" name="TextBox 46">
              <a:extLst>
                <a:ext uri="{FF2B5EF4-FFF2-40B4-BE49-F238E27FC236}">
                  <a16:creationId xmlns:a16="http://schemas.microsoft.com/office/drawing/2014/main" id="{E19B1F1F-6136-4AD1-8FAA-8BF99A8856B5}"/>
                </a:ext>
              </a:extLst>
            </p:cNvPr>
            <p:cNvSpPr txBox="1"/>
            <p:nvPr/>
          </p:nvSpPr>
          <p:spPr>
            <a:xfrm>
              <a:off x="2667000" y="1103910"/>
              <a:ext cx="7013187" cy="938719"/>
            </a:xfrm>
            <a:prstGeom prst="rect">
              <a:avLst/>
            </a:prstGeom>
            <a:noFill/>
          </p:spPr>
          <p:txBody>
            <a:bodyPr wrap="square" rtlCol="0">
              <a:spAutoFit/>
            </a:bodyPr>
            <a:lstStyle/>
            <a:p>
              <a:pPr algn="ctr"/>
              <a:r>
                <a:rPr lang="en-US" sz="5500" b="1" smtClean="0">
                  <a:solidFill>
                    <a:schemeClr val="accent6">
                      <a:lumMod val="50000"/>
                    </a:schemeClr>
                  </a:solidFill>
                  <a:latin typeface="Arial" panose="020B0604020202020204" pitchFamily="34" charset="0"/>
                  <a:cs typeface="Arial" panose="020B0604020202020204" pitchFamily="34" charset="0"/>
                </a:rPr>
                <a:t>HOẠT ĐỘNG NHÓM</a:t>
              </a:r>
              <a:endParaRPr lang="en-US" sz="5500" dirty="0">
                <a:solidFill>
                  <a:schemeClr val="accent6">
                    <a:lumMod val="50000"/>
                  </a:schemeClr>
                </a:solidFill>
                <a:latin typeface="Arial" panose="020B0604020202020204" pitchFamily="34" charset="0"/>
                <a:cs typeface="Arial" panose="020B0604020202020204" pitchFamily="34" charset="0"/>
              </a:endParaRPr>
            </a:p>
          </p:txBody>
        </p:sp>
        <p:pic>
          <p:nvPicPr>
            <p:cNvPr id="13" name="Picture 3"/>
            <p:cNvPicPr>
              <a:picLocks noChangeAspect="1"/>
            </p:cNvPicPr>
            <p:nvPr/>
          </p:nvPicPr>
          <p:blipFill>
            <a:blip r:embed="rId4"/>
            <a:srcRect/>
            <a:stretch>
              <a:fillRect/>
            </a:stretch>
          </p:blipFill>
          <p:spPr>
            <a:xfrm>
              <a:off x="1143000" y="800100"/>
              <a:ext cx="1399684" cy="1552330"/>
            </a:xfrm>
            <a:prstGeom prst="rect">
              <a:avLst/>
            </a:prstGeom>
          </p:spPr>
        </p:pic>
      </p:grpSp>
      <p:pic>
        <p:nvPicPr>
          <p:cNvPr id="5" name="Picture 4"/>
          <p:cNvPicPr>
            <a:picLocks noChangeAspect="1"/>
          </p:cNvPicPr>
          <p:nvPr/>
        </p:nvPicPr>
        <p:blipFill>
          <a:blip r:embed="rId5"/>
          <a:stretch>
            <a:fillRect/>
          </a:stretch>
        </p:blipFill>
        <p:spPr>
          <a:xfrm>
            <a:off x="1070030" y="4928831"/>
            <a:ext cx="6524625" cy="3857625"/>
          </a:xfrm>
          <a:prstGeom prst="rect">
            <a:avLst/>
          </a:prstGeom>
          <a:effectLst>
            <a:outerShdw blurRad="50800" dist="38100" dir="2700000" algn="tl" rotWithShape="0">
              <a:prstClr val="black">
                <a:alpha val="40000"/>
              </a:prstClr>
            </a:outerShdw>
          </a:effectLst>
        </p:spPr>
      </p:pic>
      <p:sp>
        <p:nvSpPr>
          <p:cNvPr id="6" name="Rectangle 5"/>
          <p:cNvSpPr/>
          <p:nvPr/>
        </p:nvSpPr>
        <p:spPr>
          <a:xfrm>
            <a:off x="3428995" y="2314474"/>
            <a:ext cx="11430000" cy="1651671"/>
          </a:xfrm>
          <a:prstGeom prst="rect">
            <a:avLst/>
          </a:prstGeom>
        </p:spPr>
        <p:txBody>
          <a:bodyPr wrap="square">
            <a:spAutoFit/>
          </a:bodyPr>
          <a:lstStyle/>
          <a:p>
            <a:pPr algn="ctr">
              <a:lnSpc>
                <a:spcPct val="150000"/>
              </a:lnSpc>
            </a:pPr>
            <a:r>
              <a:rPr lang="en-US" sz="3600" b="1" smtClean="0">
                <a:solidFill>
                  <a:srgbClr val="FF0000"/>
                </a:solidFill>
                <a:latin typeface="Arial" panose="020B0604020202020204" pitchFamily="34" charset="0"/>
                <a:ea typeface="Calibri" panose="020F0502020204030204" pitchFamily="34" charset="0"/>
                <a:cs typeface="Arial" panose="020B0604020202020204" pitchFamily="34" charset="0"/>
              </a:rPr>
              <a:t>Thực hành làm </a:t>
            </a:r>
            <a:r>
              <a:rPr lang="en-US" sz="3600" b="1">
                <a:solidFill>
                  <a:srgbClr val="FF0000"/>
                </a:solidFill>
                <a:latin typeface="Arial" panose="020B0604020202020204" pitchFamily="34" charset="0"/>
                <a:ea typeface="Calibri" panose="020F0502020204030204" pitchFamily="34" charset="0"/>
                <a:cs typeface="Arial" panose="020B0604020202020204" pitchFamily="34" charset="0"/>
              </a:rPr>
              <a:t>thí nghiệm về biến đổi vật </a:t>
            </a:r>
            <a:r>
              <a:rPr lang="en-US" sz="3600" b="1" smtClean="0">
                <a:solidFill>
                  <a:srgbClr val="FF0000"/>
                </a:solidFill>
                <a:latin typeface="Arial" panose="020B0604020202020204" pitchFamily="34" charset="0"/>
                <a:ea typeface="Calibri" panose="020F0502020204030204" pitchFamily="34" charset="0"/>
                <a:cs typeface="Arial" panose="020B0604020202020204" pitchFamily="34" charset="0"/>
              </a:rPr>
              <a:t>lí, quan sát hiện tượng và trả lời câu hỏi </a:t>
            </a:r>
            <a:endParaRPr lang="en-US" sz="3600" b="1">
              <a:solidFill>
                <a:srgbClr val="FF0000"/>
              </a:solidFill>
              <a:latin typeface="Arial" panose="020B0604020202020204" pitchFamily="34" charset="0"/>
              <a:cs typeface="Arial" panose="020B0604020202020204" pitchFamily="34" charset="0"/>
            </a:endParaRPr>
          </a:p>
        </p:txBody>
      </p:sp>
      <p:sp>
        <p:nvSpPr>
          <p:cNvPr id="7" name="Rectangle 6"/>
          <p:cNvSpPr/>
          <p:nvPr/>
        </p:nvSpPr>
        <p:spPr>
          <a:xfrm>
            <a:off x="8034251" y="4456986"/>
            <a:ext cx="9275309" cy="4801314"/>
          </a:xfrm>
          <a:prstGeom prst="rect">
            <a:avLst/>
          </a:prstGeom>
        </p:spPr>
        <p:txBody>
          <a:bodyPr wrap="square">
            <a:spAutoFit/>
          </a:bodyPr>
          <a:lstStyle/>
          <a:p>
            <a:pPr marL="571500" lvl="0" indent="-571500" algn="just">
              <a:lnSpc>
                <a:spcPct val="150000"/>
              </a:lnSpc>
              <a:spcAft>
                <a:spcPts val="0"/>
              </a:spcAft>
              <a:buFont typeface="Wingdings" panose="05000000000000000000" pitchFamily="2" charset="2"/>
              <a:buChar char="§"/>
            </a:pPr>
            <a:r>
              <a:rPr lang="en-US" sz="3400">
                <a:latin typeface="Arial" panose="020B0604020202020204" pitchFamily="34" charset="0"/>
                <a:ea typeface="Calibri" panose="020F0502020204030204" pitchFamily="34" charset="0"/>
                <a:cs typeface="Arial" panose="020B0604020202020204" pitchFamily="34" charset="0"/>
              </a:rPr>
              <a:t>Xác định </a:t>
            </a:r>
            <a:r>
              <a:rPr lang="en-US" sz="3400" smtClean="0">
                <a:latin typeface="Arial" panose="020B0604020202020204" pitchFamily="34" charset="0"/>
                <a:ea typeface="Calibri" panose="020F0502020204030204" pitchFamily="34" charset="0"/>
                <a:cs typeface="Arial" panose="020B0604020202020204" pitchFamily="34" charset="0"/>
              </a:rPr>
              <a:t>giá </a:t>
            </a:r>
            <a:r>
              <a:rPr lang="en-US" sz="3400">
                <a:latin typeface="Arial" panose="020B0604020202020204" pitchFamily="34" charset="0"/>
                <a:ea typeface="Calibri" panose="020F0502020204030204" pitchFamily="34" charset="0"/>
                <a:cs typeface="Arial" panose="020B0604020202020204" pitchFamily="34" charset="0"/>
              </a:rPr>
              <a:t>trị nhiệt độ tương ứng với các bước thí nghiệm mô tả </a:t>
            </a:r>
            <a:r>
              <a:rPr lang="en-US" sz="3400" smtClean="0">
                <a:latin typeface="Arial" panose="020B0604020202020204" pitchFamily="34" charset="0"/>
                <a:ea typeface="Calibri" panose="020F0502020204030204" pitchFamily="34" charset="0"/>
                <a:cs typeface="Arial" panose="020B0604020202020204" pitchFamily="34" charset="0"/>
              </a:rPr>
              <a:t>trong hình </a:t>
            </a:r>
            <a:r>
              <a:rPr lang="en-US" sz="3400">
                <a:latin typeface="Arial" panose="020B0604020202020204" pitchFamily="34" charset="0"/>
                <a:ea typeface="Calibri" panose="020F0502020204030204" pitchFamily="34" charset="0"/>
                <a:cs typeface="Arial" panose="020B0604020202020204" pitchFamily="34" charset="0"/>
              </a:rPr>
              <a:t>2.1.</a:t>
            </a:r>
          </a:p>
          <a:p>
            <a:pPr marL="571500" lvl="0" indent="-571500" algn="just">
              <a:lnSpc>
                <a:spcPct val="150000"/>
              </a:lnSpc>
              <a:spcAft>
                <a:spcPts val="0"/>
              </a:spcAft>
              <a:buFont typeface="Wingdings" panose="05000000000000000000" pitchFamily="2" charset="2"/>
              <a:buChar char="§"/>
            </a:pPr>
            <a:r>
              <a:rPr lang="en-US" sz="3400">
                <a:latin typeface="Arial" panose="020B0604020202020204" pitchFamily="34" charset="0"/>
                <a:ea typeface="Calibri" panose="020F0502020204030204" pitchFamily="34" charset="0"/>
                <a:cs typeface="Arial" panose="020B0604020202020204" pitchFamily="34" charset="0"/>
              </a:rPr>
              <a:t>Ở quá trình ngược lại, hơi nước ngưng tụ thành nước lỏng, nước lỏng đông đặc thành nước đá. Vậy trong quá trình chuyển thể, nước có biến đổi thành chất khác không?</a:t>
            </a:r>
          </a:p>
        </p:txBody>
      </p:sp>
    </p:spTree>
    <p:extLst>
      <p:ext uri="{BB962C8B-B14F-4D97-AF65-F5344CB8AC3E}">
        <p14:creationId xmlns:p14="http://schemas.microsoft.com/office/powerpoint/2010/main" val="1237953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25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750"/>
                            </p:stCondLst>
                            <p:childTnLst>
                              <p:par>
                                <p:cTn id="20" presetID="14" presetClass="entr" presetSubtype="10" fill="hold" nodeType="after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2" dur="500"/>
                                        <p:tgtEl>
                                          <p:spTgt spid="7">
                                            <p:txEl>
                                              <p:pRg st="0" end="0"/>
                                            </p:txEl>
                                          </p:spTgt>
                                        </p:tgtEl>
                                      </p:cBhvr>
                                    </p:animEffect>
                                  </p:childTnLst>
                                </p:cTn>
                              </p:par>
                            </p:childTnLst>
                          </p:cTn>
                        </p:par>
                        <p:par>
                          <p:cTn id="23" fill="hold">
                            <p:stCondLst>
                              <p:cond delay="1250"/>
                            </p:stCondLst>
                            <p:childTnLst>
                              <p:par>
                                <p:cTn id="24" presetID="14" presetClass="entr" presetSubtype="10" fill="hold" nodeType="after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4" y="464202"/>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pic>
        <p:nvPicPr>
          <p:cNvPr id="27" name="Picture 22"/>
          <p:cNvPicPr>
            <a:picLocks noChangeAspect="1"/>
          </p:cNvPicPr>
          <p:nvPr/>
        </p:nvPicPr>
        <p:blipFill>
          <a:blip r:embed="rId2"/>
          <a:srcRect/>
          <a:stretch>
            <a:fillRect/>
          </a:stretch>
        </p:blipFill>
        <p:spPr>
          <a:xfrm flipH="1">
            <a:off x="15463296" y="190500"/>
            <a:ext cx="2607115" cy="2043326"/>
          </a:xfrm>
          <a:prstGeom prst="rect">
            <a:avLst/>
          </a:prstGeom>
        </p:spPr>
      </p:pic>
      <p:pic>
        <p:nvPicPr>
          <p:cNvPr id="29" name="Picture 20"/>
          <p:cNvPicPr>
            <a:picLocks noChangeAspect="1"/>
          </p:cNvPicPr>
          <p:nvPr/>
        </p:nvPicPr>
        <p:blipFill>
          <a:blip r:embed="rId3"/>
          <a:srcRect/>
          <a:stretch>
            <a:fillRect/>
          </a:stretch>
        </p:blipFill>
        <p:spPr>
          <a:xfrm>
            <a:off x="-373336" y="8420100"/>
            <a:ext cx="1793052" cy="2086966"/>
          </a:xfrm>
          <a:prstGeom prst="rect">
            <a:avLst/>
          </a:prstGeom>
        </p:spPr>
      </p:pic>
      <p:pic>
        <p:nvPicPr>
          <p:cNvPr id="11" name="Picture 10"/>
          <p:cNvPicPr>
            <a:picLocks noChangeAspect="1"/>
          </p:cNvPicPr>
          <p:nvPr/>
        </p:nvPicPr>
        <p:blipFill>
          <a:blip r:embed="rId4"/>
          <a:stretch>
            <a:fillRect/>
          </a:stretch>
        </p:blipFill>
        <p:spPr>
          <a:xfrm>
            <a:off x="5881682" y="1104900"/>
            <a:ext cx="6524625" cy="3857625"/>
          </a:xfrm>
          <a:prstGeom prst="rect">
            <a:avLst/>
          </a:prstGeom>
          <a:effectLst>
            <a:outerShdw blurRad="50800" dist="38100" dir="2700000" algn="tl" rotWithShape="0">
              <a:prstClr val="black">
                <a:alpha val="40000"/>
              </a:prstClr>
            </a:outerShdw>
          </a:effectLst>
        </p:spPr>
      </p:pic>
      <p:sp>
        <p:nvSpPr>
          <p:cNvPr id="12" name="Rounded Rectangle 11"/>
          <p:cNvSpPr/>
          <p:nvPr/>
        </p:nvSpPr>
        <p:spPr>
          <a:xfrm>
            <a:off x="1419716" y="6057899"/>
            <a:ext cx="7179566" cy="3124199"/>
          </a:xfrm>
          <a:prstGeom prst="roundRect">
            <a:avLst/>
          </a:prstGeom>
          <a:solidFill>
            <a:schemeClr val="bg1"/>
          </a:solidFill>
          <a:ln>
            <a:solidFill>
              <a:schemeClr val="accent4"/>
            </a:solidFill>
            <a:prstDash val="solid"/>
          </a:ln>
          <a:effectLst/>
        </p:spPr>
        <p:style>
          <a:lnRef idx="3">
            <a:schemeClr val="lt1"/>
          </a:lnRef>
          <a:fillRef idx="1">
            <a:schemeClr val="accent2"/>
          </a:fillRef>
          <a:effectRef idx="1">
            <a:schemeClr val="accent2"/>
          </a:effectRef>
          <a:fontRef idx="minor">
            <a:schemeClr val="lt1"/>
          </a:fontRef>
        </p:style>
        <p:txBody>
          <a:bodyPr rtlCol="0" anchor="ctr"/>
          <a:lstStyle/>
          <a:p>
            <a:pPr lvl="0" algn="just">
              <a:lnSpc>
                <a:spcPct val="150000"/>
              </a:lnSpc>
            </a:pPr>
            <a:r>
              <a:rPr lang="fr-FR" sz="3600">
                <a:solidFill>
                  <a:schemeClr val="tx1"/>
                </a:solidFill>
                <a:latin typeface="Arial" panose="020B0604020202020204" pitchFamily="34" charset="0"/>
                <a:cs typeface="Arial" panose="020B0604020202020204" pitchFamily="34" charset="0"/>
              </a:rPr>
              <a:t>Giá trị nhiệt độ ở Hình 2.1a là 0</a:t>
            </a:r>
            <a:r>
              <a:rPr lang="fr-FR" sz="3600" baseline="30000">
                <a:solidFill>
                  <a:schemeClr val="tx1"/>
                </a:solidFill>
                <a:latin typeface="Arial" panose="020B0604020202020204" pitchFamily="34" charset="0"/>
                <a:cs typeface="Arial" panose="020B0604020202020204" pitchFamily="34" charset="0"/>
              </a:rPr>
              <a:t>o</a:t>
            </a:r>
            <a:r>
              <a:rPr lang="fr-FR" sz="3600">
                <a:solidFill>
                  <a:schemeClr val="tx1"/>
                </a:solidFill>
                <a:latin typeface="Arial" panose="020B0604020202020204" pitchFamily="34" charset="0"/>
                <a:cs typeface="Arial" panose="020B0604020202020204" pitchFamily="34" charset="0"/>
              </a:rPr>
              <a:t>C, 2.1b bằng nhiệt độ phòng (</a:t>
            </a:r>
            <a:r>
              <a:rPr lang="fr-FR" sz="3600" smtClean="0">
                <a:solidFill>
                  <a:schemeClr val="tx1"/>
                </a:solidFill>
                <a:latin typeface="Arial" panose="020B0604020202020204" pitchFamily="34" charset="0"/>
                <a:cs typeface="Arial" panose="020B0604020202020204" pitchFamily="34" charset="0"/>
              </a:rPr>
              <a:t>25</a:t>
            </a:r>
            <a:r>
              <a:rPr lang="fr-FR" sz="3600" baseline="30000" smtClean="0">
                <a:solidFill>
                  <a:schemeClr val="tx1"/>
                </a:solidFill>
                <a:latin typeface="Arial" panose="020B0604020202020204" pitchFamily="34" charset="0"/>
                <a:cs typeface="Arial" panose="020B0604020202020204" pitchFamily="34" charset="0"/>
              </a:rPr>
              <a:t>o</a:t>
            </a:r>
            <a:r>
              <a:rPr lang="fr-FR" sz="3600" smtClean="0">
                <a:solidFill>
                  <a:schemeClr val="tx1"/>
                </a:solidFill>
                <a:latin typeface="Arial" panose="020B0604020202020204" pitchFamily="34" charset="0"/>
                <a:cs typeface="Arial" panose="020B0604020202020204" pitchFamily="34" charset="0"/>
              </a:rPr>
              <a:t>C) và </a:t>
            </a:r>
            <a:r>
              <a:rPr lang="fr-FR" sz="3600">
                <a:solidFill>
                  <a:schemeClr val="tx1"/>
                </a:solidFill>
                <a:latin typeface="Arial" panose="020B0604020202020204" pitchFamily="34" charset="0"/>
                <a:cs typeface="Arial" panose="020B0604020202020204" pitchFamily="34" charset="0"/>
              </a:rPr>
              <a:t>2.1c là 100</a:t>
            </a:r>
            <a:r>
              <a:rPr lang="fr-FR" sz="3600" baseline="30000">
                <a:solidFill>
                  <a:schemeClr val="tx1"/>
                </a:solidFill>
                <a:latin typeface="Arial" panose="020B0604020202020204" pitchFamily="34" charset="0"/>
                <a:cs typeface="Arial" panose="020B0604020202020204" pitchFamily="34" charset="0"/>
              </a:rPr>
              <a:t>o</a:t>
            </a:r>
            <a:r>
              <a:rPr lang="fr-FR" sz="3600">
                <a:solidFill>
                  <a:schemeClr val="tx1"/>
                </a:solidFill>
                <a:latin typeface="Arial" panose="020B0604020202020204" pitchFamily="34" charset="0"/>
                <a:cs typeface="Arial" panose="020B0604020202020204" pitchFamily="34" charset="0"/>
              </a:rPr>
              <a:t>C</a:t>
            </a:r>
            <a:endParaRPr lang="en-US" sz="3600">
              <a:solidFill>
                <a:schemeClr val="tx1"/>
              </a:solidFill>
              <a:latin typeface="Arial" panose="020B0604020202020204" pitchFamily="34" charset="0"/>
              <a:cs typeface="Arial" panose="020B0604020202020204" pitchFamily="34" charset="0"/>
            </a:endParaRPr>
          </a:p>
        </p:txBody>
      </p:sp>
      <p:sp>
        <p:nvSpPr>
          <p:cNvPr id="16" name="Rounded Rectangle 15"/>
          <p:cNvSpPr/>
          <p:nvPr/>
        </p:nvSpPr>
        <p:spPr>
          <a:xfrm>
            <a:off x="9587287" y="6057900"/>
            <a:ext cx="7179566" cy="3124199"/>
          </a:xfrm>
          <a:prstGeom prst="roundRect">
            <a:avLst/>
          </a:prstGeom>
          <a:solidFill>
            <a:schemeClr val="bg1"/>
          </a:solidFill>
          <a:ln>
            <a:solidFill>
              <a:schemeClr val="accent4"/>
            </a:solidFill>
            <a:prstDash val="solid"/>
          </a:ln>
          <a:effectLst/>
        </p:spPr>
        <p:style>
          <a:lnRef idx="3">
            <a:schemeClr val="lt1"/>
          </a:lnRef>
          <a:fillRef idx="1">
            <a:schemeClr val="accent2"/>
          </a:fillRef>
          <a:effectRef idx="1">
            <a:schemeClr val="accent2"/>
          </a:effectRef>
          <a:fontRef idx="minor">
            <a:schemeClr val="lt1"/>
          </a:fontRef>
        </p:style>
        <p:txBody>
          <a:bodyPr rtlCol="0" anchor="ctr"/>
          <a:lstStyle/>
          <a:p>
            <a:pPr lvl="0" algn="just">
              <a:lnSpc>
                <a:spcPct val="150000"/>
              </a:lnSpc>
            </a:pPr>
            <a:r>
              <a:rPr lang="fr-FR" sz="3600">
                <a:solidFill>
                  <a:schemeClr val="tx1"/>
                </a:solidFill>
                <a:latin typeface="Arial" panose="020B0604020202020204" pitchFamily="34" charset="0"/>
                <a:cs typeface="Arial" panose="020B0604020202020204" pitchFamily="34" charset="0"/>
              </a:rPr>
              <a:t>Trong quá trình chuyển thể, nước không bị biến đổi thành chất khác.</a:t>
            </a:r>
            <a:endParaRPr lang="en-US" sz="3600">
              <a:solidFill>
                <a:schemeClr val="tx1"/>
              </a:solidFill>
              <a:latin typeface="Arial" panose="020B0604020202020204" pitchFamily="34" charset="0"/>
              <a:cs typeface="Arial" panose="020B0604020202020204" pitchFamily="34" charset="0"/>
            </a:endParaRPr>
          </a:p>
        </p:txBody>
      </p:sp>
      <p:cxnSp>
        <p:nvCxnSpPr>
          <p:cNvPr id="4" name="Straight Arrow Connector 3"/>
          <p:cNvCxnSpPr>
            <a:stCxn id="11" idx="2"/>
            <a:endCxn id="12" idx="0"/>
          </p:cNvCxnSpPr>
          <p:nvPr/>
        </p:nvCxnSpPr>
        <p:spPr>
          <a:xfrm flipH="1">
            <a:off x="5009499" y="4962525"/>
            <a:ext cx="4134496" cy="1095374"/>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1" idx="2"/>
            <a:endCxn id="16" idx="0"/>
          </p:cNvCxnSpPr>
          <p:nvPr/>
        </p:nvCxnSpPr>
        <p:spPr>
          <a:xfrm>
            <a:off x="9143995" y="4962525"/>
            <a:ext cx="4033075" cy="1095375"/>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59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6D9F1"/>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pic>
        <p:nvPicPr>
          <p:cNvPr id="30" name="Picture 16"/>
          <p:cNvPicPr>
            <a:picLocks noChangeAspect="1"/>
          </p:cNvPicPr>
          <p:nvPr/>
        </p:nvPicPr>
        <p:blipFill>
          <a:blip r:embed="rId2"/>
          <a:srcRect/>
          <a:stretch>
            <a:fillRect/>
          </a:stretch>
        </p:blipFill>
        <p:spPr>
          <a:xfrm>
            <a:off x="941256" y="876300"/>
            <a:ext cx="10945944" cy="8534399"/>
          </a:xfrm>
          <a:prstGeom prst="rect">
            <a:avLst/>
          </a:prstGeom>
        </p:spPr>
      </p:pic>
      <p:sp>
        <p:nvSpPr>
          <p:cNvPr id="31" name="Rectangle 30"/>
          <p:cNvSpPr/>
          <p:nvPr/>
        </p:nvSpPr>
        <p:spPr>
          <a:xfrm>
            <a:off x="2191842" y="2219623"/>
            <a:ext cx="8444772" cy="2923877"/>
          </a:xfrm>
          <a:prstGeom prst="rect">
            <a:avLst/>
          </a:prstGeom>
        </p:spPr>
        <p:txBody>
          <a:bodyPr wrap="square">
            <a:spAutoFit/>
          </a:bodyPr>
          <a:lstStyle/>
          <a:p>
            <a:pPr algn="ctr">
              <a:lnSpc>
                <a:spcPct val="150000"/>
              </a:lnSpc>
              <a:spcBef>
                <a:spcPts val="300"/>
              </a:spcBef>
              <a:spcAft>
                <a:spcPts val="0"/>
              </a:spcAft>
            </a:pPr>
            <a:r>
              <a:rPr lang="en-US" sz="4500" b="1" smtClean="0">
                <a:solidFill>
                  <a:srgbClr val="FFFF00"/>
                </a:solidFill>
                <a:latin typeface="Arial" panose="020B0604020202020204" pitchFamily="34" charset="0"/>
                <a:cs typeface="Arial" panose="020B0604020202020204" pitchFamily="34" charset="0"/>
              </a:rPr>
              <a:t>Kết luận</a:t>
            </a:r>
          </a:p>
          <a:p>
            <a:pPr algn="just">
              <a:lnSpc>
                <a:spcPct val="150000"/>
              </a:lnSpc>
              <a:spcBef>
                <a:spcPts val="300"/>
              </a:spcBef>
              <a:spcAft>
                <a:spcPts val="0"/>
              </a:spcAft>
            </a:pPr>
            <a:r>
              <a:rPr lang="en-US" sz="3800">
                <a:solidFill>
                  <a:schemeClr val="bg1"/>
                </a:solidFill>
                <a:latin typeface="Arial" panose="020B0604020202020204" pitchFamily="34" charset="0"/>
                <a:cs typeface="Arial" panose="020B0604020202020204" pitchFamily="34" charset="0"/>
              </a:rPr>
              <a:t>Quá trình chuyển thể của nước là một biến đổi vật lý, vậy biến đổi vật lí là gì?</a:t>
            </a:r>
            <a:endParaRPr lang="en-US" sz="3800">
              <a:solidFill>
                <a:schemeClr val="bg1"/>
              </a:solidFill>
              <a:latin typeface="Arial" panose="020B0604020202020204" pitchFamily="34" charset="0"/>
              <a:ea typeface="Calibri" panose="020F0502020204030204" pitchFamily="34" charset="0"/>
              <a:cs typeface="Arial" panose="020B0604020202020204" pitchFamily="34" charset="0"/>
            </a:endParaRPr>
          </a:p>
        </p:txBody>
      </p:sp>
      <p:pic>
        <p:nvPicPr>
          <p:cNvPr id="32"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11506200" y="2447811"/>
            <a:ext cx="5791200" cy="7839189"/>
          </a:xfrm>
          <a:prstGeom prst="rect">
            <a:avLst/>
          </a:prstGeom>
        </p:spPr>
      </p:pic>
    </p:spTree>
    <p:extLst>
      <p:ext uri="{BB962C8B-B14F-4D97-AF65-F5344CB8AC3E}">
        <p14:creationId xmlns:p14="http://schemas.microsoft.com/office/powerpoint/2010/main" val="654232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wipe(down)">
                                      <p:cBhvr>
                                        <p:cTn id="7" dur="500"/>
                                        <p:tgtEl>
                                          <p:spTgt spid="31">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1">
                                            <p:txEl>
                                              <p:pRg st="1" end="1"/>
                                            </p:txEl>
                                          </p:spTgt>
                                        </p:tgtEl>
                                        <p:attrNameLst>
                                          <p:attrName>style.visibility</p:attrName>
                                        </p:attrNameLst>
                                      </p:cBhvr>
                                      <p:to>
                                        <p:strVal val="visible"/>
                                      </p:to>
                                    </p:set>
                                    <p:animEffect transition="in" filter="dissolve">
                                      <p:cBhvr>
                                        <p:cTn id="11" dur="500"/>
                                        <p:tgtEl>
                                          <p:spTgt spid="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6D9F1"/>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pic>
        <p:nvPicPr>
          <p:cNvPr id="30" name="Picture 16"/>
          <p:cNvPicPr>
            <a:picLocks noChangeAspect="1"/>
          </p:cNvPicPr>
          <p:nvPr/>
        </p:nvPicPr>
        <p:blipFill>
          <a:blip r:embed="rId2"/>
          <a:srcRect/>
          <a:stretch>
            <a:fillRect/>
          </a:stretch>
        </p:blipFill>
        <p:spPr>
          <a:xfrm>
            <a:off x="941256" y="876300"/>
            <a:ext cx="10945944" cy="8534399"/>
          </a:xfrm>
          <a:prstGeom prst="rect">
            <a:avLst/>
          </a:prstGeom>
        </p:spPr>
      </p:pic>
      <p:sp>
        <p:nvSpPr>
          <p:cNvPr id="31" name="Rectangle 30"/>
          <p:cNvSpPr/>
          <p:nvPr/>
        </p:nvSpPr>
        <p:spPr>
          <a:xfrm>
            <a:off x="1981200" y="1943100"/>
            <a:ext cx="8686800" cy="3600986"/>
          </a:xfrm>
          <a:prstGeom prst="rect">
            <a:avLst/>
          </a:prstGeom>
        </p:spPr>
        <p:txBody>
          <a:bodyPr wrap="square">
            <a:spAutoFit/>
          </a:bodyPr>
          <a:lstStyle/>
          <a:p>
            <a:pPr algn="just">
              <a:lnSpc>
                <a:spcPct val="150000"/>
              </a:lnSpc>
              <a:spcBef>
                <a:spcPts val="300"/>
              </a:spcBef>
              <a:spcAft>
                <a:spcPts val="0"/>
              </a:spcAft>
            </a:pPr>
            <a:r>
              <a:rPr lang="fr-FR" sz="3800" b="1">
                <a:solidFill>
                  <a:srgbClr val="FFFF00"/>
                </a:solidFill>
                <a:latin typeface="Arial" panose="020B0604020202020204" pitchFamily="34" charset="0"/>
                <a:cs typeface="Arial" panose="020B0604020202020204" pitchFamily="34" charset="0"/>
              </a:rPr>
              <a:t>Biến đổi vật lí </a:t>
            </a:r>
            <a:r>
              <a:rPr lang="fr-FR" sz="3800">
                <a:solidFill>
                  <a:schemeClr val="bg1"/>
                </a:solidFill>
                <a:latin typeface="Arial" panose="020B0604020202020204" pitchFamily="34" charset="0"/>
                <a:cs typeface="Arial" panose="020B0604020202020204" pitchFamily="34" charset="0"/>
              </a:rPr>
              <a:t>là các quá trình như hòa tan, đông đặc, nóng chảy, … các chất chỉ chuyển từ trạng thái này sang trạng thái khác, không tạo thành chất mới.</a:t>
            </a:r>
            <a:endParaRPr lang="en-US" sz="3800">
              <a:solidFill>
                <a:schemeClr val="bg1"/>
              </a:solidFill>
              <a:latin typeface="Arial" panose="020B0604020202020204" pitchFamily="34" charset="0"/>
              <a:ea typeface="Calibri" panose="020F0502020204030204" pitchFamily="34" charset="0"/>
              <a:cs typeface="Arial" panose="020B0604020202020204" pitchFamily="34" charset="0"/>
            </a:endParaRPr>
          </a:p>
        </p:txBody>
      </p:sp>
      <p:pic>
        <p:nvPicPr>
          <p:cNvPr id="32"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flipH="1">
            <a:off x="11506200" y="2447811"/>
            <a:ext cx="5791200" cy="7839189"/>
          </a:xfrm>
          <a:prstGeom prst="rect">
            <a:avLst/>
          </a:prstGeom>
        </p:spPr>
      </p:pic>
    </p:spTree>
    <p:extLst>
      <p:ext uri="{BB962C8B-B14F-4D97-AF65-F5344CB8AC3E}">
        <p14:creationId xmlns:p14="http://schemas.microsoft.com/office/powerpoint/2010/main" val="27540724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sp>
        <p:nvSpPr>
          <p:cNvPr id="47" name="TextBox 46">
            <a:extLst>
              <a:ext uri="{FF2B5EF4-FFF2-40B4-BE49-F238E27FC236}">
                <a16:creationId xmlns:a16="http://schemas.microsoft.com/office/drawing/2014/main" id="{E19B1F1F-6136-4AD1-8FAA-8BF99A8856B5}"/>
              </a:ext>
            </a:extLst>
          </p:cNvPr>
          <p:cNvSpPr txBox="1"/>
          <p:nvPr/>
        </p:nvSpPr>
        <p:spPr>
          <a:xfrm>
            <a:off x="378213" y="800100"/>
            <a:ext cx="17531574" cy="1046440"/>
          </a:xfrm>
          <a:prstGeom prst="rect">
            <a:avLst/>
          </a:prstGeom>
          <a:noFill/>
        </p:spPr>
        <p:txBody>
          <a:bodyPr wrap="square" rtlCol="0">
            <a:spAutoFit/>
          </a:bodyPr>
          <a:lstStyle/>
          <a:p>
            <a:pPr algn="ctr"/>
            <a:r>
              <a:rPr lang="en-US" sz="6200" b="1" smtClean="0">
                <a:solidFill>
                  <a:schemeClr val="accent6">
                    <a:lumMod val="50000"/>
                  </a:schemeClr>
                </a:solidFill>
                <a:latin typeface="Arial" panose="020B0604020202020204" pitchFamily="34" charset="0"/>
                <a:cs typeface="Arial" panose="020B0604020202020204" pitchFamily="34" charset="0"/>
              </a:rPr>
              <a:t>2. Thí nghiệm về biến đổi hoá học</a:t>
            </a:r>
            <a:endParaRPr lang="en-US" sz="6200" dirty="0">
              <a:solidFill>
                <a:schemeClr val="accent6">
                  <a:lumMod val="50000"/>
                </a:schemeClr>
              </a:solidFill>
              <a:latin typeface="Arial" panose="020B0604020202020204" pitchFamily="34" charset="0"/>
              <a:cs typeface="Arial" panose="020B0604020202020204" pitchFamily="34" charset="0"/>
            </a:endParaRPr>
          </a:p>
        </p:txBody>
      </p:sp>
      <p:pic>
        <p:nvPicPr>
          <p:cNvPr id="30" name="Picture 8"/>
          <p:cNvPicPr>
            <a:picLocks noChangeAspect="1"/>
          </p:cNvPicPr>
          <p:nvPr/>
        </p:nvPicPr>
        <p:blipFill>
          <a:blip r:embed="rId2"/>
          <a:srcRect/>
          <a:stretch>
            <a:fillRect/>
          </a:stretch>
        </p:blipFill>
        <p:spPr>
          <a:xfrm>
            <a:off x="228600" y="190500"/>
            <a:ext cx="1331118" cy="1905000"/>
          </a:xfrm>
          <a:prstGeom prst="rect">
            <a:avLst/>
          </a:prstGeom>
        </p:spPr>
      </p:pic>
      <p:pic>
        <p:nvPicPr>
          <p:cNvPr id="31" name="Picture 9"/>
          <p:cNvPicPr>
            <a:picLocks noChangeAspect="1"/>
          </p:cNvPicPr>
          <p:nvPr/>
        </p:nvPicPr>
        <p:blipFill>
          <a:blip r:embed="rId3"/>
          <a:srcRect/>
          <a:stretch>
            <a:fillRect/>
          </a:stretch>
        </p:blipFill>
        <p:spPr>
          <a:xfrm>
            <a:off x="16649995" y="8039323"/>
            <a:ext cx="1561805" cy="2239147"/>
          </a:xfrm>
          <a:prstGeom prst="rect">
            <a:avLst/>
          </a:prstGeom>
        </p:spPr>
      </p:pic>
      <p:pic>
        <p:nvPicPr>
          <p:cNvPr id="5" name="Picture 4"/>
          <p:cNvPicPr>
            <a:picLocks noChangeAspect="1"/>
          </p:cNvPicPr>
          <p:nvPr/>
        </p:nvPicPr>
        <p:blipFill>
          <a:blip r:embed="rId4"/>
          <a:stretch>
            <a:fillRect/>
          </a:stretch>
        </p:blipFill>
        <p:spPr>
          <a:xfrm>
            <a:off x="1371600" y="2562448"/>
            <a:ext cx="4267200" cy="6722301"/>
          </a:xfrm>
          <a:prstGeom prst="rect">
            <a:avLst/>
          </a:prstGeom>
        </p:spPr>
      </p:pic>
      <p:sp>
        <p:nvSpPr>
          <p:cNvPr id="13" name="Rectangle 12"/>
          <p:cNvSpPr/>
          <p:nvPr/>
        </p:nvSpPr>
        <p:spPr>
          <a:xfrm>
            <a:off x="6430541" y="2547467"/>
            <a:ext cx="10409659" cy="1651671"/>
          </a:xfrm>
          <a:prstGeom prst="rect">
            <a:avLst/>
          </a:prstGeom>
        </p:spPr>
        <p:txBody>
          <a:bodyPr wrap="square">
            <a:spAutoFit/>
          </a:bodyPr>
          <a:lstStyle/>
          <a:p>
            <a:pPr lvl="0" algn="just">
              <a:lnSpc>
                <a:spcPct val="150000"/>
              </a:lnSpc>
              <a:spcAft>
                <a:spcPts val="0"/>
              </a:spcAft>
            </a:pPr>
            <a:r>
              <a:rPr lang="en-US" sz="3600" smtClean="0">
                <a:latin typeface="Arial" panose="020B0604020202020204" pitchFamily="34" charset="0"/>
                <a:ea typeface="Calibri" panose="020F0502020204030204" pitchFamily="34" charset="0"/>
                <a:cs typeface="Arial" panose="020B0604020202020204" pitchFamily="34" charset="0"/>
              </a:rPr>
              <a:t>Tiến hành thí nghiệm, quan sát hiện tượng xảy ra và trả lời câu hỏi:</a:t>
            </a:r>
          </a:p>
        </p:txBody>
      </p:sp>
      <p:sp>
        <p:nvSpPr>
          <p:cNvPr id="14" name="Rounded Rectangle 13"/>
          <p:cNvSpPr/>
          <p:nvPr/>
        </p:nvSpPr>
        <p:spPr>
          <a:xfrm>
            <a:off x="6430541" y="4747519"/>
            <a:ext cx="10409659" cy="1828800"/>
          </a:xfrm>
          <a:prstGeom prst="roundRect">
            <a:avLst/>
          </a:prstGeom>
          <a:solidFill>
            <a:schemeClr val="bg1"/>
          </a:solidFill>
          <a:ln>
            <a:solidFill>
              <a:schemeClr val="tx2"/>
            </a:solidFill>
            <a:prstDash val="dash"/>
          </a:ln>
          <a:effectLst/>
        </p:spPr>
        <p:style>
          <a:lnRef idx="3">
            <a:schemeClr val="lt1"/>
          </a:lnRef>
          <a:fillRef idx="1">
            <a:schemeClr val="accent2"/>
          </a:fillRef>
          <a:effectRef idx="1">
            <a:schemeClr val="accent2"/>
          </a:effectRef>
          <a:fontRef idx="minor">
            <a:schemeClr val="lt1"/>
          </a:fontRef>
        </p:style>
        <p:txBody>
          <a:bodyPr rtlCol="0" anchor="ctr"/>
          <a:lstStyle/>
          <a:p>
            <a:pPr lvl="0" algn="just">
              <a:lnSpc>
                <a:spcPct val="150000"/>
              </a:lnSpc>
            </a:pPr>
            <a:r>
              <a:rPr lang="en-US" sz="3600">
                <a:solidFill>
                  <a:schemeClr val="tx1"/>
                </a:solidFill>
                <a:latin typeface="Arial" panose="020B0604020202020204" pitchFamily="34" charset="0"/>
                <a:cs typeface="Arial" panose="020B0604020202020204" pitchFamily="34" charset="0"/>
              </a:rPr>
              <a:t>Sau khi trộn bột sắt với bột lưu huỳnh, hỗn hợp thu được có bị nam châm hút không?</a:t>
            </a:r>
          </a:p>
        </p:txBody>
      </p:sp>
      <p:sp>
        <p:nvSpPr>
          <p:cNvPr id="15" name="Rounded Rectangle 14"/>
          <p:cNvSpPr/>
          <p:nvPr/>
        </p:nvSpPr>
        <p:spPr>
          <a:xfrm>
            <a:off x="6430541" y="7124700"/>
            <a:ext cx="10409659" cy="1828800"/>
          </a:xfrm>
          <a:prstGeom prst="roundRect">
            <a:avLst/>
          </a:prstGeom>
          <a:solidFill>
            <a:schemeClr val="bg1"/>
          </a:solidFill>
          <a:ln>
            <a:solidFill>
              <a:schemeClr val="tx2"/>
            </a:solidFill>
            <a:prstDash val="dash"/>
          </a:ln>
          <a:effectLst/>
        </p:spPr>
        <p:style>
          <a:lnRef idx="3">
            <a:schemeClr val="lt1"/>
          </a:lnRef>
          <a:fillRef idx="1">
            <a:schemeClr val="accent2"/>
          </a:fillRef>
          <a:effectRef idx="1">
            <a:schemeClr val="accent2"/>
          </a:effectRef>
          <a:fontRef idx="minor">
            <a:schemeClr val="lt1"/>
          </a:fontRef>
        </p:style>
        <p:txBody>
          <a:bodyPr rtlCol="0" anchor="ctr"/>
          <a:lstStyle/>
          <a:p>
            <a:pPr lvl="0" algn="just">
              <a:lnSpc>
                <a:spcPct val="150000"/>
              </a:lnSpc>
            </a:pPr>
            <a:r>
              <a:rPr lang="en-US" sz="3600">
                <a:solidFill>
                  <a:schemeClr val="tx1"/>
                </a:solidFill>
                <a:latin typeface="Arial" panose="020B0604020202020204" pitchFamily="34" charset="0"/>
                <a:cs typeface="Arial" panose="020B0604020202020204" pitchFamily="34" charset="0"/>
              </a:rPr>
              <a:t>Chất trong ống nghiệm (2) sau khi đun nóng và để nguội có bị nam châm hút không?</a:t>
            </a:r>
          </a:p>
        </p:txBody>
      </p:sp>
    </p:spTree>
    <p:extLst>
      <p:ext uri="{BB962C8B-B14F-4D97-AF65-F5344CB8AC3E}">
        <p14:creationId xmlns:p14="http://schemas.microsoft.com/office/powerpoint/2010/main" val="36114909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par>
                          <p:cTn id="23" fill="hold">
                            <p:stCondLst>
                              <p:cond delay="1000"/>
                            </p:stCondLst>
                            <p:childTnLst>
                              <p:par>
                                <p:cTn id="24" presetID="16" presetClass="entr" presetSubtype="2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3" grpId="0"/>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sp>
        <p:nvSpPr>
          <p:cNvPr id="47" name="TextBox 46">
            <a:extLst>
              <a:ext uri="{FF2B5EF4-FFF2-40B4-BE49-F238E27FC236}">
                <a16:creationId xmlns:a16="http://schemas.microsoft.com/office/drawing/2014/main" id="{E19B1F1F-6136-4AD1-8FAA-8BF99A8856B5}"/>
              </a:ext>
            </a:extLst>
          </p:cNvPr>
          <p:cNvSpPr txBox="1"/>
          <p:nvPr/>
        </p:nvSpPr>
        <p:spPr>
          <a:xfrm>
            <a:off x="378213" y="800100"/>
            <a:ext cx="17531574" cy="1046440"/>
          </a:xfrm>
          <a:prstGeom prst="rect">
            <a:avLst/>
          </a:prstGeom>
          <a:noFill/>
        </p:spPr>
        <p:txBody>
          <a:bodyPr wrap="square" rtlCol="0">
            <a:spAutoFit/>
          </a:bodyPr>
          <a:lstStyle/>
          <a:p>
            <a:pPr algn="ctr"/>
            <a:r>
              <a:rPr lang="en-US" sz="6200" b="1" smtClean="0">
                <a:solidFill>
                  <a:schemeClr val="accent6">
                    <a:lumMod val="50000"/>
                  </a:schemeClr>
                </a:solidFill>
                <a:latin typeface="Arial" panose="020B0604020202020204" pitchFamily="34" charset="0"/>
                <a:cs typeface="Arial" panose="020B0604020202020204" pitchFamily="34" charset="0"/>
              </a:rPr>
              <a:t>2. Thí nghiệm về biến đổi hoá học</a:t>
            </a:r>
            <a:endParaRPr lang="en-US" sz="6200" dirty="0">
              <a:solidFill>
                <a:schemeClr val="accent6">
                  <a:lumMod val="50000"/>
                </a:schemeClr>
              </a:solidFill>
              <a:latin typeface="Arial" panose="020B0604020202020204" pitchFamily="34" charset="0"/>
              <a:cs typeface="Arial" panose="020B0604020202020204" pitchFamily="34" charset="0"/>
            </a:endParaRPr>
          </a:p>
        </p:txBody>
      </p:sp>
      <p:pic>
        <p:nvPicPr>
          <p:cNvPr id="30" name="Picture 8"/>
          <p:cNvPicPr>
            <a:picLocks noChangeAspect="1"/>
          </p:cNvPicPr>
          <p:nvPr/>
        </p:nvPicPr>
        <p:blipFill>
          <a:blip r:embed="rId2"/>
          <a:srcRect/>
          <a:stretch>
            <a:fillRect/>
          </a:stretch>
        </p:blipFill>
        <p:spPr>
          <a:xfrm>
            <a:off x="228600" y="190500"/>
            <a:ext cx="1331118" cy="1905000"/>
          </a:xfrm>
          <a:prstGeom prst="rect">
            <a:avLst/>
          </a:prstGeom>
        </p:spPr>
      </p:pic>
      <p:pic>
        <p:nvPicPr>
          <p:cNvPr id="31" name="Picture 9"/>
          <p:cNvPicPr>
            <a:picLocks noChangeAspect="1"/>
          </p:cNvPicPr>
          <p:nvPr/>
        </p:nvPicPr>
        <p:blipFill>
          <a:blip r:embed="rId3"/>
          <a:srcRect/>
          <a:stretch>
            <a:fillRect/>
          </a:stretch>
        </p:blipFill>
        <p:spPr>
          <a:xfrm>
            <a:off x="16649995" y="8039323"/>
            <a:ext cx="1561805" cy="2239147"/>
          </a:xfrm>
          <a:prstGeom prst="rect">
            <a:avLst/>
          </a:prstGeom>
        </p:spPr>
      </p:pic>
      <p:pic>
        <p:nvPicPr>
          <p:cNvPr id="5" name="Picture 4"/>
          <p:cNvPicPr>
            <a:picLocks noChangeAspect="1"/>
          </p:cNvPicPr>
          <p:nvPr/>
        </p:nvPicPr>
        <p:blipFill>
          <a:blip r:embed="rId4"/>
          <a:stretch>
            <a:fillRect/>
          </a:stretch>
        </p:blipFill>
        <p:spPr>
          <a:xfrm>
            <a:off x="1371600" y="2562448"/>
            <a:ext cx="4267200" cy="6722301"/>
          </a:xfrm>
          <a:prstGeom prst="rect">
            <a:avLst/>
          </a:prstGeom>
        </p:spPr>
      </p:pic>
      <p:sp>
        <p:nvSpPr>
          <p:cNvPr id="13" name="Rectangle 12"/>
          <p:cNvSpPr/>
          <p:nvPr/>
        </p:nvSpPr>
        <p:spPr>
          <a:xfrm>
            <a:off x="6430541" y="2547467"/>
            <a:ext cx="10409659" cy="1651671"/>
          </a:xfrm>
          <a:prstGeom prst="rect">
            <a:avLst/>
          </a:prstGeom>
        </p:spPr>
        <p:txBody>
          <a:bodyPr wrap="square">
            <a:spAutoFit/>
          </a:bodyPr>
          <a:lstStyle/>
          <a:p>
            <a:pPr lvl="0" algn="just">
              <a:lnSpc>
                <a:spcPct val="150000"/>
              </a:lnSpc>
              <a:spcAft>
                <a:spcPts val="0"/>
              </a:spcAft>
            </a:pPr>
            <a:r>
              <a:rPr lang="en-US" sz="3600" smtClean="0">
                <a:latin typeface="Arial" panose="020B0604020202020204" pitchFamily="34" charset="0"/>
                <a:ea typeface="Calibri" panose="020F0502020204030204" pitchFamily="34" charset="0"/>
                <a:cs typeface="Arial" panose="020B0604020202020204" pitchFamily="34" charset="0"/>
              </a:rPr>
              <a:t>Tiến hành thí nghiệm, quan sát hiện tượng xảy ra và trả lời câu hỏi:</a:t>
            </a:r>
          </a:p>
        </p:txBody>
      </p:sp>
      <p:sp>
        <p:nvSpPr>
          <p:cNvPr id="14" name="Rounded Rectangle 13"/>
          <p:cNvSpPr/>
          <p:nvPr/>
        </p:nvSpPr>
        <p:spPr>
          <a:xfrm>
            <a:off x="6430541" y="4747519"/>
            <a:ext cx="10409659" cy="1828800"/>
          </a:xfrm>
          <a:prstGeom prst="roundRect">
            <a:avLst/>
          </a:prstGeom>
          <a:solidFill>
            <a:schemeClr val="bg1"/>
          </a:solidFill>
          <a:ln>
            <a:solidFill>
              <a:schemeClr val="tx2"/>
            </a:solidFill>
            <a:prstDash val="dash"/>
          </a:ln>
          <a:effectLst/>
        </p:spPr>
        <p:style>
          <a:lnRef idx="3">
            <a:schemeClr val="lt1"/>
          </a:lnRef>
          <a:fillRef idx="1">
            <a:schemeClr val="accent2"/>
          </a:fillRef>
          <a:effectRef idx="1">
            <a:schemeClr val="accent2"/>
          </a:effectRef>
          <a:fontRef idx="minor">
            <a:schemeClr val="lt1"/>
          </a:fontRef>
        </p:style>
        <p:txBody>
          <a:bodyPr rtlCol="0" anchor="ctr"/>
          <a:lstStyle/>
          <a:p>
            <a:pPr lvl="0" algn="just">
              <a:lnSpc>
                <a:spcPct val="150000"/>
              </a:lnSpc>
            </a:pPr>
            <a:r>
              <a:rPr lang="en-US" sz="3450">
                <a:solidFill>
                  <a:schemeClr val="tx1"/>
                </a:solidFill>
                <a:latin typeface="Arial" panose="020B0604020202020204" pitchFamily="34" charset="0"/>
                <a:cs typeface="Arial" panose="020B0604020202020204" pitchFamily="34" charset="0"/>
              </a:rPr>
              <a:t>Sau khi trộn bột sắt và bột lưu huỳnh, có chất mới được tạo ra hay không? Giải thích.</a:t>
            </a:r>
          </a:p>
        </p:txBody>
      </p:sp>
      <p:sp>
        <p:nvSpPr>
          <p:cNvPr id="15" name="Rounded Rectangle 14"/>
          <p:cNvSpPr/>
          <p:nvPr/>
        </p:nvSpPr>
        <p:spPr>
          <a:xfrm>
            <a:off x="6430541" y="7124700"/>
            <a:ext cx="10409659" cy="1828800"/>
          </a:xfrm>
          <a:prstGeom prst="roundRect">
            <a:avLst/>
          </a:prstGeom>
          <a:solidFill>
            <a:schemeClr val="bg1"/>
          </a:solidFill>
          <a:ln>
            <a:solidFill>
              <a:schemeClr val="tx2"/>
            </a:solidFill>
            <a:prstDash val="dash"/>
          </a:ln>
          <a:effectLst/>
        </p:spPr>
        <p:style>
          <a:lnRef idx="3">
            <a:schemeClr val="lt1"/>
          </a:lnRef>
          <a:fillRef idx="1">
            <a:schemeClr val="accent2"/>
          </a:fillRef>
          <a:effectRef idx="1">
            <a:schemeClr val="accent2"/>
          </a:effectRef>
          <a:fontRef idx="minor">
            <a:schemeClr val="lt1"/>
          </a:fontRef>
        </p:style>
        <p:txBody>
          <a:bodyPr rtlCol="0" anchor="ctr"/>
          <a:lstStyle/>
          <a:p>
            <a:pPr lvl="0" algn="just">
              <a:lnSpc>
                <a:spcPct val="150000"/>
              </a:lnSpc>
            </a:pPr>
            <a:r>
              <a:rPr lang="en-US" sz="3450">
                <a:solidFill>
                  <a:schemeClr val="tx1"/>
                </a:solidFill>
                <a:latin typeface="Arial" panose="020B0604020202020204" pitchFamily="34" charset="0"/>
                <a:cs typeface="Arial" panose="020B0604020202020204" pitchFamily="34" charset="0"/>
              </a:rPr>
              <a:t>Sau khi đun nóng hỗn hợp bột sắt và lưu huỳnh, có chất mới được tạo thành hay không? Giải thích?</a:t>
            </a:r>
          </a:p>
        </p:txBody>
      </p:sp>
    </p:spTree>
    <p:extLst>
      <p:ext uri="{BB962C8B-B14F-4D97-AF65-F5344CB8AC3E}">
        <p14:creationId xmlns:p14="http://schemas.microsoft.com/office/powerpoint/2010/main" val="1217563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sp>
        <p:nvSpPr>
          <p:cNvPr id="47" name="TextBox 46">
            <a:extLst>
              <a:ext uri="{FF2B5EF4-FFF2-40B4-BE49-F238E27FC236}">
                <a16:creationId xmlns:a16="http://schemas.microsoft.com/office/drawing/2014/main" id="{E19B1F1F-6136-4AD1-8FAA-8BF99A8856B5}"/>
              </a:ext>
            </a:extLst>
          </p:cNvPr>
          <p:cNvSpPr txBox="1"/>
          <p:nvPr/>
        </p:nvSpPr>
        <p:spPr>
          <a:xfrm>
            <a:off x="378213" y="800100"/>
            <a:ext cx="17531574" cy="1046440"/>
          </a:xfrm>
          <a:prstGeom prst="rect">
            <a:avLst/>
          </a:prstGeom>
          <a:noFill/>
        </p:spPr>
        <p:txBody>
          <a:bodyPr wrap="square" rtlCol="0">
            <a:spAutoFit/>
          </a:bodyPr>
          <a:lstStyle/>
          <a:p>
            <a:pPr algn="ctr"/>
            <a:r>
              <a:rPr lang="en-US" sz="6200" b="1" smtClean="0">
                <a:solidFill>
                  <a:schemeClr val="accent6">
                    <a:lumMod val="50000"/>
                  </a:schemeClr>
                </a:solidFill>
                <a:latin typeface="Arial" panose="020B0604020202020204" pitchFamily="34" charset="0"/>
                <a:cs typeface="Arial" panose="020B0604020202020204" pitchFamily="34" charset="0"/>
              </a:rPr>
              <a:t>2. Thí nghiệm về biến đổi hoá học</a:t>
            </a:r>
            <a:endParaRPr lang="en-US" sz="6200" dirty="0">
              <a:solidFill>
                <a:schemeClr val="accent6">
                  <a:lumMod val="50000"/>
                </a:schemeClr>
              </a:solidFill>
              <a:latin typeface="Arial" panose="020B0604020202020204" pitchFamily="34" charset="0"/>
              <a:cs typeface="Arial" panose="020B0604020202020204" pitchFamily="34" charset="0"/>
            </a:endParaRPr>
          </a:p>
        </p:txBody>
      </p:sp>
      <p:pic>
        <p:nvPicPr>
          <p:cNvPr id="30" name="Picture 8"/>
          <p:cNvPicPr>
            <a:picLocks noChangeAspect="1"/>
          </p:cNvPicPr>
          <p:nvPr/>
        </p:nvPicPr>
        <p:blipFill>
          <a:blip r:embed="rId2"/>
          <a:srcRect/>
          <a:stretch>
            <a:fillRect/>
          </a:stretch>
        </p:blipFill>
        <p:spPr>
          <a:xfrm>
            <a:off x="228600" y="190500"/>
            <a:ext cx="1331118" cy="1905000"/>
          </a:xfrm>
          <a:prstGeom prst="rect">
            <a:avLst/>
          </a:prstGeom>
        </p:spPr>
      </p:pic>
      <p:pic>
        <p:nvPicPr>
          <p:cNvPr id="31" name="Picture 9"/>
          <p:cNvPicPr>
            <a:picLocks noChangeAspect="1"/>
          </p:cNvPicPr>
          <p:nvPr/>
        </p:nvPicPr>
        <p:blipFill>
          <a:blip r:embed="rId3"/>
          <a:srcRect/>
          <a:stretch>
            <a:fillRect/>
          </a:stretch>
        </p:blipFill>
        <p:spPr>
          <a:xfrm>
            <a:off x="16649995" y="8039323"/>
            <a:ext cx="1561805" cy="2239147"/>
          </a:xfrm>
          <a:prstGeom prst="rect">
            <a:avLst/>
          </a:prstGeom>
        </p:spPr>
      </p:pic>
      <p:grpSp>
        <p:nvGrpSpPr>
          <p:cNvPr id="20" name="Group 19"/>
          <p:cNvGrpSpPr/>
          <p:nvPr/>
        </p:nvGrpSpPr>
        <p:grpSpPr>
          <a:xfrm>
            <a:off x="914400" y="2447826"/>
            <a:ext cx="6934200" cy="3018838"/>
            <a:chOff x="914400" y="2447826"/>
            <a:chExt cx="6934200" cy="3018838"/>
          </a:xfrm>
        </p:grpSpPr>
        <p:grpSp>
          <p:nvGrpSpPr>
            <p:cNvPr id="7" name="Group 6"/>
            <p:cNvGrpSpPr/>
            <p:nvPr/>
          </p:nvGrpSpPr>
          <p:grpSpPr>
            <a:xfrm>
              <a:off x="914400" y="2447826"/>
              <a:ext cx="6934200" cy="2099732"/>
              <a:chOff x="1066800" y="3805768"/>
              <a:chExt cx="7543800" cy="2272771"/>
            </a:xfrm>
          </p:grpSpPr>
          <p:sp>
            <p:nvSpPr>
              <p:cNvPr id="18" name="Freeform 2"/>
              <p:cNvSpPr/>
              <p:nvPr/>
            </p:nvSpPr>
            <p:spPr>
              <a:xfrm>
                <a:off x="1066800" y="3873463"/>
                <a:ext cx="4122134" cy="2205076"/>
              </a:xfrm>
              <a:custGeom>
                <a:avLst/>
                <a:gdLst/>
                <a:ahLst/>
                <a:cxnLst/>
                <a:rect l="l" t="t" r="r" b="b"/>
                <a:pathLst>
                  <a:path w="5859649" h="3098290">
                    <a:moveTo>
                      <a:pt x="0" y="0"/>
                    </a:moveTo>
                    <a:lnTo>
                      <a:pt x="5859650" y="0"/>
                    </a:lnTo>
                    <a:lnTo>
                      <a:pt x="5859650" y="3098290"/>
                    </a:lnTo>
                    <a:lnTo>
                      <a:pt x="0" y="309829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9" name="Freeform 3"/>
              <p:cNvSpPr/>
              <p:nvPr/>
            </p:nvSpPr>
            <p:spPr>
              <a:xfrm>
                <a:off x="6629400" y="3805768"/>
                <a:ext cx="1981200" cy="2153367"/>
              </a:xfrm>
              <a:custGeom>
                <a:avLst/>
                <a:gdLst/>
                <a:ahLst/>
                <a:cxnLst/>
                <a:rect l="l" t="t" r="r" b="b"/>
                <a:pathLst>
                  <a:path w="2857606" h="3298823">
                    <a:moveTo>
                      <a:pt x="0" y="0"/>
                    </a:moveTo>
                    <a:lnTo>
                      <a:pt x="2857605" y="0"/>
                    </a:lnTo>
                    <a:lnTo>
                      <a:pt x="2857605" y="3298823"/>
                    </a:lnTo>
                    <a:lnTo>
                      <a:pt x="0" y="3298823"/>
                    </a:lnTo>
                    <a:lnTo>
                      <a:pt x="0" y="0"/>
                    </a:lnTo>
                    <a:close/>
                  </a:path>
                </a:pathLst>
              </a:custGeom>
              <a:blipFill>
                <a:blip r:embed="rId6"/>
                <a:stretch>
                  <a:fillRect/>
                </a:stretch>
              </a:blipFill>
            </p:spPr>
          </p:sp>
          <p:sp>
            <p:nvSpPr>
              <p:cNvPr id="4" name="Plus 3"/>
              <p:cNvSpPr/>
              <p:nvPr/>
            </p:nvSpPr>
            <p:spPr>
              <a:xfrm>
                <a:off x="5279804" y="4425252"/>
                <a:ext cx="907066" cy="914400"/>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6" name="Rectangle 5"/>
            <p:cNvSpPr/>
            <p:nvPr/>
          </p:nvSpPr>
          <p:spPr>
            <a:xfrm>
              <a:off x="1391162" y="4820333"/>
              <a:ext cx="6345520" cy="646331"/>
            </a:xfrm>
            <a:prstGeom prst="rect">
              <a:avLst/>
            </a:prstGeom>
          </p:spPr>
          <p:txBody>
            <a:bodyPr wrap="none">
              <a:spAutoFit/>
            </a:bodyPr>
            <a:lstStyle/>
            <a:p>
              <a:pPr algn="ctr"/>
              <a:r>
                <a:rPr lang="fr-FR" sz="3600">
                  <a:latin typeface="Arial" panose="020B0604020202020204" pitchFamily="34" charset="0"/>
                  <a:ea typeface="Calibri" panose="020F0502020204030204" pitchFamily="34" charset="0"/>
                  <a:cs typeface="Arial" panose="020B0604020202020204" pitchFamily="34" charset="0"/>
                </a:rPr>
                <a:t>T</a:t>
              </a:r>
              <a:r>
                <a:rPr lang="fr-FR" sz="3600" smtClean="0">
                  <a:latin typeface="Arial" panose="020B0604020202020204" pitchFamily="34" charset="0"/>
                  <a:ea typeface="Calibri" panose="020F0502020204030204" pitchFamily="34" charset="0"/>
                  <a:cs typeface="Arial" panose="020B0604020202020204" pitchFamily="34" charset="0"/>
                </a:rPr>
                <a:t>rộn </a:t>
              </a:r>
              <a:r>
                <a:rPr lang="fr-FR" sz="3600">
                  <a:latin typeface="Arial" panose="020B0604020202020204" pitchFamily="34" charset="0"/>
                  <a:ea typeface="Calibri" panose="020F0502020204030204" pitchFamily="34" charset="0"/>
                  <a:cs typeface="Arial" panose="020B0604020202020204" pitchFamily="34" charset="0"/>
                </a:rPr>
                <a:t>bột sắt với bột lưu huỳnh</a:t>
              </a:r>
              <a:endParaRPr lang="en-US" sz="3600">
                <a:latin typeface="Arial" panose="020B0604020202020204" pitchFamily="34" charset="0"/>
                <a:cs typeface="Arial" panose="020B0604020202020204" pitchFamily="34" charset="0"/>
              </a:endParaRPr>
            </a:p>
          </p:txBody>
        </p:sp>
      </p:grpSp>
      <p:sp>
        <p:nvSpPr>
          <p:cNvPr id="8" name="Rectangle 7"/>
          <p:cNvSpPr/>
          <p:nvPr/>
        </p:nvSpPr>
        <p:spPr>
          <a:xfrm>
            <a:off x="10128588" y="3009900"/>
            <a:ext cx="7117376" cy="1754326"/>
          </a:xfrm>
          <a:prstGeom prst="rect">
            <a:avLst/>
          </a:prstGeom>
        </p:spPr>
        <p:txBody>
          <a:bodyPr wrap="square">
            <a:spAutoFit/>
          </a:bodyPr>
          <a:lstStyle/>
          <a:p>
            <a:pPr algn="just">
              <a:lnSpc>
                <a:spcPct val="150000"/>
              </a:lnSpc>
            </a:pPr>
            <a:r>
              <a:rPr lang="fr-FR" sz="3600" smtClean="0">
                <a:latin typeface="Arial" panose="020B0604020202020204" pitchFamily="34" charset="0"/>
                <a:ea typeface="Calibri" panose="020F0502020204030204" pitchFamily="34" charset="0"/>
                <a:cs typeface="Arial" panose="020B0604020202020204" pitchFamily="34" charset="0"/>
              </a:rPr>
              <a:t>Hỗn </a:t>
            </a:r>
            <a:r>
              <a:rPr lang="fr-FR" sz="3600">
                <a:latin typeface="Arial" panose="020B0604020202020204" pitchFamily="34" charset="0"/>
                <a:ea typeface="Calibri" panose="020F0502020204030204" pitchFamily="34" charset="0"/>
                <a:cs typeface="Arial" panose="020B0604020202020204" pitchFamily="34" charset="0"/>
              </a:rPr>
              <a:t>hợp thu được có một phần bị nam châm hút, phần này là </a:t>
            </a:r>
            <a:r>
              <a:rPr lang="fr-FR" sz="3600" smtClean="0">
                <a:latin typeface="Arial" panose="020B0604020202020204" pitchFamily="34" charset="0"/>
                <a:ea typeface="Calibri" panose="020F0502020204030204" pitchFamily="34" charset="0"/>
                <a:cs typeface="Arial" panose="020B0604020202020204" pitchFamily="34" charset="0"/>
              </a:rPr>
              <a:t>sắt.</a:t>
            </a:r>
            <a:endParaRPr lang="en-US" sz="3600">
              <a:latin typeface="Arial" panose="020B0604020202020204" pitchFamily="34" charset="0"/>
              <a:cs typeface="Arial" panose="020B0604020202020204" pitchFamily="34" charset="0"/>
            </a:endParaRPr>
          </a:p>
        </p:txBody>
      </p:sp>
      <p:sp>
        <p:nvSpPr>
          <p:cNvPr id="9" name="Right Arrow 8"/>
          <p:cNvSpPr/>
          <p:nvPr/>
        </p:nvSpPr>
        <p:spPr>
          <a:xfrm>
            <a:off x="8558593" y="3448482"/>
            <a:ext cx="1066800" cy="877163"/>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Rectangle 9"/>
          <p:cNvSpPr/>
          <p:nvPr/>
        </p:nvSpPr>
        <p:spPr>
          <a:xfrm>
            <a:off x="10128588" y="6368177"/>
            <a:ext cx="7117376" cy="2585323"/>
          </a:xfrm>
          <a:prstGeom prst="rect">
            <a:avLst/>
          </a:prstGeom>
        </p:spPr>
        <p:txBody>
          <a:bodyPr wrap="square">
            <a:spAutoFit/>
          </a:bodyPr>
          <a:lstStyle/>
          <a:p>
            <a:pPr lvl="0" algn="just">
              <a:lnSpc>
                <a:spcPct val="150000"/>
              </a:lnSpc>
              <a:spcAft>
                <a:spcPts val="0"/>
              </a:spcAft>
            </a:pPr>
            <a:r>
              <a:rPr lang="fr-FR" sz="3600">
                <a:latin typeface="Arial" panose="020B0604020202020204" pitchFamily="34" charset="0"/>
                <a:ea typeface="Calibri" panose="020F0502020204030204" pitchFamily="34" charset="0"/>
                <a:cs typeface="Arial" panose="020B0604020202020204" pitchFamily="34" charset="0"/>
              </a:rPr>
              <a:t>Chất trong ống nghiệm (2) sau khi </a:t>
            </a:r>
            <a:r>
              <a:rPr lang="fr-FR" sz="3600" smtClean="0">
                <a:latin typeface="Arial" panose="020B0604020202020204" pitchFamily="34" charset="0"/>
                <a:ea typeface="Calibri" panose="020F0502020204030204" pitchFamily="34" charset="0"/>
                <a:cs typeface="Arial" panose="020B0604020202020204" pitchFamily="34" charset="0"/>
              </a:rPr>
              <a:t>đun nóng, để </a:t>
            </a:r>
            <a:r>
              <a:rPr lang="fr-FR" sz="3600">
                <a:latin typeface="Arial" panose="020B0604020202020204" pitchFamily="34" charset="0"/>
                <a:ea typeface="Calibri" panose="020F0502020204030204" pitchFamily="34" charset="0"/>
                <a:cs typeface="Arial" panose="020B0604020202020204" pitchFamily="34" charset="0"/>
              </a:rPr>
              <a:t>nguội không bị nam châm hút.</a:t>
            </a:r>
            <a:endParaRPr lang="en-US" sz="3600">
              <a:latin typeface="Arial" panose="020B0604020202020204" pitchFamily="34" charset="0"/>
              <a:ea typeface="Calibri" panose="020F0502020204030204" pitchFamily="34" charset="0"/>
              <a:cs typeface="Arial" panose="020B0604020202020204" pitchFamily="34" charset="0"/>
            </a:endParaRPr>
          </a:p>
        </p:txBody>
      </p:sp>
      <p:sp>
        <p:nvSpPr>
          <p:cNvPr id="24" name="Right Arrow 23"/>
          <p:cNvSpPr/>
          <p:nvPr/>
        </p:nvSpPr>
        <p:spPr>
          <a:xfrm rot="5400000">
            <a:off x="13153875" y="5127618"/>
            <a:ext cx="1066800" cy="877163"/>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Rectangle 10"/>
          <p:cNvSpPr/>
          <p:nvPr/>
        </p:nvSpPr>
        <p:spPr>
          <a:xfrm>
            <a:off x="918246" y="6053474"/>
            <a:ext cx="7463754" cy="3416320"/>
          </a:xfrm>
          <a:prstGeom prst="rect">
            <a:avLst/>
          </a:prstGeom>
        </p:spPr>
        <p:txBody>
          <a:bodyPr wrap="square">
            <a:spAutoFit/>
          </a:bodyPr>
          <a:lstStyle/>
          <a:p>
            <a:pPr lvl="0" algn="just">
              <a:lnSpc>
                <a:spcPct val="150000"/>
              </a:lnSpc>
              <a:spcAft>
                <a:spcPts val="0"/>
              </a:spcAft>
            </a:pPr>
            <a:r>
              <a:rPr lang="fr-FR" sz="3600">
                <a:latin typeface="Arial" panose="020B0604020202020204" pitchFamily="34" charset="0"/>
                <a:ea typeface="Calibri" panose="020F0502020204030204" pitchFamily="34" charset="0"/>
                <a:cs typeface="Arial" panose="020B0604020202020204" pitchFamily="34" charset="0"/>
              </a:rPr>
              <a:t>Sau khi </a:t>
            </a:r>
            <a:r>
              <a:rPr lang="fr-FR" sz="3600">
                <a:solidFill>
                  <a:srgbClr val="FF0000"/>
                </a:solidFill>
                <a:latin typeface="Arial" panose="020B0604020202020204" pitchFamily="34" charset="0"/>
                <a:ea typeface="Calibri" panose="020F0502020204030204" pitchFamily="34" charset="0"/>
                <a:cs typeface="Arial" panose="020B0604020202020204" pitchFamily="34" charset="0"/>
              </a:rPr>
              <a:t>trộn</a:t>
            </a:r>
            <a:r>
              <a:rPr lang="fr-FR" sz="3600">
                <a:latin typeface="Arial" panose="020B0604020202020204" pitchFamily="34" charset="0"/>
                <a:ea typeface="Calibri" panose="020F0502020204030204" pitchFamily="34" charset="0"/>
                <a:cs typeface="Arial" panose="020B0604020202020204" pitchFamily="34" charset="0"/>
              </a:rPr>
              <a:t> bột sắt với bột lưu huỳnh, không có chất mới được tạo thành vì khi tách chất ra khỏi hỗn hợp lại thu được các chất ban </a:t>
            </a:r>
            <a:r>
              <a:rPr lang="fr-FR" sz="3600" smtClean="0">
                <a:latin typeface="Arial" panose="020B0604020202020204" pitchFamily="34" charset="0"/>
                <a:ea typeface="Calibri" panose="020F0502020204030204" pitchFamily="34" charset="0"/>
                <a:cs typeface="Arial" panose="020B0604020202020204" pitchFamily="34" charset="0"/>
              </a:rPr>
              <a:t>đầu.</a:t>
            </a:r>
            <a:endParaRPr lang="en-US" sz="3600">
              <a:latin typeface="Arial" panose="020B0604020202020204" pitchFamily="34" charset="0"/>
              <a:ea typeface="Calibri" panose="020F0502020204030204" pitchFamily="34" charset="0"/>
              <a:cs typeface="Arial" panose="020B0604020202020204" pitchFamily="34" charset="0"/>
            </a:endParaRPr>
          </a:p>
        </p:txBody>
      </p:sp>
      <p:sp>
        <p:nvSpPr>
          <p:cNvPr id="27" name="Right Arrow 26"/>
          <p:cNvSpPr/>
          <p:nvPr/>
        </p:nvSpPr>
        <p:spPr>
          <a:xfrm rot="10800000">
            <a:off x="8721894" y="7222256"/>
            <a:ext cx="1066800" cy="877163"/>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1" name="Rectangle 20"/>
          <p:cNvSpPr/>
          <p:nvPr/>
        </p:nvSpPr>
        <p:spPr>
          <a:xfrm>
            <a:off x="877980" y="6053474"/>
            <a:ext cx="7467599" cy="3416320"/>
          </a:xfrm>
          <a:prstGeom prst="rect">
            <a:avLst/>
          </a:prstGeom>
        </p:spPr>
        <p:txBody>
          <a:bodyPr wrap="square">
            <a:spAutoFit/>
          </a:bodyPr>
          <a:lstStyle/>
          <a:p>
            <a:pPr lvl="0" algn="just">
              <a:lnSpc>
                <a:spcPct val="150000"/>
              </a:lnSpc>
              <a:spcAft>
                <a:spcPts val="0"/>
              </a:spcAft>
            </a:pPr>
            <a:r>
              <a:rPr lang="fr-FR" sz="3600">
                <a:latin typeface="Arial" panose="020B0604020202020204" pitchFamily="34" charset="0"/>
                <a:ea typeface="Calibri" panose="020F0502020204030204" pitchFamily="34" charset="0"/>
                <a:cs typeface="Arial" panose="020B0604020202020204" pitchFamily="34" charset="0"/>
              </a:rPr>
              <a:t>Sau khi </a:t>
            </a:r>
            <a:r>
              <a:rPr lang="fr-FR" sz="3600">
                <a:solidFill>
                  <a:srgbClr val="FF0000"/>
                </a:solidFill>
                <a:latin typeface="Arial" panose="020B0604020202020204" pitchFamily="34" charset="0"/>
                <a:ea typeface="Calibri" panose="020F0502020204030204" pitchFamily="34" charset="0"/>
                <a:cs typeface="Arial" panose="020B0604020202020204" pitchFamily="34" charset="0"/>
              </a:rPr>
              <a:t>đun nóng </a:t>
            </a:r>
            <a:r>
              <a:rPr lang="fr-FR" sz="3600">
                <a:latin typeface="Arial" panose="020B0604020202020204" pitchFamily="34" charset="0"/>
                <a:ea typeface="Calibri" panose="020F0502020204030204" pitchFamily="34" charset="0"/>
                <a:cs typeface="Arial" panose="020B0604020202020204" pitchFamily="34" charset="0"/>
              </a:rPr>
              <a:t>hỗn hợp bột sắt với lưu huỳnh có chất mới tạo thành, sản phẩm màu xám và không bị nam châm hút.</a:t>
            </a:r>
            <a:endParaRPr lang="en-US" sz="360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48379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up)">
                                      <p:cBhvr>
                                        <p:cTn id="21" dur="500"/>
                                        <p:tgtEl>
                                          <p:spTgt spid="24"/>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arn(inVertical)">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childTnLst>
                          </p:cTn>
                        </p:par>
                        <p:par>
                          <p:cTn id="40" fill="hold">
                            <p:stCondLst>
                              <p:cond delay="500"/>
                            </p:stCondLst>
                            <p:childTnLst>
                              <p:par>
                                <p:cTn id="41" presetID="16" presetClass="entr" presetSubtype="2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24" grpId="0" animBg="1"/>
      <p:bldP spid="11" grpId="0"/>
      <p:bldP spid="11" grpId="1"/>
      <p:bldP spid="27" grpId="0" animBg="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pic>
        <p:nvPicPr>
          <p:cNvPr id="30" name="Picture 8"/>
          <p:cNvPicPr>
            <a:picLocks noChangeAspect="1"/>
          </p:cNvPicPr>
          <p:nvPr/>
        </p:nvPicPr>
        <p:blipFill>
          <a:blip r:embed="rId2"/>
          <a:srcRect/>
          <a:stretch>
            <a:fillRect/>
          </a:stretch>
        </p:blipFill>
        <p:spPr>
          <a:xfrm>
            <a:off x="228600" y="190500"/>
            <a:ext cx="1331118" cy="1905000"/>
          </a:xfrm>
          <a:prstGeom prst="rect">
            <a:avLst/>
          </a:prstGeom>
        </p:spPr>
      </p:pic>
      <p:pic>
        <p:nvPicPr>
          <p:cNvPr id="31" name="Picture 9"/>
          <p:cNvPicPr>
            <a:picLocks noChangeAspect="1"/>
          </p:cNvPicPr>
          <p:nvPr/>
        </p:nvPicPr>
        <p:blipFill>
          <a:blip r:embed="rId3"/>
          <a:srcRect/>
          <a:stretch>
            <a:fillRect/>
          </a:stretch>
        </p:blipFill>
        <p:spPr>
          <a:xfrm>
            <a:off x="16497592" y="8039323"/>
            <a:ext cx="1561805" cy="2239147"/>
          </a:xfrm>
          <a:prstGeom prst="rect">
            <a:avLst/>
          </a:prstGeom>
        </p:spPr>
      </p:pic>
      <p:pic>
        <p:nvPicPr>
          <p:cNvPr id="12"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flipH="1">
            <a:off x="1295400" y="3650830"/>
            <a:ext cx="5644580" cy="6217070"/>
          </a:xfrm>
          <a:prstGeom prst="rect">
            <a:avLst/>
          </a:prstGeom>
        </p:spPr>
      </p:pic>
      <p:grpSp>
        <p:nvGrpSpPr>
          <p:cNvPr id="2" name="Group 1"/>
          <p:cNvGrpSpPr/>
          <p:nvPr/>
        </p:nvGrpSpPr>
        <p:grpSpPr>
          <a:xfrm>
            <a:off x="7105812" y="1308987"/>
            <a:ext cx="9658187" cy="6150814"/>
            <a:chOff x="7105812" y="1308987"/>
            <a:chExt cx="9658187" cy="6150814"/>
          </a:xfrm>
        </p:grpSpPr>
        <p:pic>
          <p:nvPicPr>
            <p:cNvPr id="13" name="Picture 4"/>
            <p:cNvPicPr>
              <a:picLocks noChangeAspect="1"/>
            </p:cNvPicPr>
            <p:nvPr/>
          </p:nvPicPr>
          <p:blipFill>
            <a:blip r:embed="rId16">
              <a:extLst>
                <a:ext uri="{28A0092B-C50C-407E-A947-70E740481C1C}">
                  <a14:useLocalDpi xmlns:a14="http://schemas.microsoft.com/office/drawing/2010/main" val="0"/>
                </a:ext>
                <a:ext uri="{96DAC541-7B7A-43D3-8B79-37D633B846F1}">
                  <asvg:svgBlip xmlns="" xmlns:asvg="http://schemas.microsoft.com/office/drawing/2016/SVG/main" r:embed="rId17"/>
                </a:ext>
              </a:extLst>
            </a:blip>
            <a:srcRect/>
            <a:stretch>
              <a:fillRect/>
            </a:stretch>
          </p:blipFill>
          <p:spPr>
            <a:xfrm flipH="1">
              <a:off x="7105812" y="1308987"/>
              <a:ext cx="9658187" cy="6150814"/>
            </a:xfrm>
            <a:prstGeom prst="rect">
              <a:avLst/>
            </a:prstGeom>
          </p:spPr>
        </p:pic>
        <p:sp>
          <p:nvSpPr>
            <p:cNvPr id="5" name="Rectangle 4"/>
            <p:cNvSpPr/>
            <p:nvPr/>
          </p:nvSpPr>
          <p:spPr>
            <a:xfrm>
              <a:off x="7669008" y="1943100"/>
              <a:ext cx="8531793" cy="3600986"/>
            </a:xfrm>
            <a:prstGeom prst="rect">
              <a:avLst/>
            </a:prstGeom>
          </p:spPr>
          <p:txBody>
            <a:bodyPr wrap="square">
              <a:spAutoFit/>
            </a:bodyPr>
            <a:lstStyle/>
            <a:p>
              <a:pPr algn="just">
                <a:lnSpc>
                  <a:spcPct val="150000"/>
                </a:lnSpc>
              </a:pPr>
              <a:r>
                <a:rPr lang="en-US" sz="3800">
                  <a:latin typeface="Arial" panose="020B0604020202020204" pitchFamily="34" charset="0"/>
                  <a:ea typeface="Calibri" panose="020F0502020204030204" pitchFamily="34" charset="0"/>
                  <a:cs typeface="Arial" panose="020B0604020202020204" pitchFamily="34" charset="0"/>
                </a:rPr>
                <a:t>Quá trình phản ứng của sắt và lưu huỳnh dưới tác dụng của nhiệt độ là một biến đổi hóa học, vậy biến đổi hóa học là gì?</a:t>
              </a:r>
              <a:endParaRPr lang="en-US" sz="38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20638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CCBB2"/>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pic>
        <p:nvPicPr>
          <p:cNvPr id="30" name="Picture 8"/>
          <p:cNvPicPr>
            <a:picLocks noChangeAspect="1"/>
          </p:cNvPicPr>
          <p:nvPr/>
        </p:nvPicPr>
        <p:blipFill>
          <a:blip r:embed="rId2"/>
          <a:srcRect/>
          <a:stretch>
            <a:fillRect/>
          </a:stretch>
        </p:blipFill>
        <p:spPr>
          <a:xfrm>
            <a:off x="228600" y="190500"/>
            <a:ext cx="1331118" cy="1905000"/>
          </a:xfrm>
          <a:prstGeom prst="rect">
            <a:avLst/>
          </a:prstGeom>
        </p:spPr>
      </p:pic>
      <p:pic>
        <p:nvPicPr>
          <p:cNvPr id="31" name="Picture 9"/>
          <p:cNvPicPr>
            <a:picLocks noChangeAspect="1"/>
          </p:cNvPicPr>
          <p:nvPr/>
        </p:nvPicPr>
        <p:blipFill>
          <a:blip r:embed="rId3"/>
          <a:srcRect/>
          <a:stretch>
            <a:fillRect/>
          </a:stretch>
        </p:blipFill>
        <p:spPr>
          <a:xfrm>
            <a:off x="16497592" y="8039323"/>
            <a:ext cx="1561805" cy="2239147"/>
          </a:xfrm>
          <a:prstGeom prst="rect">
            <a:avLst/>
          </a:prstGeom>
        </p:spPr>
      </p:pic>
      <p:pic>
        <p:nvPicPr>
          <p:cNvPr id="12"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a:fillRect/>
          </a:stretch>
        </p:blipFill>
        <p:spPr>
          <a:xfrm flipH="1">
            <a:off x="1295400" y="3650830"/>
            <a:ext cx="5644580" cy="6217070"/>
          </a:xfrm>
          <a:prstGeom prst="rect">
            <a:avLst/>
          </a:prstGeom>
        </p:spPr>
      </p:pic>
      <p:pic>
        <p:nvPicPr>
          <p:cNvPr id="13" name="Picture 4"/>
          <p:cNvPicPr>
            <a:picLocks noChangeAspect="1"/>
          </p:cNvPicPr>
          <p:nvPr/>
        </p:nvPicPr>
        <p:blipFill>
          <a:blip r:embed="rId16">
            <a:extLst>
              <a:ext uri="{28A0092B-C50C-407E-A947-70E740481C1C}">
                <a14:useLocalDpi xmlns:a14="http://schemas.microsoft.com/office/drawing/2010/main" val="0"/>
              </a:ext>
              <a:ext uri="{96DAC541-7B7A-43D3-8B79-37D633B846F1}">
                <asvg:svgBlip xmlns="" xmlns:asvg="http://schemas.microsoft.com/office/drawing/2016/SVG/main" r:embed="rId17"/>
              </a:ext>
            </a:extLst>
          </a:blip>
          <a:srcRect/>
          <a:stretch>
            <a:fillRect/>
          </a:stretch>
        </p:blipFill>
        <p:spPr>
          <a:xfrm flipH="1">
            <a:off x="7105812" y="1308987"/>
            <a:ext cx="9658187" cy="6150814"/>
          </a:xfrm>
          <a:prstGeom prst="rect">
            <a:avLst/>
          </a:prstGeom>
        </p:spPr>
      </p:pic>
      <p:sp>
        <p:nvSpPr>
          <p:cNvPr id="5" name="Rectangle 4"/>
          <p:cNvSpPr/>
          <p:nvPr/>
        </p:nvSpPr>
        <p:spPr>
          <a:xfrm>
            <a:off x="7577909" y="2419676"/>
            <a:ext cx="8713992" cy="2723823"/>
          </a:xfrm>
          <a:prstGeom prst="rect">
            <a:avLst/>
          </a:prstGeom>
        </p:spPr>
        <p:txBody>
          <a:bodyPr wrap="square">
            <a:spAutoFit/>
          </a:bodyPr>
          <a:lstStyle/>
          <a:p>
            <a:pPr algn="just">
              <a:lnSpc>
                <a:spcPct val="150000"/>
              </a:lnSpc>
            </a:pPr>
            <a:r>
              <a:rPr lang="fr-FR" sz="3800">
                <a:latin typeface="Arial" panose="020B0604020202020204" pitchFamily="34" charset="0"/>
                <a:cs typeface="Arial" panose="020B0604020202020204" pitchFamily="34" charset="0"/>
              </a:rPr>
              <a:t>Biến đổi hóa học là các quá trình như đốt cháy nhiên liệu, phân hủy chất, tổng hợp chất,… có sự tạo thành chất mới.</a:t>
            </a:r>
            <a:endParaRPr lang="en-US" sz="3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86661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18B"/>
        </a:solidFill>
        <a:effectLst/>
      </p:bgPr>
    </p:bg>
    <p:spTree>
      <p:nvGrpSpPr>
        <p:cNvPr id="1" name=""/>
        <p:cNvGrpSpPr/>
        <p:nvPr/>
      </p:nvGrpSpPr>
      <p:grpSpPr>
        <a:xfrm>
          <a:off x="0" y="0"/>
          <a:ext cx="0" cy="0"/>
          <a:chOff x="0" y="0"/>
          <a:chExt cx="0" cy="0"/>
        </a:xfrm>
      </p:grpSpPr>
      <p:grpSp>
        <p:nvGrpSpPr>
          <p:cNvPr id="45" name="Group 2"/>
          <p:cNvGrpSpPr/>
          <p:nvPr/>
        </p:nvGrpSpPr>
        <p:grpSpPr>
          <a:xfrm>
            <a:off x="538837" y="474381"/>
            <a:ext cx="17210326" cy="9338237"/>
            <a:chOff x="0" y="0"/>
            <a:chExt cx="5821765" cy="3158860"/>
          </a:xfrm>
          <a:solidFill>
            <a:schemeClr val="bg1"/>
          </a:solidFill>
        </p:grpSpPr>
        <p:sp>
          <p:nvSpPr>
            <p:cNvPr id="46" name="Freeform 3"/>
            <p:cNvSpPr/>
            <p:nvPr/>
          </p:nvSpPr>
          <p:spPr>
            <a:xfrm>
              <a:off x="0" y="0"/>
              <a:ext cx="5821764" cy="3158860"/>
            </a:xfrm>
            <a:custGeom>
              <a:avLst/>
              <a:gdLst/>
              <a:ahLst/>
              <a:cxnLst/>
              <a:rect l="l" t="t" r="r" b="b"/>
              <a:pathLst>
                <a:path w="5821764" h="3158860">
                  <a:moveTo>
                    <a:pt x="0" y="0"/>
                  </a:moveTo>
                  <a:lnTo>
                    <a:pt x="5821764" y="0"/>
                  </a:lnTo>
                  <a:lnTo>
                    <a:pt x="5821764" y="3158860"/>
                  </a:lnTo>
                  <a:lnTo>
                    <a:pt x="0" y="3158860"/>
                  </a:lnTo>
                  <a:close/>
                </a:path>
              </a:pathLst>
            </a:custGeom>
            <a:grpFill/>
          </p:spPr>
        </p:sp>
      </p:grpSp>
      <p:sp>
        <p:nvSpPr>
          <p:cNvPr id="47" name="TextBox 46">
            <a:extLst>
              <a:ext uri="{FF2B5EF4-FFF2-40B4-BE49-F238E27FC236}">
                <a16:creationId xmlns:a16="http://schemas.microsoft.com/office/drawing/2014/main" id="{E19B1F1F-6136-4AD1-8FAA-8BF99A8856B5}"/>
              </a:ext>
            </a:extLst>
          </p:cNvPr>
          <p:cNvSpPr txBox="1"/>
          <p:nvPr/>
        </p:nvSpPr>
        <p:spPr>
          <a:xfrm>
            <a:off x="378213" y="862137"/>
            <a:ext cx="17531574" cy="1046440"/>
          </a:xfrm>
          <a:prstGeom prst="rect">
            <a:avLst/>
          </a:prstGeom>
          <a:noFill/>
        </p:spPr>
        <p:txBody>
          <a:bodyPr wrap="square" rtlCol="0">
            <a:spAutoFit/>
          </a:bodyPr>
          <a:lstStyle/>
          <a:p>
            <a:pPr algn="ctr"/>
            <a:r>
              <a:rPr lang="en-US" sz="6200" b="1" smtClean="0">
                <a:solidFill>
                  <a:schemeClr val="accent4">
                    <a:lumMod val="75000"/>
                  </a:schemeClr>
                </a:solidFill>
                <a:latin typeface="Arial" panose="020B0604020202020204" pitchFamily="34" charset="0"/>
                <a:cs typeface="Arial" panose="020B0604020202020204" pitchFamily="34" charset="0"/>
              </a:rPr>
              <a:t>Bài tập</a:t>
            </a:r>
            <a:endParaRPr lang="en-US" sz="6200" dirty="0">
              <a:solidFill>
                <a:schemeClr val="accent4">
                  <a:lumMod val="75000"/>
                </a:schemeClr>
              </a:solidFill>
              <a:latin typeface="Arial" panose="020B0604020202020204" pitchFamily="34" charset="0"/>
              <a:cs typeface="Arial" panose="020B0604020202020204" pitchFamily="34" charset="0"/>
            </a:endParaRPr>
          </a:p>
        </p:txBody>
      </p:sp>
      <p:sp>
        <p:nvSpPr>
          <p:cNvPr id="30" name="Rectangle 29"/>
          <p:cNvSpPr/>
          <p:nvPr/>
        </p:nvSpPr>
        <p:spPr>
          <a:xfrm>
            <a:off x="4517170" y="5537180"/>
            <a:ext cx="11790339" cy="3416320"/>
          </a:xfrm>
          <a:prstGeom prst="rect">
            <a:avLst/>
          </a:prstGeom>
        </p:spPr>
        <p:txBody>
          <a:bodyPr wrap="square">
            <a:spAutoFit/>
          </a:bodyPr>
          <a:lstStyle/>
          <a:p>
            <a:pPr marL="571500" indent="-571500" algn="just">
              <a:lnSpc>
                <a:spcPct val="150000"/>
              </a:lnSpc>
              <a:buFont typeface="Wingdings" panose="05000000000000000000" pitchFamily="2" charset="2"/>
              <a:buChar char="§"/>
            </a:pPr>
            <a:r>
              <a:rPr lang="fr-FR" sz="3600">
                <a:latin typeface="Arial" panose="020B0604020202020204" pitchFamily="34" charset="0"/>
                <a:cs typeface="Arial" panose="020B0604020202020204" pitchFamily="34" charset="0"/>
              </a:rPr>
              <a:t>Quá trình xảy ra biến đổi vật lý: hòa tan đường, muối, </a:t>
            </a:r>
            <a:r>
              <a:rPr lang="fr-FR" sz="3600" smtClean="0">
                <a:latin typeface="Arial" panose="020B0604020202020204" pitchFamily="34" charset="0"/>
                <a:cs typeface="Arial" panose="020B0604020202020204" pitchFamily="34" charset="0"/>
              </a:rPr>
              <a:t>băng / đá </a:t>
            </a:r>
            <a:r>
              <a:rPr lang="fr-FR" sz="3600">
                <a:latin typeface="Arial" panose="020B0604020202020204" pitchFamily="34" charset="0"/>
                <a:cs typeface="Arial" panose="020B0604020202020204" pitchFamily="34" charset="0"/>
              </a:rPr>
              <a:t>tan, cồn để trong lọ không kín bị bay hơi,..</a:t>
            </a:r>
            <a:endParaRPr lang="en-US" sz="3600">
              <a:latin typeface="Arial" panose="020B0604020202020204" pitchFamily="34" charset="0"/>
              <a:cs typeface="Arial" panose="020B0604020202020204" pitchFamily="34" charset="0"/>
            </a:endParaRPr>
          </a:p>
          <a:p>
            <a:pPr marL="571500" indent="-571500" algn="just">
              <a:lnSpc>
                <a:spcPct val="150000"/>
              </a:lnSpc>
              <a:buFont typeface="Wingdings" panose="05000000000000000000" pitchFamily="2" charset="2"/>
              <a:buChar char="§"/>
            </a:pPr>
            <a:r>
              <a:rPr lang="fr-FR" sz="3600" smtClean="0">
                <a:latin typeface="Arial" panose="020B0604020202020204" pitchFamily="34" charset="0"/>
                <a:cs typeface="Arial" panose="020B0604020202020204" pitchFamily="34" charset="0"/>
              </a:rPr>
              <a:t>Quá </a:t>
            </a:r>
            <a:r>
              <a:rPr lang="fr-FR" sz="3600">
                <a:latin typeface="Arial" panose="020B0604020202020204" pitchFamily="34" charset="0"/>
                <a:cs typeface="Arial" panose="020B0604020202020204" pitchFamily="34" charset="0"/>
              </a:rPr>
              <a:t>trình xảy ra sự biến đổi hóa học: đốt cháy cồn, sắt bị gỉ,…</a:t>
            </a:r>
            <a:endParaRPr lang="en-US" sz="3600">
              <a:latin typeface="Arial" panose="020B0604020202020204" pitchFamily="34" charset="0"/>
              <a:cs typeface="Arial" panose="020B0604020202020204" pitchFamily="34" charset="0"/>
            </a:endParaRPr>
          </a:p>
        </p:txBody>
      </p:sp>
      <p:pic>
        <p:nvPicPr>
          <p:cNvPr id="31" name="Picture 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rcRect/>
          <a:stretch>
            <a:fillRect/>
          </a:stretch>
        </p:blipFill>
        <p:spPr>
          <a:xfrm>
            <a:off x="1764553" y="6621904"/>
            <a:ext cx="1967346" cy="1246872"/>
          </a:xfrm>
          <a:prstGeom prst="rect">
            <a:avLst/>
          </a:prstGeom>
        </p:spPr>
      </p:pic>
      <p:grpSp>
        <p:nvGrpSpPr>
          <p:cNvPr id="2" name="Group 1"/>
          <p:cNvGrpSpPr/>
          <p:nvPr/>
        </p:nvGrpSpPr>
        <p:grpSpPr>
          <a:xfrm>
            <a:off x="1764553" y="2578921"/>
            <a:ext cx="14758890" cy="2183579"/>
            <a:chOff x="2340115" y="2172259"/>
            <a:chExt cx="14758890" cy="2183579"/>
          </a:xfrm>
        </p:grpSpPr>
        <p:sp>
          <p:nvSpPr>
            <p:cNvPr id="28" name="Rectangle 27"/>
            <p:cNvSpPr/>
            <p:nvPr/>
          </p:nvSpPr>
          <p:spPr>
            <a:xfrm>
              <a:off x="4876800" y="2386885"/>
              <a:ext cx="12222205" cy="1754326"/>
            </a:xfrm>
            <a:prstGeom prst="rect">
              <a:avLst/>
            </a:prstGeom>
          </p:spPr>
          <p:txBody>
            <a:bodyPr wrap="square">
              <a:spAutoFit/>
            </a:bodyPr>
            <a:lstStyle/>
            <a:p>
              <a:pPr algn="just">
                <a:lnSpc>
                  <a:spcPct val="150000"/>
                </a:lnSpc>
              </a:pPr>
              <a:r>
                <a:rPr lang="fr-FR" sz="3600" b="1" smtClean="0">
                  <a:latin typeface="Arial" panose="020B0604020202020204" pitchFamily="34" charset="0"/>
                  <a:cs typeface="Arial" panose="020B0604020202020204" pitchFamily="34" charset="0"/>
                </a:rPr>
                <a:t>Câu hỏi (SGK tr.12). </a:t>
              </a:r>
              <a:r>
                <a:rPr lang="fr-FR" sz="3600" smtClean="0">
                  <a:latin typeface="Arial" panose="020B0604020202020204" pitchFamily="34" charset="0"/>
                  <a:cs typeface="Arial" panose="020B0604020202020204" pitchFamily="34" charset="0"/>
                </a:rPr>
                <a:t>Lấy một ví dụ trong đời sống về các quá trình xảy ra sự biến đổi vật lí, biến đổi hoá học?</a:t>
              </a:r>
              <a:endParaRPr lang="en-US" sz="3600">
                <a:latin typeface="Arial" panose="020B0604020202020204" pitchFamily="34" charset="0"/>
                <a:cs typeface="Arial" panose="020B0604020202020204" pitchFamily="34" charset="0"/>
              </a:endParaRPr>
            </a:p>
          </p:txBody>
        </p:sp>
        <p:pic>
          <p:nvPicPr>
            <p:cNvPr id="32" name="Picture 12"/>
            <p:cNvPicPr>
              <a:picLocks noChangeAspect="1"/>
            </p:cNvPicPr>
            <p:nvPr/>
          </p:nvPicPr>
          <p:blipFill>
            <a:blip r:embed="rId16"/>
            <a:srcRect/>
            <a:stretch>
              <a:fillRect/>
            </a:stretch>
          </p:blipFill>
          <p:spPr>
            <a:xfrm>
              <a:off x="2340115" y="2172259"/>
              <a:ext cx="2134460" cy="2183579"/>
            </a:xfrm>
            <a:prstGeom prst="rect">
              <a:avLst/>
            </a:prstGeom>
          </p:spPr>
        </p:pic>
      </p:grpSp>
      <p:pic>
        <p:nvPicPr>
          <p:cNvPr id="12" name="Picture 8"/>
          <p:cNvPicPr>
            <a:picLocks noChangeAspect="1"/>
          </p:cNvPicPr>
          <p:nvPr/>
        </p:nvPicPr>
        <p:blipFill>
          <a:blip r:embed="rId17"/>
          <a:srcRect/>
          <a:stretch>
            <a:fillRect/>
          </a:stretch>
        </p:blipFill>
        <p:spPr>
          <a:xfrm>
            <a:off x="217586" y="7980771"/>
            <a:ext cx="1401669" cy="2115728"/>
          </a:xfrm>
          <a:prstGeom prst="rect">
            <a:avLst/>
          </a:prstGeom>
        </p:spPr>
      </p:pic>
      <p:pic>
        <p:nvPicPr>
          <p:cNvPr id="13" name="Picture 14"/>
          <p:cNvPicPr>
            <a:picLocks noChangeAspect="1"/>
          </p:cNvPicPr>
          <p:nvPr/>
        </p:nvPicPr>
        <p:blipFill>
          <a:blip r:embed="rId18"/>
          <a:srcRect/>
          <a:stretch>
            <a:fillRect/>
          </a:stretch>
        </p:blipFill>
        <p:spPr>
          <a:xfrm>
            <a:off x="16230600" y="190500"/>
            <a:ext cx="1872826" cy="1758115"/>
          </a:xfrm>
          <a:prstGeom prst="rect">
            <a:avLst/>
          </a:prstGeom>
        </p:spPr>
      </p:pic>
    </p:spTree>
    <p:extLst>
      <p:ext uri="{BB962C8B-B14F-4D97-AF65-F5344CB8AC3E}">
        <p14:creationId xmlns:p14="http://schemas.microsoft.com/office/powerpoint/2010/main" val="28159301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23" dur="500"/>
                                        <p:tgtEl>
                                          <p:spTgt spid="30">
                                            <p:txEl>
                                              <p:pRg st="0" end="0"/>
                                            </p:txEl>
                                          </p:spTgt>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30">
                                            <p:txEl>
                                              <p:pRg st="1" end="1"/>
                                            </p:txEl>
                                          </p:spTgt>
                                        </p:tgtEl>
                                        <p:attrNameLst>
                                          <p:attrName>style.visibility</p:attrName>
                                        </p:attrNameLst>
                                      </p:cBhvr>
                                      <p:to>
                                        <p:strVal val="visible"/>
                                      </p:to>
                                    </p:set>
                                    <p:animEffect transition="in" filter="randombar(horizontal)">
                                      <p:cBhvr>
                                        <p:cTn id="27" dur="500"/>
                                        <p:tgtEl>
                                          <p:spTgt spid="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3"/>
            <a:ext cx="20086371" cy="12006725"/>
            <a:chOff x="0" y="1"/>
            <a:chExt cx="26781829" cy="16008968"/>
          </a:xfrm>
          <a:solidFill>
            <a:schemeClr val="accent4">
              <a:lumMod val="60000"/>
              <a:lumOff val="40000"/>
            </a:schemeClr>
          </a:solidFill>
        </p:grpSpPr>
        <p:sp>
          <p:nvSpPr>
            <p:cNvPr id="5" name="Freeform 5"/>
            <p:cNvSpPr/>
            <p:nvPr/>
          </p:nvSpPr>
          <p:spPr>
            <a:xfrm>
              <a:off x="0"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8" name="Freeform 8"/>
            <p:cNvSpPr/>
            <p:nvPr/>
          </p:nvSpPr>
          <p:spPr>
            <a:xfrm>
              <a:off x="24881585"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11" name="Freeform 11"/>
            <p:cNvSpPr/>
            <p:nvPr/>
          </p:nvSpPr>
          <p:spPr>
            <a:xfrm rot="5400000">
              <a:off x="12801106" y="-11850984"/>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sp>
          <p:nvSpPr>
            <p:cNvPr id="14" name="Freeform 14"/>
            <p:cNvSpPr/>
            <p:nvPr/>
          </p:nvSpPr>
          <p:spPr>
            <a:xfrm rot="5400000">
              <a:off x="12656286" y="2257740"/>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gr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771677">
            <a:off x="13389293" y="5297170"/>
            <a:ext cx="4445598" cy="6318033"/>
          </a:xfrm>
          <a:prstGeom prst="rect">
            <a:avLst/>
          </a:prstGeom>
        </p:spPr>
      </p:pic>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873501">
            <a:off x="11928939" y="930411"/>
            <a:ext cx="1911167" cy="3166089"/>
          </a:xfrm>
          <a:prstGeom prst="rect">
            <a:avLst/>
          </a:prstGeom>
        </p:spPr>
      </p:pic>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6816188">
            <a:off x="14734598" y="987425"/>
            <a:ext cx="3656175" cy="3543166"/>
          </a:xfrm>
          <a:prstGeom prst="rect">
            <a:avLst/>
          </a:prstGeom>
        </p:spPr>
      </p:pic>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776812">
            <a:off x="11654327" y="4757458"/>
            <a:ext cx="1403466" cy="2756808"/>
          </a:xfrm>
          <a:prstGeom prst="rect">
            <a:avLst/>
          </a:prstGeom>
        </p:spPr>
      </p:pic>
      <p:grpSp>
        <p:nvGrpSpPr>
          <p:cNvPr id="22" name="Group 22"/>
          <p:cNvGrpSpPr/>
          <p:nvPr/>
        </p:nvGrpSpPr>
        <p:grpSpPr>
          <a:xfrm>
            <a:off x="17259300" y="626213"/>
            <a:ext cx="229651" cy="229651"/>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24" name="Picture 24"/>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11561697" y="1893821"/>
            <a:ext cx="238202" cy="236037"/>
          </a:xfrm>
          <a:prstGeom prst="rect">
            <a:avLst/>
          </a:prstGeom>
        </p:spPr>
      </p:pic>
      <p:pic>
        <p:nvPicPr>
          <p:cNvPr id="25" name="Picture 25"/>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rot="-771795">
            <a:off x="17483208" y="9501083"/>
            <a:ext cx="433712" cy="411632"/>
          </a:xfrm>
          <a:prstGeom prst="rect">
            <a:avLst/>
          </a:prstGeom>
        </p:spPr>
      </p:pic>
      <p:pic>
        <p:nvPicPr>
          <p:cNvPr id="26" name="Picture 26"/>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4407372" y="4274705"/>
            <a:ext cx="464062" cy="471782"/>
          </a:xfrm>
          <a:prstGeom prst="rect">
            <a:avLst/>
          </a:prstGeom>
        </p:spPr>
      </p:pic>
      <p:grpSp>
        <p:nvGrpSpPr>
          <p:cNvPr id="27" name="Group 27"/>
          <p:cNvGrpSpPr>
            <a:grpSpLocks noChangeAspect="1"/>
          </p:cNvGrpSpPr>
          <p:nvPr/>
        </p:nvGrpSpPr>
        <p:grpSpPr>
          <a:xfrm rot="-874149">
            <a:off x="13641867" y="5520507"/>
            <a:ext cx="498419" cy="262574"/>
            <a:chOff x="0" y="0"/>
            <a:chExt cx="1610360" cy="848360"/>
          </a:xfrm>
        </p:grpSpPr>
        <p:sp>
          <p:nvSpPr>
            <p:cNvPr id="28" name="Freeform 28"/>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29" name="Group 29"/>
          <p:cNvGrpSpPr/>
          <p:nvPr/>
        </p:nvGrpSpPr>
        <p:grpSpPr>
          <a:xfrm>
            <a:off x="17442831" y="4913849"/>
            <a:ext cx="229651" cy="229651"/>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1" name="Picture 31"/>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2657002" y="9299018"/>
            <a:ext cx="455040" cy="407881"/>
          </a:xfrm>
          <a:prstGeom prst="rect">
            <a:avLst/>
          </a:prstGeom>
        </p:spPr>
      </p:pic>
      <p:pic>
        <p:nvPicPr>
          <p:cNvPr id="32" name="Picture 32"/>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3891077" y="741038"/>
            <a:ext cx="568596" cy="509669"/>
          </a:xfrm>
          <a:prstGeom prst="rect">
            <a:avLst/>
          </a:prstGeom>
        </p:spPr>
      </p:pic>
      <p:grpSp>
        <p:nvGrpSpPr>
          <p:cNvPr id="33" name="Group 33"/>
          <p:cNvGrpSpPr>
            <a:grpSpLocks noChangeAspect="1"/>
          </p:cNvGrpSpPr>
          <p:nvPr/>
        </p:nvGrpSpPr>
        <p:grpSpPr>
          <a:xfrm rot="-9583335">
            <a:off x="11985075" y="8218500"/>
            <a:ext cx="498419" cy="262574"/>
            <a:chOff x="0" y="0"/>
            <a:chExt cx="1610360" cy="848360"/>
          </a:xfrm>
        </p:grpSpPr>
        <p:sp>
          <p:nvSpPr>
            <p:cNvPr id="34" name="Freeform 34"/>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35" name="Group 34"/>
          <p:cNvGrpSpPr/>
          <p:nvPr/>
        </p:nvGrpSpPr>
        <p:grpSpPr>
          <a:xfrm>
            <a:off x="1612682" y="2129858"/>
            <a:ext cx="9131518" cy="5997650"/>
            <a:chOff x="1746247" y="2508574"/>
            <a:chExt cx="9131518" cy="5997650"/>
          </a:xfrm>
          <a:solidFill>
            <a:schemeClr val="bg1"/>
          </a:solidFill>
        </p:grpSpPr>
        <p:grpSp>
          <p:nvGrpSpPr>
            <p:cNvPr id="36" name="Group 35"/>
            <p:cNvGrpSpPr/>
            <p:nvPr/>
          </p:nvGrpSpPr>
          <p:grpSpPr>
            <a:xfrm>
              <a:off x="1746247" y="3160782"/>
              <a:ext cx="9131518" cy="5345442"/>
              <a:chOff x="10703104" y="2718585"/>
              <a:chExt cx="9131518" cy="5345442"/>
            </a:xfrm>
            <a:grpFill/>
          </p:grpSpPr>
          <p:sp>
            <p:nvSpPr>
              <p:cNvPr id="38" name="Freeform 3"/>
              <p:cNvSpPr/>
              <p:nvPr/>
            </p:nvSpPr>
            <p:spPr>
              <a:xfrm>
                <a:off x="10703104" y="2718585"/>
                <a:ext cx="9131518" cy="5345442"/>
              </a:xfrm>
              <a:custGeom>
                <a:avLst/>
                <a:gdLst/>
                <a:ahLst/>
                <a:cxnLst/>
                <a:rect l="l" t="t" r="r" b="b"/>
                <a:pathLst>
                  <a:path w="4274726" h="2167467">
                    <a:moveTo>
                      <a:pt x="20034" y="0"/>
                    </a:moveTo>
                    <a:lnTo>
                      <a:pt x="4254692" y="0"/>
                    </a:lnTo>
                    <a:cubicBezTo>
                      <a:pt x="4265756" y="0"/>
                      <a:pt x="4274726" y="8969"/>
                      <a:pt x="4274726" y="20034"/>
                    </a:cubicBezTo>
                    <a:lnTo>
                      <a:pt x="4274726" y="2147433"/>
                    </a:lnTo>
                    <a:cubicBezTo>
                      <a:pt x="4274726" y="2158497"/>
                      <a:pt x="4265756" y="2167467"/>
                      <a:pt x="4254692" y="2167467"/>
                    </a:cubicBezTo>
                    <a:lnTo>
                      <a:pt x="20034" y="2167467"/>
                    </a:lnTo>
                    <a:cubicBezTo>
                      <a:pt x="14721" y="2167467"/>
                      <a:pt x="9625" y="2165356"/>
                      <a:pt x="5868" y="2161599"/>
                    </a:cubicBezTo>
                    <a:cubicBezTo>
                      <a:pt x="2111" y="2157842"/>
                      <a:pt x="0" y="2152746"/>
                      <a:pt x="0" y="2147433"/>
                    </a:cubicBezTo>
                    <a:lnTo>
                      <a:pt x="0" y="20034"/>
                    </a:lnTo>
                    <a:cubicBezTo>
                      <a:pt x="0" y="8969"/>
                      <a:pt x="8969" y="0"/>
                      <a:pt x="20034" y="0"/>
                    </a:cubicBezTo>
                    <a:close/>
                  </a:path>
                </a:pathLst>
              </a:custGeom>
              <a:solidFill>
                <a:schemeClr val="accent6">
                  <a:lumMod val="20000"/>
                  <a:lumOff val="80000"/>
                </a:schemeClr>
              </a:solidFill>
              <a:ln>
                <a:noFill/>
              </a:ln>
              <a:effectLst>
                <a:outerShdw blurRad="50800" dist="38100" dir="2700000" algn="tl" rotWithShape="0">
                  <a:prstClr val="black">
                    <a:alpha val="40000"/>
                  </a:prstClr>
                </a:outerShdw>
              </a:effectLst>
            </p:spPr>
          </p:sp>
          <p:sp>
            <p:nvSpPr>
              <p:cNvPr id="39" name="TextBox 38">
                <a:extLst>
                  <a:ext uri="{FF2B5EF4-FFF2-40B4-BE49-F238E27FC236}">
                    <a16:creationId xmlns:a16="http://schemas.microsoft.com/office/drawing/2014/main" id="{997DC516-ED6E-49D9-702D-658F0B32E7A9}"/>
                  </a:ext>
                </a:extLst>
              </p:cNvPr>
              <p:cNvSpPr txBox="1"/>
              <p:nvPr/>
            </p:nvSpPr>
            <p:spPr>
              <a:xfrm>
                <a:off x="11434156" y="4768058"/>
                <a:ext cx="7669413" cy="1246495"/>
              </a:xfrm>
              <a:prstGeom prst="rect">
                <a:avLst/>
              </a:prstGeom>
              <a:noFill/>
            </p:spPr>
            <p:txBody>
              <a:bodyPr wrap="square">
                <a:spAutoFit/>
              </a:bodyPr>
              <a:lstStyle/>
              <a:p>
                <a:pPr lvl="0" algn="ctr">
                  <a:spcAft>
                    <a:spcPts val="800"/>
                  </a:spcAft>
                </a:pPr>
                <a:r>
                  <a:rPr lang="en-US" sz="7500" b="1" smtClean="0">
                    <a:latin typeface="Arial" panose="020B0604020202020204" pitchFamily="34" charset="0"/>
                    <a:ea typeface="Arial" panose="020B0604020202020204" pitchFamily="34" charset="0"/>
                    <a:cs typeface="Arial" panose="020B0604020202020204" pitchFamily="34" charset="0"/>
                  </a:rPr>
                  <a:t>LUYỆN TẬP</a:t>
                </a:r>
                <a:endParaRPr lang="vi-VN" sz="7500" b="1" dirty="0">
                  <a:ea typeface="Arial" panose="020B0604020202020204" pitchFamily="34" charset="0"/>
                  <a:cs typeface="Arial" panose="020B0604020202020204" pitchFamily="34" charset="0"/>
                </a:endParaRPr>
              </a:p>
            </p:txBody>
          </p:sp>
        </p:grpSp>
        <p:pic>
          <p:nvPicPr>
            <p:cNvPr id="37" name="Picture 18"/>
            <p:cNvPicPr>
              <a:picLocks noChangeAspect="1"/>
            </p:cNvPicPr>
            <p:nvPr/>
          </p:nvPicPr>
          <p:blipFill>
            <a:blip r:embed="rId19"/>
            <a:srcRect/>
            <a:stretch>
              <a:fillRect/>
            </a:stretch>
          </p:blipFill>
          <p:spPr>
            <a:xfrm>
              <a:off x="5524267" y="2508574"/>
              <a:ext cx="1575478" cy="1698628"/>
            </a:xfrm>
            <a:prstGeom prst="rect">
              <a:avLst/>
            </a:prstGeom>
            <a:noFill/>
          </p:spPr>
        </p:pic>
      </p:grpSp>
    </p:spTree>
    <p:extLst>
      <p:ext uri="{BB962C8B-B14F-4D97-AF65-F5344CB8AC3E}">
        <p14:creationId xmlns:p14="http://schemas.microsoft.com/office/powerpoint/2010/main" val="3501199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C7B0FE9C-F303-49FF-B30D-C4457E06642A}"/>
              </a:ext>
            </a:extLst>
          </p:cNvPr>
          <p:cNvCxnSpPr/>
          <p:nvPr/>
        </p:nvCxnSpPr>
        <p:spPr>
          <a:xfrm>
            <a:off x="0" y="8290430"/>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352632"/>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9648F814-784E-ECE6-2A65-FA2425C81B2F}"/>
              </a:ext>
            </a:extLst>
          </p:cNvPr>
          <p:cNvGrpSpPr/>
          <p:nvPr/>
        </p:nvGrpSpPr>
        <p:grpSpPr>
          <a:xfrm>
            <a:off x="0" y="1379336"/>
            <a:ext cx="18288000" cy="2254608"/>
            <a:chOff x="0" y="2959512"/>
            <a:chExt cx="12192000" cy="1503072"/>
          </a:xfrm>
        </p:grpSpPr>
        <p:cxnSp>
          <p:nvCxnSpPr>
            <p:cNvPr id="21" name="Straight Connector 20">
              <a:extLst>
                <a:ext uri="{FF2B5EF4-FFF2-40B4-BE49-F238E27FC236}">
                  <a16:creationId xmlns:a16="http://schemas.microsoft.com/office/drawing/2014/main" id="{B4199134-2609-4E66-A329-2863BCCC5133}"/>
                </a:ext>
              </a:extLst>
            </p:cNvPr>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2254BD6F-C222-4EBF-A18A-FDA724EC8AEA}"/>
                </a:ext>
              </a:extLst>
            </p:cNvPr>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4605F6AC-8356-4661-B6A4-309609CF4CCF}"/>
                </a:ext>
              </a:extLst>
            </p:cNvPr>
            <p:cNvSpPr txBox="1"/>
            <p:nvPr/>
          </p:nvSpPr>
          <p:spPr>
            <a:xfrm>
              <a:off x="1693941" y="3485345"/>
              <a:ext cx="8804118" cy="451405"/>
            </a:xfrm>
            <a:prstGeom prst="rect">
              <a:avLst/>
            </a:prstGeom>
            <a:noFill/>
          </p:spPr>
          <p:txBody>
            <a:bodyPr wrap="square" rtlCol="0">
              <a:spAutoFit/>
            </a:bodyPr>
            <a:lstStyle/>
            <a:p>
              <a:pPr algn="ctr"/>
              <a:r>
                <a:rPr lang="en-US" sz="3800" b="1">
                  <a:solidFill>
                    <a:srgbClr val="FFFF00"/>
                  </a:solidFill>
                  <a:latin typeface="Arial" panose="020B0604020202020204" pitchFamily="34" charset="0"/>
                  <a:cs typeface="Arial" panose="020B0604020202020204" pitchFamily="34" charset="0"/>
                </a:rPr>
                <a:t>Câu hỏi </a:t>
              </a:r>
              <a:r>
                <a:rPr lang="vi-VN" sz="3800" b="1">
                  <a:solidFill>
                    <a:srgbClr val="FFFF00"/>
                  </a:solidFill>
                  <a:latin typeface="Arial" panose="020B0604020202020204" pitchFamily="34" charset="0"/>
                  <a:cs typeface="Arial" panose="020B0604020202020204" pitchFamily="34" charset="0"/>
                </a:rPr>
                <a:t>1</a:t>
              </a:r>
              <a:r>
                <a:rPr lang="en-US" sz="3800" b="1" smtClean="0">
                  <a:solidFill>
                    <a:srgbClr val="FFFF00"/>
                  </a:solidFill>
                  <a:latin typeface="Arial" panose="020B0604020202020204" pitchFamily="34" charset="0"/>
                  <a:cs typeface="Arial" panose="020B0604020202020204" pitchFamily="34" charset="0"/>
                </a:rPr>
                <a:t>: </a:t>
              </a:r>
              <a:r>
                <a:rPr lang="fr-FR" sz="3800" b="1">
                  <a:solidFill>
                    <a:srgbClr val="FFFF00"/>
                  </a:solidFill>
                  <a:latin typeface="Arial" panose="020B0604020202020204" pitchFamily="34" charset="0"/>
                  <a:cs typeface="Arial" panose="020B0604020202020204" pitchFamily="34" charset="0"/>
                </a:rPr>
                <a:t>Quá trình nào sau đây là biến </a:t>
              </a:r>
              <a:r>
                <a:rPr lang="fr-FR" sz="3800" b="1" smtClean="0">
                  <a:solidFill>
                    <a:srgbClr val="FFFF00"/>
                  </a:solidFill>
                  <a:latin typeface="Arial" panose="020B0604020202020204" pitchFamily="34" charset="0"/>
                  <a:cs typeface="Arial" panose="020B0604020202020204" pitchFamily="34" charset="0"/>
                </a:rPr>
                <a:t>đổi </a:t>
              </a:r>
              <a:r>
                <a:rPr lang="fr-FR" sz="3800" b="1">
                  <a:solidFill>
                    <a:srgbClr val="FFFF00"/>
                  </a:solidFill>
                  <a:latin typeface="Arial" panose="020B0604020202020204" pitchFamily="34" charset="0"/>
                  <a:cs typeface="Arial" panose="020B0604020202020204" pitchFamily="34" charset="0"/>
                </a:rPr>
                <a:t>hóa học?</a:t>
              </a:r>
              <a:endParaRPr lang="en-US" sz="3800" b="1">
                <a:solidFill>
                  <a:srgbClr val="FFFF00"/>
                </a:solidFill>
                <a:latin typeface="Arial" panose="020B0604020202020204" pitchFamily="34" charset="0"/>
                <a:cs typeface="Arial" panose="020B0604020202020204" pitchFamily="34" charset="0"/>
              </a:endParaRPr>
            </a:p>
          </p:txBody>
        </p:sp>
      </p:grpSp>
      <p:sp>
        <p:nvSpPr>
          <p:cNvPr id="15" name="bang a">
            <a:extLst>
              <a:ext uri="{FF2B5EF4-FFF2-40B4-BE49-F238E27FC236}">
                <a16:creationId xmlns:a16="http://schemas.microsoft.com/office/drawing/2014/main" id="{D0E6AFB4-275F-4728-9A13-27E00F9EA3A2}"/>
              </a:ext>
            </a:extLst>
          </p:cNvPr>
          <p:cNvSpPr/>
          <p:nvPr/>
        </p:nvSpPr>
        <p:spPr>
          <a:xfrm flipH="1">
            <a:off x="1209494" y="4129877"/>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16" name="bang c">
            <a:extLst>
              <a:ext uri="{FF2B5EF4-FFF2-40B4-BE49-F238E27FC236}">
                <a16:creationId xmlns:a16="http://schemas.microsoft.com/office/drawing/2014/main" id="{CA2E0476-BE10-4768-BE1B-A9C0072703C2}"/>
              </a:ext>
            </a:extLst>
          </p:cNvPr>
          <p:cNvSpPr/>
          <p:nvPr/>
        </p:nvSpPr>
        <p:spPr>
          <a:xfrm flipH="1">
            <a:off x="1209494" y="7052600"/>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25" name="dap an a">
            <a:extLst>
              <a:ext uri="{FF2B5EF4-FFF2-40B4-BE49-F238E27FC236}">
                <a16:creationId xmlns:a16="http://schemas.microsoft.com/office/drawing/2014/main" id="{9897B1B9-EB78-41AF-AC33-1E8F7714B11F}"/>
              </a:ext>
            </a:extLst>
          </p:cNvPr>
          <p:cNvSpPr txBox="1"/>
          <p:nvPr/>
        </p:nvSpPr>
        <p:spPr>
          <a:xfrm>
            <a:off x="1275992" y="5029466"/>
            <a:ext cx="7739988" cy="646331"/>
          </a:xfrm>
          <a:prstGeom prst="rect">
            <a:avLst/>
          </a:prstGeom>
          <a:noFill/>
        </p:spPr>
        <p:txBody>
          <a:bodyPr wrap="square" rtlCol="0">
            <a:spAutoFit/>
          </a:bodyPr>
          <a:lstStyle/>
          <a:p>
            <a:pPr lvl="0" algn="ct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A. </a:t>
            </a:r>
            <a:r>
              <a:rPr lang="en-US" sz="3600">
                <a:solidFill>
                  <a:schemeClr val="bg1"/>
                </a:solidFill>
                <a:latin typeface="Arial" panose="020B0604020202020204" pitchFamily="34" charset="0"/>
                <a:cs typeface="Arial" panose="020B0604020202020204" pitchFamily="34" charset="0"/>
              </a:rPr>
              <a:t>Đốt cháy cồn trong đĩa</a:t>
            </a:r>
          </a:p>
        </p:txBody>
      </p:sp>
      <p:sp>
        <p:nvSpPr>
          <p:cNvPr id="27" name="dap an c">
            <a:extLst>
              <a:ext uri="{FF2B5EF4-FFF2-40B4-BE49-F238E27FC236}">
                <a16:creationId xmlns:a16="http://schemas.microsoft.com/office/drawing/2014/main" id="{D96707EC-5A82-4050-B897-6DBAB63AC957}"/>
              </a:ext>
            </a:extLst>
          </p:cNvPr>
          <p:cNvSpPr txBox="1"/>
          <p:nvPr/>
        </p:nvSpPr>
        <p:spPr>
          <a:xfrm>
            <a:off x="1209494" y="7967264"/>
            <a:ext cx="7739988" cy="646331"/>
          </a:xfrm>
          <a:prstGeom prst="rect">
            <a:avLst/>
          </a:prstGeom>
          <a:noFill/>
        </p:spPr>
        <p:txBody>
          <a:bodyPr wrap="square" rtlCol="0">
            <a:spAutoFit/>
          </a:bodyPr>
          <a:lstStyle/>
          <a:p>
            <a:pPr lvl="0" algn="ct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C. </a:t>
            </a:r>
            <a:r>
              <a:rPr lang="en-US" sz="3600" smtClean="0">
                <a:solidFill>
                  <a:schemeClr val="bg1"/>
                </a:solidFill>
                <a:latin typeface="Arial" panose="020B0604020202020204" pitchFamily="34" charset="0"/>
                <a:cs typeface="Arial" panose="020B0604020202020204" pitchFamily="34" charset="0"/>
              </a:rPr>
              <a:t>Hoà tan muối vào nước</a:t>
            </a:r>
            <a:endParaRPr lang="en-US" sz="3600">
              <a:solidFill>
                <a:schemeClr val="bg1"/>
              </a:solidFill>
              <a:latin typeface="Arial" panose="020B0604020202020204" pitchFamily="34" charset="0"/>
              <a:cs typeface="Arial" panose="020B0604020202020204" pitchFamily="34" charset="0"/>
            </a:endParaRPr>
          </a:p>
        </p:txBody>
      </p:sp>
      <p:sp>
        <p:nvSpPr>
          <p:cNvPr id="31" name="bang b">
            <a:extLst>
              <a:ext uri="{FF2B5EF4-FFF2-40B4-BE49-F238E27FC236}">
                <a16:creationId xmlns:a16="http://schemas.microsoft.com/office/drawing/2014/main" id="{8DD63B39-09F3-4F04-83CD-408FC7619A90}"/>
              </a:ext>
            </a:extLst>
          </p:cNvPr>
          <p:cNvSpPr/>
          <p:nvPr/>
        </p:nvSpPr>
        <p:spPr>
          <a:xfrm flipH="1">
            <a:off x="9203838" y="4129877"/>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9203838" y="7052600"/>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33" name="dap an b">
            <a:extLst>
              <a:ext uri="{FF2B5EF4-FFF2-40B4-BE49-F238E27FC236}">
                <a16:creationId xmlns:a16="http://schemas.microsoft.com/office/drawing/2014/main" id="{9B5DABB8-849A-4D2D-930C-9CA07BFC5BDE}"/>
              </a:ext>
            </a:extLst>
          </p:cNvPr>
          <p:cNvSpPr txBox="1"/>
          <p:nvPr/>
        </p:nvSpPr>
        <p:spPr>
          <a:xfrm>
            <a:off x="9270337" y="5029466"/>
            <a:ext cx="7739988" cy="646331"/>
          </a:xfrm>
          <a:prstGeom prst="rect">
            <a:avLst/>
          </a:prstGeom>
          <a:noFill/>
        </p:spPr>
        <p:txBody>
          <a:bodyPr wrap="square" rtlCol="0">
            <a:spAutoFit/>
          </a:bodyPr>
          <a:lstStyle/>
          <a:p>
            <a:pPr lvl="0" algn="ct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B. </a:t>
            </a:r>
            <a:r>
              <a:rPr lang="en-US" sz="3600">
                <a:solidFill>
                  <a:schemeClr val="bg1"/>
                </a:solidFill>
                <a:latin typeface="Arial" panose="020B0604020202020204" pitchFamily="34" charset="0"/>
                <a:cs typeface="Arial" panose="020B0604020202020204" pitchFamily="34" charset="0"/>
              </a:rPr>
              <a:t>Hơ nóng chiếc thìa inox</a:t>
            </a:r>
          </a:p>
        </p:txBody>
      </p:sp>
      <p:sp>
        <p:nvSpPr>
          <p:cNvPr id="34" name="dap an d">
            <a:extLst>
              <a:ext uri="{FF2B5EF4-FFF2-40B4-BE49-F238E27FC236}">
                <a16:creationId xmlns:a16="http://schemas.microsoft.com/office/drawing/2014/main" id="{42A746A3-96B8-42A5-8EFA-A104DB6B2F69}"/>
              </a:ext>
            </a:extLst>
          </p:cNvPr>
          <p:cNvSpPr txBox="1"/>
          <p:nvPr/>
        </p:nvSpPr>
        <p:spPr>
          <a:xfrm>
            <a:off x="9276560" y="7967264"/>
            <a:ext cx="7739988" cy="646331"/>
          </a:xfrm>
          <a:prstGeom prst="rect">
            <a:avLst/>
          </a:prstGeom>
          <a:noFill/>
        </p:spPr>
        <p:txBody>
          <a:bodyPr wrap="square" rtlCol="0">
            <a:spAutoFit/>
          </a:bodyPr>
          <a:lstStyle/>
          <a:p>
            <a:pPr algn="ctr">
              <a:buClr>
                <a:schemeClr val="bg1"/>
              </a:buClr>
            </a:pP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D. </a:t>
            </a:r>
            <a:r>
              <a:rPr lang="en-US" sz="3600">
                <a:solidFill>
                  <a:schemeClr val="bg1"/>
                </a:solidFill>
                <a:latin typeface="Arial" panose="020B0604020202020204" pitchFamily="34" charset="0"/>
                <a:cs typeface="Arial" panose="020B0604020202020204" pitchFamily="34" charset="0"/>
              </a:rPr>
              <a:t>Lọ nước hoa mở nắp bị bay hơi</a:t>
            </a: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8288001" y="1295789"/>
            <a:ext cx="731045" cy="731045"/>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8288001" y="2218040"/>
            <a:ext cx="731045" cy="731045"/>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8304358" y="3111233"/>
            <a:ext cx="731045" cy="731045"/>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8304358" y="3945617"/>
            <a:ext cx="731045" cy="731045"/>
          </a:xfrm>
          <a:prstGeom prst="rect">
            <a:avLst/>
          </a:prstGeom>
        </p:spPr>
      </p:pic>
    </p:spTree>
    <p:extLst>
      <p:ext uri="{BB962C8B-B14F-4D97-AF65-F5344CB8AC3E}">
        <p14:creationId xmlns:p14="http://schemas.microsoft.com/office/powerpoint/2010/main" val="752115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25" grpId="0"/>
      <p:bldP spid="25" grpId="1"/>
      <p:bldP spid="25" grpId="2"/>
      <p:bldP spid="25" grpId="3"/>
      <p:bldP spid="25" grpId="4"/>
      <p:bldP spid="25" grpId="5"/>
      <p:bldP spid="27" grpId="0"/>
      <p:bldP spid="27" grpId="1"/>
      <p:bldP spid="27" grpId="2"/>
      <p:bldP spid="31" grpId="0" animBg="1"/>
      <p:bldP spid="31" grpId="1" animBg="1"/>
      <p:bldP spid="32" grpId="0" animBg="1"/>
      <p:bldP spid="32" grpId="1" animBg="1"/>
      <p:bldP spid="33" grpId="0"/>
      <p:bldP spid="33" grpId="1"/>
      <p:bldP spid="33" grpId="2"/>
      <p:bldP spid="34" grpId="0"/>
      <p:bldP spid="34" grpId="1"/>
      <p:bldP spid="34" grpId="2"/>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C7B0FE9C-F303-49FF-B30D-C4457E06642A}"/>
              </a:ext>
            </a:extLst>
          </p:cNvPr>
          <p:cNvCxnSpPr/>
          <p:nvPr/>
        </p:nvCxnSpPr>
        <p:spPr>
          <a:xfrm>
            <a:off x="0" y="812462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412929"/>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b">
            <a:extLst>
              <a:ext uri="{FF2B5EF4-FFF2-40B4-BE49-F238E27FC236}">
                <a16:creationId xmlns:a16="http://schemas.microsoft.com/office/drawing/2014/main" id="{D0E6AFB4-275F-4728-9A13-27E00F9EA3A2}"/>
              </a:ext>
            </a:extLst>
          </p:cNvPr>
          <p:cNvSpPr/>
          <p:nvPr/>
        </p:nvSpPr>
        <p:spPr>
          <a:xfrm flipH="1">
            <a:off x="9144000" y="4168352"/>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6" name="bang c">
            <a:extLst>
              <a:ext uri="{FF2B5EF4-FFF2-40B4-BE49-F238E27FC236}">
                <a16:creationId xmlns:a16="http://schemas.microsoft.com/office/drawing/2014/main" id="{CA2E0476-BE10-4768-BE1B-A9C0072703C2}"/>
              </a:ext>
            </a:extLst>
          </p:cNvPr>
          <p:cNvSpPr/>
          <p:nvPr/>
        </p:nvSpPr>
        <p:spPr>
          <a:xfrm flipH="1">
            <a:off x="1149656"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lnSpc>
                <a:spcPct val="150000"/>
              </a:lnSpc>
              <a:defRPr/>
            </a:pPr>
            <a:endParaRPr lang="en-US" sz="3600">
              <a:solidFill>
                <a:schemeClr val="bg1"/>
              </a:solidFill>
              <a:latin typeface="Arial" panose="020B0604020202020204" pitchFamily="34" charset="0"/>
              <a:cs typeface="Arial" panose="020B0604020202020204" pitchFamily="34" charset="0"/>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9144000"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5" name="cau hoi b">
            <a:extLst>
              <a:ext uri="{FF2B5EF4-FFF2-40B4-BE49-F238E27FC236}">
                <a16:creationId xmlns:a16="http://schemas.microsoft.com/office/drawing/2014/main" id="{9897B1B9-EB78-41AF-AC33-1E8F7714B11F}"/>
              </a:ext>
            </a:extLst>
          </p:cNvPr>
          <p:cNvSpPr txBox="1"/>
          <p:nvPr/>
        </p:nvSpPr>
        <p:spPr>
          <a:xfrm>
            <a:off x="9593813" y="5089763"/>
            <a:ext cx="6975629" cy="646331"/>
          </a:xfrm>
          <a:prstGeom prst="rect">
            <a:avLst/>
          </a:prstGeom>
          <a:noFill/>
        </p:spPr>
        <p:txBody>
          <a:bodyPr wrap="square" rtlCol="0">
            <a:spAutoFit/>
          </a:bodyPr>
          <a:lstStyle/>
          <a:p>
            <a:pPr algn="ctr" defTabSz="1371600">
              <a:buClr>
                <a:schemeClr val="bg1"/>
              </a:buClr>
              <a:defRPr/>
            </a:pP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B. </a:t>
            </a:r>
            <a:r>
              <a:rPr lang="en-US" sz="3600">
                <a:solidFill>
                  <a:schemeClr val="bg1"/>
                </a:solidFill>
                <a:latin typeface="Arial" panose="020B0604020202020204" pitchFamily="34" charset="0"/>
                <a:cs typeface="Arial" panose="020B0604020202020204" pitchFamily="34" charset="0"/>
              </a:rPr>
              <a:t>Thắp sáng bóng đèn dây tóc</a:t>
            </a: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27" name="cau hoi c">
            <a:extLst>
              <a:ext uri="{FF2B5EF4-FFF2-40B4-BE49-F238E27FC236}">
                <a16:creationId xmlns:a16="http://schemas.microsoft.com/office/drawing/2014/main" id="{D96707EC-5A82-4050-B897-6DBAB63AC957}"/>
              </a:ext>
            </a:extLst>
          </p:cNvPr>
          <p:cNvSpPr txBox="1"/>
          <p:nvPr/>
        </p:nvSpPr>
        <p:spPr>
          <a:xfrm>
            <a:off x="1598331" y="7799855"/>
            <a:ext cx="6975629" cy="646331"/>
          </a:xfrm>
          <a:prstGeom prst="rect">
            <a:avLst/>
          </a:prstGeom>
          <a:noFill/>
        </p:spPr>
        <p:txBody>
          <a:bodyPr wrap="square" rtlCol="0">
            <a:spAutoFit/>
          </a:bodyPr>
          <a:lstStyle/>
          <a:p>
            <a:pPr algn="ctr" defTabSz="1371600">
              <a:buClr>
                <a:schemeClr val="bg1"/>
              </a:buClr>
              <a:defRPr/>
            </a:pP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C. </a:t>
            </a:r>
            <a:r>
              <a:rPr lang="en-US" sz="3600">
                <a:solidFill>
                  <a:schemeClr val="bg1"/>
                </a:solidFill>
                <a:latin typeface="Arial" panose="020B0604020202020204" pitchFamily="34" charset="0"/>
                <a:cs typeface="Arial" panose="020B0604020202020204" pitchFamily="34" charset="0"/>
              </a:rPr>
              <a:t>Đốt sợi dây đồng trên lửa</a:t>
            </a: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31" name="bang a">
            <a:extLst>
              <a:ext uri="{FF2B5EF4-FFF2-40B4-BE49-F238E27FC236}">
                <a16:creationId xmlns:a16="http://schemas.microsoft.com/office/drawing/2014/main" id="{8DD63B39-09F3-4F04-83CD-408FC7619A90}"/>
              </a:ext>
            </a:extLst>
          </p:cNvPr>
          <p:cNvSpPr/>
          <p:nvPr/>
        </p:nvSpPr>
        <p:spPr>
          <a:xfrm flipH="1">
            <a:off x="1149656" y="4159919"/>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lnSpc>
                <a:spcPct val="150000"/>
              </a:lnSpc>
              <a:defRPr/>
            </a:pPr>
            <a:endParaRPr lang="en-US" sz="3600">
              <a:solidFill>
                <a:schemeClr val="bg1"/>
              </a:solidFill>
              <a:latin typeface="Arial" panose="020B0604020202020204" pitchFamily="34" charset="0"/>
              <a:cs typeface="Arial" panose="020B0604020202020204" pitchFamily="34" charset="0"/>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1598332" y="5012846"/>
            <a:ext cx="6975629" cy="646331"/>
          </a:xfrm>
          <a:prstGeom prst="rect">
            <a:avLst/>
          </a:prstGeom>
          <a:noFill/>
        </p:spPr>
        <p:txBody>
          <a:bodyPr wrap="square" rtlCol="0">
            <a:spAutoFit/>
          </a:bodyPr>
          <a:lstStyle/>
          <a:p>
            <a:pPr algn="ctr" defTabSz="1371600">
              <a:buClr>
                <a:schemeClr val="bg1"/>
              </a:buClr>
              <a:defRPr/>
            </a:pP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A. </a:t>
            </a:r>
            <a:r>
              <a:rPr lang="en-US" sz="3600">
                <a:solidFill>
                  <a:schemeClr val="bg1"/>
                </a:solidFill>
                <a:latin typeface="Arial" panose="020B0604020202020204" pitchFamily="34" charset="0"/>
                <a:cs typeface="Arial" panose="020B0604020202020204" pitchFamily="34" charset="0"/>
              </a:rPr>
              <a:t>Đốt cháy củi trong bếp</a:t>
            </a: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34" name="cau hoi d">
            <a:extLst>
              <a:ext uri="{FF2B5EF4-FFF2-40B4-BE49-F238E27FC236}">
                <a16:creationId xmlns:a16="http://schemas.microsoft.com/office/drawing/2014/main" id="{42A746A3-96B8-42A5-8EFA-A104DB6B2F69}"/>
              </a:ext>
            </a:extLst>
          </p:cNvPr>
          <p:cNvSpPr txBox="1"/>
          <p:nvPr/>
        </p:nvSpPr>
        <p:spPr>
          <a:xfrm>
            <a:off x="9592676" y="7298790"/>
            <a:ext cx="6975629" cy="1651671"/>
          </a:xfrm>
          <a:prstGeom prst="rect">
            <a:avLst/>
          </a:prstGeom>
          <a:noFill/>
        </p:spPr>
        <p:txBody>
          <a:bodyPr wrap="square" rtlCol="0">
            <a:spAutoFit/>
          </a:bodyPr>
          <a:lstStyle/>
          <a:p>
            <a:pPr algn="just" defTabSz="1371600">
              <a:lnSpc>
                <a:spcPct val="150000"/>
              </a:lnSpc>
              <a:buClr>
                <a:schemeClr val="bg1"/>
              </a:buClr>
              <a:defRPr/>
            </a:pP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D. </a:t>
            </a:r>
            <a:r>
              <a:rPr lang="en-US" sz="3600">
                <a:solidFill>
                  <a:schemeClr val="bg1"/>
                </a:solidFill>
                <a:latin typeface="Arial" panose="020B0604020202020204" pitchFamily="34" charset="0"/>
                <a:cs typeface="Arial" panose="020B0604020202020204" pitchFamily="34" charset="0"/>
              </a:rPr>
              <a:t>Để sợi dây thép ngoài không khí ẩm bị gỉ</a:t>
            </a: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8288001" y="1295789"/>
            <a:ext cx="731045" cy="731045"/>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8288001" y="2218040"/>
            <a:ext cx="731045" cy="731045"/>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8304358" y="3111233"/>
            <a:ext cx="731045" cy="731045"/>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8304358" y="3945617"/>
            <a:ext cx="731045" cy="731045"/>
          </a:xfrm>
          <a:prstGeom prst="rect">
            <a:avLst/>
          </a:prstGeom>
        </p:spPr>
      </p:pic>
      <p:grpSp>
        <p:nvGrpSpPr>
          <p:cNvPr id="2" name="Group 1">
            <a:extLst>
              <a:ext uri="{FF2B5EF4-FFF2-40B4-BE49-F238E27FC236}">
                <a16:creationId xmlns:a16="http://schemas.microsoft.com/office/drawing/2014/main" id="{29CB5D6F-1A97-C703-EAE9-FB419FB67541}"/>
              </a:ext>
            </a:extLst>
          </p:cNvPr>
          <p:cNvGrpSpPr/>
          <p:nvPr/>
        </p:nvGrpSpPr>
        <p:grpSpPr>
          <a:xfrm>
            <a:off x="0" y="1379336"/>
            <a:ext cx="18288000" cy="2254608"/>
            <a:chOff x="0" y="2959512"/>
            <a:chExt cx="12192000" cy="1503072"/>
          </a:xfrm>
        </p:grpSpPr>
        <p:cxnSp>
          <p:nvCxnSpPr>
            <p:cNvPr id="3" name="Straight Connector 2">
              <a:extLst>
                <a:ext uri="{FF2B5EF4-FFF2-40B4-BE49-F238E27FC236}">
                  <a16:creationId xmlns:a16="http://schemas.microsoft.com/office/drawing/2014/main" id="{1009C2EB-5E81-36D8-F382-120568BF2045}"/>
                </a:ext>
              </a:extLst>
            </p:cNvPr>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a:extLst>
                <a:ext uri="{FF2B5EF4-FFF2-40B4-BE49-F238E27FC236}">
                  <a16:creationId xmlns:a16="http://schemas.microsoft.com/office/drawing/2014/main" id="{319D13CF-544A-45E8-B297-0751B35381B9}"/>
                </a:ext>
              </a:extLst>
            </p:cNvPr>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4EE0E97-7F07-7032-CEE2-0217FA6FA4CC}"/>
                </a:ext>
              </a:extLst>
            </p:cNvPr>
            <p:cNvSpPr txBox="1"/>
            <p:nvPr/>
          </p:nvSpPr>
          <p:spPr>
            <a:xfrm>
              <a:off x="1404151" y="3485345"/>
              <a:ext cx="9383697" cy="451405"/>
            </a:xfrm>
            <a:prstGeom prst="rect">
              <a:avLst/>
            </a:prstGeom>
            <a:noFill/>
          </p:spPr>
          <p:txBody>
            <a:bodyPr wrap="square" rtlCol="0">
              <a:spAutoFit/>
            </a:bodyPr>
            <a:lstStyle/>
            <a:p>
              <a:pPr algn="ctr"/>
              <a:r>
                <a:rPr lang="en-US" sz="3800" b="1">
                  <a:solidFill>
                    <a:srgbClr val="FFFF00"/>
                  </a:solidFill>
                  <a:latin typeface="Arial" panose="020B0604020202020204" pitchFamily="34" charset="0"/>
                  <a:cs typeface="Arial" panose="020B0604020202020204" pitchFamily="34" charset="0"/>
                </a:rPr>
                <a:t>Câu hỏi </a:t>
              </a:r>
              <a:r>
                <a:rPr lang="en-US" sz="3800" b="1" smtClean="0">
                  <a:solidFill>
                    <a:srgbClr val="FFFF00"/>
                  </a:solidFill>
                  <a:latin typeface="Arial" panose="020B0604020202020204" pitchFamily="34" charset="0"/>
                  <a:cs typeface="Arial" panose="020B0604020202020204" pitchFamily="34" charset="0"/>
                </a:rPr>
                <a:t>2: </a:t>
              </a:r>
              <a:r>
                <a:rPr lang="en-US" sz="3800" b="1">
                  <a:solidFill>
                    <a:srgbClr val="FFFF00"/>
                  </a:solidFill>
                  <a:latin typeface="Arial" panose="020B0604020202020204" pitchFamily="34" charset="0"/>
                  <a:cs typeface="Arial" panose="020B0604020202020204" pitchFamily="34" charset="0"/>
                </a:rPr>
                <a:t>Quá trình nào sau đây chỉ xảy ra biến đổi vật lí?</a:t>
              </a:r>
            </a:p>
          </p:txBody>
        </p:sp>
      </p:grpSp>
    </p:spTree>
    <p:extLst>
      <p:ext uri="{BB962C8B-B14F-4D97-AF65-F5344CB8AC3E}">
        <p14:creationId xmlns:p14="http://schemas.microsoft.com/office/powerpoint/2010/main" val="239959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8"/>
                </p:tgtEl>
              </p:cMediaNode>
            </p:audio>
            <p:seq concurrent="1" nextAc="seek">
              <p:cTn id="28" restart="whenNotActive" fill="hold" evtFilter="cancelBubble" nodeType="interactiveSeq">
                <p:stCondLst>
                  <p:cond evt="onClick" delay="0">
                    <p:tgtEl>
                      <p:spTgt spid="25"/>
                    </p:tgtEl>
                  </p:cond>
                </p:stCondLst>
                <p:endSync evt="end" delay="0">
                  <p:rtn val="all"/>
                </p:endSync>
                <p:childTnLst>
                  <p:par>
                    <p:cTn id="29" fill="hold">
                      <p:stCondLst>
                        <p:cond delay="0"/>
                      </p:stCondLst>
                      <p:childTnLst>
                        <p:par>
                          <p:cTn id="30" fill="hold">
                            <p:stCondLst>
                              <p:cond delay="0"/>
                            </p:stCondLst>
                            <p:childTnLst>
                              <p:par>
                                <p:cTn id="31" presetID="24" presetClass="emph" presetSubtype="0" fill="hold" grpId="1" nodeType="clickEffect">
                                  <p:stCondLst>
                                    <p:cond delay="0"/>
                                  </p:stCondLst>
                                  <p:childTnLst>
                                    <p:animClr clrSpc="hsl" dir="cw">
                                      <p:cBhvr override="childStyle">
                                        <p:cTn id="32" dur="500" fill="hold"/>
                                        <p:tgtEl>
                                          <p:spTgt spid="25"/>
                                        </p:tgtEl>
                                        <p:attrNameLst>
                                          <p:attrName>style.color</p:attrName>
                                        </p:attrNameLst>
                                      </p:cBhvr>
                                      <p:by>
                                        <p:hsl h="0" s="-12549" l="-25098"/>
                                      </p:by>
                                    </p:animClr>
                                    <p:animClr clrSpc="hsl" dir="cw">
                                      <p:cBhvr>
                                        <p:cTn id="33" dur="500" fill="hold"/>
                                        <p:tgtEl>
                                          <p:spTgt spid="25"/>
                                        </p:tgtEl>
                                        <p:attrNameLst>
                                          <p:attrName>fillcolor</p:attrName>
                                        </p:attrNameLst>
                                      </p:cBhvr>
                                      <p:by>
                                        <p:hsl h="0" s="-12549" l="-25098"/>
                                      </p:by>
                                    </p:animClr>
                                    <p:animClr clrSpc="hsl" dir="cw">
                                      <p:cBhvr>
                                        <p:cTn id="34" dur="500" fill="hold"/>
                                        <p:tgtEl>
                                          <p:spTgt spid="25"/>
                                        </p:tgtEl>
                                        <p:attrNameLst>
                                          <p:attrName>stroke.color</p:attrName>
                                        </p:attrNameLst>
                                      </p:cBhvr>
                                      <p:by>
                                        <p:hsl h="0" s="-12549" l="-25098"/>
                                      </p:by>
                                    </p:animClr>
                                    <p:set>
                                      <p:cBhvr>
                                        <p:cTn id="35" dur="500" fill="hold"/>
                                        <p:tgtEl>
                                          <p:spTgt spid="25"/>
                                        </p:tgtEl>
                                        <p:attrNameLst>
                                          <p:attrName>fill.type</p:attrName>
                                        </p:attrNameLst>
                                      </p:cBhvr>
                                      <p:to>
                                        <p:strVal val="solid"/>
                                      </p:to>
                                    </p:set>
                                  </p:childTnLst>
                                </p:cTn>
                              </p:par>
                              <p:par>
                                <p:cTn id="36" presetID="19" presetClass="emph" presetSubtype="0" fill="hold" grpId="0" nodeType="withEffect">
                                  <p:stCondLst>
                                    <p:cond delay="0"/>
                                  </p:stCondLst>
                                  <p:childTnLst>
                                    <p:animClr clrSpc="rgb" dir="cw">
                                      <p:cBhvr override="childStyle">
                                        <p:cTn id="37" dur="500" fill="hold"/>
                                        <p:tgtEl>
                                          <p:spTgt spid="15"/>
                                        </p:tgtEl>
                                        <p:attrNameLst>
                                          <p:attrName>style.color</p:attrName>
                                        </p:attrNameLst>
                                      </p:cBhvr>
                                      <p:to>
                                        <a:srgbClr val="FFC000"/>
                                      </p:to>
                                    </p:animClr>
                                    <p:animClr clrSpc="rgb" dir="cw">
                                      <p:cBhvr>
                                        <p:cTn id="38" dur="500" fill="hold"/>
                                        <p:tgtEl>
                                          <p:spTgt spid="15"/>
                                        </p:tgtEl>
                                        <p:attrNameLst>
                                          <p:attrName>fillcolor</p:attrName>
                                        </p:attrNameLst>
                                      </p:cBhvr>
                                      <p:to>
                                        <a:srgbClr val="FFC000"/>
                                      </p:to>
                                    </p:animClr>
                                    <p:set>
                                      <p:cBhvr>
                                        <p:cTn id="39" dur="500" fill="hold"/>
                                        <p:tgtEl>
                                          <p:spTgt spid="15"/>
                                        </p:tgtEl>
                                        <p:attrNameLst>
                                          <p:attrName>fill.type</p:attrName>
                                        </p:attrNameLst>
                                      </p:cBhvr>
                                      <p:to>
                                        <p:strVal val="solid"/>
                                      </p:to>
                                    </p:set>
                                    <p:set>
                                      <p:cBhvr>
                                        <p:cTn id="40" dur="500" fill="hold"/>
                                        <p:tgtEl>
                                          <p:spTgt spid="15"/>
                                        </p:tgtEl>
                                        <p:attrNameLst>
                                          <p:attrName>fill.on</p:attrName>
                                        </p:attrNameLst>
                                      </p:cBhvr>
                                      <p:to>
                                        <p:strVal val="true"/>
                                      </p:to>
                                    </p:set>
                                  </p:childTnLst>
                                </p:cTn>
                              </p:par>
                              <p:par>
                                <p:cTn id="41" presetID="1" presetClass="mediacall" presetSubtype="0" fill="hold" nodeType="withEffect">
                                  <p:stCondLst>
                                    <p:cond delay="0"/>
                                  </p:stCondLst>
                                  <p:childTnLst>
                                    <p:cmd type="call" cmd="playFrom(0.0)">
                                      <p:cBhvr>
                                        <p:cTn id="42" dur="20218" fill="hold"/>
                                        <p:tgtEl>
                                          <p:spTgt spid="39"/>
                                        </p:tgtEl>
                                      </p:cBhvr>
                                    </p:cmd>
                                  </p:childTnLst>
                                </p:cTn>
                              </p:par>
                              <p:par>
                                <p:cTn id="43" presetID="3" presetClass="mediacall" presetSubtype="0" fill="hold" nodeType="withEffect">
                                  <p:stCondLst>
                                    <p:cond delay="0"/>
                                  </p:stCondLst>
                                  <p:childTnLst>
                                    <p:cmd type="call" cmd="stop">
                                      <p:cBhvr>
                                        <p:cTn id="44" dur="1" fill="hold"/>
                                        <p:tgtEl>
                                          <p:spTgt spid="38"/>
                                        </p:tgtEl>
                                      </p:cBhvr>
                                    </p:cmd>
                                  </p:childTnLst>
                                </p:cTn>
                              </p:par>
                              <p:par>
                                <p:cTn id="45" presetID="19" presetClass="emph" presetSubtype="0" repeatCount="4000" fill="hold" grpId="1" nodeType="withEffect">
                                  <p:stCondLst>
                                    <p:cond delay="3000"/>
                                  </p:stCondLst>
                                  <p:childTnLst>
                                    <p:animClr clrSpc="rgb" dir="cw">
                                      <p:cBhvr override="childStyle">
                                        <p:cTn id="46" dur="500" fill="hold"/>
                                        <p:tgtEl>
                                          <p:spTgt spid="15"/>
                                        </p:tgtEl>
                                        <p:attrNameLst>
                                          <p:attrName>style.color</p:attrName>
                                        </p:attrNameLst>
                                      </p:cBhvr>
                                      <p:to>
                                        <a:srgbClr val="92D050"/>
                                      </p:to>
                                    </p:animClr>
                                    <p:animClr clrSpc="rgb" dir="cw">
                                      <p:cBhvr>
                                        <p:cTn id="47" dur="500" fill="hold"/>
                                        <p:tgtEl>
                                          <p:spTgt spid="15"/>
                                        </p:tgtEl>
                                        <p:attrNameLst>
                                          <p:attrName>fillcolor</p:attrName>
                                        </p:attrNameLst>
                                      </p:cBhvr>
                                      <p:to>
                                        <a:srgbClr val="92D050"/>
                                      </p:to>
                                    </p:animClr>
                                    <p:set>
                                      <p:cBhvr>
                                        <p:cTn id="48" dur="500" fill="hold"/>
                                        <p:tgtEl>
                                          <p:spTgt spid="15"/>
                                        </p:tgtEl>
                                        <p:attrNameLst>
                                          <p:attrName>fill.type</p:attrName>
                                        </p:attrNameLst>
                                      </p:cBhvr>
                                      <p:to>
                                        <p:strVal val="solid"/>
                                      </p:to>
                                    </p:set>
                                    <p:set>
                                      <p:cBhvr>
                                        <p:cTn id="49" dur="500" fill="hold"/>
                                        <p:tgtEl>
                                          <p:spTgt spid="15"/>
                                        </p:tgtEl>
                                        <p:attrNameLst>
                                          <p:attrName>fill.on</p:attrName>
                                        </p:attrNameLst>
                                      </p:cBhvr>
                                      <p:to>
                                        <p:strVal val="true"/>
                                      </p:to>
                                    </p:set>
                                  </p:childTnLst>
                                </p:cTn>
                              </p:par>
                              <p:par>
                                <p:cTn id="50" presetID="1" presetClass="mediacall" presetSubtype="0" fill="hold" nodeType="withEffect">
                                  <p:stCondLst>
                                    <p:cond delay="3000"/>
                                  </p:stCondLst>
                                  <p:childTnLst>
                                    <p:cmd type="call" cmd="playFrom(0.0)">
                                      <p:cBhvr>
                                        <p:cTn id="51" dur="7732" fill="hold"/>
                                        <p:tgtEl>
                                          <p:spTgt spid="40"/>
                                        </p:tgtEl>
                                      </p:cBhvr>
                                    </p:cmd>
                                  </p:childTnLst>
                                </p:cTn>
                              </p:par>
                              <p:par>
                                <p:cTn id="52" presetID="3" presetClass="mediacall" presetSubtype="0" fill="hold" nodeType="withEffect">
                                  <p:stCondLst>
                                    <p:cond delay="3000"/>
                                  </p:stCondLst>
                                  <p:childTnLst>
                                    <p:cmd type="call" cmd="stop">
                                      <p:cBhvr>
                                        <p:cTn id="53" dur="1" fill="hold"/>
                                        <p:tgtEl>
                                          <p:spTgt spid="39"/>
                                        </p:tgtEl>
                                      </p:cBhvr>
                                    </p:cmd>
                                  </p:childTnLst>
                                </p:cTn>
                              </p:par>
                              <p:par>
                                <p:cTn id="54" presetID="24" presetClass="emph" presetSubtype="0" fill="hold" grpId="2" nodeType="withEffect">
                                  <p:stCondLst>
                                    <p:cond delay="3000"/>
                                  </p:stCondLst>
                                  <p:childTnLst>
                                    <p:animClr clrSpc="hsl" dir="cw">
                                      <p:cBhvr override="childStyle">
                                        <p:cTn id="55" dur="500" fill="hold"/>
                                        <p:tgtEl>
                                          <p:spTgt spid="25"/>
                                        </p:tgtEl>
                                        <p:attrNameLst>
                                          <p:attrName>style.color</p:attrName>
                                        </p:attrNameLst>
                                      </p:cBhvr>
                                      <p:by>
                                        <p:hsl h="0" s="-12549" l="-25098"/>
                                      </p:by>
                                    </p:animClr>
                                    <p:animClr clrSpc="hsl" dir="cw">
                                      <p:cBhvr>
                                        <p:cTn id="56" dur="500" fill="hold"/>
                                        <p:tgtEl>
                                          <p:spTgt spid="25"/>
                                        </p:tgtEl>
                                        <p:attrNameLst>
                                          <p:attrName>fillcolor</p:attrName>
                                        </p:attrNameLst>
                                      </p:cBhvr>
                                      <p:by>
                                        <p:hsl h="0" s="-12549" l="-25098"/>
                                      </p:by>
                                    </p:animClr>
                                    <p:animClr clrSpc="hsl" dir="cw">
                                      <p:cBhvr>
                                        <p:cTn id="57" dur="500" fill="hold"/>
                                        <p:tgtEl>
                                          <p:spTgt spid="25"/>
                                        </p:tgtEl>
                                        <p:attrNameLst>
                                          <p:attrName>stroke.color</p:attrName>
                                        </p:attrNameLst>
                                      </p:cBhvr>
                                      <p:by>
                                        <p:hsl h="0" s="-12549" l="-25098"/>
                                      </p:by>
                                    </p:animClr>
                                    <p:set>
                                      <p:cBhvr>
                                        <p:cTn id="58"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59" restart="whenNotActive" fill="hold" evtFilter="cancelBubble" nodeType="interactiveSeq">
                <p:stCondLst>
                  <p:cond evt="onClick" delay="0">
                    <p:tgtEl>
                      <p:spTgt spid="33"/>
                    </p:tgtEl>
                  </p:cond>
                </p:stCondLst>
                <p:endSync evt="end" delay="0">
                  <p:rtn val="all"/>
                </p:endSync>
                <p:childTnLst>
                  <p:par>
                    <p:cTn id="60" fill="hold">
                      <p:stCondLst>
                        <p:cond delay="0"/>
                      </p:stCondLst>
                      <p:childTnLst>
                        <p:par>
                          <p:cTn id="61" fill="hold">
                            <p:stCondLst>
                              <p:cond delay="0"/>
                            </p:stCondLst>
                            <p:childTnLst>
                              <p:par>
                                <p:cTn id="62" presetID="24" presetClass="emph" presetSubtype="0" fill="hold" grpId="1" nodeType="clickEffect">
                                  <p:stCondLst>
                                    <p:cond delay="0"/>
                                  </p:stCondLst>
                                  <p:childTnLst>
                                    <p:animClr clrSpc="hsl" dir="cw">
                                      <p:cBhvr override="childStyle">
                                        <p:cTn id="63" dur="500" fill="hold"/>
                                        <p:tgtEl>
                                          <p:spTgt spid="33"/>
                                        </p:tgtEl>
                                        <p:attrNameLst>
                                          <p:attrName>style.color</p:attrName>
                                        </p:attrNameLst>
                                      </p:cBhvr>
                                      <p:by>
                                        <p:hsl h="0" s="-12549" l="-25098"/>
                                      </p:by>
                                    </p:animClr>
                                    <p:animClr clrSpc="hsl" dir="cw">
                                      <p:cBhvr>
                                        <p:cTn id="64" dur="500" fill="hold"/>
                                        <p:tgtEl>
                                          <p:spTgt spid="33"/>
                                        </p:tgtEl>
                                        <p:attrNameLst>
                                          <p:attrName>fillcolor</p:attrName>
                                        </p:attrNameLst>
                                      </p:cBhvr>
                                      <p:by>
                                        <p:hsl h="0" s="-12549" l="-25098"/>
                                      </p:by>
                                    </p:animClr>
                                    <p:animClr clrSpc="hsl" dir="cw">
                                      <p:cBhvr>
                                        <p:cTn id="65" dur="500" fill="hold"/>
                                        <p:tgtEl>
                                          <p:spTgt spid="33"/>
                                        </p:tgtEl>
                                        <p:attrNameLst>
                                          <p:attrName>stroke.color</p:attrName>
                                        </p:attrNameLst>
                                      </p:cBhvr>
                                      <p:by>
                                        <p:hsl h="0" s="-12549" l="-25098"/>
                                      </p:by>
                                    </p:animClr>
                                    <p:set>
                                      <p:cBhvr>
                                        <p:cTn id="66" dur="500" fill="hold"/>
                                        <p:tgtEl>
                                          <p:spTgt spid="33"/>
                                        </p:tgtEl>
                                        <p:attrNameLst>
                                          <p:attrName>fill.type</p:attrName>
                                        </p:attrNameLst>
                                      </p:cBhvr>
                                      <p:to>
                                        <p:strVal val="solid"/>
                                      </p:to>
                                    </p:set>
                                  </p:childTnLst>
                                </p:cTn>
                              </p:par>
                              <p:par>
                                <p:cTn id="67" presetID="19" presetClass="emph" presetSubtype="0" fill="hold" grpId="0" nodeType="withEffect">
                                  <p:stCondLst>
                                    <p:cond delay="0"/>
                                  </p:stCondLst>
                                  <p:childTnLst>
                                    <p:animClr clrSpc="rgb" dir="cw">
                                      <p:cBhvr override="childStyle">
                                        <p:cTn id="68" dur="500" fill="hold"/>
                                        <p:tgtEl>
                                          <p:spTgt spid="31"/>
                                        </p:tgtEl>
                                        <p:attrNameLst>
                                          <p:attrName>style.color</p:attrName>
                                        </p:attrNameLst>
                                      </p:cBhvr>
                                      <p:to>
                                        <a:srgbClr val="FFC000"/>
                                      </p:to>
                                    </p:animClr>
                                    <p:animClr clrSpc="rgb" dir="cw">
                                      <p:cBhvr>
                                        <p:cTn id="69" dur="500" fill="hold"/>
                                        <p:tgtEl>
                                          <p:spTgt spid="31"/>
                                        </p:tgtEl>
                                        <p:attrNameLst>
                                          <p:attrName>fillcolor</p:attrName>
                                        </p:attrNameLst>
                                      </p:cBhvr>
                                      <p:to>
                                        <a:srgbClr val="FFC000"/>
                                      </p:to>
                                    </p:animClr>
                                    <p:set>
                                      <p:cBhvr>
                                        <p:cTn id="70" dur="500" fill="hold"/>
                                        <p:tgtEl>
                                          <p:spTgt spid="31"/>
                                        </p:tgtEl>
                                        <p:attrNameLst>
                                          <p:attrName>fill.type</p:attrName>
                                        </p:attrNameLst>
                                      </p:cBhvr>
                                      <p:to>
                                        <p:strVal val="solid"/>
                                      </p:to>
                                    </p:set>
                                    <p:set>
                                      <p:cBhvr>
                                        <p:cTn id="71" dur="500" fill="hold"/>
                                        <p:tgtEl>
                                          <p:spTgt spid="31"/>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20218" fill="hold"/>
                                        <p:tgtEl>
                                          <p:spTgt spid="39"/>
                                        </p:tgtEl>
                                      </p:cBhvr>
                                    </p:cmd>
                                  </p:childTnLst>
                                </p:cTn>
                              </p:par>
                              <p:par>
                                <p:cTn id="74" presetID="3" presetClass="mediacall" presetSubtype="0" fill="hold" nodeType="withEffect">
                                  <p:stCondLst>
                                    <p:cond delay="0"/>
                                  </p:stCondLst>
                                  <p:childTnLst>
                                    <p:cmd type="call" cmd="stop">
                                      <p:cBhvr>
                                        <p:cTn id="75" dur="1" fill="hold"/>
                                        <p:tgtEl>
                                          <p:spTgt spid="38"/>
                                        </p:tgtEl>
                                      </p:cBhvr>
                                    </p:cmd>
                                  </p:childTnLst>
                                </p:cTn>
                              </p:par>
                              <p:par>
                                <p:cTn id="76" presetID="19" presetClass="emph" presetSubtype="0" fill="hold" grpId="1" nodeType="withEffect">
                                  <p:stCondLst>
                                    <p:cond delay="3000"/>
                                  </p:stCondLst>
                                  <p:childTnLst>
                                    <p:animClr clrSpc="rgb" dir="cw">
                                      <p:cBhvr override="childStyle">
                                        <p:cTn id="77" dur="500" fill="hold"/>
                                        <p:tgtEl>
                                          <p:spTgt spid="31"/>
                                        </p:tgtEl>
                                        <p:attrNameLst>
                                          <p:attrName>style.color</p:attrName>
                                        </p:attrNameLst>
                                      </p:cBhvr>
                                      <p:to>
                                        <a:srgbClr val="FF0000"/>
                                      </p:to>
                                    </p:animClr>
                                    <p:animClr clrSpc="rgb" dir="cw">
                                      <p:cBhvr>
                                        <p:cTn id="78" dur="500" fill="hold"/>
                                        <p:tgtEl>
                                          <p:spTgt spid="31"/>
                                        </p:tgtEl>
                                        <p:attrNameLst>
                                          <p:attrName>fillcolor</p:attrName>
                                        </p:attrNameLst>
                                      </p:cBhvr>
                                      <p:to>
                                        <a:srgbClr val="FF0000"/>
                                      </p:to>
                                    </p:animClr>
                                    <p:set>
                                      <p:cBhvr>
                                        <p:cTn id="79" dur="500" fill="hold"/>
                                        <p:tgtEl>
                                          <p:spTgt spid="31"/>
                                        </p:tgtEl>
                                        <p:attrNameLst>
                                          <p:attrName>fill.type</p:attrName>
                                        </p:attrNameLst>
                                      </p:cBhvr>
                                      <p:to>
                                        <p:strVal val="solid"/>
                                      </p:to>
                                    </p:set>
                                    <p:set>
                                      <p:cBhvr>
                                        <p:cTn id="80" dur="500" fill="hold"/>
                                        <p:tgtEl>
                                          <p:spTgt spid="31"/>
                                        </p:tgtEl>
                                        <p:attrNameLst>
                                          <p:attrName>fill.on</p:attrName>
                                        </p:attrNameLst>
                                      </p:cBhvr>
                                      <p:to>
                                        <p:strVal val="true"/>
                                      </p:to>
                                    </p:set>
                                  </p:childTnLst>
                                </p:cTn>
                              </p:par>
                              <p:par>
                                <p:cTn id="81" presetID="19" presetClass="emph" presetSubtype="0" repeatCount="4000" fill="hold" grpId="2" nodeType="withEffect">
                                  <p:stCondLst>
                                    <p:cond delay="3000"/>
                                  </p:stCondLst>
                                  <p:childTnLst>
                                    <p:animClr clrSpc="rgb" dir="cw">
                                      <p:cBhvr override="childStyle">
                                        <p:cTn id="82" dur="500" fill="hold"/>
                                        <p:tgtEl>
                                          <p:spTgt spid="15"/>
                                        </p:tgtEl>
                                        <p:attrNameLst>
                                          <p:attrName>style.color</p:attrName>
                                        </p:attrNameLst>
                                      </p:cBhvr>
                                      <p:to>
                                        <a:srgbClr val="92D050"/>
                                      </p:to>
                                    </p:animClr>
                                    <p:animClr clrSpc="rgb" dir="cw">
                                      <p:cBhvr>
                                        <p:cTn id="83" dur="500" fill="hold"/>
                                        <p:tgtEl>
                                          <p:spTgt spid="15"/>
                                        </p:tgtEl>
                                        <p:attrNameLst>
                                          <p:attrName>fillcolor</p:attrName>
                                        </p:attrNameLst>
                                      </p:cBhvr>
                                      <p:to>
                                        <a:srgbClr val="92D050"/>
                                      </p:to>
                                    </p:animClr>
                                    <p:set>
                                      <p:cBhvr>
                                        <p:cTn id="84" dur="500" fill="hold"/>
                                        <p:tgtEl>
                                          <p:spTgt spid="15"/>
                                        </p:tgtEl>
                                        <p:attrNameLst>
                                          <p:attrName>fill.type</p:attrName>
                                        </p:attrNameLst>
                                      </p:cBhvr>
                                      <p:to>
                                        <p:strVal val="solid"/>
                                      </p:to>
                                    </p:set>
                                    <p:set>
                                      <p:cBhvr>
                                        <p:cTn id="85" dur="500" fill="hold"/>
                                        <p:tgtEl>
                                          <p:spTgt spid="15"/>
                                        </p:tgtEl>
                                        <p:attrNameLst>
                                          <p:attrName>fill.on</p:attrName>
                                        </p:attrNameLst>
                                      </p:cBhvr>
                                      <p:to>
                                        <p:strVal val="true"/>
                                      </p:to>
                                    </p:set>
                                  </p:childTnLst>
                                </p:cTn>
                              </p:par>
                              <p:par>
                                <p:cTn id="86" presetID="1" presetClass="mediacall" presetSubtype="0" fill="hold" nodeType="withEffect">
                                  <p:stCondLst>
                                    <p:cond delay="3000"/>
                                  </p:stCondLst>
                                  <p:childTnLst>
                                    <p:cmd type="call" cmd="playFrom(0.0)">
                                      <p:cBhvr>
                                        <p:cTn id="87" dur="5903" fill="hold"/>
                                        <p:tgtEl>
                                          <p:spTgt spid="41"/>
                                        </p:tgtEl>
                                      </p:cBhvr>
                                    </p:cmd>
                                  </p:childTnLst>
                                </p:cTn>
                              </p:par>
                              <p:par>
                                <p:cTn id="88" presetID="3" presetClass="mediacall" presetSubtype="0" fill="hold" nodeType="withEffect">
                                  <p:stCondLst>
                                    <p:cond delay="3000"/>
                                  </p:stCondLst>
                                  <p:childTnLst>
                                    <p:cmd type="call" cmd="stop">
                                      <p:cBhvr>
                                        <p:cTn id="89" dur="1" fill="hold"/>
                                        <p:tgtEl>
                                          <p:spTgt spid="39"/>
                                        </p:tgtEl>
                                      </p:cBhvr>
                                    </p:cmd>
                                  </p:childTnLst>
                                </p:cTn>
                              </p:par>
                              <p:par>
                                <p:cTn id="90" presetID="30" presetClass="emph" presetSubtype="0" fill="hold" grpId="2" nodeType="withEffect">
                                  <p:stCondLst>
                                    <p:cond delay="3000"/>
                                  </p:stCondLst>
                                  <p:childTnLst>
                                    <p:animClr clrSpc="hsl" dir="cw">
                                      <p:cBhvr override="childStyle">
                                        <p:cTn id="91" dur="500" fill="hold"/>
                                        <p:tgtEl>
                                          <p:spTgt spid="33"/>
                                        </p:tgtEl>
                                        <p:attrNameLst>
                                          <p:attrName>style.color</p:attrName>
                                        </p:attrNameLst>
                                      </p:cBhvr>
                                      <p:by>
                                        <p:hsl h="0" s="12549" l="25098"/>
                                      </p:by>
                                    </p:animClr>
                                    <p:animClr clrSpc="hsl" dir="cw">
                                      <p:cBhvr>
                                        <p:cTn id="92" dur="500" fill="hold"/>
                                        <p:tgtEl>
                                          <p:spTgt spid="33"/>
                                        </p:tgtEl>
                                        <p:attrNameLst>
                                          <p:attrName>fillcolor</p:attrName>
                                        </p:attrNameLst>
                                      </p:cBhvr>
                                      <p:by>
                                        <p:hsl h="0" s="12549" l="25098"/>
                                      </p:by>
                                    </p:animClr>
                                    <p:animClr clrSpc="hsl" dir="cw">
                                      <p:cBhvr>
                                        <p:cTn id="93" dur="500" fill="hold"/>
                                        <p:tgtEl>
                                          <p:spTgt spid="33"/>
                                        </p:tgtEl>
                                        <p:attrNameLst>
                                          <p:attrName>stroke.color</p:attrName>
                                        </p:attrNameLst>
                                      </p:cBhvr>
                                      <p:by>
                                        <p:hsl h="0" s="12549" l="25098"/>
                                      </p:by>
                                    </p:animClr>
                                    <p:set>
                                      <p:cBhvr>
                                        <p:cTn id="94" dur="500" fill="hold"/>
                                        <p:tgtEl>
                                          <p:spTgt spid="33"/>
                                        </p:tgtEl>
                                        <p:attrNameLst>
                                          <p:attrName>fill.type</p:attrName>
                                        </p:attrNameLst>
                                      </p:cBhvr>
                                      <p:to>
                                        <p:strVal val="solid"/>
                                      </p:to>
                                    </p:set>
                                  </p:childTnLst>
                                </p:cTn>
                              </p:par>
                              <p:par>
                                <p:cTn id="95" presetID="24" presetClass="emph" presetSubtype="0" fill="hold" grpId="3" nodeType="withEffect">
                                  <p:stCondLst>
                                    <p:cond delay="3000"/>
                                  </p:stCondLst>
                                  <p:childTnLst>
                                    <p:animClr clrSpc="hsl" dir="cw">
                                      <p:cBhvr override="childStyle">
                                        <p:cTn id="96" dur="500" fill="hold"/>
                                        <p:tgtEl>
                                          <p:spTgt spid="25"/>
                                        </p:tgtEl>
                                        <p:attrNameLst>
                                          <p:attrName>style.color</p:attrName>
                                        </p:attrNameLst>
                                      </p:cBhvr>
                                      <p:by>
                                        <p:hsl h="0" s="-12549" l="-25098"/>
                                      </p:by>
                                    </p:animClr>
                                    <p:animClr clrSpc="hsl" dir="cw">
                                      <p:cBhvr>
                                        <p:cTn id="97" dur="500" fill="hold"/>
                                        <p:tgtEl>
                                          <p:spTgt spid="25"/>
                                        </p:tgtEl>
                                        <p:attrNameLst>
                                          <p:attrName>fillcolor</p:attrName>
                                        </p:attrNameLst>
                                      </p:cBhvr>
                                      <p:by>
                                        <p:hsl h="0" s="-12549" l="-25098"/>
                                      </p:by>
                                    </p:animClr>
                                    <p:animClr clrSpc="hsl" dir="cw">
                                      <p:cBhvr>
                                        <p:cTn id="98" dur="500" fill="hold"/>
                                        <p:tgtEl>
                                          <p:spTgt spid="25"/>
                                        </p:tgtEl>
                                        <p:attrNameLst>
                                          <p:attrName>stroke.color</p:attrName>
                                        </p:attrNameLst>
                                      </p:cBhvr>
                                      <p:by>
                                        <p:hsl h="0" s="-12549" l="-25098"/>
                                      </p:by>
                                    </p:animClr>
                                    <p:set>
                                      <p:cBhvr>
                                        <p:cTn id="99"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0" restart="whenNotActive" fill="hold" evtFilter="cancelBubble" nodeType="interactiveSeq">
                <p:stCondLst>
                  <p:cond evt="onClick" delay="0">
                    <p:tgtEl>
                      <p:spTgt spid="27"/>
                    </p:tgtEl>
                  </p:cond>
                </p:stCondLst>
                <p:endSync evt="end" delay="0">
                  <p:rtn val="all"/>
                </p:endSync>
                <p:childTnLst>
                  <p:par>
                    <p:cTn id="101" fill="hold">
                      <p:stCondLst>
                        <p:cond delay="0"/>
                      </p:stCondLst>
                      <p:childTnLst>
                        <p:par>
                          <p:cTn id="102" fill="hold">
                            <p:stCondLst>
                              <p:cond delay="0"/>
                            </p:stCondLst>
                            <p:childTnLst>
                              <p:par>
                                <p:cTn id="103" presetID="24" presetClass="emph" presetSubtype="0" fill="hold" grpId="1" nodeType="clickEffect">
                                  <p:stCondLst>
                                    <p:cond delay="0"/>
                                  </p:stCondLst>
                                  <p:childTnLst>
                                    <p:animClr clrSpc="hsl" dir="cw">
                                      <p:cBhvr override="childStyle">
                                        <p:cTn id="104" dur="500" fill="hold"/>
                                        <p:tgtEl>
                                          <p:spTgt spid="27"/>
                                        </p:tgtEl>
                                        <p:attrNameLst>
                                          <p:attrName>style.color</p:attrName>
                                        </p:attrNameLst>
                                      </p:cBhvr>
                                      <p:by>
                                        <p:hsl h="0" s="-12549" l="-25098"/>
                                      </p:by>
                                    </p:animClr>
                                    <p:animClr clrSpc="hsl" dir="cw">
                                      <p:cBhvr>
                                        <p:cTn id="105" dur="500" fill="hold"/>
                                        <p:tgtEl>
                                          <p:spTgt spid="27"/>
                                        </p:tgtEl>
                                        <p:attrNameLst>
                                          <p:attrName>fillcolor</p:attrName>
                                        </p:attrNameLst>
                                      </p:cBhvr>
                                      <p:by>
                                        <p:hsl h="0" s="-12549" l="-25098"/>
                                      </p:by>
                                    </p:animClr>
                                    <p:animClr clrSpc="hsl" dir="cw">
                                      <p:cBhvr>
                                        <p:cTn id="106" dur="500" fill="hold"/>
                                        <p:tgtEl>
                                          <p:spTgt spid="27"/>
                                        </p:tgtEl>
                                        <p:attrNameLst>
                                          <p:attrName>stroke.color</p:attrName>
                                        </p:attrNameLst>
                                      </p:cBhvr>
                                      <p:by>
                                        <p:hsl h="0" s="-12549" l="-25098"/>
                                      </p:by>
                                    </p:animClr>
                                    <p:set>
                                      <p:cBhvr>
                                        <p:cTn id="107" dur="500" fill="hold"/>
                                        <p:tgtEl>
                                          <p:spTgt spid="27"/>
                                        </p:tgtEl>
                                        <p:attrNameLst>
                                          <p:attrName>fill.type</p:attrName>
                                        </p:attrNameLst>
                                      </p:cBhvr>
                                      <p:to>
                                        <p:strVal val="solid"/>
                                      </p:to>
                                    </p:set>
                                  </p:childTnLst>
                                </p:cTn>
                              </p:par>
                              <p:par>
                                <p:cTn id="108" presetID="19" presetClass="emph" presetSubtype="0" fill="hold" grpId="0" nodeType="withEffect">
                                  <p:stCondLst>
                                    <p:cond delay="0"/>
                                  </p:stCondLst>
                                  <p:childTnLst>
                                    <p:animClr clrSpc="rgb" dir="cw">
                                      <p:cBhvr override="childStyle">
                                        <p:cTn id="109" dur="500" fill="hold"/>
                                        <p:tgtEl>
                                          <p:spTgt spid="16"/>
                                        </p:tgtEl>
                                        <p:attrNameLst>
                                          <p:attrName>style.color</p:attrName>
                                        </p:attrNameLst>
                                      </p:cBhvr>
                                      <p:to>
                                        <a:srgbClr val="FFC000"/>
                                      </p:to>
                                    </p:animClr>
                                    <p:animClr clrSpc="rgb" dir="cw">
                                      <p:cBhvr>
                                        <p:cTn id="110" dur="500" fill="hold"/>
                                        <p:tgtEl>
                                          <p:spTgt spid="16"/>
                                        </p:tgtEl>
                                        <p:attrNameLst>
                                          <p:attrName>fillcolor</p:attrName>
                                        </p:attrNameLst>
                                      </p:cBhvr>
                                      <p:to>
                                        <a:srgbClr val="FFC000"/>
                                      </p:to>
                                    </p:animClr>
                                    <p:set>
                                      <p:cBhvr>
                                        <p:cTn id="111" dur="500" fill="hold"/>
                                        <p:tgtEl>
                                          <p:spTgt spid="16"/>
                                        </p:tgtEl>
                                        <p:attrNameLst>
                                          <p:attrName>fill.type</p:attrName>
                                        </p:attrNameLst>
                                      </p:cBhvr>
                                      <p:to>
                                        <p:strVal val="solid"/>
                                      </p:to>
                                    </p:set>
                                    <p:set>
                                      <p:cBhvr>
                                        <p:cTn id="112" dur="500" fill="hold"/>
                                        <p:tgtEl>
                                          <p:spTgt spid="16"/>
                                        </p:tgtEl>
                                        <p:attrNameLst>
                                          <p:attrName>fill.on</p:attrName>
                                        </p:attrNameLst>
                                      </p:cBhvr>
                                      <p:to>
                                        <p:strVal val="true"/>
                                      </p:to>
                                    </p:set>
                                  </p:childTnLst>
                                </p:cTn>
                              </p:par>
                              <p:par>
                                <p:cTn id="113" presetID="1" presetClass="mediacall" presetSubtype="0" fill="hold" nodeType="withEffect">
                                  <p:stCondLst>
                                    <p:cond delay="0"/>
                                  </p:stCondLst>
                                  <p:childTnLst>
                                    <p:cmd type="call" cmd="playFrom(0.0)">
                                      <p:cBhvr>
                                        <p:cTn id="114" dur="20218" fill="hold"/>
                                        <p:tgtEl>
                                          <p:spTgt spid="39"/>
                                        </p:tgtEl>
                                      </p:cBhvr>
                                    </p:cmd>
                                  </p:childTnLst>
                                </p:cTn>
                              </p:par>
                              <p:par>
                                <p:cTn id="115" presetID="3" presetClass="mediacall" presetSubtype="0" fill="hold" nodeType="withEffect">
                                  <p:stCondLst>
                                    <p:cond delay="0"/>
                                  </p:stCondLst>
                                  <p:childTnLst>
                                    <p:cmd type="call" cmd="stop">
                                      <p:cBhvr>
                                        <p:cTn id="116" dur="1" fill="hold"/>
                                        <p:tgtEl>
                                          <p:spTgt spid="38"/>
                                        </p:tgtEl>
                                      </p:cBhvr>
                                    </p:cmd>
                                  </p:childTnLst>
                                </p:cTn>
                              </p:par>
                              <p:par>
                                <p:cTn id="117" presetID="19" presetClass="emph" presetSubtype="0" fill="hold" grpId="1" nodeType="withEffect">
                                  <p:stCondLst>
                                    <p:cond delay="3500"/>
                                  </p:stCondLst>
                                  <p:childTnLst>
                                    <p:animClr clrSpc="rgb" dir="cw">
                                      <p:cBhvr override="childStyle">
                                        <p:cTn id="118" dur="500" fill="hold"/>
                                        <p:tgtEl>
                                          <p:spTgt spid="16"/>
                                        </p:tgtEl>
                                        <p:attrNameLst>
                                          <p:attrName>style.color</p:attrName>
                                        </p:attrNameLst>
                                      </p:cBhvr>
                                      <p:to>
                                        <a:srgbClr val="FF0000"/>
                                      </p:to>
                                    </p:animClr>
                                    <p:animClr clrSpc="rgb" dir="cw">
                                      <p:cBhvr>
                                        <p:cTn id="119" dur="500" fill="hold"/>
                                        <p:tgtEl>
                                          <p:spTgt spid="16"/>
                                        </p:tgtEl>
                                        <p:attrNameLst>
                                          <p:attrName>fillcolor</p:attrName>
                                        </p:attrNameLst>
                                      </p:cBhvr>
                                      <p:to>
                                        <a:srgbClr val="FF0000"/>
                                      </p:to>
                                    </p:animClr>
                                    <p:set>
                                      <p:cBhvr>
                                        <p:cTn id="120" dur="500" fill="hold"/>
                                        <p:tgtEl>
                                          <p:spTgt spid="16"/>
                                        </p:tgtEl>
                                        <p:attrNameLst>
                                          <p:attrName>fill.type</p:attrName>
                                        </p:attrNameLst>
                                      </p:cBhvr>
                                      <p:to>
                                        <p:strVal val="solid"/>
                                      </p:to>
                                    </p:set>
                                    <p:set>
                                      <p:cBhvr>
                                        <p:cTn id="121" dur="500" fill="hold"/>
                                        <p:tgtEl>
                                          <p:spTgt spid="16"/>
                                        </p:tgtEl>
                                        <p:attrNameLst>
                                          <p:attrName>fill.on</p:attrName>
                                        </p:attrNameLst>
                                      </p:cBhvr>
                                      <p:to>
                                        <p:strVal val="true"/>
                                      </p:to>
                                    </p:set>
                                  </p:childTnLst>
                                </p:cTn>
                              </p:par>
                              <p:par>
                                <p:cTn id="122" presetID="19" presetClass="emph" presetSubtype="0" repeatCount="4000" fill="hold" grpId="3" nodeType="withEffect">
                                  <p:stCondLst>
                                    <p:cond delay="3500"/>
                                  </p:stCondLst>
                                  <p:childTnLst>
                                    <p:animClr clrSpc="rgb" dir="cw">
                                      <p:cBhvr override="childStyle">
                                        <p:cTn id="123" dur="500" fill="hold"/>
                                        <p:tgtEl>
                                          <p:spTgt spid="15"/>
                                        </p:tgtEl>
                                        <p:attrNameLst>
                                          <p:attrName>style.color</p:attrName>
                                        </p:attrNameLst>
                                      </p:cBhvr>
                                      <p:to>
                                        <a:srgbClr val="92D050"/>
                                      </p:to>
                                    </p:animClr>
                                    <p:animClr clrSpc="rgb" dir="cw">
                                      <p:cBhvr>
                                        <p:cTn id="124" dur="500" fill="hold"/>
                                        <p:tgtEl>
                                          <p:spTgt spid="15"/>
                                        </p:tgtEl>
                                        <p:attrNameLst>
                                          <p:attrName>fillcolor</p:attrName>
                                        </p:attrNameLst>
                                      </p:cBhvr>
                                      <p:to>
                                        <a:srgbClr val="92D050"/>
                                      </p:to>
                                    </p:animClr>
                                    <p:set>
                                      <p:cBhvr>
                                        <p:cTn id="125" dur="500" fill="hold"/>
                                        <p:tgtEl>
                                          <p:spTgt spid="15"/>
                                        </p:tgtEl>
                                        <p:attrNameLst>
                                          <p:attrName>fill.type</p:attrName>
                                        </p:attrNameLst>
                                      </p:cBhvr>
                                      <p:to>
                                        <p:strVal val="solid"/>
                                      </p:to>
                                    </p:set>
                                    <p:set>
                                      <p:cBhvr>
                                        <p:cTn id="126" dur="500" fill="hold"/>
                                        <p:tgtEl>
                                          <p:spTgt spid="15"/>
                                        </p:tgtEl>
                                        <p:attrNameLst>
                                          <p:attrName>fill.on</p:attrName>
                                        </p:attrNameLst>
                                      </p:cBhvr>
                                      <p:to>
                                        <p:strVal val="true"/>
                                      </p:to>
                                    </p:set>
                                  </p:childTnLst>
                                </p:cTn>
                              </p:par>
                              <p:par>
                                <p:cTn id="127" presetID="1" presetClass="mediacall" presetSubtype="0" fill="hold" nodeType="withEffect">
                                  <p:stCondLst>
                                    <p:cond delay="3500"/>
                                  </p:stCondLst>
                                  <p:childTnLst>
                                    <p:cmd type="call" cmd="playFrom(0.0)">
                                      <p:cBhvr>
                                        <p:cTn id="128" dur="5903" fill="hold"/>
                                        <p:tgtEl>
                                          <p:spTgt spid="41"/>
                                        </p:tgtEl>
                                      </p:cBhvr>
                                    </p:cmd>
                                  </p:childTnLst>
                                </p:cTn>
                              </p:par>
                              <p:par>
                                <p:cTn id="129" presetID="3" presetClass="mediacall" presetSubtype="0" fill="hold" nodeType="withEffect">
                                  <p:stCondLst>
                                    <p:cond delay="3500"/>
                                  </p:stCondLst>
                                  <p:childTnLst>
                                    <p:cmd type="call" cmd="stop">
                                      <p:cBhvr>
                                        <p:cTn id="130" dur="1" fill="hold"/>
                                        <p:tgtEl>
                                          <p:spTgt spid="39"/>
                                        </p:tgtEl>
                                      </p:cBhvr>
                                    </p:cmd>
                                  </p:childTnLst>
                                </p:cTn>
                              </p:par>
                              <p:par>
                                <p:cTn id="131" presetID="30" presetClass="emph" presetSubtype="0" fill="hold" grpId="2" nodeType="withEffect">
                                  <p:stCondLst>
                                    <p:cond delay="3500"/>
                                  </p:stCondLst>
                                  <p:childTnLst>
                                    <p:animClr clrSpc="hsl" dir="cw">
                                      <p:cBhvr override="childStyle">
                                        <p:cTn id="132" dur="500" fill="hold"/>
                                        <p:tgtEl>
                                          <p:spTgt spid="27"/>
                                        </p:tgtEl>
                                        <p:attrNameLst>
                                          <p:attrName>style.color</p:attrName>
                                        </p:attrNameLst>
                                      </p:cBhvr>
                                      <p:by>
                                        <p:hsl h="0" s="12549" l="25098"/>
                                      </p:by>
                                    </p:animClr>
                                    <p:animClr clrSpc="hsl" dir="cw">
                                      <p:cBhvr>
                                        <p:cTn id="133" dur="500" fill="hold"/>
                                        <p:tgtEl>
                                          <p:spTgt spid="27"/>
                                        </p:tgtEl>
                                        <p:attrNameLst>
                                          <p:attrName>fillcolor</p:attrName>
                                        </p:attrNameLst>
                                      </p:cBhvr>
                                      <p:by>
                                        <p:hsl h="0" s="12549" l="25098"/>
                                      </p:by>
                                    </p:animClr>
                                    <p:animClr clrSpc="hsl" dir="cw">
                                      <p:cBhvr>
                                        <p:cTn id="134" dur="500" fill="hold"/>
                                        <p:tgtEl>
                                          <p:spTgt spid="27"/>
                                        </p:tgtEl>
                                        <p:attrNameLst>
                                          <p:attrName>stroke.color</p:attrName>
                                        </p:attrNameLst>
                                      </p:cBhvr>
                                      <p:by>
                                        <p:hsl h="0" s="12549" l="25098"/>
                                      </p:by>
                                    </p:animClr>
                                    <p:set>
                                      <p:cBhvr>
                                        <p:cTn id="135" dur="500" fill="hold"/>
                                        <p:tgtEl>
                                          <p:spTgt spid="27"/>
                                        </p:tgtEl>
                                        <p:attrNameLst>
                                          <p:attrName>fill.type</p:attrName>
                                        </p:attrNameLst>
                                      </p:cBhvr>
                                      <p:to>
                                        <p:strVal val="solid"/>
                                      </p:to>
                                    </p:set>
                                  </p:childTnLst>
                                </p:cTn>
                              </p:par>
                              <p:par>
                                <p:cTn id="136" presetID="24" presetClass="emph" presetSubtype="0" fill="hold" grpId="4" nodeType="withEffect">
                                  <p:stCondLst>
                                    <p:cond delay="3500"/>
                                  </p:stCondLst>
                                  <p:childTnLst>
                                    <p:animClr clrSpc="hsl" dir="cw">
                                      <p:cBhvr override="childStyle">
                                        <p:cTn id="137" dur="500" fill="hold"/>
                                        <p:tgtEl>
                                          <p:spTgt spid="25"/>
                                        </p:tgtEl>
                                        <p:attrNameLst>
                                          <p:attrName>style.color</p:attrName>
                                        </p:attrNameLst>
                                      </p:cBhvr>
                                      <p:by>
                                        <p:hsl h="0" s="-12549" l="-25098"/>
                                      </p:by>
                                    </p:animClr>
                                    <p:animClr clrSpc="hsl" dir="cw">
                                      <p:cBhvr>
                                        <p:cTn id="138" dur="500" fill="hold"/>
                                        <p:tgtEl>
                                          <p:spTgt spid="25"/>
                                        </p:tgtEl>
                                        <p:attrNameLst>
                                          <p:attrName>fillcolor</p:attrName>
                                        </p:attrNameLst>
                                      </p:cBhvr>
                                      <p:by>
                                        <p:hsl h="0" s="-12549" l="-25098"/>
                                      </p:by>
                                    </p:animClr>
                                    <p:animClr clrSpc="hsl" dir="cw">
                                      <p:cBhvr>
                                        <p:cTn id="139" dur="500" fill="hold"/>
                                        <p:tgtEl>
                                          <p:spTgt spid="25"/>
                                        </p:tgtEl>
                                        <p:attrNameLst>
                                          <p:attrName>stroke.color</p:attrName>
                                        </p:attrNameLst>
                                      </p:cBhvr>
                                      <p:by>
                                        <p:hsl h="0" s="-12549" l="-25098"/>
                                      </p:by>
                                    </p:animClr>
                                    <p:set>
                                      <p:cBhvr>
                                        <p:cTn id="140"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41" restart="whenNotActive" fill="hold" evtFilter="cancelBubble" nodeType="interactiveSeq">
                <p:stCondLst>
                  <p:cond evt="onClick" delay="0">
                    <p:tgtEl>
                      <p:spTgt spid="34"/>
                    </p:tgtEl>
                  </p:cond>
                </p:stCondLst>
                <p:endSync evt="end" delay="0">
                  <p:rtn val="all"/>
                </p:endSync>
                <p:childTnLst>
                  <p:par>
                    <p:cTn id="142" fill="hold">
                      <p:stCondLst>
                        <p:cond delay="0"/>
                      </p:stCondLst>
                      <p:childTnLst>
                        <p:par>
                          <p:cTn id="143" fill="hold">
                            <p:stCondLst>
                              <p:cond delay="0"/>
                            </p:stCondLst>
                            <p:childTnLst>
                              <p:par>
                                <p:cTn id="144" presetID="24" presetClass="emph" presetSubtype="0" fill="hold" grpId="1" nodeType="clickEffect">
                                  <p:stCondLst>
                                    <p:cond delay="0"/>
                                  </p:stCondLst>
                                  <p:childTnLst>
                                    <p:animClr clrSpc="hsl" dir="cw">
                                      <p:cBhvr override="childStyle">
                                        <p:cTn id="145" dur="500" fill="hold"/>
                                        <p:tgtEl>
                                          <p:spTgt spid="34"/>
                                        </p:tgtEl>
                                        <p:attrNameLst>
                                          <p:attrName>style.color</p:attrName>
                                        </p:attrNameLst>
                                      </p:cBhvr>
                                      <p:by>
                                        <p:hsl h="0" s="-12549" l="-25098"/>
                                      </p:by>
                                    </p:animClr>
                                    <p:animClr clrSpc="hsl" dir="cw">
                                      <p:cBhvr>
                                        <p:cTn id="146" dur="500" fill="hold"/>
                                        <p:tgtEl>
                                          <p:spTgt spid="34"/>
                                        </p:tgtEl>
                                        <p:attrNameLst>
                                          <p:attrName>fillcolor</p:attrName>
                                        </p:attrNameLst>
                                      </p:cBhvr>
                                      <p:by>
                                        <p:hsl h="0" s="-12549" l="-25098"/>
                                      </p:by>
                                    </p:animClr>
                                    <p:animClr clrSpc="hsl" dir="cw">
                                      <p:cBhvr>
                                        <p:cTn id="147" dur="500" fill="hold"/>
                                        <p:tgtEl>
                                          <p:spTgt spid="34"/>
                                        </p:tgtEl>
                                        <p:attrNameLst>
                                          <p:attrName>stroke.color</p:attrName>
                                        </p:attrNameLst>
                                      </p:cBhvr>
                                      <p:by>
                                        <p:hsl h="0" s="-12549" l="-25098"/>
                                      </p:by>
                                    </p:animClr>
                                    <p:set>
                                      <p:cBhvr>
                                        <p:cTn id="148" dur="500" fill="hold"/>
                                        <p:tgtEl>
                                          <p:spTgt spid="34"/>
                                        </p:tgtEl>
                                        <p:attrNameLst>
                                          <p:attrName>fill.type</p:attrName>
                                        </p:attrNameLst>
                                      </p:cBhvr>
                                      <p:to>
                                        <p:strVal val="solid"/>
                                      </p:to>
                                    </p:set>
                                  </p:childTnLst>
                                </p:cTn>
                              </p:par>
                              <p:par>
                                <p:cTn id="149" presetID="19" presetClass="emph" presetSubtype="0" fill="hold" grpId="0" nodeType="withEffect">
                                  <p:stCondLst>
                                    <p:cond delay="0"/>
                                  </p:stCondLst>
                                  <p:childTnLst>
                                    <p:animClr clrSpc="rgb" dir="cw">
                                      <p:cBhvr override="childStyle">
                                        <p:cTn id="150" dur="500" fill="hold"/>
                                        <p:tgtEl>
                                          <p:spTgt spid="32"/>
                                        </p:tgtEl>
                                        <p:attrNameLst>
                                          <p:attrName>style.color</p:attrName>
                                        </p:attrNameLst>
                                      </p:cBhvr>
                                      <p:to>
                                        <a:schemeClr val="accent2"/>
                                      </p:to>
                                    </p:animClr>
                                    <p:animClr clrSpc="rgb" dir="cw">
                                      <p:cBhvr>
                                        <p:cTn id="151" dur="500" fill="hold"/>
                                        <p:tgtEl>
                                          <p:spTgt spid="32"/>
                                        </p:tgtEl>
                                        <p:attrNameLst>
                                          <p:attrName>fillcolor</p:attrName>
                                        </p:attrNameLst>
                                      </p:cBhvr>
                                      <p:to>
                                        <a:schemeClr val="accent2"/>
                                      </p:to>
                                    </p:animClr>
                                    <p:set>
                                      <p:cBhvr>
                                        <p:cTn id="152" dur="500" fill="hold"/>
                                        <p:tgtEl>
                                          <p:spTgt spid="32"/>
                                        </p:tgtEl>
                                        <p:attrNameLst>
                                          <p:attrName>fill.type</p:attrName>
                                        </p:attrNameLst>
                                      </p:cBhvr>
                                      <p:to>
                                        <p:strVal val="solid"/>
                                      </p:to>
                                    </p:set>
                                    <p:set>
                                      <p:cBhvr>
                                        <p:cTn id="153" dur="500" fill="hold"/>
                                        <p:tgtEl>
                                          <p:spTgt spid="32"/>
                                        </p:tgtEl>
                                        <p:attrNameLst>
                                          <p:attrName>fill.on</p:attrName>
                                        </p:attrNameLst>
                                      </p:cBhvr>
                                      <p:to>
                                        <p:strVal val="true"/>
                                      </p:to>
                                    </p:set>
                                  </p:childTnLst>
                                </p:cTn>
                              </p:par>
                              <p:par>
                                <p:cTn id="154" presetID="1" presetClass="mediacall" presetSubtype="0" fill="hold" nodeType="withEffect">
                                  <p:stCondLst>
                                    <p:cond delay="0"/>
                                  </p:stCondLst>
                                  <p:childTnLst>
                                    <p:cmd type="call" cmd="playFrom(0.0)">
                                      <p:cBhvr>
                                        <p:cTn id="155" dur="20218" fill="hold"/>
                                        <p:tgtEl>
                                          <p:spTgt spid="39"/>
                                        </p:tgtEl>
                                      </p:cBhvr>
                                    </p:cmd>
                                  </p:childTnLst>
                                </p:cTn>
                              </p:par>
                              <p:par>
                                <p:cTn id="156" presetID="3" presetClass="mediacall" presetSubtype="0" fill="hold" nodeType="withEffect">
                                  <p:stCondLst>
                                    <p:cond delay="0"/>
                                  </p:stCondLst>
                                  <p:childTnLst>
                                    <p:cmd type="call" cmd="stop">
                                      <p:cBhvr>
                                        <p:cTn id="157" dur="1" fill="hold"/>
                                        <p:tgtEl>
                                          <p:spTgt spid="38"/>
                                        </p:tgtEl>
                                      </p:cBhvr>
                                    </p:cmd>
                                  </p:childTnLst>
                                </p:cTn>
                              </p:par>
                              <p:par>
                                <p:cTn id="158" presetID="19" presetClass="emph" presetSubtype="0" fill="hold" grpId="1" nodeType="withEffect">
                                  <p:stCondLst>
                                    <p:cond delay="3000"/>
                                  </p:stCondLst>
                                  <p:childTnLst>
                                    <p:animClr clrSpc="rgb" dir="cw">
                                      <p:cBhvr override="childStyle">
                                        <p:cTn id="159" dur="500" fill="hold"/>
                                        <p:tgtEl>
                                          <p:spTgt spid="32"/>
                                        </p:tgtEl>
                                        <p:attrNameLst>
                                          <p:attrName>style.color</p:attrName>
                                        </p:attrNameLst>
                                      </p:cBhvr>
                                      <p:to>
                                        <a:srgbClr val="FF0000"/>
                                      </p:to>
                                    </p:animClr>
                                    <p:animClr clrSpc="rgb" dir="cw">
                                      <p:cBhvr>
                                        <p:cTn id="160" dur="500" fill="hold"/>
                                        <p:tgtEl>
                                          <p:spTgt spid="32"/>
                                        </p:tgtEl>
                                        <p:attrNameLst>
                                          <p:attrName>fillcolor</p:attrName>
                                        </p:attrNameLst>
                                      </p:cBhvr>
                                      <p:to>
                                        <a:srgbClr val="FF0000"/>
                                      </p:to>
                                    </p:animClr>
                                    <p:set>
                                      <p:cBhvr>
                                        <p:cTn id="161" dur="500" fill="hold"/>
                                        <p:tgtEl>
                                          <p:spTgt spid="32"/>
                                        </p:tgtEl>
                                        <p:attrNameLst>
                                          <p:attrName>fill.type</p:attrName>
                                        </p:attrNameLst>
                                      </p:cBhvr>
                                      <p:to>
                                        <p:strVal val="solid"/>
                                      </p:to>
                                    </p:set>
                                    <p:set>
                                      <p:cBhvr>
                                        <p:cTn id="162" dur="500" fill="hold"/>
                                        <p:tgtEl>
                                          <p:spTgt spid="32"/>
                                        </p:tgtEl>
                                        <p:attrNameLst>
                                          <p:attrName>fill.on</p:attrName>
                                        </p:attrNameLst>
                                      </p:cBhvr>
                                      <p:to>
                                        <p:strVal val="true"/>
                                      </p:to>
                                    </p:set>
                                  </p:childTnLst>
                                </p:cTn>
                              </p:par>
                              <p:par>
                                <p:cTn id="163" presetID="19" presetClass="emph" presetSubtype="0" repeatCount="4000" fill="hold" grpId="4" nodeType="withEffect">
                                  <p:stCondLst>
                                    <p:cond delay="3000"/>
                                  </p:stCondLst>
                                  <p:childTnLst>
                                    <p:animClr clrSpc="rgb" dir="cw">
                                      <p:cBhvr override="childStyle">
                                        <p:cTn id="164" dur="500" fill="hold"/>
                                        <p:tgtEl>
                                          <p:spTgt spid="15"/>
                                        </p:tgtEl>
                                        <p:attrNameLst>
                                          <p:attrName>style.color</p:attrName>
                                        </p:attrNameLst>
                                      </p:cBhvr>
                                      <p:to>
                                        <a:srgbClr val="92D050"/>
                                      </p:to>
                                    </p:animClr>
                                    <p:animClr clrSpc="rgb" dir="cw">
                                      <p:cBhvr>
                                        <p:cTn id="165" dur="500" fill="hold"/>
                                        <p:tgtEl>
                                          <p:spTgt spid="15"/>
                                        </p:tgtEl>
                                        <p:attrNameLst>
                                          <p:attrName>fillcolor</p:attrName>
                                        </p:attrNameLst>
                                      </p:cBhvr>
                                      <p:to>
                                        <a:srgbClr val="92D050"/>
                                      </p:to>
                                    </p:animClr>
                                    <p:set>
                                      <p:cBhvr>
                                        <p:cTn id="166" dur="500" fill="hold"/>
                                        <p:tgtEl>
                                          <p:spTgt spid="15"/>
                                        </p:tgtEl>
                                        <p:attrNameLst>
                                          <p:attrName>fill.type</p:attrName>
                                        </p:attrNameLst>
                                      </p:cBhvr>
                                      <p:to>
                                        <p:strVal val="solid"/>
                                      </p:to>
                                    </p:set>
                                    <p:set>
                                      <p:cBhvr>
                                        <p:cTn id="167" dur="500" fill="hold"/>
                                        <p:tgtEl>
                                          <p:spTgt spid="15"/>
                                        </p:tgtEl>
                                        <p:attrNameLst>
                                          <p:attrName>fill.on</p:attrName>
                                        </p:attrNameLst>
                                      </p:cBhvr>
                                      <p:to>
                                        <p:strVal val="true"/>
                                      </p:to>
                                    </p:set>
                                  </p:childTnLst>
                                </p:cTn>
                              </p:par>
                              <p:par>
                                <p:cTn id="168" presetID="1" presetClass="mediacall" presetSubtype="0" fill="hold" nodeType="withEffect">
                                  <p:stCondLst>
                                    <p:cond delay="3000"/>
                                  </p:stCondLst>
                                  <p:childTnLst>
                                    <p:cmd type="call" cmd="playFrom(0.0)">
                                      <p:cBhvr>
                                        <p:cTn id="169" dur="5903" fill="hold"/>
                                        <p:tgtEl>
                                          <p:spTgt spid="41"/>
                                        </p:tgtEl>
                                      </p:cBhvr>
                                    </p:cmd>
                                  </p:childTnLst>
                                </p:cTn>
                              </p:par>
                              <p:par>
                                <p:cTn id="170" presetID="3" presetClass="mediacall" presetSubtype="0" fill="hold" nodeType="withEffect">
                                  <p:stCondLst>
                                    <p:cond delay="3000"/>
                                  </p:stCondLst>
                                  <p:childTnLst>
                                    <p:cmd type="call" cmd="stop">
                                      <p:cBhvr>
                                        <p:cTn id="171" dur="1" fill="hold"/>
                                        <p:tgtEl>
                                          <p:spTgt spid="39"/>
                                        </p:tgtEl>
                                      </p:cBhvr>
                                    </p:cmd>
                                  </p:childTnLst>
                                </p:cTn>
                              </p:par>
                              <p:par>
                                <p:cTn id="172" presetID="30" presetClass="emph" presetSubtype="0" fill="hold" grpId="2" nodeType="withEffect">
                                  <p:stCondLst>
                                    <p:cond delay="3000"/>
                                  </p:stCondLst>
                                  <p:childTnLst>
                                    <p:animClr clrSpc="hsl" dir="cw">
                                      <p:cBhvr override="childStyle">
                                        <p:cTn id="173" dur="500" fill="hold"/>
                                        <p:tgtEl>
                                          <p:spTgt spid="34"/>
                                        </p:tgtEl>
                                        <p:attrNameLst>
                                          <p:attrName>style.color</p:attrName>
                                        </p:attrNameLst>
                                      </p:cBhvr>
                                      <p:by>
                                        <p:hsl h="0" s="12549" l="25098"/>
                                      </p:by>
                                    </p:animClr>
                                    <p:animClr clrSpc="hsl" dir="cw">
                                      <p:cBhvr>
                                        <p:cTn id="174" dur="500" fill="hold"/>
                                        <p:tgtEl>
                                          <p:spTgt spid="34"/>
                                        </p:tgtEl>
                                        <p:attrNameLst>
                                          <p:attrName>fillcolor</p:attrName>
                                        </p:attrNameLst>
                                      </p:cBhvr>
                                      <p:by>
                                        <p:hsl h="0" s="12549" l="25098"/>
                                      </p:by>
                                    </p:animClr>
                                    <p:animClr clrSpc="hsl" dir="cw">
                                      <p:cBhvr>
                                        <p:cTn id="175" dur="500" fill="hold"/>
                                        <p:tgtEl>
                                          <p:spTgt spid="34"/>
                                        </p:tgtEl>
                                        <p:attrNameLst>
                                          <p:attrName>stroke.color</p:attrName>
                                        </p:attrNameLst>
                                      </p:cBhvr>
                                      <p:by>
                                        <p:hsl h="0" s="12549" l="25098"/>
                                      </p:by>
                                    </p:animClr>
                                    <p:set>
                                      <p:cBhvr>
                                        <p:cTn id="176" dur="500" fill="hold"/>
                                        <p:tgtEl>
                                          <p:spTgt spid="34"/>
                                        </p:tgtEl>
                                        <p:attrNameLst>
                                          <p:attrName>fill.type</p:attrName>
                                        </p:attrNameLst>
                                      </p:cBhvr>
                                      <p:to>
                                        <p:strVal val="solid"/>
                                      </p:to>
                                    </p:set>
                                  </p:childTnLst>
                                </p:cTn>
                              </p:par>
                              <p:par>
                                <p:cTn id="177" presetID="24" presetClass="emph" presetSubtype="0" fill="hold" grpId="5" nodeType="withEffect">
                                  <p:stCondLst>
                                    <p:cond delay="3000"/>
                                  </p:stCondLst>
                                  <p:childTnLst>
                                    <p:animClr clrSpc="hsl" dir="cw">
                                      <p:cBhvr override="childStyle">
                                        <p:cTn id="178" dur="500" fill="hold"/>
                                        <p:tgtEl>
                                          <p:spTgt spid="25"/>
                                        </p:tgtEl>
                                        <p:attrNameLst>
                                          <p:attrName>style.color</p:attrName>
                                        </p:attrNameLst>
                                      </p:cBhvr>
                                      <p:by>
                                        <p:hsl h="0" s="-12549" l="-25098"/>
                                      </p:by>
                                    </p:animClr>
                                    <p:animClr clrSpc="hsl" dir="cw">
                                      <p:cBhvr>
                                        <p:cTn id="179" dur="500" fill="hold"/>
                                        <p:tgtEl>
                                          <p:spTgt spid="25"/>
                                        </p:tgtEl>
                                        <p:attrNameLst>
                                          <p:attrName>fillcolor</p:attrName>
                                        </p:attrNameLst>
                                      </p:cBhvr>
                                      <p:by>
                                        <p:hsl h="0" s="-12549" l="-25098"/>
                                      </p:by>
                                    </p:animClr>
                                    <p:animClr clrSpc="hsl" dir="cw">
                                      <p:cBhvr>
                                        <p:cTn id="180" dur="500" fill="hold"/>
                                        <p:tgtEl>
                                          <p:spTgt spid="25"/>
                                        </p:tgtEl>
                                        <p:attrNameLst>
                                          <p:attrName>stroke.color</p:attrName>
                                        </p:attrNameLst>
                                      </p:cBhvr>
                                      <p:by>
                                        <p:hsl h="0" s="-12549" l="-25098"/>
                                      </p:by>
                                    </p:animClr>
                                    <p:set>
                                      <p:cBhvr>
                                        <p:cTn id="181"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2" fill="hold" display="0">
                  <p:stCondLst>
                    <p:cond delay="indefinite"/>
                  </p:stCondLst>
                  <p:endCondLst>
                    <p:cond evt="onStopAudio" delay="0">
                      <p:tgtEl>
                        <p:sldTgt/>
                      </p:tgtEl>
                    </p:cond>
                  </p:endCondLst>
                </p:cTn>
                <p:tgtEl>
                  <p:spTgt spid="39"/>
                </p:tgtEl>
              </p:cMediaNode>
            </p:audio>
            <p:audio>
              <p:cMediaNode vol="80000">
                <p:cTn id="183" fill="hold" display="0">
                  <p:stCondLst>
                    <p:cond delay="indefinite"/>
                  </p:stCondLst>
                  <p:endCondLst>
                    <p:cond evt="onStopAudio" delay="0">
                      <p:tgtEl>
                        <p:sldTgt/>
                      </p:tgtEl>
                    </p:cond>
                  </p:endCondLst>
                </p:cTn>
                <p:tgtEl>
                  <p:spTgt spid="40"/>
                </p:tgtEl>
              </p:cMediaNode>
            </p:audio>
            <p:audio>
              <p:cMediaNode vol="80000">
                <p:cTn id="184"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34" grpId="1"/>
      <p:bldP spid="34"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C7B0FE9C-F303-49FF-B30D-C4457E06642A}"/>
              </a:ext>
            </a:extLst>
          </p:cNvPr>
          <p:cNvCxnSpPr/>
          <p:nvPr/>
        </p:nvCxnSpPr>
        <p:spPr>
          <a:xfrm>
            <a:off x="0" y="812462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412929"/>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b">
            <a:extLst>
              <a:ext uri="{FF2B5EF4-FFF2-40B4-BE49-F238E27FC236}">
                <a16:creationId xmlns:a16="http://schemas.microsoft.com/office/drawing/2014/main" id="{D0E6AFB4-275F-4728-9A13-27E00F9EA3A2}"/>
              </a:ext>
            </a:extLst>
          </p:cNvPr>
          <p:cNvSpPr/>
          <p:nvPr/>
        </p:nvSpPr>
        <p:spPr>
          <a:xfrm flipH="1">
            <a:off x="9144000" y="4168352"/>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6" name="bang c">
            <a:extLst>
              <a:ext uri="{FF2B5EF4-FFF2-40B4-BE49-F238E27FC236}">
                <a16:creationId xmlns:a16="http://schemas.microsoft.com/office/drawing/2014/main" id="{CA2E0476-BE10-4768-BE1B-A9C0072703C2}"/>
              </a:ext>
            </a:extLst>
          </p:cNvPr>
          <p:cNvSpPr/>
          <p:nvPr/>
        </p:nvSpPr>
        <p:spPr>
          <a:xfrm flipH="1">
            <a:off x="1149656"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lnSpc>
                <a:spcPct val="150000"/>
              </a:lnSpc>
              <a:defRPr/>
            </a:pPr>
            <a:endParaRPr lang="en-US" sz="3600">
              <a:solidFill>
                <a:schemeClr val="bg1"/>
              </a:solidFill>
              <a:latin typeface="Arial" panose="020B0604020202020204" pitchFamily="34" charset="0"/>
              <a:cs typeface="Arial" panose="020B0604020202020204" pitchFamily="34" charset="0"/>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9144000"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5" name="cau hoi b">
            <a:extLst>
              <a:ext uri="{FF2B5EF4-FFF2-40B4-BE49-F238E27FC236}">
                <a16:creationId xmlns:a16="http://schemas.microsoft.com/office/drawing/2014/main" id="{9897B1B9-EB78-41AF-AC33-1E8F7714B11F}"/>
              </a:ext>
            </a:extLst>
          </p:cNvPr>
          <p:cNvSpPr txBox="1"/>
          <p:nvPr/>
        </p:nvSpPr>
        <p:spPr>
          <a:xfrm>
            <a:off x="1944033" y="7704726"/>
            <a:ext cx="6975629" cy="1200329"/>
          </a:xfrm>
          <a:prstGeom prst="rect">
            <a:avLst/>
          </a:prstGeom>
          <a:noFill/>
        </p:spPr>
        <p:txBody>
          <a:bodyPr wrap="square" rtlCol="0">
            <a:spAutoFit/>
          </a:bodyPr>
          <a:lstStyle/>
          <a:p>
            <a:r>
              <a:rPr lang="en-US" sz="3600">
                <a:solidFill>
                  <a:schemeClr val="bg1"/>
                </a:solidFill>
              </a:rPr>
              <a:t>B. Đốt cháy đường mía là hiện tượng hóa học</a:t>
            </a:r>
          </a:p>
        </p:txBody>
      </p:sp>
      <p:sp>
        <p:nvSpPr>
          <p:cNvPr id="27" name="cau hoi c">
            <a:extLst>
              <a:ext uri="{FF2B5EF4-FFF2-40B4-BE49-F238E27FC236}">
                <a16:creationId xmlns:a16="http://schemas.microsoft.com/office/drawing/2014/main" id="{D96707EC-5A82-4050-B897-6DBAB63AC957}"/>
              </a:ext>
            </a:extLst>
          </p:cNvPr>
          <p:cNvSpPr txBox="1"/>
          <p:nvPr/>
        </p:nvSpPr>
        <p:spPr>
          <a:xfrm>
            <a:off x="9753600" y="4906071"/>
            <a:ext cx="6975629" cy="1200329"/>
          </a:xfrm>
          <a:prstGeom prst="rect">
            <a:avLst/>
          </a:prstGeom>
          <a:noFill/>
        </p:spPr>
        <p:txBody>
          <a:bodyPr wrap="square" rtlCol="0">
            <a:spAutoFit/>
          </a:bodyPr>
          <a:lstStyle/>
          <a:p>
            <a:r>
              <a:rPr lang="en-US" sz="3600">
                <a:solidFill>
                  <a:schemeClr val="bg1"/>
                </a:solidFill>
              </a:rPr>
              <a:t>C. Gấp quần áo là hiện tượng hóa học</a:t>
            </a:r>
          </a:p>
        </p:txBody>
      </p:sp>
      <p:sp>
        <p:nvSpPr>
          <p:cNvPr id="31" name="bang a">
            <a:extLst>
              <a:ext uri="{FF2B5EF4-FFF2-40B4-BE49-F238E27FC236}">
                <a16:creationId xmlns:a16="http://schemas.microsoft.com/office/drawing/2014/main" id="{8DD63B39-09F3-4F04-83CD-408FC7619A90}"/>
              </a:ext>
            </a:extLst>
          </p:cNvPr>
          <p:cNvSpPr/>
          <p:nvPr/>
        </p:nvSpPr>
        <p:spPr>
          <a:xfrm flipH="1">
            <a:off x="1149656" y="4159919"/>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lnSpc>
                <a:spcPct val="150000"/>
              </a:lnSpc>
              <a:defRPr/>
            </a:pPr>
            <a:endParaRPr lang="en-US" sz="3600">
              <a:solidFill>
                <a:schemeClr val="bg1"/>
              </a:solidFill>
              <a:latin typeface="Arial" panose="020B0604020202020204" pitchFamily="34" charset="0"/>
              <a:cs typeface="Arial" panose="020B0604020202020204" pitchFamily="34" charset="0"/>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1598332" y="5012846"/>
            <a:ext cx="6975629" cy="646331"/>
          </a:xfrm>
          <a:prstGeom prst="rect">
            <a:avLst/>
          </a:prstGeom>
          <a:noFill/>
        </p:spPr>
        <p:txBody>
          <a:bodyPr wrap="square" rtlCol="0">
            <a:spAutoFit/>
          </a:bodyPr>
          <a:lstStyle/>
          <a:p>
            <a:r>
              <a:rPr lang="en-US" sz="3600">
                <a:solidFill>
                  <a:schemeClr val="bg1"/>
                </a:solidFill>
              </a:rPr>
              <a:t>A. Xay tiêu là hiện tượng vật lý</a:t>
            </a:r>
          </a:p>
        </p:txBody>
      </p:sp>
      <p:sp>
        <p:nvSpPr>
          <p:cNvPr id="34" name="cau hoi d">
            <a:extLst>
              <a:ext uri="{FF2B5EF4-FFF2-40B4-BE49-F238E27FC236}">
                <a16:creationId xmlns:a16="http://schemas.microsoft.com/office/drawing/2014/main" id="{42A746A3-96B8-42A5-8EFA-A104DB6B2F69}"/>
              </a:ext>
            </a:extLst>
          </p:cNvPr>
          <p:cNvSpPr txBox="1"/>
          <p:nvPr/>
        </p:nvSpPr>
        <p:spPr>
          <a:xfrm>
            <a:off x="9592676" y="7298790"/>
            <a:ext cx="6975629" cy="1200329"/>
          </a:xfrm>
          <a:prstGeom prst="rect">
            <a:avLst/>
          </a:prstGeom>
          <a:noFill/>
        </p:spPr>
        <p:txBody>
          <a:bodyPr wrap="square" rtlCol="0">
            <a:spAutoFit/>
          </a:bodyPr>
          <a:lstStyle/>
          <a:p>
            <a:r>
              <a:rPr lang="en-US" sz="3600">
                <a:solidFill>
                  <a:schemeClr val="bg1"/>
                </a:solidFill>
              </a:rPr>
              <a:t>D. Hiện tượng “ma trơi” là hiện tượng hóa học</a:t>
            </a: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8288001" y="1295789"/>
            <a:ext cx="731045" cy="731045"/>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8288001" y="2218040"/>
            <a:ext cx="731045" cy="731045"/>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8304358" y="3111233"/>
            <a:ext cx="731045" cy="731045"/>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18304358" y="3945617"/>
            <a:ext cx="731045" cy="731045"/>
          </a:xfrm>
          <a:prstGeom prst="rect">
            <a:avLst/>
          </a:prstGeom>
        </p:spPr>
      </p:pic>
      <p:grpSp>
        <p:nvGrpSpPr>
          <p:cNvPr id="2" name="Group 1">
            <a:extLst>
              <a:ext uri="{FF2B5EF4-FFF2-40B4-BE49-F238E27FC236}">
                <a16:creationId xmlns:a16="http://schemas.microsoft.com/office/drawing/2014/main" id="{29CB5D6F-1A97-C703-EAE9-FB419FB67541}"/>
              </a:ext>
            </a:extLst>
          </p:cNvPr>
          <p:cNvGrpSpPr/>
          <p:nvPr/>
        </p:nvGrpSpPr>
        <p:grpSpPr>
          <a:xfrm>
            <a:off x="0" y="1379336"/>
            <a:ext cx="18288000" cy="2254608"/>
            <a:chOff x="0" y="2959512"/>
            <a:chExt cx="12192000" cy="1503072"/>
          </a:xfrm>
        </p:grpSpPr>
        <p:cxnSp>
          <p:nvCxnSpPr>
            <p:cNvPr id="3" name="Straight Connector 2">
              <a:extLst>
                <a:ext uri="{FF2B5EF4-FFF2-40B4-BE49-F238E27FC236}">
                  <a16:creationId xmlns:a16="http://schemas.microsoft.com/office/drawing/2014/main" id="{1009C2EB-5E81-36D8-F382-120568BF2045}"/>
                </a:ext>
              </a:extLst>
            </p:cNvPr>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a:extLst>
                <a:ext uri="{FF2B5EF4-FFF2-40B4-BE49-F238E27FC236}">
                  <a16:creationId xmlns:a16="http://schemas.microsoft.com/office/drawing/2014/main" id="{319D13CF-544A-45E8-B297-0751B35381B9}"/>
                </a:ext>
              </a:extLst>
            </p:cNvPr>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4EE0E97-7F07-7032-CEE2-0217FA6FA4CC}"/>
                </a:ext>
              </a:extLst>
            </p:cNvPr>
            <p:cNvSpPr txBox="1"/>
            <p:nvPr/>
          </p:nvSpPr>
          <p:spPr>
            <a:xfrm>
              <a:off x="1404151" y="3484637"/>
              <a:ext cx="9383697" cy="471924"/>
            </a:xfrm>
            <a:prstGeom prst="rect">
              <a:avLst/>
            </a:prstGeom>
            <a:noFill/>
          </p:spPr>
          <p:txBody>
            <a:bodyPr wrap="square" rtlCol="0">
              <a:spAutoFit/>
            </a:bodyPr>
            <a:lstStyle/>
            <a:p>
              <a:r>
                <a:rPr lang="en-US" sz="4000" b="1">
                  <a:solidFill>
                    <a:srgbClr val="FFFF00"/>
                  </a:solidFill>
                </a:rPr>
                <a:t>Câu </a:t>
              </a:r>
              <a:r>
                <a:rPr lang="en-US" sz="4000" b="1" smtClean="0">
                  <a:solidFill>
                    <a:srgbClr val="FFFF00"/>
                  </a:solidFill>
                </a:rPr>
                <a:t>3.</a:t>
              </a:r>
              <a:r>
                <a:rPr lang="en-US" sz="4000">
                  <a:solidFill>
                    <a:srgbClr val="FFFF00"/>
                  </a:solidFill>
                </a:rPr>
                <a:t> Chọn câu sai</a:t>
              </a:r>
            </a:p>
          </p:txBody>
        </p:sp>
      </p:grpSp>
    </p:spTree>
    <p:extLst>
      <p:ext uri="{BB962C8B-B14F-4D97-AF65-F5344CB8AC3E}">
        <p14:creationId xmlns:p14="http://schemas.microsoft.com/office/powerpoint/2010/main" val="27591138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16"/>
                                        </p:tgtEl>
                                        <p:attrNameLst>
                                          <p:attrName>fillcolor</p:attrName>
                                        </p:attrNameLst>
                                      </p:cBhvr>
                                      <p:to>
                                        <a:schemeClr val="accent2"/>
                                      </p:to>
                                    </p:animClr>
                                    <p:set>
                                      <p:cBhvr>
                                        <p:cTn id="31" dur="2000" fill="hold"/>
                                        <p:tgtEl>
                                          <p:spTgt spid="16"/>
                                        </p:tgtEl>
                                        <p:attrNameLst>
                                          <p:attrName>fill.type</p:attrName>
                                        </p:attrNameLst>
                                      </p:cBhvr>
                                      <p:to>
                                        <p:strVal val="solid"/>
                                      </p:to>
                                    </p:set>
                                    <p:set>
                                      <p:cBhvr>
                                        <p:cTn id="32" dur="2000"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38"/>
                </p:tgtEl>
              </p:cMediaNode>
            </p:audio>
            <p:seq concurrent="1" nextAc="seek">
              <p:cTn id="34" restart="whenNotActive" fill="hold" evtFilter="cancelBubble" nodeType="interactiveSeq">
                <p:stCondLst>
                  <p:cond evt="onClick" delay="0">
                    <p:tgtEl>
                      <p:spTgt spid="25"/>
                    </p:tgtEl>
                  </p:cond>
                </p:stCondLst>
                <p:endSync evt="end" delay="0">
                  <p:rtn val="all"/>
                </p:endSync>
                <p:childTnLst>
                  <p:par>
                    <p:cTn id="35" fill="hold">
                      <p:stCondLst>
                        <p:cond delay="0"/>
                      </p:stCondLst>
                      <p:childTnLst>
                        <p:par>
                          <p:cTn id="36" fill="hold">
                            <p:stCondLst>
                              <p:cond delay="0"/>
                            </p:stCondLst>
                            <p:childTnLst>
                              <p:par>
                                <p:cTn id="37" presetID="24" presetClass="emph" presetSubtype="0" fill="hold" grpId="1" nodeType="clickEffect">
                                  <p:stCondLst>
                                    <p:cond delay="0"/>
                                  </p:stCondLst>
                                  <p:childTnLst>
                                    <p:animClr clrSpc="hsl" dir="cw">
                                      <p:cBhvr override="childStyle">
                                        <p:cTn id="38" dur="500" fill="hold"/>
                                        <p:tgtEl>
                                          <p:spTgt spid="25"/>
                                        </p:tgtEl>
                                        <p:attrNameLst>
                                          <p:attrName>style.color</p:attrName>
                                        </p:attrNameLst>
                                      </p:cBhvr>
                                      <p:by>
                                        <p:hsl h="0" s="-12549" l="-25098"/>
                                      </p:by>
                                    </p:animClr>
                                    <p:animClr clrSpc="hsl" dir="cw">
                                      <p:cBhvr>
                                        <p:cTn id="39" dur="500" fill="hold"/>
                                        <p:tgtEl>
                                          <p:spTgt spid="25"/>
                                        </p:tgtEl>
                                        <p:attrNameLst>
                                          <p:attrName>fillcolor</p:attrName>
                                        </p:attrNameLst>
                                      </p:cBhvr>
                                      <p:by>
                                        <p:hsl h="0" s="-12549" l="-25098"/>
                                      </p:by>
                                    </p:animClr>
                                    <p:animClr clrSpc="hsl" dir="cw">
                                      <p:cBhvr>
                                        <p:cTn id="40" dur="500" fill="hold"/>
                                        <p:tgtEl>
                                          <p:spTgt spid="25"/>
                                        </p:tgtEl>
                                        <p:attrNameLst>
                                          <p:attrName>stroke.color</p:attrName>
                                        </p:attrNameLst>
                                      </p:cBhvr>
                                      <p:by>
                                        <p:hsl h="0" s="-12549" l="-25098"/>
                                      </p:by>
                                    </p:animClr>
                                    <p:set>
                                      <p:cBhvr>
                                        <p:cTn id="41" dur="500" fill="hold"/>
                                        <p:tgtEl>
                                          <p:spTgt spid="25"/>
                                        </p:tgtEl>
                                        <p:attrNameLst>
                                          <p:attrName>fill.type</p:attrName>
                                        </p:attrNameLst>
                                      </p:cBhvr>
                                      <p:to>
                                        <p:strVal val="solid"/>
                                      </p:to>
                                    </p:set>
                                  </p:childTnLst>
                                </p:cTn>
                              </p:par>
                              <p:par>
                                <p:cTn id="42" presetID="19" presetClass="emph" presetSubtype="0" fill="hold" grpId="0" nodeType="withEffect">
                                  <p:stCondLst>
                                    <p:cond delay="0"/>
                                  </p:stCondLst>
                                  <p:childTnLst>
                                    <p:animClr clrSpc="rgb" dir="cw">
                                      <p:cBhvr override="childStyle">
                                        <p:cTn id="43" dur="500" fill="hold"/>
                                        <p:tgtEl>
                                          <p:spTgt spid="15"/>
                                        </p:tgtEl>
                                        <p:attrNameLst>
                                          <p:attrName>style.color</p:attrName>
                                        </p:attrNameLst>
                                      </p:cBhvr>
                                      <p:to>
                                        <a:srgbClr val="FFC000"/>
                                      </p:to>
                                    </p:animClr>
                                    <p:animClr clrSpc="rgb" dir="cw">
                                      <p:cBhvr>
                                        <p:cTn id="44" dur="500" fill="hold"/>
                                        <p:tgtEl>
                                          <p:spTgt spid="15"/>
                                        </p:tgtEl>
                                        <p:attrNameLst>
                                          <p:attrName>fillcolor</p:attrName>
                                        </p:attrNameLst>
                                      </p:cBhvr>
                                      <p:to>
                                        <a:srgbClr val="FFC000"/>
                                      </p:to>
                                    </p:animClr>
                                    <p:set>
                                      <p:cBhvr>
                                        <p:cTn id="45" dur="500" fill="hold"/>
                                        <p:tgtEl>
                                          <p:spTgt spid="15"/>
                                        </p:tgtEl>
                                        <p:attrNameLst>
                                          <p:attrName>fill.type</p:attrName>
                                        </p:attrNameLst>
                                      </p:cBhvr>
                                      <p:to>
                                        <p:strVal val="solid"/>
                                      </p:to>
                                    </p:set>
                                    <p:set>
                                      <p:cBhvr>
                                        <p:cTn id="46" dur="500" fill="hold"/>
                                        <p:tgtEl>
                                          <p:spTgt spid="15"/>
                                        </p:tgtEl>
                                        <p:attrNameLst>
                                          <p:attrName>fill.on</p:attrName>
                                        </p:attrNameLst>
                                      </p:cBhvr>
                                      <p:to>
                                        <p:strVal val="true"/>
                                      </p:to>
                                    </p:set>
                                  </p:childTnLst>
                                </p:cTn>
                              </p:par>
                              <p:par>
                                <p:cTn id="47" presetID="1" presetClass="mediacall" presetSubtype="0" fill="hold" nodeType="withEffect">
                                  <p:stCondLst>
                                    <p:cond delay="0"/>
                                  </p:stCondLst>
                                  <p:childTnLst>
                                    <p:cmd type="call" cmd="playFrom(0.0)">
                                      <p:cBhvr>
                                        <p:cTn id="48" dur="20218" fill="hold"/>
                                        <p:tgtEl>
                                          <p:spTgt spid="39"/>
                                        </p:tgtEl>
                                      </p:cBhvr>
                                    </p:cmd>
                                  </p:childTnLst>
                                </p:cTn>
                              </p:par>
                              <p:par>
                                <p:cTn id="49" presetID="3" presetClass="mediacall" presetSubtype="0" fill="hold" nodeType="withEffect">
                                  <p:stCondLst>
                                    <p:cond delay="0"/>
                                  </p:stCondLst>
                                  <p:childTnLst>
                                    <p:cmd type="call" cmd="stop">
                                      <p:cBhvr>
                                        <p:cTn id="50" dur="1" fill="hold"/>
                                        <p:tgtEl>
                                          <p:spTgt spid="38"/>
                                        </p:tgtEl>
                                      </p:cBhvr>
                                    </p:cmd>
                                  </p:childTnLst>
                                </p:cTn>
                              </p:par>
                              <p:par>
                                <p:cTn id="51" presetID="19" presetClass="emph" presetSubtype="0" repeatCount="4000" fill="hold" grpId="1" nodeType="withEffect">
                                  <p:stCondLst>
                                    <p:cond delay="3000"/>
                                  </p:stCondLst>
                                  <p:childTnLst>
                                    <p:animClr clrSpc="rgb" dir="cw">
                                      <p:cBhvr override="childStyle">
                                        <p:cTn id="52" dur="500" fill="hold"/>
                                        <p:tgtEl>
                                          <p:spTgt spid="15"/>
                                        </p:tgtEl>
                                        <p:attrNameLst>
                                          <p:attrName>style.color</p:attrName>
                                        </p:attrNameLst>
                                      </p:cBhvr>
                                      <p:to>
                                        <a:srgbClr val="92D050"/>
                                      </p:to>
                                    </p:animClr>
                                    <p:animClr clrSpc="rgb" dir="cw">
                                      <p:cBhvr>
                                        <p:cTn id="53" dur="500" fill="hold"/>
                                        <p:tgtEl>
                                          <p:spTgt spid="15"/>
                                        </p:tgtEl>
                                        <p:attrNameLst>
                                          <p:attrName>fillcolor</p:attrName>
                                        </p:attrNameLst>
                                      </p:cBhvr>
                                      <p:to>
                                        <a:srgbClr val="92D050"/>
                                      </p:to>
                                    </p:animClr>
                                    <p:set>
                                      <p:cBhvr>
                                        <p:cTn id="54" dur="500" fill="hold"/>
                                        <p:tgtEl>
                                          <p:spTgt spid="15"/>
                                        </p:tgtEl>
                                        <p:attrNameLst>
                                          <p:attrName>fill.type</p:attrName>
                                        </p:attrNameLst>
                                      </p:cBhvr>
                                      <p:to>
                                        <p:strVal val="solid"/>
                                      </p:to>
                                    </p:set>
                                    <p:set>
                                      <p:cBhvr>
                                        <p:cTn id="55" dur="500" fill="hold"/>
                                        <p:tgtEl>
                                          <p:spTgt spid="15"/>
                                        </p:tgtEl>
                                        <p:attrNameLst>
                                          <p:attrName>fill.on</p:attrName>
                                        </p:attrNameLst>
                                      </p:cBhvr>
                                      <p:to>
                                        <p:strVal val="true"/>
                                      </p:to>
                                    </p:set>
                                  </p:childTnLst>
                                </p:cTn>
                              </p:par>
                              <p:par>
                                <p:cTn id="56" presetID="1" presetClass="mediacall" presetSubtype="0" fill="hold" nodeType="withEffect">
                                  <p:stCondLst>
                                    <p:cond delay="3000"/>
                                  </p:stCondLst>
                                  <p:childTnLst>
                                    <p:cmd type="call" cmd="playFrom(0.0)">
                                      <p:cBhvr>
                                        <p:cTn id="57" dur="7732" fill="hold"/>
                                        <p:tgtEl>
                                          <p:spTgt spid="40"/>
                                        </p:tgtEl>
                                      </p:cBhvr>
                                    </p:cmd>
                                  </p:childTnLst>
                                </p:cTn>
                              </p:par>
                              <p:par>
                                <p:cTn id="58" presetID="3" presetClass="mediacall" presetSubtype="0" fill="hold" nodeType="withEffect">
                                  <p:stCondLst>
                                    <p:cond delay="3000"/>
                                  </p:stCondLst>
                                  <p:childTnLst>
                                    <p:cmd type="call" cmd="stop">
                                      <p:cBhvr>
                                        <p:cTn id="59" dur="1" fill="hold"/>
                                        <p:tgtEl>
                                          <p:spTgt spid="39"/>
                                        </p:tgtEl>
                                      </p:cBhvr>
                                    </p:cmd>
                                  </p:childTnLst>
                                </p:cTn>
                              </p:par>
                              <p:par>
                                <p:cTn id="60" presetID="24" presetClass="emph" presetSubtype="0" fill="hold" grpId="2" nodeType="withEffect">
                                  <p:stCondLst>
                                    <p:cond delay="3000"/>
                                  </p:stCondLst>
                                  <p:childTnLst>
                                    <p:animClr clrSpc="hsl" dir="cw">
                                      <p:cBhvr override="childStyle">
                                        <p:cTn id="61" dur="500" fill="hold"/>
                                        <p:tgtEl>
                                          <p:spTgt spid="25"/>
                                        </p:tgtEl>
                                        <p:attrNameLst>
                                          <p:attrName>style.color</p:attrName>
                                        </p:attrNameLst>
                                      </p:cBhvr>
                                      <p:by>
                                        <p:hsl h="0" s="-12549" l="-25098"/>
                                      </p:by>
                                    </p:animClr>
                                    <p:animClr clrSpc="hsl" dir="cw">
                                      <p:cBhvr>
                                        <p:cTn id="62" dur="500" fill="hold"/>
                                        <p:tgtEl>
                                          <p:spTgt spid="25"/>
                                        </p:tgtEl>
                                        <p:attrNameLst>
                                          <p:attrName>fillcolor</p:attrName>
                                        </p:attrNameLst>
                                      </p:cBhvr>
                                      <p:by>
                                        <p:hsl h="0" s="-12549" l="-25098"/>
                                      </p:by>
                                    </p:animClr>
                                    <p:animClr clrSpc="hsl" dir="cw">
                                      <p:cBhvr>
                                        <p:cTn id="63" dur="500" fill="hold"/>
                                        <p:tgtEl>
                                          <p:spTgt spid="25"/>
                                        </p:tgtEl>
                                        <p:attrNameLst>
                                          <p:attrName>stroke.color</p:attrName>
                                        </p:attrNameLst>
                                      </p:cBhvr>
                                      <p:by>
                                        <p:hsl h="0" s="-12549" l="-25098"/>
                                      </p:by>
                                    </p:animClr>
                                    <p:set>
                                      <p:cBhvr>
                                        <p:cTn id="64"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33"/>
                    </p:tgtEl>
                  </p:cond>
                </p:stCondLst>
                <p:endSync evt="end" delay="0">
                  <p:rtn val="all"/>
                </p:endSync>
                <p:childTnLst>
                  <p:par>
                    <p:cTn id="66" fill="hold">
                      <p:stCondLst>
                        <p:cond delay="0"/>
                      </p:stCondLst>
                      <p:childTnLst>
                        <p:par>
                          <p:cTn id="67" fill="hold">
                            <p:stCondLst>
                              <p:cond delay="0"/>
                            </p:stCondLst>
                            <p:childTnLst>
                              <p:par>
                                <p:cTn id="68" presetID="24" presetClass="emph" presetSubtype="0" fill="hold" grpId="1" nodeType="clickEffect">
                                  <p:stCondLst>
                                    <p:cond delay="0"/>
                                  </p:stCondLst>
                                  <p:childTnLst>
                                    <p:animClr clrSpc="hsl" dir="cw">
                                      <p:cBhvr override="childStyle">
                                        <p:cTn id="69" dur="500" fill="hold"/>
                                        <p:tgtEl>
                                          <p:spTgt spid="33"/>
                                        </p:tgtEl>
                                        <p:attrNameLst>
                                          <p:attrName>style.color</p:attrName>
                                        </p:attrNameLst>
                                      </p:cBhvr>
                                      <p:by>
                                        <p:hsl h="0" s="-12549" l="-25098"/>
                                      </p:by>
                                    </p:animClr>
                                    <p:animClr clrSpc="hsl" dir="cw">
                                      <p:cBhvr>
                                        <p:cTn id="70" dur="500" fill="hold"/>
                                        <p:tgtEl>
                                          <p:spTgt spid="33"/>
                                        </p:tgtEl>
                                        <p:attrNameLst>
                                          <p:attrName>fillcolor</p:attrName>
                                        </p:attrNameLst>
                                      </p:cBhvr>
                                      <p:by>
                                        <p:hsl h="0" s="-12549" l="-25098"/>
                                      </p:by>
                                    </p:animClr>
                                    <p:animClr clrSpc="hsl" dir="cw">
                                      <p:cBhvr>
                                        <p:cTn id="71" dur="500" fill="hold"/>
                                        <p:tgtEl>
                                          <p:spTgt spid="33"/>
                                        </p:tgtEl>
                                        <p:attrNameLst>
                                          <p:attrName>stroke.color</p:attrName>
                                        </p:attrNameLst>
                                      </p:cBhvr>
                                      <p:by>
                                        <p:hsl h="0" s="-12549" l="-25098"/>
                                      </p:by>
                                    </p:animClr>
                                    <p:set>
                                      <p:cBhvr>
                                        <p:cTn id="72" dur="500" fill="hold"/>
                                        <p:tgtEl>
                                          <p:spTgt spid="33"/>
                                        </p:tgtEl>
                                        <p:attrNameLst>
                                          <p:attrName>fill.type</p:attrName>
                                        </p:attrNameLst>
                                      </p:cBhvr>
                                      <p:to>
                                        <p:strVal val="solid"/>
                                      </p:to>
                                    </p:set>
                                  </p:childTnLst>
                                </p:cTn>
                              </p:par>
                              <p:par>
                                <p:cTn id="73" presetID="19" presetClass="emph" presetSubtype="0" fill="hold" grpId="0" nodeType="withEffect">
                                  <p:stCondLst>
                                    <p:cond delay="0"/>
                                  </p:stCondLst>
                                  <p:childTnLst>
                                    <p:animClr clrSpc="rgb" dir="cw">
                                      <p:cBhvr override="childStyle">
                                        <p:cTn id="74" dur="500" fill="hold"/>
                                        <p:tgtEl>
                                          <p:spTgt spid="31"/>
                                        </p:tgtEl>
                                        <p:attrNameLst>
                                          <p:attrName>style.color</p:attrName>
                                        </p:attrNameLst>
                                      </p:cBhvr>
                                      <p:to>
                                        <a:srgbClr val="FFC000"/>
                                      </p:to>
                                    </p:animClr>
                                    <p:animClr clrSpc="rgb" dir="cw">
                                      <p:cBhvr>
                                        <p:cTn id="75" dur="500" fill="hold"/>
                                        <p:tgtEl>
                                          <p:spTgt spid="31"/>
                                        </p:tgtEl>
                                        <p:attrNameLst>
                                          <p:attrName>fillcolor</p:attrName>
                                        </p:attrNameLst>
                                      </p:cBhvr>
                                      <p:to>
                                        <a:srgbClr val="FFC000"/>
                                      </p:to>
                                    </p:animClr>
                                    <p:set>
                                      <p:cBhvr>
                                        <p:cTn id="76" dur="500" fill="hold"/>
                                        <p:tgtEl>
                                          <p:spTgt spid="31"/>
                                        </p:tgtEl>
                                        <p:attrNameLst>
                                          <p:attrName>fill.type</p:attrName>
                                        </p:attrNameLst>
                                      </p:cBhvr>
                                      <p:to>
                                        <p:strVal val="solid"/>
                                      </p:to>
                                    </p:set>
                                    <p:set>
                                      <p:cBhvr>
                                        <p:cTn id="77" dur="500" fill="hold"/>
                                        <p:tgtEl>
                                          <p:spTgt spid="31"/>
                                        </p:tgtEl>
                                        <p:attrNameLst>
                                          <p:attrName>fill.on</p:attrName>
                                        </p:attrNameLst>
                                      </p:cBhvr>
                                      <p:to>
                                        <p:strVal val="true"/>
                                      </p:to>
                                    </p:set>
                                  </p:childTnLst>
                                </p:cTn>
                              </p:par>
                              <p:par>
                                <p:cTn id="78" presetID="1" presetClass="mediacall" presetSubtype="0" fill="hold" nodeType="withEffect">
                                  <p:stCondLst>
                                    <p:cond delay="0"/>
                                  </p:stCondLst>
                                  <p:childTnLst>
                                    <p:cmd type="call" cmd="playFrom(0.0)">
                                      <p:cBhvr>
                                        <p:cTn id="79" dur="20218" fill="hold"/>
                                        <p:tgtEl>
                                          <p:spTgt spid="39"/>
                                        </p:tgtEl>
                                      </p:cBhvr>
                                    </p:cmd>
                                  </p:childTnLst>
                                </p:cTn>
                              </p:par>
                              <p:par>
                                <p:cTn id="80" presetID="3" presetClass="mediacall" presetSubtype="0" fill="hold" nodeType="withEffect">
                                  <p:stCondLst>
                                    <p:cond delay="0"/>
                                  </p:stCondLst>
                                  <p:childTnLst>
                                    <p:cmd type="call" cmd="stop">
                                      <p:cBhvr>
                                        <p:cTn id="81" dur="1" fill="hold"/>
                                        <p:tgtEl>
                                          <p:spTgt spid="38"/>
                                        </p:tgtEl>
                                      </p:cBhvr>
                                    </p:cmd>
                                  </p:childTnLst>
                                </p:cTn>
                              </p:par>
                              <p:par>
                                <p:cTn id="82" presetID="19" presetClass="emph" presetSubtype="0" fill="hold" grpId="1" nodeType="withEffect">
                                  <p:stCondLst>
                                    <p:cond delay="3000"/>
                                  </p:stCondLst>
                                  <p:childTnLst>
                                    <p:animClr clrSpc="rgb" dir="cw">
                                      <p:cBhvr override="childStyle">
                                        <p:cTn id="83" dur="500" fill="hold"/>
                                        <p:tgtEl>
                                          <p:spTgt spid="31"/>
                                        </p:tgtEl>
                                        <p:attrNameLst>
                                          <p:attrName>style.color</p:attrName>
                                        </p:attrNameLst>
                                      </p:cBhvr>
                                      <p:to>
                                        <a:srgbClr val="FF0000"/>
                                      </p:to>
                                    </p:animClr>
                                    <p:animClr clrSpc="rgb" dir="cw">
                                      <p:cBhvr>
                                        <p:cTn id="84" dur="500" fill="hold"/>
                                        <p:tgtEl>
                                          <p:spTgt spid="31"/>
                                        </p:tgtEl>
                                        <p:attrNameLst>
                                          <p:attrName>fillcolor</p:attrName>
                                        </p:attrNameLst>
                                      </p:cBhvr>
                                      <p:to>
                                        <a:srgbClr val="FF0000"/>
                                      </p:to>
                                    </p:animClr>
                                    <p:set>
                                      <p:cBhvr>
                                        <p:cTn id="85" dur="500" fill="hold"/>
                                        <p:tgtEl>
                                          <p:spTgt spid="31"/>
                                        </p:tgtEl>
                                        <p:attrNameLst>
                                          <p:attrName>fill.type</p:attrName>
                                        </p:attrNameLst>
                                      </p:cBhvr>
                                      <p:to>
                                        <p:strVal val="solid"/>
                                      </p:to>
                                    </p:set>
                                    <p:set>
                                      <p:cBhvr>
                                        <p:cTn id="86" dur="500" fill="hold"/>
                                        <p:tgtEl>
                                          <p:spTgt spid="31"/>
                                        </p:tgtEl>
                                        <p:attrNameLst>
                                          <p:attrName>fill.on</p:attrName>
                                        </p:attrNameLst>
                                      </p:cBhvr>
                                      <p:to>
                                        <p:strVal val="true"/>
                                      </p:to>
                                    </p:set>
                                  </p:childTnLst>
                                </p:cTn>
                              </p:par>
                              <p:par>
                                <p:cTn id="87" presetID="19" presetClass="emph" presetSubtype="0" repeatCount="4000" fill="hold" grpId="2" nodeType="withEffect">
                                  <p:stCondLst>
                                    <p:cond delay="3000"/>
                                  </p:stCondLst>
                                  <p:childTnLst>
                                    <p:animClr clrSpc="rgb" dir="cw">
                                      <p:cBhvr override="childStyle">
                                        <p:cTn id="88" dur="500" fill="hold"/>
                                        <p:tgtEl>
                                          <p:spTgt spid="15"/>
                                        </p:tgtEl>
                                        <p:attrNameLst>
                                          <p:attrName>style.color</p:attrName>
                                        </p:attrNameLst>
                                      </p:cBhvr>
                                      <p:to>
                                        <a:srgbClr val="92D050"/>
                                      </p:to>
                                    </p:animClr>
                                    <p:animClr clrSpc="rgb" dir="cw">
                                      <p:cBhvr>
                                        <p:cTn id="89" dur="500" fill="hold"/>
                                        <p:tgtEl>
                                          <p:spTgt spid="15"/>
                                        </p:tgtEl>
                                        <p:attrNameLst>
                                          <p:attrName>fillcolor</p:attrName>
                                        </p:attrNameLst>
                                      </p:cBhvr>
                                      <p:to>
                                        <a:srgbClr val="92D050"/>
                                      </p:to>
                                    </p:animClr>
                                    <p:set>
                                      <p:cBhvr>
                                        <p:cTn id="90" dur="500" fill="hold"/>
                                        <p:tgtEl>
                                          <p:spTgt spid="15"/>
                                        </p:tgtEl>
                                        <p:attrNameLst>
                                          <p:attrName>fill.type</p:attrName>
                                        </p:attrNameLst>
                                      </p:cBhvr>
                                      <p:to>
                                        <p:strVal val="solid"/>
                                      </p:to>
                                    </p:set>
                                    <p:set>
                                      <p:cBhvr>
                                        <p:cTn id="91" dur="500" fill="hold"/>
                                        <p:tgtEl>
                                          <p:spTgt spid="15"/>
                                        </p:tgtEl>
                                        <p:attrNameLst>
                                          <p:attrName>fill.on</p:attrName>
                                        </p:attrNameLst>
                                      </p:cBhvr>
                                      <p:to>
                                        <p:strVal val="true"/>
                                      </p:to>
                                    </p:set>
                                  </p:childTnLst>
                                </p:cTn>
                              </p:par>
                              <p:par>
                                <p:cTn id="92" presetID="1" presetClass="mediacall" presetSubtype="0" fill="hold" nodeType="withEffect">
                                  <p:stCondLst>
                                    <p:cond delay="3000"/>
                                  </p:stCondLst>
                                  <p:childTnLst>
                                    <p:cmd type="call" cmd="playFrom(0.0)">
                                      <p:cBhvr>
                                        <p:cTn id="93" dur="5903" fill="hold"/>
                                        <p:tgtEl>
                                          <p:spTgt spid="41"/>
                                        </p:tgtEl>
                                      </p:cBhvr>
                                    </p:cmd>
                                  </p:childTnLst>
                                </p:cTn>
                              </p:par>
                              <p:par>
                                <p:cTn id="94" presetID="3" presetClass="mediacall" presetSubtype="0" fill="hold" nodeType="withEffect">
                                  <p:stCondLst>
                                    <p:cond delay="3000"/>
                                  </p:stCondLst>
                                  <p:childTnLst>
                                    <p:cmd type="call" cmd="stop">
                                      <p:cBhvr>
                                        <p:cTn id="95" dur="1" fill="hold"/>
                                        <p:tgtEl>
                                          <p:spTgt spid="39"/>
                                        </p:tgtEl>
                                      </p:cBhvr>
                                    </p:cmd>
                                  </p:childTnLst>
                                </p:cTn>
                              </p:par>
                              <p:par>
                                <p:cTn id="96" presetID="30" presetClass="emph" presetSubtype="0" fill="hold" grpId="2" nodeType="withEffect">
                                  <p:stCondLst>
                                    <p:cond delay="3000"/>
                                  </p:stCondLst>
                                  <p:childTnLst>
                                    <p:animClr clrSpc="hsl" dir="cw">
                                      <p:cBhvr override="childStyle">
                                        <p:cTn id="97" dur="500" fill="hold"/>
                                        <p:tgtEl>
                                          <p:spTgt spid="33"/>
                                        </p:tgtEl>
                                        <p:attrNameLst>
                                          <p:attrName>style.color</p:attrName>
                                        </p:attrNameLst>
                                      </p:cBhvr>
                                      <p:by>
                                        <p:hsl h="0" s="12549" l="25098"/>
                                      </p:by>
                                    </p:animClr>
                                    <p:animClr clrSpc="hsl" dir="cw">
                                      <p:cBhvr>
                                        <p:cTn id="98" dur="500" fill="hold"/>
                                        <p:tgtEl>
                                          <p:spTgt spid="33"/>
                                        </p:tgtEl>
                                        <p:attrNameLst>
                                          <p:attrName>fillcolor</p:attrName>
                                        </p:attrNameLst>
                                      </p:cBhvr>
                                      <p:by>
                                        <p:hsl h="0" s="12549" l="25098"/>
                                      </p:by>
                                    </p:animClr>
                                    <p:animClr clrSpc="hsl" dir="cw">
                                      <p:cBhvr>
                                        <p:cTn id="99" dur="500" fill="hold"/>
                                        <p:tgtEl>
                                          <p:spTgt spid="33"/>
                                        </p:tgtEl>
                                        <p:attrNameLst>
                                          <p:attrName>stroke.color</p:attrName>
                                        </p:attrNameLst>
                                      </p:cBhvr>
                                      <p:by>
                                        <p:hsl h="0" s="12549" l="25098"/>
                                      </p:by>
                                    </p:animClr>
                                    <p:set>
                                      <p:cBhvr>
                                        <p:cTn id="100" dur="500" fill="hold"/>
                                        <p:tgtEl>
                                          <p:spTgt spid="33"/>
                                        </p:tgtEl>
                                        <p:attrNameLst>
                                          <p:attrName>fill.type</p:attrName>
                                        </p:attrNameLst>
                                      </p:cBhvr>
                                      <p:to>
                                        <p:strVal val="solid"/>
                                      </p:to>
                                    </p:set>
                                  </p:childTnLst>
                                </p:cTn>
                              </p:par>
                              <p:par>
                                <p:cTn id="101" presetID="24" presetClass="emph" presetSubtype="0" fill="hold" grpId="3" nodeType="withEffect">
                                  <p:stCondLst>
                                    <p:cond delay="3000"/>
                                  </p:stCondLst>
                                  <p:childTnLst>
                                    <p:animClr clrSpc="hsl" dir="cw">
                                      <p:cBhvr override="childStyle">
                                        <p:cTn id="102" dur="500" fill="hold"/>
                                        <p:tgtEl>
                                          <p:spTgt spid="25"/>
                                        </p:tgtEl>
                                        <p:attrNameLst>
                                          <p:attrName>style.color</p:attrName>
                                        </p:attrNameLst>
                                      </p:cBhvr>
                                      <p:by>
                                        <p:hsl h="0" s="-12549" l="-25098"/>
                                      </p:by>
                                    </p:animClr>
                                    <p:animClr clrSpc="hsl" dir="cw">
                                      <p:cBhvr>
                                        <p:cTn id="103" dur="500" fill="hold"/>
                                        <p:tgtEl>
                                          <p:spTgt spid="25"/>
                                        </p:tgtEl>
                                        <p:attrNameLst>
                                          <p:attrName>fillcolor</p:attrName>
                                        </p:attrNameLst>
                                      </p:cBhvr>
                                      <p:by>
                                        <p:hsl h="0" s="-12549" l="-25098"/>
                                      </p:by>
                                    </p:animClr>
                                    <p:animClr clrSpc="hsl" dir="cw">
                                      <p:cBhvr>
                                        <p:cTn id="104" dur="500" fill="hold"/>
                                        <p:tgtEl>
                                          <p:spTgt spid="25"/>
                                        </p:tgtEl>
                                        <p:attrNameLst>
                                          <p:attrName>stroke.color</p:attrName>
                                        </p:attrNameLst>
                                      </p:cBhvr>
                                      <p:by>
                                        <p:hsl h="0" s="-12549" l="-25098"/>
                                      </p:by>
                                    </p:animClr>
                                    <p:set>
                                      <p:cBhvr>
                                        <p:cTn id="105"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06" restart="whenNotActive" fill="hold" evtFilter="cancelBubble" nodeType="interactiveSeq">
                <p:stCondLst>
                  <p:cond evt="onClick" delay="0">
                    <p:tgtEl>
                      <p:spTgt spid="27"/>
                    </p:tgtEl>
                  </p:cond>
                </p:stCondLst>
                <p:endSync evt="end" delay="0">
                  <p:rtn val="all"/>
                </p:endSync>
                <p:childTnLst>
                  <p:par>
                    <p:cTn id="107" fill="hold">
                      <p:stCondLst>
                        <p:cond delay="0"/>
                      </p:stCondLst>
                      <p:childTnLst>
                        <p:par>
                          <p:cTn id="108" fill="hold">
                            <p:stCondLst>
                              <p:cond delay="0"/>
                            </p:stCondLst>
                            <p:childTnLst>
                              <p:par>
                                <p:cTn id="109" presetID="24" presetClass="emph" presetSubtype="0" fill="hold" grpId="1" nodeType="clickEffect">
                                  <p:stCondLst>
                                    <p:cond delay="0"/>
                                  </p:stCondLst>
                                  <p:childTnLst>
                                    <p:animClr clrSpc="hsl" dir="cw">
                                      <p:cBhvr override="childStyle">
                                        <p:cTn id="110" dur="500" fill="hold"/>
                                        <p:tgtEl>
                                          <p:spTgt spid="27"/>
                                        </p:tgtEl>
                                        <p:attrNameLst>
                                          <p:attrName>style.color</p:attrName>
                                        </p:attrNameLst>
                                      </p:cBhvr>
                                      <p:by>
                                        <p:hsl h="0" s="-12549" l="-25098"/>
                                      </p:by>
                                    </p:animClr>
                                    <p:animClr clrSpc="hsl" dir="cw">
                                      <p:cBhvr>
                                        <p:cTn id="111" dur="500" fill="hold"/>
                                        <p:tgtEl>
                                          <p:spTgt spid="27"/>
                                        </p:tgtEl>
                                        <p:attrNameLst>
                                          <p:attrName>fillcolor</p:attrName>
                                        </p:attrNameLst>
                                      </p:cBhvr>
                                      <p:by>
                                        <p:hsl h="0" s="-12549" l="-25098"/>
                                      </p:by>
                                    </p:animClr>
                                    <p:animClr clrSpc="hsl" dir="cw">
                                      <p:cBhvr>
                                        <p:cTn id="112" dur="500" fill="hold"/>
                                        <p:tgtEl>
                                          <p:spTgt spid="27"/>
                                        </p:tgtEl>
                                        <p:attrNameLst>
                                          <p:attrName>stroke.color</p:attrName>
                                        </p:attrNameLst>
                                      </p:cBhvr>
                                      <p:by>
                                        <p:hsl h="0" s="-12549" l="-25098"/>
                                      </p:by>
                                    </p:animClr>
                                    <p:set>
                                      <p:cBhvr>
                                        <p:cTn id="113" dur="500" fill="hold"/>
                                        <p:tgtEl>
                                          <p:spTgt spid="27"/>
                                        </p:tgtEl>
                                        <p:attrNameLst>
                                          <p:attrName>fill.type</p:attrName>
                                        </p:attrNameLst>
                                      </p:cBhvr>
                                      <p:to>
                                        <p:strVal val="solid"/>
                                      </p:to>
                                    </p:set>
                                  </p:childTnLst>
                                </p:cTn>
                              </p:par>
                              <p:par>
                                <p:cTn id="114" presetID="1" presetClass="mediacall" presetSubtype="0" fill="hold" nodeType="withEffect">
                                  <p:stCondLst>
                                    <p:cond delay="0"/>
                                  </p:stCondLst>
                                  <p:childTnLst>
                                    <p:cmd type="call" cmd="playFrom(0.0)">
                                      <p:cBhvr>
                                        <p:cTn id="115" dur="20218" fill="hold"/>
                                        <p:tgtEl>
                                          <p:spTgt spid="39"/>
                                        </p:tgtEl>
                                      </p:cBhvr>
                                    </p:cmd>
                                  </p:childTnLst>
                                </p:cTn>
                              </p:par>
                              <p:par>
                                <p:cTn id="116" presetID="3" presetClass="mediacall" presetSubtype="0" fill="hold" nodeType="withEffect">
                                  <p:stCondLst>
                                    <p:cond delay="0"/>
                                  </p:stCondLst>
                                  <p:childTnLst>
                                    <p:cmd type="call" cmd="stop">
                                      <p:cBhvr>
                                        <p:cTn id="117" dur="1" fill="hold"/>
                                        <p:tgtEl>
                                          <p:spTgt spid="38"/>
                                        </p:tgtEl>
                                      </p:cBhvr>
                                    </p:cmd>
                                  </p:childTnLst>
                                </p:cTn>
                              </p:par>
                              <p:par>
                                <p:cTn id="118" presetID="19" presetClass="emph" presetSubtype="0" repeatCount="4000" fill="hold" grpId="3" nodeType="withEffect">
                                  <p:stCondLst>
                                    <p:cond delay="3500"/>
                                  </p:stCondLst>
                                  <p:childTnLst>
                                    <p:animClr clrSpc="rgb" dir="cw">
                                      <p:cBhvr override="childStyle">
                                        <p:cTn id="119" dur="500" fill="hold"/>
                                        <p:tgtEl>
                                          <p:spTgt spid="15"/>
                                        </p:tgtEl>
                                        <p:attrNameLst>
                                          <p:attrName>style.color</p:attrName>
                                        </p:attrNameLst>
                                      </p:cBhvr>
                                      <p:to>
                                        <a:srgbClr val="92D050"/>
                                      </p:to>
                                    </p:animClr>
                                    <p:animClr clrSpc="rgb" dir="cw">
                                      <p:cBhvr>
                                        <p:cTn id="120" dur="500" fill="hold"/>
                                        <p:tgtEl>
                                          <p:spTgt spid="15"/>
                                        </p:tgtEl>
                                        <p:attrNameLst>
                                          <p:attrName>fillcolor</p:attrName>
                                        </p:attrNameLst>
                                      </p:cBhvr>
                                      <p:to>
                                        <a:srgbClr val="92D050"/>
                                      </p:to>
                                    </p:animClr>
                                    <p:set>
                                      <p:cBhvr>
                                        <p:cTn id="121" dur="500" fill="hold"/>
                                        <p:tgtEl>
                                          <p:spTgt spid="15"/>
                                        </p:tgtEl>
                                        <p:attrNameLst>
                                          <p:attrName>fill.type</p:attrName>
                                        </p:attrNameLst>
                                      </p:cBhvr>
                                      <p:to>
                                        <p:strVal val="solid"/>
                                      </p:to>
                                    </p:set>
                                    <p:set>
                                      <p:cBhvr>
                                        <p:cTn id="122" dur="500" fill="hold"/>
                                        <p:tgtEl>
                                          <p:spTgt spid="15"/>
                                        </p:tgtEl>
                                        <p:attrNameLst>
                                          <p:attrName>fill.on</p:attrName>
                                        </p:attrNameLst>
                                      </p:cBhvr>
                                      <p:to>
                                        <p:strVal val="true"/>
                                      </p:to>
                                    </p:set>
                                  </p:childTnLst>
                                </p:cTn>
                              </p:par>
                              <p:par>
                                <p:cTn id="123" presetID="1" presetClass="mediacall" presetSubtype="0" fill="hold" nodeType="withEffect">
                                  <p:stCondLst>
                                    <p:cond delay="3500"/>
                                  </p:stCondLst>
                                  <p:childTnLst>
                                    <p:cmd type="call" cmd="playFrom(0.0)">
                                      <p:cBhvr>
                                        <p:cTn id="124" dur="5903" fill="hold"/>
                                        <p:tgtEl>
                                          <p:spTgt spid="41"/>
                                        </p:tgtEl>
                                      </p:cBhvr>
                                    </p:cmd>
                                  </p:childTnLst>
                                </p:cTn>
                              </p:par>
                              <p:par>
                                <p:cTn id="125" presetID="3" presetClass="mediacall" presetSubtype="0" fill="hold" nodeType="withEffect">
                                  <p:stCondLst>
                                    <p:cond delay="3500"/>
                                  </p:stCondLst>
                                  <p:childTnLst>
                                    <p:cmd type="call" cmd="stop">
                                      <p:cBhvr>
                                        <p:cTn id="126" dur="1" fill="hold"/>
                                        <p:tgtEl>
                                          <p:spTgt spid="39"/>
                                        </p:tgtEl>
                                      </p:cBhvr>
                                    </p:cmd>
                                  </p:childTnLst>
                                </p:cTn>
                              </p:par>
                              <p:par>
                                <p:cTn id="127" presetID="30" presetClass="emph" presetSubtype="0" fill="hold" grpId="2" nodeType="withEffect">
                                  <p:stCondLst>
                                    <p:cond delay="3500"/>
                                  </p:stCondLst>
                                  <p:childTnLst>
                                    <p:animClr clrSpc="hsl" dir="cw">
                                      <p:cBhvr override="childStyle">
                                        <p:cTn id="128" dur="500" fill="hold"/>
                                        <p:tgtEl>
                                          <p:spTgt spid="27"/>
                                        </p:tgtEl>
                                        <p:attrNameLst>
                                          <p:attrName>style.color</p:attrName>
                                        </p:attrNameLst>
                                      </p:cBhvr>
                                      <p:by>
                                        <p:hsl h="0" s="12549" l="25098"/>
                                      </p:by>
                                    </p:animClr>
                                    <p:animClr clrSpc="hsl" dir="cw">
                                      <p:cBhvr>
                                        <p:cTn id="129" dur="500" fill="hold"/>
                                        <p:tgtEl>
                                          <p:spTgt spid="27"/>
                                        </p:tgtEl>
                                        <p:attrNameLst>
                                          <p:attrName>fillcolor</p:attrName>
                                        </p:attrNameLst>
                                      </p:cBhvr>
                                      <p:by>
                                        <p:hsl h="0" s="12549" l="25098"/>
                                      </p:by>
                                    </p:animClr>
                                    <p:animClr clrSpc="hsl" dir="cw">
                                      <p:cBhvr>
                                        <p:cTn id="130" dur="500" fill="hold"/>
                                        <p:tgtEl>
                                          <p:spTgt spid="27"/>
                                        </p:tgtEl>
                                        <p:attrNameLst>
                                          <p:attrName>stroke.color</p:attrName>
                                        </p:attrNameLst>
                                      </p:cBhvr>
                                      <p:by>
                                        <p:hsl h="0" s="12549" l="25098"/>
                                      </p:by>
                                    </p:animClr>
                                    <p:set>
                                      <p:cBhvr>
                                        <p:cTn id="131" dur="500" fill="hold"/>
                                        <p:tgtEl>
                                          <p:spTgt spid="27"/>
                                        </p:tgtEl>
                                        <p:attrNameLst>
                                          <p:attrName>fill.type</p:attrName>
                                        </p:attrNameLst>
                                      </p:cBhvr>
                                      <p:to>
                                        <p:strVal val="solid"/>
                                      </p:to>
                                    </p:set>
                                  </p:childTnLst>
                                </p:cTn>
                              </p:par>
                              <p:par>
                                <p:cTn id="132" presetID="24" presetClass="emph" presetSubtype="0" fill="hold" grpId="4" nodeType="withEffect">
                                  <p:stCondLst>
                                    <p:cond delay="3500"/>
                                  </p:stCondLst>
                                  <p:childTnLst>
                                    <p:animClr clrSpc="hsl" dir="cw">
                                      <p:cBhvr override="childStyle">
                                        <p:cTn id="133" dur="500" fill="hold"/>
                                        <p:tgtEl>
                                          <p:spTgt spid="25"/>
                                        </p:tgtEl>
                                        <p:attrNameLst>
                                          <p:attrName>style.color</p:attrName>
                                        </p:attrNameLst>
                                      </p:cBhvr>
                                      <p:by>
                                        <p:hsl h="0" s="-12549" l="-25098"/>
                                      </p:by>
                                    </p:animClr>
                                    <p:animClr clrSpc="hsl" dir="cw">
                                      <p:cBhvr>
                                        <p:cTn id="134" dur="500" fill="hold"/>
                                        <p:tgtEl>
                                          <p:spTgt spid="25"/>
                                        </p:tgtEl>
                                        <p:attrNameLst>
                                          <p:attrName>fillcolor</p:attrName>
                                        </p:attrNameLst>
                                      </p:cBhvr>
                                      <p:by>
                                        <p:hsl h="0" s="-12549" l="-25098"/>
                                      </p:by>
                                    </p:animClr>
                                    <p:animClr clrSpc="hsl" dir="cw">
                                      <p:cBhvr>
                                        <p:cTn id="135" dur="500" fill="hold"/>
                                        <p:tgtEl>
                                          <p:spTgt spid="25"/>
                                        </p:tgtEl>
                                        <p:attrNameLst>
                                          <p:attrName>stroke.color</p:attrName>
                                        </p:attrNameLst>
                                      </p:cBhvr>
                                      <p:by>
                                        <p:hsl h="0" s="-12549" l="-25098"/>
                                      </p:by>
                                    </p:animClr>
                                    <p:set>
                                      <p:cBhvr>
                                        <p:cTn id="136"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37" restart="whenNotActive" fill="hold" evtFilter="cancelBubble" nodeType="interactiveSeq">
                <p:stCondLst>
                  <p:cond evt="onClick" delay="0">
                    <p:tgtEl>
                      <p:spTgt spid="34"/>
                    </p:tgtEl>
                  </p:cond>
                </p:stCondLst>
                <p:endSync evt="end" delay="0">
                  <p:rtn val="all"/>
                </p:endSync>
                <p:childTnLst>
                  <p:par>
                    <p:cTn id="138" fill="hold">
                      <p:stCondLst>
                        <p:cond delay="0"/>
                      </p:stCondLst>
                      <p:childTnLst>
                        <p:par>
                          <p:cTn id="139" fill="hold">
                            <p:stCondLst>
                              <p:cond delay="0"/>
                            </p:stCondLst>
                            <p:childTnLst>
                              <p:par>
                                <p:cTn id="140" presetID="24" presetClass="emph" presetSubtype="0" fill="hold" grpId="1" nodeType="clickEffect">
                                  <p:stCondLst>
                                    <p:cond delay="0"/>
                                  </p:stCondLst>
                                  <p:childTnLst>
                                    <p:animClr clrSpc="hsl" dir="cw">
                                      <p:cBhvr override="childStyle">
                                        <p:cTn id="141" dur="500" fill="hold"/>
                                        <p:tgtEl>
                                          <p:spTgt spid="34"/>
                                        </p:tgtEl>
                                        <p:attrNameLst>
                                          <p:attrName>style.color</p:attrName>
                                        </p:attrNameLst>
                                      </p:cBhvr>
                                      <p:by>
                                        <p:hsl h="0" s="-12549" l="-25098"/>
                                      </p:by>
                                    </p:animClr>
                                    <p:animClr clrSpc="hsl" dir="cw">
                                      <p:cBhvr>
                                        <p:cTn id="142" dur="500" fill="hold"/>
                                        <p:tgtEl>
                                          <p:spTgt spid="34"/>
                                        </p:tgtEl>
                                        <p:attrNameLst>
                                          <p:attrName>fillcolor</p:attrName>
                                        </p:attrNameLst>
                                      </p:cBhvr>
                                      <p:by>
                                        <p:hsl h="0" s="-12549" l="-25098"/>
                                      </p:by>
                                    </p:animClr>
                                    <p:animClr clrSpc="hsl" dir="cw">
                                      <p:cBhvr>
                                        <p:cTn id="143" dur="500" fill="hold"/>
                                        <p:tgtEl>
                                          <p:spTgt spid="34"/>
                                        </p:tgtEl>
                                        <p:attrNameLst>
                                          <p:attrName>stroke.color</p:attrName>
                                        </p:attrNameLst>
                                      </p:cBhvr>
                                      <p:by>
                                        <p:hsl h="0" s="-12549" l="-25098"/>
                                      </p:by>
                                    </p:animClr>
                                    <p:set>
                                      <p:cBhvr>
                                        <p:cTn id="144" dur="500" fill="hold"/>
                                        <p:tgtEl>
                                          <p:spTgt spid="34"/>
                                        </p:tgtEl>
                                        <p:attrNameLst>
                                          <p:attrName>fill.type</p:attrName>
                                        </p:attrNameLst>
                                      </p:cBhvr>
                                      <p:to>
                                        <p:strVal val="solid"/>
                                      </p:to>
                                    </p:set>
                                  </p:childTnLst>
                                </p:cTn>
                              </p:par>
                              <p:par>
                                <p:cTn id="145" presetID="19" presetClass="emph" presetSubtype="0" fill="hold" grpId="0" nodeType="withEffect">
                                  <p:stCondLst>
                                    <p:cond delay="0"/>
                                  </p:stCondLst>
                                  <p:childTnLst>
                                    <p:animClr clrSpc="rgb" dir="cw">
                                      <p:cBhvr override="childStyle">
                                        <p:cTn id="146" dur="500" fill="hold"/>
                                        <p:tgtEl>
                                          <p:spTgt spid="32"/>
                                        </p:tgtEl>
                                        <p:attrNameLst>
                                          <p:attrName>style.color</p:attrName>
                                        </p:attrNameLst>
                                      </p:cBhvr>
                                      <p:to>
                                        <a:schemeClr val="accent2"/>
                                      </p:to>
                                    </p:animClr>
                                    <p:animClr clrSpc="rgb" dir="cw">
                                      <p:cBhvr>
                                        <p:cTn id="147" dur="500" fill="hold"/>
                                        <p:tgtEl>
                                          <p:spTgt spid="32"/>
                                        </p:tgtEl>
                                        <p:attrNameLst>
                                          <p:attrName>fillcolor</p:attrName>
                                        </p:attrNameLst>
                                      </p:cBhvr>
                                      <p:to>
                                        <a:schemeClr val="accent2"/>
                                      </p:to>
                                    </p:animClr>
                                    <p:set>
                                      <p:cBhvr>
                                        <p:cTn id="148" dur="500" fill="hold"/>
                                        <p:tgtEl>
                                          <p:spTgt spid="32"/>
                                        </p:tgtEl>
                                        <p:attrNameLst>
                                          <p:attrName>fill.type</p:attrName>
                                        </p:attrNameLst>
                                      </p:cBhvr>
                                      <p:to>
                                        <p:strVal val="solid"/>
                                      </p:to>
                                    </p:set>
                                    <p:set>
                                      <p:cBhvr>
                                        <p:cTn id="149" dur="500" fill="hold"/>
                                        <p:tgtEl>
                                          <p:spTgt spid="32"/>
                                        </p:tgtEl>
                                        <p:attrNameLst>
                                          <p:attrName>fill.on</p:attrName>
                                        </p:attrNameLst>
                                      </p:cBhvr>
                                      <p:to>
                                        <p:strVal val="true"/>
                                      </p:to>
                                    </p:set>
                                  </p:childTnLst>
                                </p:cTn>
                              </p:par>
                              <p:par>
                                <p:cTn id="150" presetID="1" presetClass="mediacall" presetSubtype="0" fill="hold" nodeType="withEffect">
                                  <p:stCondLst>
                                    <p:cond delay="0"/>
                                  </p:stCondLst>
                                  <p:childTnLst>
                                    <p:cmd type="call" cmd="playFrom(0.0)">
                                      <p:cBhvr>
                                        <p:cTn id="151" dur="20218" fill="hold"/>
                                        <p:tgtEl>
                                          <p:spTgt spid="39"/>
                                        </p:tgtEl>
                                      </p:cBhvr>
                                    </p:cmd>
                                  </p:childTnLst>
                                </p:cTn>
                              </p:par>
                              <p:par>
                                <p:cTn id="152" presetID="3" presetClass="mediacall" presetSubtype="0" fill="hold" nodeType="withEffect">
                                  <p:stCondLst>
                                    <p:cond delay="0"/>
                                  </p:stCondLst>
                                  <p:childTnLst>
                                    <p:cmd type="call" cmd="stop">
                                      <p:cBhvr>
                                        <p:cTn id="153" dur="1" fill="hold"/>
                                        <p:tgtEl>
                                          <p:spTgt spid="38"/>
                                        </p:tgtEl>
                                      </p:cBhvr>
                                    </p:cmd>
                                  </p:childTnLst>
                                </p:cTn>
                              </p:par>
                              <p:par>
                                <p:cTn id="154" presetID="19" presetClass="emph" presetSubtype="0" fill="hold" grpId="1" nodeType="withEffect">
                                  <p:stCondLst>
                                    <p:cond delay="3000"/>
                                  </p:stCondLst>
                                  <p:childTnLst>
                                    <p:animClr clrSpc="rgb" dir="cw">
                                      <p:cBhvr override="childStyle">
                                        <p:cTn id="155" dur="500" fill="hold"/>
                                        <p:tgtEl>
                                          <p:spTgt spid="32"/>
                                        </p:tgtEl>
                                        <p:attrNameLst>
                                          <p:attrName>style.color</p:attrName>
                                        </p:attrNameLst>
                                      </p:cBhvr>
                                      <p:to>
                                        <a:srgbClr val="FF0000"/>
                                      </p:to>
                                    </p:animClr>
                                    <p:animClr clrSpc="rgb" dir="cw">
                                      <p:cBhvr>
                                        <p:cTn id="156" dur="500" fill="hold"/>
                                        <p:tgtEl>
                                          <p:spTgt spid="32"/>
                                        </p:tgtEl>
                                        <p:attrNameLst>
                                          <p:attrName>fillcolor</p:attrName>
                                        </p:attrNameLst>
                                      </p:cBhvr>
                                      <p:to>
                                        <a:srgbClr val="FF0000"/>
                                      </p:to>
                                    </p:animClr>
                                    <p:set>
                                      <p:cBhvr>
                                        <p:cTn id="157" dur="500" fill="hold"/>
                                        <p:tgtEl>
                                          <p:spTgt spid="32"/>
                                        </p:tgtEl>
                                        <p:attrNameLst>
                                          <p:attrName>fill.type</p:attrName>
                                        </p:attrNameLst>
                                      </p:cBhvr>
                                      <p:to>
                                        <p:strVal val="solid"/>
                                      </p:to>
                                    </p:set>
                                    <p:set>
                                      <p:cBhvr>
                                        <p:cTn id="158" dur="500" fill="hold"/>
                                        <p:tgtEl>
                                          <p:spTgt spid="32"/>
                                        </p:tgtEl>
                                        <p:attrNameLst>
                                          <p:attrName>fill.on</p:attrName>
                                        </p:attrNameLst>
                                      </p:cBhvr>
                                      <p:to>
                                        <p:strVal val="true"/>
                                      </p:to>
                                    </p:set>
                                  </p:childTnLst>
                                </p:cTn>
                              </p:par>
                              <p:par>
                                <p:cTn id="159" presetID="19" presetClass="emph" presetSubtype="0" repeatCount="4000" fill="hold" grpId="4" nodeType="withEffect">
                                  <p:stCondLst>
                                    <p:cond delay="3000"/>
                                  </p:stCondLst>
                                  <p:childTnLst>
                                    <p:animClr clrSpc="rgb" dir="cw">
                                      <p:cBhvr override="childStyle">
                                        <p:cTn id="160" dur="500" fill="hold"/>
                                        <p:tgtEl>
                                          <p:spTgt spid="15"/>
                                        </p:tgtEl>
                                        <p:attrNameLst>
                                          <p:attrName>style.color</p:attrName>
                                        </p:attrNameLst>
                                      </p:cBhvr>
                                      <p:to>
                                        <a:srgbClr val="92D050"/>
                                      </p:to>
                                    </p:animClr>
                                    <p:animClr clrSpc="rgb" dir="cw">
                                      <p:cBhvr>
                                        <p:cTn id="161" dur="500" fill="hold"/>
                                        <p:tgtEl>
                                          <p:spTgt spid="15"/>
                                        </p:tgtEl>
                                        <p:attrNameLst>
                                          <p:attrName>fillcolor</p:attrName>
                                        </p:attrNameLst>
                                      </p:cBhvr>
                                      <p:to>
                                        <a:srgbClr val="92D050"/>
                                      </p:to>
                                    </p:animClr>
                                    <p:set>
                                      <p:cBhvr>
                                        <p:cTn id="162" dur="500" fill="hold"/>
                                        <p:tgtEl>
                                          <p:spTgt spid="15"/>
                                        </p:tgtEl>
                                        <p:attrNameLst>
                                          <p:attrName>fill.type</p:attrName>
                                        </p:attrNameLst>
                                      </p:cBhvr>
                                      <p:to>
                                        <p:strVal val="solid"/>
                                      </p:to>
                                    </p:set>
                                    <p:set>
                                      <p:cBhvr>
                                        <p:cTn id="163" dur="500" fill="hold"/>
                                        <p:tgtEl>
                                          <p:spTgt spid="15"/>
                                        </p:tgtEl>
                                        <p:attrNameLst>
                                          <p:attrName>fill.on</p:attrName>
                                        </p:attrNameLst>
                                      </p:cBhvr>
                                      <p:to>
                                        <p:strVal val="true"/>
                                      </p:to>
                                    </p:set>
                                  </p:childTnLst>
                                </p:cTn>
                              </p:par>
                              <p:par>
                                <p:cTn id="164" presetID="1" presetClass="mediacall" presetSubtype="0" fill="hold" nodeType="withEffect">
                                  <p:stCondLst>
                                    <p:cond delay="3000"/>
                                  </p:stCondLst>
                                  <p:childTnLst>
                                    <p:cmd type="call" cmd="playFrom(0.0)">
                                      <p:cBhvr>
                                        <p:cTn id="165" dur="5903" fill="hold"/>
                                        <p:tgtEl>
                                          <p:spTgt spid="41"/>
                                        </p:tgtEl>
                                      </p:cBhvr>
                                    </p:cmd>
                                  </p:childTnLst>
                                </p:cTn>
                              </p:par>
                              <p:par>
                                <p:cTn id="166" presetID="3" presetClass="mediacall" presetSubtype="0" fill="hold" nodeType="withEffect">
                                  <p:stCondLst>
                                    <p:cond delay="3000"/>
                                  </p:stCondLst>
                                  <p:childTnLst>
                                    <p:cmd type="call" cmd="stop">
                                      <p:cBhvr>
                                        <p:cTn id="167" dur="1" fill="hold"/>
                                        <p:tgtEl>
                                          <p:spTgt spid="39"/>
                                        </p:tgtEl>
                                      </p:cBhvr>
                                    </p:cmd>
                                  </p:childTnLst>
                                </p:cTn>
                              </p:par>
                              <p:par>
                                <p:cTn id="168" presetID="30" presetClass="emph" presetSubtype="0" fill="hold" grpId="2" nodeType="withEffect">
                                  <p:stCondLst>
                                    <p:cond delay="3000"/>
                                  </p:stCondLst>
                                  <p:childTnLst>
                                    <p:animClr clrSpc="hsl" dir="cw">
                                      <p:cBhvr override="childStyle">
                                        <p:cTn id="169" dur="500" fill="hold"/>
                                        <p:tgtEl>
                                          <p:spTgt spid="34"/>
                                        </p:tgtEl>
                                        <p:attrNameLst>
                                          <p:attrName>style.color</p:attrName>
                                        </p:attrNameLst>
                                      </p:cBhvr>
                                      <p:by>
                                        <p:hsl h="0" s="12549" l="25098"/>
                                      </p:by>
                                    </p:animClr>
                                    <p:animClr clrSpc="hsl" dir="cw">
                                      <p:cBhvr>
                                        <p:cTn id="170" dur="500" fill="hold"/>
                                        <p:tgtEl>
                                          <p:spTgt spid="34"/>
                                        </p:tgtEl>
                                        <p:attrNameLst>
                                          <p:attrName>fillcolor</p:attrName>
                                        </p:attrNameLst>
                                      </p:cBhvr>
                                      <p:by>
                                        <p:hsl h="0" s="12549" l="25098"/>
                                      </p:by>
                                    </p:animClr>
                                    <p:animClr clrSpc="hsl" dir="cw">
                                      <p:cBhvr>
                                        <p:cTn id="171" dur="500" fill="hold"/>
                                        <p:tgtEl>
                                          <p:spTgt spid="34"/>
                                        </p:tgtEl>
                                        <p:attrNameLst>
                                          <p:attrName>stroke.color</p:attrName>
                                        </p:attrNameLst>
                                      </p:cBhvr>
                                      <p:by>
                                        <p:hsl h="0" s="12549" l="25098"/>
                                      </p:by>
                                    </p:animClr>
                                    <p:set>
                                      <p:cBhvr>
                                        <p:cTn id="172" dur="500" fill="hold"/>
                                        <p:tgtEl>
                                          <p:spTgt spid="34"/>
                                        </p:tgtEl>
                                        <p:attrNameLst>
                                          <p:attrName>fill.type</p:attrName>
                                        </p:attrNameLst>
                                      </p:cBhvr>
                                      <p:to>
                                        <p:strVal val="solid"/>
                                      </p:to>
                                    </p:set>
                                  </p:childTnLst>
                                </p:cTn>
                              </p:par>
                              <p:par>
                                <p:cTn id="173" presetID="24" presetClass="emph" presetSubtype="0" fill="hold" grpId="5" nodeType="withEffect">
                                  <p:stCondLst>
                                    <p:cond delay="3000"/>
                                  </p:stCondLst>
                                  <p:childTnLst>
                                    <p:animClr clrSpc="hsl" dir="cw">
                                      <p:cBhvr override="childStyle">
                                        <p:cTn id="174" dur="500" fill="hold"/>
                                        <p:tgtEl>
                                          <p:spTgt spid="25"/>
                                        </p:tgtEl>
                                        <p:attrNameLst>
                                          <p:attrName>style.color</p:attrName>
                                        </p:attrNameLst>
                                      </p:cBhvr>
                                      <p:by>
                                        <p:hsl h="0" s="-12549" l="-25098"/>
                                      </p:by>
                                    </p:animClr>
                                    <p:animClr clrSpc="hsl" dir="cw">
                                      <p:cBhvr>
                                        <p:cTn id="175" dur="500" fill="hold"/>
                                        <p:tgtEl>
                                          <p:spTgt spid="25"/>
                                        </p:tgtEl>
                                        <p:attrNameLst>
                                          <p:attrName>fillcolor</p:attrName>
                                        </p:attrNameLst>
                                      </p:cBhvr>
                                      <p:by>
                                        <p:hsl h="0" s="-12549" l="-25098"/>
                                      </p:by>
                                    </p:animClr>
                                    <p:animClr clrSpc="hsl" dir="cw">
                                      <p:cBhvr>
                                        <p:cTn id="176" dur="500" fill="hold"/>
                                        <p:tgtEl>
                                          <p:spTgt spid="25"/>
                                        </p:tgtEl>
                                        <p:attrNameLst>
                                          <p:attrName>stroke.color</p:attrName>
                                        </p:attrNameLst>
                                      </p:cBhvr>
                                      <p:by>
                                        <p:hsl h="0" s="-12549" l="-25098"/>
                                      </p:by>
                                    </p:animClr>
                                    <p:set>
                                      <p:cBhvr>
                                        <p:cTn id="177"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78" fill="hold" display="0">
                  <p:stCondLst>
                    <p:cond delay="indefinite"/>
                  </p:stCondLst>
                  <p:endCondLst>
                    <p:cond evt="onStopAudio" delay="0">
                      <p:tgtEl>
                        <p:sldTgt/>
                      </p:tgtEl>
                    </p:cond>
                  </p:endCondLst>
                </p:cTn>
                <p:tgtEl>
                  <p:spTgt spid="39"/>
                </p:tgtEl>
              </p:cMediaNode>
            </p:audio>
            <p:audio>
              <p:cMediaNode vol="80000">
                <p:cTn id="179" fill="hold" display="0">
                  <p:stCondLst>
                    <p:cond delay="indefinite"/>
                  </p:stCondLst>
                  <p:endCondLst>
                    <p:cond evt="onStopAudio" delay="0">
                      <p:tgtEl>
                        <p:sldTgt/>
                      </p:tgtEl>
                    </p:cond>
                  </p:endCondLst>
                </p:cTn>
                <p:tgtEl>
                  <p:spTgt spid="40"/>
                </p:tgtEl>
              </p:cMediaNode>
            </p:audio>
            <p:audio>
              <p:cMediaNode vol="80000">
                <p:cTn id="180"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34" grpId="1"/>
      <p:bldP spid="34" grpId="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C7B0FE9C-F303-49FF-B30D-C4457E06642A}"/>
              </a:ext>
            </a:extLst>
          </p:cNvPr>
          <p:cNvCxnSpPr/>
          <p:nvPr/>
        </p:nvCxnSpPr>
        <p:spPr>
          <a:xfrm>
            <a:off x="0" y="8124627"/>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7D700C-B032-496C-9680-57633EB31182}"/>
              </a:ext>
            </a:extLst>
          </p:cNvPr>
          <p:cNvCxnSpPr/>
          <p:nvPr/>
        </p:nvCxnSpPr>
        <p:spPr>
          <a:xfrm>
            <a:off x="0" y="5412929"/>
            <a:ext cx="18288000" cy="0"/>
          </a:xfrm>
          <a:prstGeom prst="line">
            <a:avLst/>
          </a:prstGeom>
          <a:ln w="381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bang b">
            <a:extLst>
              <a:ext uri="{FF2B5EF4-FFF2-40B4-BE49-F238E27FC236}">
                <a16:creationId xmlns:a16="http://schemas.microsoft.com/office/drawing/2014/main" id="{D0E6AFB4-275F-4728-9A13-27E00F9EA3A2}"/>
              </a:ext>
            </a:extLst>
          </p:cNvPr>
          <p:cNvSpPr/>
          <p:nvPr/>
        </p:nvSpPr>
        <p:spPr>
          <a:xfrm flipH="1">
            <a:off x="9143657" y="3101367"/>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6" name="bang c">
            <a:extLst>
              <a:ext uri="{FF2B5EF4-FFF2-40B4-BE49-F238E27FC236}">
                <a16:creationId xmlns:a16="http://schemas.microsoft.com/office/drawing/2014/main" id="{CA2E0476-BE10-4768-BE1B-A9C0072703C2}"/>
              </a:ext>
            </a:extLst>
          </p:cNvPr>
          <p:cNvSpPr/>
          <p:nvPr/>
        </p:nvSpPr>
        <p:spPr>
          <a:xfrm flipH="1">
            <a:off x="1149656"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lnSpc>
                <a:spcPct val="150000"/>
              </a:lnSpc>
              <a:defRPr/>
            </a:pPr>
            <a:endParaRPr lang="en-US" sz="3600">
              <a:solidFill>
                <a:schemeClr val="bg1"/>
              </a:solidFill>
              <a:latin typeface="Arial" panose="020B0604020202020204" pitchFamily="34" charset="0"/>
              <a:cs typeface="Arial" panose="020B0604020202020204" pitchFamily="34" charset="0"/>
            </a:endParaRPr>
          </a:p>
        </p:txBody>
      </p:sp>
      <p:sp>
        <p:nvSpPr>
          <p:cNvPr id="32" name="bang d">
            <a:extLst>
              <a:ext uri="{FF2B5EF4-FFF2-40B4-BE49-F238E27FC236}">
                <a16:creationId xmlns:a16="http://schemas.microsoft.com/office/drawing/2014/main" id="{A6F11D1C-4D08-4BAF-9A3D-4AC673B9036B}"/>
              </a:ext>
            </a:extLst>
          </p:cNvPr>
          <p:cNvSpPr/>
          <p:nvPr/>
        </p:nvSpPr>
        <p:spPr>
          <a:xfrm flipH="1">
            <a:off x="9144000" y="6901766"/>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5" name="cau hoi b">
            <a:extLst>
              <a:ext uri="{FF2B5EF4-FFF2-40B4-BE49-F238E27FC236}">
                <a16:creationId xmlns:a16="http://schemas.microsoft.com/office/drawing/2014/main" id="{9897B1B9-EB78-41AF-AC33-1E8F7714B11F}"/>
              </a:ext>
            </a:extLst>
          </p:cNvPr>
          <p:cNvSpPr txBox="1"/>
          <p:nvPr/>
        </p:nvSpPr>
        <p:spPr>
          <a:xfrm>
            <a:off x="9592680" y="3118819"/>
            <a:ext cx="6975629" cy="2485745"/>
          </a:xfrm>
          <a:prstGeom prst="rect">
            <a:avLst/>
          </a:prstGeom>
          <a:noFill/>
        </p:spPr>
        <p:txBody>
          <a:bodyPr wrap="square" rtlCol="0">
            <a:spAutoFit/>
          </a:bodyPr>
          <a:lstStyle/>
          <a:p>
            <a:pPr algn="just">
              <a:lnSpc>
                <a:spcPct val="150000"/>
              </a:lnSpc>
              <a:spcAft>
                <a:spcPts val="800"/>
              </a:spcAft>
            </a:pPr>
            <a:r>
              <a:rPr lang="en-US" sz="3600">
                <a:solidFill>
                  <a:schemeClr val="bg1"/>
                </a:solidFill>
                <a:latin typeface="Times New Roman" panose="02020603050405020304" pitchFamily="18" charset="0"/>
                <a:ea typeface="Calibri" panose="020F0502020204030204" pitchFamily="34" charset="0"/>
                <a:cs typeface="Times New Roman" panose="02020603050405020304" pitchFamily="18" charset="0"/>
              </a:rPr>
              <a:t>B. Khi đốt cháy lưu huỳnh trong oxi cho ngọn lửa màu xanh và khí mùi hắc</a:t>
            </a:r>
            <a:endParaRPr lang="en-US" sz="3600">
              <a:solidFill>
                <a:schemeClr val="bg1"/>
              </a:solidFill>
              <a:latin typeface="Times New Roman" panose="02020603050405020304" pitchFamily="18" charset="0"/>
              <a:ea typeface="Calibri" panose="020F0502020204030204" pitchFamily="34" charset="0"/>
              <a:cs typeface="Vrinda"/>
            </a:endParaRPr>
          </a:p>
        </p:txBody>
      </p:sp>
      <p:sp>
        <p:nvSpPr>
          <p:cNvPr id="27" name="cau hoi c">
            <a:extLst>
              <a:ext uri="{FF2B5EF4-FFF2-40B4-BE49-F238E27FC236}">
                <a16:creationId xmlns:a16="http://schemas.microsoft.com/office/drawing/2014/main" id="{D96707EC-5A82-4050-B897-6DBAB63AC957}"/>
              </a:ext>
            </a:extLst>
          </p:cNvPr>
          <p:cNvSpPr txBox="1"/>
          <p:nvPr/>
        </p:nvSpPr>
        <p:spPr>
          <a:xfrm>
            <a:off x="1071062" y="7605929"/>
            <a:ext cx="6975629" cy="1754326"/>
          </a:xfrm>
          <a:prstGeom prst="rect">
            <a:avLst/>
          </a:prstGeom>
          <a:noFill/>
        </p:spPr>
        <p:txBody>
          <a:bodyPr wrap="square" rtlCol="0">
            <a:spAutoFit/>
          </a:bodyPr>
          <a:lstStyle/>
          <a:p>
            <a:pPr algn="ctr" defTabSz="1371600">
              <a:buClr>
                <a:schemeClr val="bg1"/>
              </a:buClr>
              <a:defRPr/>
            </a:pPr>
            <a:r>
              <a:rPr lang="en-US" sz="3600">
                <a:solidFill>
                  <a:schemeClr val="bg1"/>
                </a:solidFill>
                <a:latin typeface="Times New Roman" panose="02020603050405020304" pitchFamily="18" charset="0"/>
                <a:ea typeface="Calibri" panose="020F0502020204030204" pitchFamily="34" charset="0"/>
                <a:cs typeface="Times New Roman" panose="02020603050405020304" pitchFamily="18" charset="0"/>
              </a:rPr>
              <a:t>C. Rượu loãng để lâu ngày trong không khí thường bị chua </a:t>
            </a:r>
            <a:endParaRPr lang="en-US" sz="3600">
              <a:solidFill>
                <a:schemeClr val="bg1"/>
              </a:solidFill>
              <a:latin typeface="Times New Roman" panose="02020603050405020304" pitchFamily="18" charset="0"/>
              <a:ea typeface="Calibri" panose="020F0502020204030204" pitchFamily="34" charset="0"/>
              <a:cs typeface="Vrinda"/>
            </a:endParaRPr>
          </a:p>
          <a:p>
            <a:pPr algn="ctr" defTabSz="1371600">
              <a:buClr>
                <a:schemeClr val="bg1"/>
              </a:buClr>
              <a:defRPr/>
            </a:pP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31" name="bang a">
            <a:extLst>
              <a:ext uri="{FF2B5EF4-FFF2-40B4-BE49-F238E27FC236}">
                <a16:creationId xmlns:a16="http://schemas.microsoft.com/office/drawing/2014/main" id="{8DD63B39-09F3-4F04-83CD-408FC7619A90}"/>
              </a:ext>
            </a:extLst>
          </p:cNvPr>
          <p:cNvSpPr/>
          <p:nvPr/>
        </p:nvSpPr>
        <p:spPr>
          <a:xfrm flipH="1">
            <a:off x="833862" y="3101367"/>
            <a:ext cx="7872984" cy="2468880"/>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chemeClr val="accent5">
              <a:lumMod val="50000"/>
            </a:schemeClr>
          </a:solidFill>
          <a:ln w="28575">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371600">
              <a:lnSpc>
                <a:spcPct val="150000"/>
              </a:lnSpc>
              <a:defRPr/>
            </a:pPr>
            <a:endParaRPr lang="en-US" sz="3600">
              <a:solidFill>
                <a:schemeClr val="bg1"/>
              </a:solidFill>
              <a:latin typeface="Arial" panose="020B0604020202020204" pitchFamily="34" charset="0"/>
              <a:cs typeface="Arial" panose="020B0604020202020204" pitchFamily="34" charset="0"/>
            </a:endParaRPr>
          </a:p>
        </p:txBody>
      </p:sp>
      <p:sp>
        <p:nvSpPr>
          <p:cNvPr id="33" name="cau hoi a">
            <a:extLst>
              <a:ext uri="{FF2B5EF4-FFF2-40B4-BE49-F238E27FC236}">
                <a16:creationId xmlns:a16="http://schemas.microsoft.com/office/drawing/2014/main" id="{9B5DABB8-849A-4D2D-930C-9CA07BFC5BDE}"/>
              </a:ext>
            </a:extLst>
          </p:cNvPr>
          <p:cNvSpPr txBox="1"/>
          <p:nvPr/>
        </p:nvSpPr>
        <p:spPr>
          <a:xfrm>
            <a:off x="1316825" y="3436743"/>
            <a:ext cx="6975629" cy="2308324"/>
          </a:xfrm>
          <a:prstGeom prst="rect">
            <a:avLst/>
          </a:prstGeom>
          <a:noFill/>
        </p:spPr>
        <p:txBody>
          <a:bodyPr wrap="square" rtlCol="0">
            <a:spAutoFit/>
          </a:bodyPr>
          <a:lstStyle/>
          <a:p>
            <a:pPr algn="ctr" defTabSz="1371600">
              <a:buClr>
                <a:schemeClr val="bg1"/>
              </a:buClr>
              <a:defRPr/>
            </a:pPr>
            <a:r>
              <a:rPr lang="en-US" sz="3600">
                <a:solidFill>
                  <a:schemeClr val="bg1"/>
                </a:solidFill>
                <a:latin typeface="Arial" panose="020B0604020202020204" pitchFamily="34" charset="0"/>
                <a:ea typeface="Tahoma" panose="020B0604030504040204" pitchFamily="34" charset="0"/>
                <a:cs typeface="Arial" panose="020B0604020202020204" pitchFamily="34" charset="0"/>
              </a:rPr>
              <a:t>A. </a:t>
            </a:r>
            <a:r>
              <a:rPr lang="en-US" sz="3600">
                <a:solidFill>
                  <a:schemeClr val="bg1"/>
                </a:solidFill>
                <a:latin typeface="Times New Roman" panose="02020603050405020304" pitchFamily="18" charset="0"/>
                <a:ea typeface="Calibri" panose="020F0502020204030204" pitchFamily="34" charset="0"/>
                <a:cs typeface="Times New Roman" panose="02020603050405020304" pitchFamily="18" charset="0"/>
              </a:rPr>
              <a:t>Hòa tan đường vào nước rồi vắt thêm ít nước chanh ta được một cốc nước giải khát</a:t>
            </a:r>
            <a:endParaRPr lang="en-US" sz="3600">
              <a:solidFill>
                <a:schemeClr val="bg1"/>
              </a:solidFill>
              <a:latin typeface="Times New Roman" panose="02020603050405020304" pitchFamily="18" charset="0"/>
              <a:ea typeface="Calibri" panose="020F0502020204030204" pitchFamily="34" charset="0"/>
              <a:cs typeface="Vrinda"/>
            </a:endParaRPr>
          </a:p>
          <a:p>
            <a:pPr algn="ctr" defTabSz="1371600">
              <a:buClr>
                <a:schemeClr val="bg1"/>
              </a:buClr>
              <a:defRPr/>
            </a:pPr>
            <a:endParaRPr lang="en-US" sz="360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34" name="cau hoi d">
            <a:extLst>
              <a:ext uri="{FF2B5EF4-FFF2-40B4-BE49-F238E27FC236}">
                <a16:creationId xmlns:a16="http://schemas.microsoft.com/office/drawing/2014/main" id="{42A746A3-96B8-42A5-8EFA-A104DB6B2F69}"/>
              </a:ext>
            </a:extLst>
          </p:cNvPr>
          <p:cNvSpPr txBox="1"/>
          <p:nvPr/>
        </p:nvSpPr>
        <p:spPr>
          <a:xfrm>
            <a:off x="9592680" y="6874510"/>
            <a:ext cx="6975629" cy="2485745"/>
          </a:xfrm>
          <a:prstGeom prst="rect">
            <a:avLst/>
          </a:prstGeom>
          <a:noFill/>
        </p:spPr>
        <p:txBody>
          <a:bodyPr wrap="square" rtlCol="0">
            <a:spAutoFit/>
          </a:bodyPr>
          <a:lstStyle/>
          <a:p>
            <a:pPr algn="just">
              <a:lnSpc>
                <a:spcPct val="150000"/>
              </a:lnSpc>
              <a:spcAft>
                <a:spcPts val="800"/>
              </a:spcAft>
            </a:pPr>
            <a:r>
              <a:rPr lang="en-US" sz="3600">
                <a:solidFill>
                  <a:schemeClr val="bg1"/>
                </a:solidFill>
                <a:latin typeface="Times New Roman" panose="02020603050405020304" pitchFamily="18" charset="0"/>
                <a:ea typeface="Calibri" panose="020F0502020204030204" pitchFamily="34" charset="0"/>
                <a:cs typeface="Times New Roman" panose="02020603050405020304" pitchFamily="18" charset="0"/>
              </a:rPr>
              <a:t>D. Cho vôi sống vào nước có hiện tượng sôi và tỏa nhiệt mạnh tạo vôi tôi</a:t>
            </a:r>
            <a:endParaRPr lang="en-US" sz="3600">
              <a:solidFill>
                <a:schemeClr val="bg1"/>
              </a:solidFill>
              <a:latin typeface="Times New Roman" panose="02020603050405020304" pitchFamily="18" charset="0"/>
              <a:ea typeface="Calibri" panose="020F0502020204030204" pitchFamily="34" charset="0"/>
              <a:cs typeface="Vrinda"/>
            </a:endParaRPr>
          </a:p>
        </p:txBody>
      </p:sp>
      <p:pic>
        <p:nvPicPr>
          <p:cNvPr id="38" name="Question">
            <a:hlinkClick r:id="" action="ppaction://media"/>
            <a:extLst>
              <a:ext uri="{FF2B5EF4-FFF2-40B4-BE49-F238E27FC236}">
                <a16:creationId xmlns:a16="http://schemas.microsoft.com/office/drawing/2014/main" id="{94477BC5-B6D0-442B-AA84-FC52C48B009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8288001" y="1295789"/>
            <a:ext cx="731045" cy="731045"/>
          </a:xfrm>
          <a:prstGeom prst="rect">
            <a:avLst/>
          </a:prstGeom>
        </p:spPr>
      </p:pic>
      <p:pic>
        <p:nvPicPr>
          <p:cNvPr id="39" name="Final Answer">
            <a:hlinkClick r:id="" action="ppaction://media"/>
            <a:extLst>
              <a:ext uri="{FF2B5EF4-FFF2-40B4-BE49-F238E27FC236}">
                <a16:creationId xmlns:a16="http://schemas.microsoft.com/office/drawing/2014/main" id="{68BE9F49-5BDC-4DC0-880E-ABA272EC290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8288001" y="2218040"/>
            <a:ext cx="731045" cy="731045"/>
          </a:xfrm>
          <a:prstGeom prst="rect">
            <a:avLst/>
          </a:prstGeom>
        </p:spPr>
      </p:pic>
      <p:pic>
        <p:nvPicPr>
          <p:cNvPr id="40" name="Win">
            <a:hlinkClick r:id="" action="ppaction://media"/>
            <a:extLst>
              <a:ext uri="{FF2B5EF4-FFF2-40B4-BE49-F238E27FC236}">
                <a16:creationId xmlns:a16="http://schemas.microsoft.com/office/drawing/2014/main" id="{7942E890-12CD-490E-BBD3-364B92887EF6}"/>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8304358" y="3111233"/>
            <a:ext cx="731045" cy="731045"/>
          </a:xfrm>
          <a:prstGeom prst="rect">
            <a:avLst/>
          </a:prstGeom>
        </p:spPr>
      </p:pic>
      <p:pic>
        <p:nvPicPr>
          <p:cNvPr id="41" name="Lose">
            <a:hlinkClick r:id="" action="ppaction://media"/>
            <a:extLst>
              <a:ext uri="{FF2B5EF4-FFF2-40B4-BE49-F238E27FC236}">
                <a16:creationId xmlns:a16="http://schemas.microsoft.com/office/drawing/2014/main" id="{1959E413-37BE-4F97-ADD0-1237CBCB68D0}"/>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18304358" y="3945617"/>
            <a:ext cx="731045" cy="731045"/>
          </a:xfrm>
          <a:prstGeom prst="rect">
            <a:avLst/>
          </a:prstGeom>
        </p:spPr>
      </p:pic>
      <p:grpSp>
        <p:nvGrpSpPr>
          <p:cNvPr id="2" name="Group 1">
            <a:extLst>
              <a:ext uri="{FF2B5EF4-FFF2-40B4-BE49-F238E27FC236}">
                <a16:creationId xmlns:a16="http://schemas.microsoft.com/office/drawing/2014/main" id="{29CB5D6F-1A97-C703-EAE9-FB419FB67541}"/>
              </a:ext>
            </a:extLst>
          </p:cNvPr>
          <p:cNvGrpSpPr/>
          <p:nvPr/>
        </p:nvGrpSpPr>
        <p:grpSpPr>
          <a:xfrm>
            <a:off x="-121360" y="185401"/>
            <a:ext cx="18288000" cy="2254608"/>
            <a:chOff x="0" y="2959512"/>
            <a:chExt cx="12192000" cy="1503072"/>
          </a:xfrm>
        </p:grpSpPr>
        <p:cxnSp>
          <p:nvCxnSpPr>
            <p:cNvPr id="3" name="Straight Connector 2">
              <a:extLst>
                <a:ext uri="{FF2B5EF4-FFF2-40B4-BE49-F238E27FC236}">
                  <a16:creationId xmlns:a16="http://schemas.microsoft.com/office/drawing/2014/main" id="{1009C2EB-5E81-36D8-F382-120568BF2045}"/>
                </a:ext>
              </a:extLst>
            </p:cNvPr>
            <p:cNvCxnSpPr/>
            <p:nvPr/>
          </p:nvCxnSpPr>
          <p:spPr>
            <a:xfrm>
              <a:off x="0" y="3720599"/>
              <a:ext cx="12192000" cy="0"/>
            </a:xfrm>
            <a:prstGeom prst="line">
              <a:avLst/>
            </a:prstGeom>
            <a:ln w="76200">
              <a:solidFill>
                <a:schemeClr val="bg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Freeform: Shape 3">
              <a:extLst>
                <a:ext uri="{FF2B5EF4-FFF2-40B4-BE49-F238E27FC236}">
                  <a16:creationId xmlns:a16="http://schemas.microsoft.com/office/drawing/2014/main" id="{319D13CF-544A-45E8-B297-0751B35381B9}"/>
                </a:ext>
              </a:extLst>
            </p:cNvPr>
            <p:cNvSpPr/>
            <p:nvPr/>
          </p:nvSpPr>
          <p:spPr>
            <a:xfrm flipH="1">
              <a:off x="659905" y="2959512"/>
              <a:ext cx="10872190" cy="1503072"/>
            </a:xfrm>
            <a:custGeom>
              <a:avLst/>
              <a:gdLst>
                <a:gd name="connsiteX0" fmla="*/ 9976447 w 10872190"/>
                <a:gd name="connsiteY0" fmla="*/ 130 h 1251934"/>
                <a:gd name="connsiteX1" fmla="*/ 9946352 w 10872190"/>
                <a:gd name="connsiteY1" fmla="*/ 4530 h 1251934"/>
                <a:gd name="connsiteX2" fmla="*/ 8262152 w 10872190"/>
                <a:gd name="connsiteY2" fmla="*/ 4530 h 1251934"/>
                <a:gd name="connsiteX3" fmla="*/ 2610038 w 10872190"/>
                <a:gd name="connsiteY3" fmla="*/ 4530 h 1251934"/>
                <a:gd name="connsiteX4" fmla="*/ 925838 w 10872190"/>
                <a:gd name="connsiteY4" fmla="*/ 4530 h 1251934"/>
                <a:gd name="connsiteX5" fmla="*/ 895743 w 10872190"/>
                <a:gd name="connsiteY5" fmla="*/ 130 h 1251934"/>
                <a:gd name="connsiteX6" fmla="*/ 0 w 10872190"/>
                <a:gd name="connsiteY6" fmla="*/ 625967 h 1251934"/>
                <a:gd name="connsiteX7" fmla="*/ 895743 w 10872190"/>
                <a:gd name="connsiteY7" fmla="*/ 1251804 h 1251934"/>
                <a:gd name="connsiteX8" fmla="*/ 925838 w 10872190"/>
                <a:gd name="connsiteY8" fmla="*/ 1247404 h 1251934"/>
                <a:gd name="connsiteX9" fmla="*/ 2610038 w 10872190"/>
                <a:gd name="connsiteY9" fmla="*/ 1247404 h 1251934"/>
                <a:gd name="connsiteX10" fmla="*/ 8262152 w 10872190"/>
                <a:gd name="connsiteY10" fmla="*/ 1247404 h 1251934"/>
                <a:gd name="connsiteX11" fmla="*/ 9946352 w 10872190"/>
                <a:gd name="connsiteY11" fmla="*/ 1247404 h 1251934"/>
                <a:gd name="connsiteX12" fmla="*/ 9976447 w 10872190"/>
                <a:gd name="connsiteY12" fmla="*/ 1251804 h 1251934"/>
                <a:gd name="connsiteX13" fmla="*/ 10872190 w 10872190"/>
                <a:gd name="connsiteY13" fmla="*/ 625967 h 1251934"/>
                <a:gd name="connsiteX14" fmla="*/ 9976447 w 10872190"/>
                <a:gd name="connsiteY14" fmla="*/ 130 h 1251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72190" h="1251934">
                  <a:moveTo>
                    <a:pt x="9976447" y="130"/>
                  </a:moveTo>
                  <a:lnTo>
                    <a:pt x="9946352" y="4530"/>
                  </a:lnTo>
                  <a:lnTo>
                    <a:pt x="8262152" y="4530"/>
                  </a:lnTo>
                  <a:lnTo>
                    <a:pt x="2610038" y="4530"/>
                  </a:lnTo>
                  <a:lnTo>
                    <a:pt x="925838" y="4530"/>
                  </a:lnTo>
                  <a:lnTo>
                    <a:pt x="895743" y="130"/>
                  </a:lnTo>
                  <a:cubicBezTo>
                    <a:pt x="669986" y="-5180"/>
                    <a:pt x="349558" y="150180"/>
                    <a:pt x="0" y="625967"/>
                  </a:cubicBezTo>
                  <a:cubicBezTo>
                    <a:pt x="349558" y="1101755"/>
                    <a:pt x="669986" y="1257114"/>
                    <a:pt x="895743" y="1251804"/>
                  </a:cubicBezTo>
                  <a:lnTo>
                    <a:pt x="925838" y="1247404"/>
                  </a:lnTo>
                  <a:lnTo>
                    <a:pt x="2610038" y="1247404"/>
                  </a:lnTo>
                  <a:lnTo>
                    <a:pt x="8262152" y="1247404"/>
                  </a:lnTo>
                  <a:lnTo>
                    <a:pt x="9946352" y="1247404"/>
                  </a:lnTo>
                  <a:lnTo>
                    <a:pt x="9976447" y="1251804"/>
                  </a:lnTo>
                  <a:cubicBezTo>
                    <a:pt x="10202204" y="1257114"/>
                    <a:pt x="10522632" y="1101755"/>
                    <a:pt x="10872190" y="625967"/>
                  </a:cubicBezTo>
                  <a:cubicBezTo>
                    <a:pt x="10522632" y="150180"/>
                    <a:pt x="10202204" y="-5180"/>
                    <a:pt x="9976447" y="130"/>
                  </a:cubicBezTo>
                  <a:close/>
                </a:path>
              </a:pathLst>
            </a:custGeom>
            <a:solidFill>
              <a:srgbClr val="0070C0"/>
            </a:solidFill>
            <a:ln w="38100">
              <a:solidFill>
                <a:schemeClr val="bg1"/>
              </a:solidFill>
            </a:ln>
            <a:effectLst>
              <a:innerShdw blurRad="114300">
                <a:prstClr val="black"/>
              </a:inn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7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4EE0E97-7F07-7032-CEE2-0217FA6FA4CC}"/>
                </a:ext>
              </a:extLst>
            </p:cNvPr>
            <p:cNvSpPr txBox="1"/>
            <p:nvPr/>
          </p:nvSpPr>
          <p:spPr>
            <a:xfrm>
              <a:off x="1404151" y="3485345"/>
              <a:ext cx="9383697" cy="603371"/>
            </a:xfrm>
            <a:prstGeom prst="rect">
              <a:avLst/>
            </a:prstGeom>
            <a:noFill/>
          </p:spPr>
          <p:txBody>
            <a:bodyPr wrap="square" rtlCol="0">
              <a:spAutoFit/>
            </a:bodyPr>
            <a:lstStyle/>
            <a:p>
              <a:pPr algn="just">
                <a:lnSpc>
                  <a:spcPct val="150000"/>
                </a:lnSpc>
                <a:spcAft>
                  <a:spcPts val="800"/>
                </a:spcAft>
              </a:pPr>
              <a:r>
                <a:rPr lang="en-US" sz="3800" b="1">
                  <a:solidFill>
                    <a:srgbClr val="FFFF00"/>
                  </a:solidFill>
                  <a:latin typeface="Arial" panose="020B0604020202020204" pitchFamily="34" charset="0"/>
                  <a:cs typeface="Arial" panose="020B0604020202020204" pitchFamily="34" charset="0"/>
                </a:rPr>
                <a:t>Câu hỏi </a:t>
              </a:r>
              <a:r>
                <a:rPr lang="en-US" sz="3800" b="1" smtClean="0">
                  <a:solidFill>
                    <a:srgbClr val="FFFF00"/>
                  </a:solidFill>
                  <a:latin typeface="Arial" panose="020B0604020202020204" pitchFamily="34" charset="0"/>
                  <a:cs typeface="Arial" panose="020B0604020202020204" pitchFamily="34" charset="0"/>
                </a:rPr>
                <a:t>4:</a:t>
              </a:r>
              <a:r>
                <a:rPr lang="en-US" sz="40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4000">
                  <a:solidFill>
                    <a:srgbClr val="FFFF00"/>
                  </a:solidFill>
                  <a:latin typeface="Times New Roman" panose="02020603050405020304" pitchFamily="18" charset="0"/>
                  <a:ea typeface="Calibri" panose="020F0502020204030204" pitchFamily="34" charset="0"/>
                  <a:cs typeface="Times New Roman" panose="02020603050405020304" pitchFamily="18" charset="0"/>
                </a:rPr>
                <a:t>Hiện tượng nào là hiện tượng vật lý?</a:t>
              </a:r>
              <a:endParaRPr lang="en-US" sz="4000">
                <a:solidFill>
                  <a:srgbClr val="FFFF00"/>
                </a:solidFill>
                <a:latin typeface="Times New Roman" panose="02020603050405020304" pitchFamily="18" charset="0"/>
                <a:ea typeface="Calibri" panose="020F0502020204030204" pitchFamily="34" charset="0"/>
                <a:cs typeface="Vrinda"/>
              </a:endParaRPr>
            </a:p>
          </p:txBody>
        </p:sp>
      </p:grpSp>
      <p:sp>
        <p:nvSpPr>
          <p:cNvPr id="6" name="Oval 5"/>
          <p:cNvSpPr/>
          <p:nvPr/>
        </p:nvSpPr>
        <p:spPr>
          <a:xfrm flipH="1">
            <a:off x="1071062" y="3183292"/>
            <a:ext cx="1058280" cy="855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solidFill>
                  <a:srgbClr val="FF0000"/>
                </a:solidFill>
              </a:rPr>
              <a:t>A</a:t>
            </a:r>
            <a:endParaRPr lang="en-US" sz="3600">
              <a:solidFill>
                <a:srgbClr val="FF0000"/>
              </a:solidFill>
            </a:endParaRPr>
          </a:p>
        </p:txBody>
      </p:sp>
    </p:spTree>
    <p:extLst>
      <p:ext uri="{BB962C8B-B14F-4D97-AF65-F5344CB8AC3E}">
        <p14:creationId xmlns:p14="http://schemas.microsoft.com/office/powerpoint/2010/main" val="4075649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339"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4">
                                            <p:txEl>
                                              <p:pRg st="0" end="0"/>
                                            </p:txEl>
                                          </p:spTgt>
                                        </p:tgtEl>
                                        <p:attrNameLst>
                                          <p:attrName>style.visibility</p:attrName>
                                        </p:attrNameLst>
                                      </p:cBhvr>
                                      <p:to>
                                        <p:strVal val="visible"/>
                                      </p:to>
                                    </p:set>
                                    <p:animEffect transition="in" filter="fade">
                                      <p:cBhvr>
                                        <p:cTn id="30" dur="1000"/>
                                        <p:tgtEl>
                                          <p:spTgt spid="34">
                                            <p:txEl>
                                              <p:pRg st="0" end="0"/>
                                            </p:txEl>
                                          </p:spTgt>
                                        </p:tgtEl>
                                      </p:cBhvr>
                                    </p:animEffect>
                                    <p:anim calcmode="lin" valueType="num">
                                      <p:cBhvr>
                                        <p:cTn id="31"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38"/>
                </p:tgtEl>
              </p:cMediaNode>
            </p:audio>
            <p:seq concurrent="1" nextAc="seek">
              <p:cTn id="40" restart="whenNotActive" fill="hold" evtFilter="cancelBubble" nodeType="interactiveSeq">
                <p:stCondLst>
                  <p:cond evt="onClick" delay="0">
                    <p:tgtEl>
                      <p:spTgt spid="25"/>
                    </p:tgtEl>
                  </p:cond>
                </p:stCondLst>
                <p:endSync evt="end" delay="0">
                  <p:rtn val="all"/>
                </p:endSync>
                <p:childTnLst>
                  <p:par>
                    <p:cTn id="41" fill="hold">
                      <p:stCondLst>
                        <p:cond delay="0"/>
                      </p:stCondLst>
                      <p:childTnLst>
                        <p:par>
                          <p:cTn id="42" fill="hold">
                            <p:stCondLst>
                              <p:cond delay="0"/>
                            </p:stCondLst>
                            <p:childTnLst>
                              <p:par>
                                <p:cTn id="43" presetID="24" presetClass="emph" presetSubtype="0" fill="hold" grpId="1" nodeType="clickEffect">
                                  <p:stCondLst>
                                    <p:cond delay="0"/>
                                  </p:stCondLst>
                                  <p:childTnLst>
                                    <p:animClr clrSpc="hsl" dir="cw">
                                      <p:cBhvr override="childStyle">
                                        <p:cTn id="44" dur="500" fill="hold"/>
                                        <p:tgtEl>
                                          <p:spTgt spid="25"/>
                                        </p:tgtEl>
                                        <p:attrNameLst>
                                          <p:attrName>style.color</p:attrName>
                                        </p:attrNameLst>
                                      </p:cBhvr>
                                      <p:by>
                                        <p:hsl h="0" s="-12549" l="-25098"/>
                                      </p:by>
                                    </p:animClr>
                                    <p:animClr clrSpc="hsl" dir="cw">
                                      <p:cBhvr>
                                        <p:cTn id="45" dur="500" fill="hold"/>
                                        <p:tgtEl>
                                          <p:spTgt spid="25"/>
                                        </p:tgtEl>
                                        <p:attrNameLst>
                                          <p:attrName>fillcolor</p:attrName>
                                        </p:attrNameLst>
                                      </p:cBhvr>
                                      <p:by>
                                        <p:hsl h="0" s="-12549" l="-25098"/>
                                      </p:by>
                                    </p:animClr>
                                    <p:animClr clrSpc="hsl" dir="cw">
                                      <p:cBhvr>
                                        <p:cTn id="46" dur="500" fill="hold"/>
                                        <p:tgtEl>
                                          <p:spTgt spid="25"/>
                                        </p:tgtEl>
                                        <p:attrNameLst>
                                          <p:attrName>stroke.color</p:attrName>
                                        </p:attrNameLst>
                                      </p:cBhvr>
                                      <p:by>
                                        <p:hsl h="0" s="-12549" l="-25098"/>
                                      </p:by>
                                    </p:animClr>
                                    <p:set>
                                      <p:cBhvr>
                                        <p:cTn id="47" dur="500" fill="hold"/>
                                        <p:tgtEl>
                                          <p:spTgt spid="25"/>
                                        </p:tgtEl>
                                        <p:attrNameLst>
                                          <p:attrName>fill.type</p:attrName>
                                        </p:attrNameLst>
                                      </p:cBhvr>
                                      <p:to>
                                        <p:strVal val="solid"/>
                                      </p:to>
                                    </p:set>
                                  </p:childTnLst>
                                </p:cTn>
                              </p:par>
                              <p:par>
                                <p:cTn id="48" presetID="19" presetClass="emph" presetSubtype="0" fill="hold" grpId="0" nodeType="withEffect">
                                  <p:stCondLst>
                                    <p:cond delay="0"/>
                                  </p:stCondLst>
                                  <p:childTnLst>
                                    <p:animClr clrSpc="rgb" dir="cw">
                                      <p:cBhvr override="childStyle">
                                        <p:cTn id="49" dur="500" fill="hold"/>
                                        <p:tgtEl>
                                          <p:spTgt spid="15"/>
                                        </p:tgtEl>
                                        <p:attrNameLst>
                                          <p:attrName>style.color</p:attrName>
                                        </p:attrNameLst>
                                      </p:cBhvr>
                                      <p:to>
                                        <a:srgbClr val="FFC000"/>
                                      </p:to>
                                    </p:animClr>
                                    <p:animClr clrSpc="rgb" dir="cw">
                                      <p:cBhvr>
                                        <p:cTn id="50" dur="500" fill="hold"/>
                                        <p:tgtEl>
                                          <p:spTgt spid="15"/>
                                        </p:tgtEl>
                                        <p:attrNameLst>
                                          <p:attrName>fillcolor</p:attrName>
                                        </p:attrNameLst>
                                      </p:cBhvr>
                                      <p:to>
                                        <a:srgbClr val="FFC000"/>
                                      </p:to>
                                    </p:animClr>
                                    <p:set>
                                      <p:cBhvr>
                                        <p:cTn id="51" dur="500" fill="hold"/>
                                        <p:tgtEl>
                                          <p:spTgt spid="15"/>
                                        </p:tgtEl>
                                        <p:attrNameLst>
                                          <p:attrName>fill.type</p:attrName>
                                        </p:attrNameLst>
                                      </p:cBhvr>
                                      <p:to>
                                        <p:strVal val="solid"/>
                                      </p:to>
                                    </p:set>
                                    <p:set>
                                      <p:cBhvr>
                                        <p:cTn id="52" dur="500" fill="hold"/>
                                        <p:tgtEl>
                                          <p:spTgt spid="15"/>
                                        </p:tgtEl>
                                        <p:attrNameLst>
                                          <p:attrName>fill.on</p:attrName>
                                        </p:attrNameLst>
                                      </p:cBhvr>
                                      <p:to>
                                        <p:strVal val="true"/>
                                      </p:to>
                                    </p:set>
                                  </p:childTnLst>
                                </p:cTn>
                              </p:par>
                              <p:par>
                                <p:cTn id="53" presetID="1" presetClass="mediacall" presetSubtype="0" fill="hold" nodeType="withEffect">
                                  <p:stCondLst>
                                    <p:cond delay="0"/>
                                  </p:stCondLst>
                                  <p:childTnLst>
                                    <p:cmd type="call" cmd="playFrom(0.0)">
                                      <p:cBhvr>
                                        <p:cTn id="54" dur="20218" fill="hold"/>
                                        <p:tgtEl>
                                          <p:spTgt spid="39"/>
                                        </p:tgtEl>
                                      </p:cBhvr>
                                    </p:cmd>
                                  </p:childTnLst>
                                </p:cTn>
                              </p:par>
                              <p:par>
                                <p:cTn id="55" presetID="3" presetClass="mediacall" presetSubtype="0" fill="hold" nodeType="withEffect">
                                  <p:stCondLst>
                                    <p:cond delay="0"/>
                                  </p:stCondLst>
                                  <p:childTnLst>
                                    <p:cmd type="call" cmd="stop">
                                      <p:cBhvr>
                                        <p:cTn id="56" dur="1" fill="hold"/>
                                        <p:tgtEl>
                                          <p:spTgt spid="38"/>
                                        </p:tgtEl>
                                      </p:cBhvr>
                                    </p:cmd>
                                  </p:childTnLst>
                                </p:cTn>
                              </p:par>
                              <p:par>
                                <p:cTn id="57" presetID="19" presetClass="emph" presetSubtype="0" repeatCount="4000" fill="hold" grpId="1" nodeType="withEffect">
                                  <p:stCondLst>
                                    <p:cond delay="3000"/>
                                  </p:stCondLst>
                                  <p:childTnLst>
                                    <p:animClr clrSpc="rgb" dir="cw">
                                      <p:cBhvr override="childStyle">
                                        <p:cTn id="58" dur="500" fill="hold"/>
                                        <p:tgtEl>
                                          <p:spTgt spid="15"/>
                                        </p:tgtEl>
                                        <p:attrNameLst>
                                          <p:attrName>style.color</p:attrName>
                                        </p:attrNameLst>
                                      </p:cBhvr>
                                      <p:to>
                                        <a:srgbClr val="92D050"/>
                                      </p:to>
                                    </p:animClr>
                                    <p:animClr clrSpc="rgb" dir="cw">
                                      <p:cBhvr>
                                        <p:cTn id="59" dur="500" fill="hold"/>
                                        <p:tgtEl>
                                          <p:spTgt spid="15"/>
                                        </p:tgtEl>
                                        <p:attrNameLst>
                                          <p:attrName>fillcolor</p:attrName>
                                        </p:attrNameLst>
                                      </p:cBhvr>
                                      <p:to>
                                        <a:srgbClr val="92D050"/>
                                      </p:to>
                                    </p:animClr>
                                    <p:set>
                                      <p:cBhvr>
                                        <p:cTn id="60" dur="500" fill="hold"/>
                                        <p:tgtEl>
                                          <p:spTgt spid="15"/>
                                        </p:tgtEl>
                                        <p:attrNameLst>
                                          <p:attrName>fill.type</p:attrName>
                                        </p:attrNameLst>
                                      </p:cBhvr>
                                      <p:to>
                                        <p:strVal val="solid"/>
                                      </p:to>
                                    </p:set>
                                    <p:set>
                                      <p:cBhvr>
                                        <p:cTn id="61" dur="500" fill="hold"/>
                                        <p:tgtEl>
                                          <p:spTgt spid="15"/>
                                        </p:tgtEl>
                                        <p:attrNameLst>
                                          <p:attrName>fill.on</p:attrName>
                                        </p:attrNameLst>
                                      </p:cBhvr>
                                      <p:to>
                                        <p:strVal val="true"/>
                                      </p:to>
                                    </p:set>
                                  </p:childTnLst>
                                </p:cTn>
                              </p:par>
                              <p:par>
                                <p:cTn id="62" presetID="1" presetClass="mediacall" presetSubtype="0" fill="hold" nodeType="withEffect">
                                  <p:stCondLst>
                                    <p:cond delay="3000"/>
                                  </p:stCondLst>
                                  <p:childTnLst>
                                    <p:cmd type="call" cmd="playFrom(0.0)">
                                      <p:cBhvr>
                                        <p:cTn id="63" dur="7732" fill="hold"/>
                                        <p:tgtEl>
                                          <p:spTgt spid="40"/>
                                        </p:tgtEl>
                                      </p:cBhvr>
                                    </p:cmd>
                                  </p:childTnLst>
                                </p:cTn>
                              </p:par>
                              <p:par>
                                <p:cTn id="64" presetID="3" presetClass="mediacall" presetSubtype="0" fill="hold" nodeType="withEffect">
                                  <p:stCondLst>
                                    <p:cond delay="3000"/>
                                  </p:stCondLst>
                                  <p:childTnLst>
                                    <p:cmd type="call" cmd="stop">
                                      <p:cBhvr>
                                        <p:cTn id="65" dur="1" fill="hold"/>
                                        <p:tgtEl>
                                          <p:spTgt spid="39"/>
                                        </p:tgtEl>
                                      </p:cBhvr>
                                    </p:cmd>
                                  </p:childTnLst>
                                </p:cTn>
                              </p:par>
                              <p:par>
                                <p:cTn id="66" presetID="24" presetClass="emph" presetSubtype="0" fill="hold" grpId="2" nodeType="withEffect">
                                  <p:stCondLst>
                                    <p:cond delay="3000"/>
                                  </p:stCondLst>
                                  <p:childTnLst>
                                    <p:animClr clrSpc="hsl" dir="cw">
                                      <p:cBhvr override="childStyle">
                                        <p:cTn id="67" dur="500" fill="hold"/>
                                        <p:tgtEl>
                                          <p:spTgt spid="25"/>
                                        </p:tgtEl>
                                        <p:attrNameLst>
                                          <p:attrName>style.color</p:attrName>
                                        </p:attrNameLst>
                                      </p:cBhvr>
                                      <p:by>
                                        <p:hsl h="0" s="-12549" l="-25098"/>
                                      </p:by>
                                    </p:animClr>
                                    <p:animClr clrSpc="hsl" dir="cw">
                                      <p:cBhvr>
                                        <p:cTn id="68" dur="500" fill="hold"/>
                                        <p:tgtEl>
                                          <p:spTgt spid="25"/>
                                        </p:tgtEl>
                                        <p:attrNameLst>
                                          <p:attrName>fillcolor</p:attrName>
                                        </p:attrNameLst>
                                      </p:cBhvr>
                                      <p:by>
                                        <p:hsl h="0" s="-12549" l="-25098"/>
                                      </p:by>
                                    </p:animClr>
                                    <p:animClr clrSpc="hsl" dir="cw">
                                      <p:cBhvr>
                                        <p:cTn id="69" dur="500" fill="hold"/>
                                        <p:tgtEl>
                                          <p:spTgt spid="25"/>
                                        </p:tgtEl>
                                        <p:attrNameLst>
                                          <p:attrName>stroke.color</p:attrName>
                                        </p:attrNameLst>
                                      </p:cBhvr>
                                      <p:by>
                                        <p:hsl h="0" s="-12549" l="-25098"/>
                                      </p:by>
                                    </p:animClr>
                                    <p:set>
                                      <p:cBhvr>
                                        <p:cTn id="70" dur="500" fill="hold"/>
                                        <p:tgtEl>
                                          <p:spTgt spid="25"/>
                                        </p:tgtEl>
                                        <p:attrNameLst>
                                          <p:attrName>fill.type</p:attrName>
                                        </p:attrNameLst>
                                      </p:cBhvr>
                                      <p:to>
                                        <p:strVal val="solid"/>
                                      </p:to>
                                    </p:set>
                                  </p:childTnLst>
                                </p:cTn>
                              </p:par>
                            </p:childTnLst>
                          </p:cTn>
                        </p:par>
                      </p:childTnLst>
                    </p:cTn>
                  </p:par>
                </p:childTnLst>
              </p:cTn>
              <p:nextCondLst>
                <p:cond evt="onClick" delay="0">
                  <p:tgtEl>
                    <p:spTgt spid="25"/>
                  </p:tgtEl>
                </p:cond>
              </p:nextCondLst>
            </p:seq>
            <p:seq concurrent="1" nextAc="seek">
              <p:cTn id="71" restart="whenNotActive" fill="hold" evtFilter="cancelBubble" nodeType="interactiveSeq">
                <p:stCondLst>
                  <p:cond evt="onClick" delay="0">
                    <p:tgtEl>
                      <p:spTgt spid="33"/>
                    </p:tgtEl>
                  </p:cond>
                </p:stCondLst>
                <p:endSync evt="end" delay="0">
                  <p:rtn val="all"/>
                </p:endSync>
                <p:childTnLst>
                  <p:par>
                    <p:cTn id="72" fill="hold">
                      <p:stCondLst>
                        <p:cond delay="0"/>
                      </p:stCondLst>
                      <p:childTnLst>
                        <p:par>
                          <p:cTn id="73" fill="hold">
                            <p:stCondLst>
                              <p:cond delay="0"/>
                            </p:stCondLst>
                            <p:childTnLst>
                              <p:par>
                                <p:cTn id="74" presetID="24" presetClass="emph" presetSubtype="0" fill="hold" grpId="1" nodeType="clickEffect">
                                  <p:stCondLst>
                                    <p:cond delay="0"/>
                                  </p:stCondLst>
                                  <p:childTnLst>
                                    <p:animClr clrSpc="hsl" dir="cw">
                                      <p:cBhvr override="childStyle">
                                        <p:cTn id="75" dur="500" fill="hold"/>
                                        <p:tgtEl>
                                          <p:spTgt spid="33"/>
                                        </p:tgtEl>
                                        <p:attrNameLst>
                                          <p:attrName>style.color</p:attrName>
                                        </p:attrNameLst>
                                      </p:cBhvr>
                                      <p:by>
                                        <p:hsl h="0" s="-12549" l="-25098"/>
                                      </p:by>
                                    </p:animClr>
                                    <p:animClr clrSpc="hsl" dir="cw">
                                      <p:cBhvr>
                                        <p:cTn id="76" dur="500" fill="hold"/>
                                        <p:tgtEl>
                                          <p:spTgt spid="33"/>
                                        </p:tgtEl>
                                        <p:attrNameLst>
                                          <p:attrName>fillcolor</p:attrName>
                                        </p:attrNameLst>
                                      </p:cBhvr>
                                      <p:by>
                                        <p:hsl h="0" s="-12549" l="-25098"/>
                                      </p:by>
                                    </p:animClr>
                                    <p:animClr clrSpc="hsl" dir="cw">
                                      <p:cBhvr>
                                        <p:cTn id="77" dur="500" fill="hold"/>
                                        <p:tgtEl>
                                          <p:spTgt spid="33"/>
                                        </p:tgtEl>
                                        <p:attrNameLst>
                                          <p:attrName>stroke.color</p:attrName>
                                        </p:attrNameLst>
                                      </p:cBhvr>
                                      <p:by>
                                        <p:hsl h="0" s="-12549" l="-25098"/>
                                      </p:by>
                                    </p:animClr>
                                    <p:set>
                                      <p:cBhvr>
                                        <p:cTn id="78" dur="500" fill="hold"/>
                                        <p:tgtEl>
                                          <p:spTgt spid="33"/>
                                        </p:tgtEl>
                                        <p:attrNameLst>
                                          <p:attrName>fill.type</p:attrName>
                                        </p:attrNameLst>
                                      </p:cBhvr>
                                      <p:to>
                                        <p:strVal val="solid"/>
                                      </p:to>
                                    </p:set>
                                  </p:childTnLst>
                                </p:cTn>
                              </p:par>
                              <p:par>
                                <p:cTn id="79" presetID="19" presetClass="emph" presetSubtype="0" fill="hold" grpId="0" nodeType="withEffect">
                                  <p:stCondLst>
                                    <p:cond delay="0"/>
                                  </p:stCondLst>
                                  <p:childTnLst>
                                    <p:animClr clrSpc="rgb" dir="cw">
                                      <p:cBhvr override="childStyle">
                                        <p:cTn id="80" dur="500" fill="hold"/>
                                        <p:tgtEl>
                                          <p:spTgt spid="31"/>
                                        </p:tgtEl>
                                        <p:attrNameLst>
                                          <p:attrName>style.color</p:attrName>
                                        </p:attrNameLst>
                                      </p:cBhvr>
                                      <p:to>
                                        <a:srgbClr val="FFC000"/>
                                      </p:to>
                                    </p:animClr>
                                    <p:animClr clrSpc="rgb" dir="cw">
                                      <p:cBhvr>
                                        <p:cTn id="81" dur="500" fill="hold"/>
                                        <p:tgtEl>
                                          <p:spTgt spid="31"/>
                                        </p:tgtEl>
                                        <p:attrNameLst>
                                          <p:attrName>fillcolor</p:attrName>
                                        </p:attrNameLst>
                                      </p:cBhvr>
                                      <p:to>
                                        <a:srgbClr val="FFC000"/>
                                      </p:to>
                                    </p:animClr>
                                    <p:set>
                                      <p:cBhvr>
                                        <p:cTn id="82" dur="500" fill="hold"/>
                                        <p:tgtEl>
                                          <p:spTgt spid="31"/>
                                        </p:tgtEl>
                                        <p:attrNameLst>
                                          <p:attrName>fill.type</p:attrName>
                                        </p:attrNameLst>
                                      </p:cBhvr>
                                      <p:to>
                                        <p:strVal val="solid"/>
                                      </p:to>
                                    </p:set>
                                    <p:set>
                                      <p:cBhvr>
                                        <p:cTn id="83" dur="500" fill="hold"/>
                                        <p:tgtEl>
                                          <p:spTgt spid="31"/>
                                        </p:tgtEl>
                                        <p:attrNameLst>
                                          <p:attrName>fill.on</p:attrName>
                                        </p:attrNameLst>
                                      </p:cBhvr>
                                      <p:to>
                                        <p:strVal val="true"/>
                                      </p:to>
                                    </p:set>
                                  </p:childTnLst>
                                </p:cTn>
                              </p:par>
                              <p:par>
                                <p:cTn id="84" presetID="1" presetClass="mediacall" presetSubtype="0" fill="hold" nodeType="withEffect">
                                  <p:stCondLst>
                                    <p:cond delay="0"/>
                                  </p:stCondLst>
                                  <p:childTnLst>
                                    <p:cmd type="call" cmd="playFrom(0.0)">
                                      <p:cBhvr>
                                        <p:cTn id="85" dur="20218" fill="hold"/>
                                        <p:tgtEl>
                                          <p:spTgt spid="39"/>
                                        </p:tgtEl>
                                      </p:cBhvr>
                                    </p:cmd>
                                  </p:childTnLst>
                                </p:cTn>
                              </p:par>
                              <p:par>
                                <p:cTn id="86" presetID="3" presetClass="mediacall" presetSubtype="0" fill="hold" nodeType="withEffect">
                                  <p:stCondLst>
                                    <p:cond delay="0"/>
                                  </p:stCondLst>
                                  <p:childTnLst>
                                    <p:cmd type="call" cmd="stop">
                                      <p:cBhvr>
                                        <p:cTn id="87" dur="1" fill="hold"/>
                                        <p:tgtEl>
                                          <p:spTgt spid="38"/>
                                        </p:tgtEl>
                                      </p:cBhvr>
                                    </p:cmd>
                                  </p:childTnLst>
                                </p:cTn>
                              </p:par>
                              <p:par>
                                <p:cTn id="88" presetID="19" presetClass="emph" presetSubtype="0" fill="hold" grpId="1" nodeType="withEffect">
                                  <p:stCondLst>
                                    <p:cond delay="3000"/>
                                  </p:stCondLst>
                                  <p:childTnLst>
                                    <p:animClr clrSpc="rgb" dir="cw">
                                      <p:cBhvr override="childStyle">
                                        <p:cTn id="89" dur="500" fill="hold"/>
                                        <p:tgtEl>
                                          <p:spTgt spid="31"/>
                                        </p:tgtEl>
                                        <p:attrNameLst>
                                          <p:attrName>style.color</p:attrName>
                                        </p:attrNameLst>
                                      </p:cBhvr>
                                      <p:to>
                                        <a:srgbClr val="FF0000"/>
                                      </p:to>
                                    </p:animClr>
                                    <p:animClr clrSpc="rgb" dir="cw">
                                      <p:cBhvr>
                                        <p:cTn id="90" dur="500" fill="hold"/>
                                        <p:tgtEl>
                                          <p:spTgt spid="31"/>
                                        </p:tgtEl>
                                        <p:attrNameLst>
                                          <p:attrName>fillcolor</p:attrName>
                                        </p:attrNameLst>
                                      </p:cBhvr>
                                      <p:to>
                                        <a:srgbClr val="FF0000"/>
                                      </p:to>
                                    </p:animClr>
                                    <p:set>
                                      <p:cBhvr>
                                        <p:cTn id="91" dur="500" fill="hold"/>
                                        <p:tgtEl>
                                          <p:spTgt spid="31"/>
                                        </p:tgtEl>
                                        <p:attrNameLst>
                                          <p:attrName>fill.type</p:attrName>
                                        </p:attrNameLst>
                                      </p:cBhvr>
                                      <p:to>
                                        <p:strVal val="solid"/>
                                      </p:to>
                                    </p:set>
                                    <p:set>
                                      <p:cBhvr>
                                        <p:cTn id="92" dur="500" fill="hold"/>
                                        <p:tgtEl>
                                          <p:spTgt spid="31"/>
                                        </p:tgtEl>
                                        <p:attrNameLst>
                                          <p:attrName>fill.on</p:attrName>
                                        </p:attrNameLst>
                                      </p:cBhvr>
                                      <p:to>
                                        <p:strVal val="true"/>
                                      </p:to>
                                    </p:set>
                                  </p:childTnLst>
                                </p:cTn>
                              </p:par>
                              <p:par>
                                <p:cTn id="93" presetID="19" presetClass="emph" presetSubtype="0" repeatCount="4000" fill="hold" grpId="2" nodeType="withEffect">
                                  <p:stCondLst>
                                    <p:cond delay="3000"/>
                                  </p:stCondLst>
                                  <p:childTnLst>
                                    <p:animClr clrSpc="rgb" dir="cw">
                                      <p:cBhvr override="childStyle">
                                        <p:cTn id="94" dur="500" fill="hold"/>
                                        <p:tgtEl>
                                          <p:spTgt spid="15"/>
                                        </p:tgtEl>
                                        <p:attrNameLst>
                                          <p:attrName>style.color</p:attrName>
                                        </p:attrNameLst>
                                      </p:cBhvr>
                                      <p:to>
                                        <a:srgbClr val="92D050"/>
                                      </p:to>
                                    </p:animClr>
                                    <p:animClr clrSpc="rgb" dir="cw">
                                      <p:cBhvr>
                                        <p:cTn id="95" dur="500" fill="hold"/>
                                        <p:tgtEl>
                                          <p:spTgt spid="15"/>
                                        </p:tgtEl>
                                        <p:attrNameLst>
                                          <p:attrName>fillcolor</p:attrName>
                                        </p:attrNameLst>
                                      </p:cBhvr>
                                      <p:to>
                                        <a:srgbClr val="92D050"/>
                                      </p:to>
                                    </p:animClr>
                                    <p:set>
                                      <p:cBhvr>
                                        <p:cTn id="96" dur="500" fill="hold"/>
                                        <p:tgtEl>
                                          <p:spTgt spid="15"/>
                                        </p:tgtEl>
                                        <p:attrNameLst>
                                          <p:attrName>fill.type</p:attrName>
                                        </p:attrNameLst>
                                      </p:cBhvr>
                                      <p:to>
                                        <p:strVal val="solid"/>
                                      </p:to>
                                    </p:set>
                                    <p:set>
                                      <p:cBhvr>
                                        <p:cTn id="97" dur="500" fill="hold"/>
                                        <p:tgtEl>
                                          <p:spTgt spid="15"/>
                                        </p:tgtEl>
                                        <p:attrNameLst>
                                          <p:attrName>fill.on</p:attrName>
                                        </p:attrNameLst>
                                      </p:cBhvr>
                                      <p:to>
                                        <p:strVal val="true"/>
                                      </p:to>
                                    </p:set>
                                  </p:childTnLst>
                                </p:cTn>
                              </p:par>
                              <p:par>
                                <p:cTn id="98" presetID="1" presetClass="mediacall" presetSubtype="0" fill="hold" nodeType="withEffect">
                                  <p:stCondLst>
                                    <p:cond delay="3000"/>
                                  </p:stCondLst>
                                  <p:childTnLst>
                                    <p:cmd type="call" cmd="playFrom(0.0)">
                                      <p:cBhvr>
                                        <p:cTn id="99" dur="5903" fill="hold"/>
                                        <p:tgtEl>
                                          <p:spTgt spid="41"/>
                                        </p:tgtEl>
                                      </p:cBhvr>
                                    </p:cmd>
                                  </p:childTnLst>
                                </p:cTn>
                              </p:par>
                              <p:par>
                                <p:cTn id="100" presetID="3" presetClass="mediacall" presetSubtype="0" fill="hold" nodeType="withEffect">
                                  <p:stCondLst>
                                    <p:cond delay="3000"/>
                                  </p:stCondLst>
                                  <p:childTnLst>
                                    <p:cmd type="call" cmd="stop">
                                      <p:cBhvr>
                                        <p:cTn id="101" dur="1" fill="hold"/>
                                        <p:tgtEl>
                                          <p:spTgt spid="39"/>
                                        </p:tgtEl>
                                      </p:cBhvr>
                                    </p:cmd>
                                  </p:childTnLst>
                                </p:cTn>
                              </p:par>
                              <p:par>
                                <p:cTn id="102" presetID="30" presetClass="emph" presetSubtype="0" fill="hold" grpId="2" nodeType="withEffect">
                                  <p:stCondLst>
                                    <p:cond delay="3000"/>
                                  </p:stCondLst>
                                  <p:childTnLst>
                                    <p:animClr clrSpc="hsl" dir="cw">
                                      <p:cBhvr override="childStyle">
                                        <p:cTn id="103" dur="500" fill="hold"/>
                                        <p:tgtEl>
                                          <p:spTgt spid="33"/>
                                        </p:tgtEl>
                                        <p:attrNameLst>
                                          <p:attrName>style.color</p:attrName>
                                        </p:attrNameLst>
                                      </p:cBhvr>
                                      <p:by>
                                        <p:hsl h="0" s="12549" l="25098"/>
                                      </p:by>
                                    </p:animClr>
                                    <p:animClr clrSpc="hsl" dir="cw">
                                      <p:cBhvr>
                                        <p:cTn id="104" dur="500" fill="hold"/>
                                        <p:tgtEl>
                                          <p:spTgt spid="33"/>
                                        </p:tgtEl>
                                        <p:attrNameLst>
                                          <p:attrName>fillcolor</p:attrName>
                                        </p:attrNameLst>
                                      </p:cBhvr>
                                      <p:by>
                                        <p:hsl h="0" s="12549" l="25098"/>
                                      </p:by>
                                    </p:animClr>
                                    <p:animClr clrSpc="hsl" dir="cw">
                                      <p:cBhvr>
                                        <p:cTn id="105" dur="500" fill="hold"/>
                                        <p:tgtEl>
                                          <p:spTgt spid="33"/>
                                        </p:tgtEl>
                                        <p:attrNameLst>
                                          <p:attrName>stroke.color</p:attrName>
                                        </p:attrNameLst>
                                      </p:cBhvr>
                                      <p:by>
                                        <p:hsl h="0" s="12549" l="25098"/>
                                      </p:by>
                                    </p:animClr>
                                    <p:set>
                                      <p:cBhvr>
                                        <p:cTn id="106" dur="500" fill="hold"/>
                                        <p:tgtEl>
                                          <p:spTgt spid="33"/>
                                        </p:tgtEl>
                                        <p:attrNameLst>
                                          <p:attrName>fill.type</p:attrName>
                                        </p:attrNameLst>
                                      </p:cBhvr>
                                      <p:to>
                                        <p:strVal val="solid"/>
                                      </p:to>
                                    </p:set>
                                  </p:childTnLst>
                                </p:cTn>
                              </p:par>
                              <p:par>
                                <p:cTn id="107" presetID="24" presetClass="emph" presetSubtype="0" fill="hold" grpId="3" nodeType="withEffect">
                                  <p:stCondLst>
                                    <p:cond delay="3000"/>
                                  </p:stCondLst>
                                  <p:childTnLst>
                                    <p:animClr clrSpc="hsl" dir="cw">
                                      <p:cBhvr override="childStyle">
                                        <p:cTn id="108" dur="500" fill="hold"/>
                                        <p:tgtEl>
                                          <p:spTgt spid="25"/>
                                        </p:tgtEl>
                                        <p:attrNameLst>
                                          <p:attrName>style.color</p:attrName>
                                        </p:attrNameLst>
                                      </p:cBhvr>
                                      <p:by>
                                        <p:hsl h="0" s="-12549" l="-25098"/>
                                      </p:by>
                                    </p:animClr>
                                    <p:animClr clrSpc="hsl" dir="cw">
                                      <p:cBhvr>
                                        <p:cTn id="109" dur="500" fill="hold"/>
                                        <p:tgtEl>
                                          <p:spTgt spid="25"/>
                                        </p:tgtEl>
                                        <p:attrNameLst>
                                          <p:attrName>fillcolor</p:attrName>
                                        </p:attrNameLst>
                                      </p:cBhvr>
                                      <p:by>
                                        <p:hsl h="0" s="-12549" l="-25098"/>
                                      </p:by>
                                    </p:animClr>
                                    <p:animClr clrSpc="hsl" dir="cw">
                                      <p:cBhvr>
                                        <p:cTn id="110" dur="500" fill="hold"/>
                                        <p:tgtEl>
                                          <p:spTgt spid="25"/>
                                        </p:tgtEl>
                                        <p:attrNameLst>
                                          <p:attrName>stroke.color</p:attrName>
                                        </p:attrNameLst>
                                      </p:cBhvr>
                                      <p:by>
                                        <p:hsl h="0" s="-12549" l="-25098"/>
                                      </p:by>
                                    </p:animClr>
                                    <p:set>
                                      <p:cBhvr>
                                        <p:cTn id="111" dur="500" fill="hold"/>
                                        <p:tgtEl>
                                          <p:spTgt spid="25"/>
                                        </p:tgtEl>
                                        <p:attrNameLst>
                                          <p:attrName>fill.type</p:attrName>
                                        </p:attrNameLst>
                                      </p:cBhvr>
                                      <p:to>
                                        <p:strVal val="solid"/>
                                      </p:to>
                                    </p:set>
                                  </p:childTnLst>
                                </p:cTn>
                              </p:par>
                            </p:childTnLst>
                          </p:cTn>
                        </p:par>
                      </p:childTnLst>
                    </p:cTn>
                  </p:par>
                </p:childTnLst>
              </p:cTn>
              <p:nextCondLst>
                <p:cond evt="onClick" delay="0">
                  <p:tgtEl>
                    <p:spTgt spid="33"/>
                  </p:tgtEl>
                </p:cond>
              </p:nextCondLst>
            </p:seq>
            <p:seq concurrent="1" nextAc="seek">
              <p:cTn id="112" restart="whenNotActive" fill="hold" evtFilter="cancelBubble" nodeType="interactiveSeq">
                <p:stCondLst>
                  <p:cond evt="onClick" delay="0">
                    <p:tgtEl>
                      <p:spTgt spid="27"/>
                    </p:tgtEl>
                  </p:cond>
                </p:stCondLst>
                <p:endSync evt="end" delay="0">
                  <p:rtn val="all"/>
                </p:endSync>
                <p:childTnLst>
                  <p:par>
                    <p:cTn id="113" fill="hold">
                      <p:stCondLst>
                        <p:cond delay="0"/>
                      </p:stCondLst>
                      <p:childTnLst>
                        <p:par>
                          <p:cTn id="114" fill="hold">
                            <p:stCondLst>
                              <p:cond delay="0"/>
                            </p:stCondLst>
                            <p:childTnLst>
                              <p:par>
                                <p:cTn id="115" presetID="24" presetClass="emph" presetSubtype="0" fill="hold" grpId="1" nodeType="clickEffect">
                                  <p:stCondLst>
                                    <p:cond delay="0"/>
                                  </p:stCondLst>
                                  <p:childTnLst>
                                    <p:animClr clrSpc="hsl" dir="cw">
                                      <p:cBhvr override="childStyle">
                                        <p:cTn id="116" dur="500" fill="hold"/>
                                        <p:tgtEl>
                                          <p:spTgt spid="27"/>
                                        </p:tgtEl>
                                        <p:attrNameLst>
                                          <p:attrName>style.color</p:attrName>
                                        </p:attrNameLst>
                                      </p:cBhvr>
                                      <p:by>
                                        <p:hsl h="0" s="-12549" l="-25098"/>
                                      </p:by>
                                    </p:animClr>
                                    <p:animClr clrSpc="hsl" dir="cw">
                                      <p:cBhvr>
                                        <p:cTn id="117" dur="500" fill="hold"/>
                                        <p:tgtEl>
                                          <p:spTgt spid="27"/>
                                        </p:tgtEl>
                                        <p:attrNameLst>
                                          <p:attrName>fillcolor</p:attrName>
                                        </p:attrNameLst>
                                      </p:cBhvr>
                                      <p:by>
                                        <p:hsl h="0" s="-12549" l="-25098"/>
                                      </p:by>
                                    </p:animClr>
                                    <p:animClr clrSpc="hsl" dir="cw">
                                      <p:cBhvr>
                                        <p:cTn id="118" dur="500" fill="hold"/>
                                        <p:tgtEl>
                                          <p:spTgt spid="27"/>
                                        </p:tgtEl>
                                        <p:attrNameLst>
                                          <p:attrName>stroke.color</p:attrName>
                                        </p:attrNameLst>
                                      </p:cBhvr>
                                      <p:by>
                                        <p:hsl h="0" s="-12549" l="-25098"/>
                                      </p:by>
                                    </p:animClr>
                                    <p:set>
                                      <p:cBhvr>
                                        <p:cTn id="119" dur="500" fill="hold"/>
                                        <p:tgtEl>
                                          <p:spTgt spid="27"/>
                                        </p:tgtEl>
                                        <p:attrNameLst>
                                          <p:attrName>fill.type</p:attrName>
                                        </p:attrNameLst>
                                      </p:cBhvr>
                                      <p:to>
                                        <p:strVal val="solid"/>
                                      </p:to>
                                    </p:set>
                                  </p:childTnLst>
                                </p:cTn>
                              </p:par>
                              <p:par>
                                <p:cTn id="120" presetID="19" presetClass="emph" presetSubtype="0" fill="hold" grpId="0" nodeType="withEffect">
                                  <p:stCondLst>
                                    <p:cond delay="0"/>
                                  </p:stCondLst>
                                  <p:childTnLst>
                                    <p:animClr clrSpc="rgb" dir="cw">
                                      <p:cBhvr override="childStyle">
                                        <p:cTn id="121" dur="500" fill="hold"/>
                                        <p:tgtEl>
                                          <p:spTgt spid="16"/>
                                        </p:tgtEl>
                                        <p:attrNameLst>
                                          <p:attrName>style.color</p:attrName>
                                        </p:attrNameLst>
                                      </p:cBhvr>
                                      <p:to>
                                        <a:srgbClr val="FFC000"/>
                                      </p:to>
                                    </p:animClr>
                                    <p:animClr clrSpc="rgb" dir="cw">
                                      <p:cBhvr>
                                        <p:cTn id="122" dur="500" fill="hold"/>
                                        <p:tgtEl>
                                          <p:spTgt spid="16"/>
                                        </p:tgtEl>
                                        <p:attrNameLst>
                                          <p:attrName>fillcolor</p:attrName>
                                        </p:attrNameLst>
                                      </p:cBhvr>
                                      <p:to>
                                        <a:srgbClr val="FFC000"/>
                                      </p:to>
                                    </p:animClr>
                                    <p:set>
                                      <p:cBhvr>
                                        <p:cTn id="123" dur="500" fill="hold"/>
                                        <p:tgtEl>
                                          <p:spTgt spid="16"/>
                                        </p:tgtEl>
                                        <p:attrNameLst>
                                          <p:attrName>fill.type</p:attrName>
                                        </p:attrNameLst>
                                      </p:cBhvr>
                                      <p:to>
                                        <p:strVal val="solid"/>
                                      </p:to>
                                    </p:set>
                                    <p:set>
                                      <p:cBhvr>
                                        <p:cTn id="124" dur="500" fill="hold"/>
                                        <p:tgtEl>
                                          <p:spTgt spid="16"/>
                                        </p:tgtEl>
                                        <p:attrNameLst>
                                          <p:attrName>fill.on</p:attrName>
                                        </p:attrNameLst>
                                      </p:cBhvr>
                                      <p:to>
                                        <p:strVal val="true"/>
                                      </p:to>
                                    </p:set>
                                  </p:childTnLst>
                                </p:cTn>
                              </p:par>
                              <p:par>
                                <p:cTn id="125" presetID="1" presetClass="mediacall" presetSubtype="0" fill="hold" nodeType="withEffect">
                                  <p:stCondLst>
                                    <p:cond delay="0"/>
                                  </p:stCondLst>
                                  <p:childTnLst>
                                    <p:cmd type="call" cmd="playFrom(0.0)">
                                      <p:cBhvr>
                                        <p:cTn id="126" dur="20218" fill="hold"/>
                                        <p:tgtEl>
                                          <p:spTgt spid="39"/>
                                        </p:tgtEl>
                                      </p:cBhvr>
                                    </p:cmd>
                                  </p:childTnLst>
                                </p:cTn>
                              </p:par>
                              <p:par>
                                <p:cTn id="127" presetID="3" presetClass="mediacall" presetSubtype="0" fill="hold" nodeType="withEffect">
                                  <p:stCondLst>
                                    <p:cond delay="0"/>
                                  </p:stCondLst>
                                  <p:childTnLst>
                                    <p:cmd type="call" cmd="stop">
                                      <p:cBhvr>
                                        <p:cTn id="128" dur="1" fill="hold"/>
                                        <p:tgtEl>
                                          <p:spTgt spid="38"/>
                                        </p:tgtEl>
                                      </p:cBhvr>
                                    </p:cmd>
                                  </p:childTnLst>
                                </p:cTn>
                              </p:par>
                              <p:par>
                                <p:cTn id="129" presetID="19" presetClass="emph" presetSubtype="0" fill="hold" grpId="1" nodeType="withEffect">
                                  <p:stCondLst>
                                    <p:cond delay="3500"/>
                                  </p:stCondLst>
                                  <p:childTnLst>
                                    <p:animClr clrSpc="rgb" dir="cw">
                                      <p:cBhvr override="childStyle">
                                        <p:cTn id="130" dur="500" fill="hold"/>
                                        <p:tgtEl>
                                          <p:spTgt spid="16"/>
                                        </p:tgtEl>
                                        <p:attrNameLst>
                                          <p:attrName>style.color</p:attrName>
                                        </p:attrNameLst>
                                      </p:cBhvr>
                                      <p:to>
                                        <a:srgbClr val="FF0000"/>
                                      </p:to>
                                    </p:animClr>
                                    <p:animClr clrSpc="rgb" dir="cw">
                                      <p:cBhvr>
                                        <p:cTn id="131" dur="500" fill="hold"/>
                                        <p:tgtEl>
                                          <p:spTgt spid="16"/>
                                        </p:tgtEl>
                                        <p:attrNameLst>
                                          <p:attrName>fillcolor</p:attrName>
                                        </p:attrNameLst>
                                      </p:cBhvr>
                                      <p:to>
                                        <a:srgbClr val="FF0000"/>
                                      </p:to>
                                    </p:animClr>
                                    <p:set>
                                      <p:cBhvr>
                                        <p:cTn id="132" dur="500" fill="hold"/>
                                        <p:tgtEl>
                                          <p:spTgt spid="16"/>
                                        </p:tgtEl>
                                        <p:attrNameLst>
                                          <p:attrName>fill.type</p:attrName>
                                        </p:attrNameLst>
                                      </p:cBhvr>
                                      <p:to>
                                        <p:strVal val="solid"/>
                                      </p:to>
                                    </p:set>
                                    <p:set>
                                      <p:cBhvr>
                                        <p:cTn id="133" dur="500" fill="hold"/>
                                        <p:tgtEl>
                                          <p:spTgt spid="16"/>
                                        </p:tgtEl>
                                        <p:attrNameLst>
                                          <p:attrName>fill.on</p:attrName>
                                        </p:attrNameLst>
                                      </p:cBhvr>
                                      <p:to>
                                        <p:strVal val="true"/>
                                      </p:to>
                                    </p:set>
                                  </p:childTnLst>
                                </p:cTn>
                              </p:par>
                              <p:par>
                                <p:cTn id="134" presetID="19" presetClass="emph" presetSubtype="0" repeatCount="4000" fill="hold" grpId="3" nodeType="withEffect">
                                  <p:stCondLst>
                                    <p:cond delay="3500"/>
                                  </p:stCondLst>
                                  <p:childTnLst>
                                    <p:animClr clrSpc="rgb" dir="cw">
                                      <p:cBhvr override="childStyle">
                                        <p:cTn id="135" dur="500" fill="hold"/>
                                        <p:tgtEl>
                                          <p:spTgt spid="15"/>
                                        </p:tgtEl>
                                        <p:attrNameLst>
                                          <p:attrName>style.color</p:attrName>
                                        </p:attrNameLst>
                                      </p:cBhvr>
                                      <p:to>
                                        <a:srgbClr val="92D050"/>
                                      </p:to>
                                    </p:animClr>
                                    <p:animClr clrSpc="rgb" dir="cw">
                                      <p:cBhvr>
                                        <p:cTn id="136" dur="500" fill="hold"/>
                                        <p:tgtEl>
                                          <p:spTgt spid="15"/>
                                        </p:tgtEl>
                                        <p:attrNameLst>
                                          <p:attrName>fillcolor</p:attrName>
                                        </p:attrNameLst>
                                      </p:cBhvr>
                                      <p:to>
                                        <a:srgbClr val="92D050"/>
                                      </p:to>
                                    </p:animClr>
                                    <p:set>
                                      <p:cBhvr>
                                        <p:cTn id="137" dur="500" fill="hold"/>
                                        <p:tgtEl>
                                          <p:spTgt spid="15"/>
                                        </p:tgtEl>
                                        <p:attrNameLst>
                                          <p:attrName>fill.type</p:attrName>
                                        </p:attrNameLst>
                                      </p:cBhvr>
                                      <p:to>
                                        <p:strVal val="solid"/>
                                      </p:to>
                                    </p:set>
                                    <p:set>
                                      <p:cBhvr>
                                        <p:cTn id="138" dur="500" fill="hold"/>
                                        <p:tgtEl>
                                          <p:spTgt spid="15"/>
                                        </p:tgtEl>
                                        <p:attrNameLst>
                                          <p:attrName>fill.on</p:attrName>
                                        </p:attrNameLst>
                                      </p:cBhvr>
                                      <p:to>
                                        <p:strVal val="true"/>
                                      </p:to>
                                    </p:set>
                                  </p:childTnLst>
                                </p:cTn>
                              </p:par>
                              <p:par>
                                <p:cTn id="139" presetID="1" presetClass="mediacall" presetSubtype="0" fill="hold" nodeType="withEffect">
                                  <p:stCondLst>
                                    <p:cond delay="3500"/>
                                  </p:stCondLst>
                                  <p:childTnLst>
                                    <p:cmd type="call" cmd="playFrom(0.0)">
                                      <p:cBhvr>
                                        <p:cTn id="140" dur="5903" fill="hold"/>
                                        <p:tgtEl>
                                          <p:spTgt spid="41"/>
                                        </p:tgtEl>
                                      </p:cBhvr>
                                    </p:cmd>
                                  </p:childTnLst>
                                </p:cTn>
                              </p:par>
                              <p:par>
                                <p:cTn id="141" presetID="3" presetClass="mediacall" presetSubtype="0" fill="hold" nodeType="withEffect">
                                  <p:stCondLst>
                                    <p:cond delay="3500"/>
                                  </p:stCondLst>
                                  <p:childTnLst>
                                    <p:cmd type="call" cmd="stop">
                                      <p:cBhvr>
                                        <p:cTn id="142" dur="1" fill="hold"/>
                                        <p:tgtEl>
                                          <p:spTgt spid="39"/>
                                        </p:tgtEl>
                                      </p:cBhvr>
                                    </p:cmd>
                                  </p:childTnLst>
                                </p:cTn>
                              </p:par>
                              <p:par>
                                <p:cTn id="143" presetID="30" presetClass="emph" presetSubtype="0" fill="hold" grpId="2" nodeType="withEffect">
                                  <p:stCondLst>
                                    <p:cond delay="3500"/>
                                  </p:stCondLst>
                                  <p:childTnLst>
                                    <p:animClr clrSpc="hsl" dir="cw">
                                      <p:cBhvr override="childStyle">
                                        <p:cTn id="144" dur="500" fill="hold"/>
                                        <p:tgtEl>
                                          <p:spTgt spid="27"/>
                                        </p:tgtEl>
                                        <p:attrNameLst>
                                          <p:attrName>style.color</p:attrName>
                                        </p:attrNameLst>
                                      </p:cBhvr>
                                      <p:by>
                                        <p:hsl h="0" s="12549" l="25098"/>
                                      </p:by>
                                    </p:animClr>
                                    <p:animClr clrSpc="hsl" dir="cw">
                                      <p:cBhvr>
                                        <p:cTn id="145" dur="500" fill="hold"/>
                                        <p:tgtEl>
                                          <p:spTgt spid="27"/>
                                        </p:tgtEl>
                                        <p:attrNameLst>
                                          <p:attrName>fillcolor</p:attrName>
                                        </p:attrNameLst>
                                      </p:cBhvr>
                                      <p:by>
                                        <p:hsl h="0" s="12549" l="25098"/>
                                      </p:by>
                                    </p:animClr>
                                    <p:animClr clrSpc="hsl" dir="cw">
                                      <p:cBhvr>
                                        <p:cTn id="146" dur="500" fill="hold"/>
                                        <p:tgtEl>
                                          <p:spTgt spid="27"/>
                                        </p:tgtEl>
                                        <p:attrNameLst>
                                          <p:attrName>stroke.color</p:attrName>
                                        </p:attrNameLst>
                                      </p:cBhvr>
                                      <p:by>
                                        <p:hsl h="0" s="12549" l="25098"/>
                                      </p:by>
                                    </p:animClr>
                                    <p:set>
                                      <p:cBhvr>
                                        <p:cTn id="147" dur="500" fill="hold"/>
                                        <p:tgtEl>
                                          <p:spTgt spid="27"/>
                                        </p:tgtEl>
                                        <p:attrNameLst>
                                          <p:attrName>fill.type</p:attrName>
                                        </p:attrNameLst>
                                      </p:cBhvr>
                                      <p:to>
                                        <p:strVal val="solid"/>
                                      </p:to>
                                    </p:set>
                                  </p:childTnLst>
                                </p:cTn>
                              </p:par>
                              <p:par>
                                <p:cTn id="148" presetID="24" presetClass="emph" presetSubtype="0" fill="hold" grpId="4" nodeType="withEffect">
                                  <p:stCondLst>
                                    <p:cond delay="3500"/>
                                  </p:stCondLst>
                                  <p:childTnLst>
                                    <p:animClr clrSpc="hsl" dir="cw">
                                      <p:cBhvr override="childStyle">
                                        <p:cTn id="149" dur="500" fill="hold"/>
                                        <p:tgtEl>
                                          <p:spTgt spid="25"/>
                                        </p:tgtEl>
                                        <p:attrNameLst>
                                          <p:attrName>style.color</p:attrName>
                                        </p:attrNameLst>
                                      </p:cBhvr>
                                      <p:by>
                                        <p:hsl h="0" s="-12549" l="-25098"/>
                                      </p:by>
                                    </p:animClr>
                                    <p:animClr clrSpc="hsl" dir="cw">
                                      <p:cBhvr>
                                        <p:cTn id="150" dur="500" fill="hold"/>
                                        <p:tgtEl>
                                          <p:spTgt spid="25"/>
                                        </p:tgtEl>
                                        <p:attrNameLst>
                                          <p:attrName>fillcolor</p:attrName>
                                        </p:attrNameLst>
                                      </p:cBhvr>
                                      <p:by>
                                        <p:hsl h="0" s="-12549" l="-25098"/>
                                      </p:by>
                                    </p:animClr>
                                    <p:animClr clrSpc="hsl" dir="cw">
                                      <p:cBhvr>
                                        <p:cTn id="151" dur="500" fill="hold"/>
                                        <p:tgtEl>
                                          <p:spTgt spid="25"/>
                                        </p:tgtEl>
                                        <p:attrNameLst>
                                          <p:attrName>stroke.color</p:attrName>
                                        </p:attrNameLst>
                                      </p:cBhvr>
                                      <p:by>
                                        <p:hsl h="0" s="-12549" l="-25098"/>
                                      </p:by>
                                    </p:animClr>
                                    <p:set>
                                      <p:cBhvr>
                                        <p:cTn id="152" dur="500" fill="hold"/>
                                        <p:tgtEl>
                                          <p:spTgt spid="25"/>
                                        </p:tgtEl>
                                        <p:attrNameLst>
                                          <p:attrName>fill.type</p:attrName>
                                        </p:attrNameLst>
                                      </p:cBhvr>
                                      <p:to>
                                        <p:strVal val="solid"/>
                                      </p:to>
                                    </p:set>
                                  </p:childTnLst>
                                </p:cTn>
                              </p:par>
                            </p:childTnLst>
                          </p:cTn>
                        </p:par>
                      </p:childTnLst>
                    </p:cTn>
                  </p:par>
                </p:childTnLst>
              </p:cTn>
              <p:nextCondLst>
                <p:cond evt="onClick" delay="0">
                  <p:tgtEl>
                    <p:spTgt spid="27"/>
                  </p:tgtEl>
                </p:cond>
              </p:nextCondLst>
            </p:seq>
            <p:seq concurrent="1" nextAc="seek">
              <p:cTn id="153" restart="whenNotActive" fill="hold" evtFilter="cancelBubble" nodeType="interactiveSeq">
                <p:stCondLst>
                  <p:cond evt="onClick" delay="0">
                    <p:tgtEl>
                      <p:spTgt spid="34"/>
                    </p:tgtEl>
                  </p:cond>
                </p:stCondLst>
                <p:endSync evt="end" delay="0">
                  <p:rtn val="all"/>
                </p:endSync>
                <p:childTnLst>
                  <p:par>
                    <p:cTn id="154" fill="hold">
                      <p:stCondLst>
                        <p:cond delay="0"/>
                      </p:stCondLst>
                      <p:childTnLst>
                        <p:par>
                          <p:cTn id="155" fill="hold">
                            <p:stCondLst>
                              <p:cond delay="0"/>
                            </p:stCondLst>
                            <p:childTnLst>
                              <p:par>
                                <p:cTn id="156" presetID="19" presetClass="emph" presetSubtype="0" fill="hold" grpId="0" nodeType="withEffect">
                                  <p:stCondLst>
                                    <p:cond delay="0"/>
                                  </p:stCondLst>
                                  <p:childTnLst>
                                    <p:animClr clrSpc="rgb" dir="cw">
                                      <p:cBhvr override="childStyle">
                                        <p:cTn id="157" dur="500" fill="hold"/>
                                        <p:tgtEl>
                                          <p:spTgt spid="32"/>
                                        </p:tgtEl>
                                        <p:attrNameLst>
                                          <p:attrName>style.color</p:attrName>
                                        </p:attrNameLst>
                                      </p:cBhvr>
                                      <p:to>
                                        <a:schemeClr val="accent2"/>
                                      </p:to>
                                    </p:animClr>
                                    <p:animClr clrSpc="rgb" dir="cw">
                                      <p:cBhvr>
                                        <p:cTn id="158" dur="500" fill="hold"/>
                                        <p:tgtEl>
                                          <p:spTgt spid="32"/>
                                        </p:tgtEl>
                                        <p:attrNameLst>
                                          <p:attrName>fillcolor</p:attrName>
                                        </p:attrNameLst>
                                      </p:cBhvr>
                                      <p:to>
                                        <a:schemeClr val="accent2"/>
                                      </p:to>
                                    </p:animClr>
                                    <p:set>
                                      <p:cBhvr>
                                        <p:cTn id="159" dur="500" fill="hold"/>
                                        <p:tgtEl>
                                          <p:spTgt spid="32"/>
                                        </p:tgtEl>
                                        <p:attrNameLst>
                                          <p:attrName>fill.type</p:attrName>
                                        </p:attrNameLst>
                                      </p:cBhvr>
                                      <p:to>
                                        <p:strVal val="solid"/>
                                      </p:to>
                                    </p:set>
                                    <p:set>
                                      <p:cBhvr>
                                        <p:cTn id="160" dur="500" fill="hold"/>
                                        <p:tgtEl>
                                          <p:spTgt spid="32"/>
                                        </p:tgtEl>
                                        <p:attrNameLst>
                                          <p:attrName>fill.on</p:attrName>
                                        </p:attrNameLst>
                                      </p:cBhvr>
                                      <p:to>
                                        <p:strVal val="true"/>
                                      </p:to>
                                    </p:set>
                                  </p:childTnLst>
                                </p:cTn>
                              </p:par>
                              <p:par>
                                <p:cTn id="161" presetID="1" presetClass="mediacall" presetSubtype="0" fill="hold" nodeType="withEffect">
                                  <p:stCondLst>
                                    <p:cond delay="0"/>
                                  </p:stCondLst>
                                  <p:childTnLst>
                                    <p:cmd type="call" cmd="playFrom(0.0)">
                                      <p:cBhvr>
                                        <p:cTn id="162" dur="20218" fill="hold"/>
                                        <p:tgtEl>
                                          <p:spTgt spid="39"/>
                                        </p:tgtEl>
                                      </p:cBhvr>
                                    </p:cmd>
                                  </p:childTnLst>
                                </p:cTn>
                              </p:par>
                              <p:par>
                                <p:cTn id="163" presetID="3" presetClass="mediacall" presetSubtype="0" fill="hold" nodeType="withEffect">
                                  <p:stCondLst>
                                    <p:cond delay="0"/>
                                  </p:stCondLst>
                                  <p:childTnLst>
                                    <p:cmd type="call" cmd="stop">
                                      <p:cBhvr>
                                        <p:cTn id="164" dur="1" fill="hold"/>
                                        <p:tgtEl>
                                          <p:spTgt spid="38"/>
                                        </p:tgtEl>
                                      </p:cBhvr>
                                    </p:cmd>
                                  </p:childTnLst>
                                </p:cTn>
                              </p:par>
                              <p:par>
                                <p:cTn id="165" presetID="19" presetClass="emph" presetSubtype="0" fill="hold" grpId="1" nodeType="withEffect">
                                  <p:stCondLst>
                                    <p:cond delay="3000"/>
                                  </p:stCondLst>
                                  <p:childTnLst>
                                    <p:animClr clrSpc="rgb" dir="cw">
                                      <p:cBhvr override="childStyle">
                                        <p:cTn id="166" dur="500" fill="hold"/>
                                        <p:tgtEl>
                                          <p:spTgt spid="32"/>
                                        </p:tgtEl>
                                        <p:attrNameLst>
                                          <p:attrName>style.color</p:attrName>
                                        </p:attrNameLst>
                                      </p:cBhvr>
                                      <p:to>
                                        <a:srgbClr val="FF0000"/>
                                      </p:to>
                                    </p:animClr>
                                    <p:animClr clrSpc="rgb" dir="cw">
                                      <p:cBhvr>
                                        <p:cTn id="167" dur="500" fill="hold"/>
                                        <p:tgtEl>
                                          <p:spTgt spid="32"/>
                                        </p:tgtEl>
                                        <p:attrNameLst>
                                          <p:attrName>fillcolor</p:attrName>
                                        </p:attrNameLst>
                                      </p:cBhvr>
                                      <p:to>
                                        <a:srgbClr val="FF0000"/>
                                      </p:to>
                                    </p:animClr>
                                    <p:set>
                                      <p:cBhvr>
                                        <p:cTn id="168" dur="500" fill="hold"/>
                                        <p:tgtEl>
                                          <p:spTgt spid="32"/>
                                        </p:tgtEl>
                                        <p:attrNameLst>
                                          <p:attrName>fill.type</p:attrName>
                                        </p:attrNameLst>
                                      </p:cBhvr>
                                      <p:to>
                                        <p:strVal val="solid"/>
                                      </p:to>
                                    </p:set>
                                    <p:set>
                                      <p:cBhvr>
                                        <p:cTn id="169" dur="500" fill="hold"/>
                                        <p:tgtEl>
                                          <p:spTgt spid="32"/>
                                        </p:tgtEl>
                                        <p:attrNameLst>
                                          <p:attrName>fill.on</p:attrName>
                                        </p:attrNameLst>
                                      </p:cBhvr>
                                      <p:to>
                                        <p:strVal val="true"/>
                                      </p:to>
                                    </p:set>
                                  </p:childTnLst>
                                </p:cTn>
                              </p:par>
                              <p:par>
                                <p:cTn id="170" presetID="19" presetClass="emph" presetSubtype="0" repeatCount="4000" fill="hold" grpId="4" nodeType="withEffect">
                                  <p:stCondLst>
                                    <p:cond delay="3000"/>
                                  </p:stCondLst>
                                  <p:childTnLst>
                                    <p:animClr clrSpc="rgb" dir="cw">
                                      <p:cBhvr override="childStyle">
                                        <p:cTn id="171" dur="500" fill="hold"/>
                                        <p:tgtEl>
                                          <p:spTgt spid="15"/>
                                        </p:tgtEl>
                                        <p:attrNameLst>
                                          <p:attrName>style.color</p:attrName>
                                        </p:attrNameLst>
                                      </p:cBhvr>
                                      <p:to>
                                        <a:srgbClr val="92D050"/>
                                      </p:to>
                                    </p:animClr>
                                    <p:animClr clrSpc="rgb" dir="cw">
                                      <p:cBhvr>
                                        <p:cTn id="172" dur="500" fill="hold"/>
                                        <p:tgtEl>
                                          <p:spTgt spid="15"/>
                                        </p:tgtEl>
                                        <p:attrNameLst>
                                          <p:attrName>fillcolor</p:attrName>
                                        </p:attrNameLst>
                                      </p:cBhvr>
                                      <p:to>
                                        <a:srgbClr val="92D050"/>
                                      </p:to>
                                    </p:animClr>
                                    <p:set>
                                      <p:cBhvr>
                                        <p:cTn id="173" dur="500" fill="hold"/>
                                        <p:tgtEl>
                                          <p:spTgt spid="15"/>
                                        </p:tgtEl>
                                        <p:attrNameLst>
                                          <p:attrName>fill.type</p:attrName>
                                        </p:attrNameLst>
                                      </p:cBhvr>
                                      <p:to>
                                        <p:strVal val="solid"/>
                                      </p:to>
                                    </p:set>
                                    <p:set>
                                      <p:cBhvr>
                                        <p:cTn id="174" dur="500" fill="hold"/>
                                        <p:tgtEl>
                                          <p:spTgt spid="15"/>
                                        </p:tgtEl>
                                        <p:attrNameLst>
                                          <p:attrName>fill.on</p:attrName>
                                        </p:attrNameLst>
                                      </p:cBhvr>
                                      <p:to>
                                        <p:strVal val="true"/>
                                      </p:to>
                                    </p:set>
                                  </p:childTnLst>
                                </p:cTn>
                              </p:par>
                              <p:par>
                                <p:cTn id="175" presetID="1" presetClass="mediacall" presetSubtype="0" fill="hold" nodeType="withEffect">
                                  <p:stCondLst>
                                    <p:cond delay="3000"/>
                                  </p:stCondLst>
                                  <p:childTnLst>
                                    <p:cmd type="call" cmd="playFrom(0.0)">
                                      <p:cBhvr>
                                        <p:cTn id="176" dur="5903" fill="hold"/>
                                        <p:tgtEl>
                                          <p:spTgt spid="41"/>
                                        </p:tgtEl>
                                      </p:cBhvr>
                                    </p:cmd>
                                  </p:childTnLst>
                                </p:cTn>
                              </p:par>
                              <p:par>
                                <p:cTn id="177" presetID="3" presetClass="mediacall" presetSubtype="0" fill="hold" nodeType="withEffect">
                                  <p:stCondLst>
                                    <p:cond delay="3000"/>
                                  </p:stCondLst>
                                  <p:childTnLst>
                                    <p:cmd type="call" cmd="stop">
                                      <p:cBhvr>
                                        <p:cTn id="178" dur="1" fill="hold"/>
                                        <p:tgtEl>
                                          <p:spTgt spid="39"/>
                                        </p:tgtEl>
                                      </p:cBhvr>
                                    </p:cmd>
                                  </p:childTnLst>
                                </p:cTn>
                              </p:par>
                              <p:par>
                                <p:cTn id="179" presetID="24" presetClass="emph" presetSubtype="0" fill="hold" grpId="5" nodeType="withEffect">
                                  <p:stCondLst>
                                    <p:cond delay="3000"/>
                                  </p:stCondLst>
                                  <p:childTnLst>
                                    <p:animClr clrSpc="hsl" dir="cw">
                                      <p:cBhvr override="childStyle">
                                        <p:cTn id="180" dur="500" fill="hold"/>
                                        <p:tgtEl>
                                          <p:spTgt spid="25"/>
                                        </p:tgtEl>
                                        <p:attrNameLst>
                                          <p:attrName>style.color</p:attrName>
                                        </p:attrNameLst>
                                      </p:cBhvr>
                                      <p:by>
                                        <p:hsl h="0" s="-12549" l="-25098"/>
                                      </p:by>
                                    </p:animClr>
                                    <p:animClr clrSpc="hsl" dir="cw">
                                      <p:cBhvr>
                                        <p:cTn id="181" dur="500" fill="hold"/>
                                        <p:tgtEl>
                                          <p:spTgt spid="25"/>
                                        </p:tgtEl>
                                        <p:attrNameLst>
                                          <p:attrName>fillcolor</p:attrName>
                                        </p:attrNameLst>
                                      </p:cBhvr>
                                      <p:by>
                                        <p:hsl h="0" s="-12549" l="-25098"/>
                                      </p:by>
                                    </p:animClr>
                                    <p:animClr clrSpc="hsl" dir="cw">
                                      <p:cBhvr>
                                        <p:cTn id="182" dur="500" fill="hold"/>
                                        <p:tgtEl>
                                          <p:spTgt spid="25"/>
                                        </p:tgtEl>
                                        <p:attrNameLst>
                                          <p:attrName>stroke.color</p:attrName>
                                        </p:attrNameLst>
                                      </p:cBhvr>
                                      <p:by>
                                        <p:hsl h="0" s="-12549" l="-25098"/>
                                      </p:by>
                                    </p:animClr>
                                    <p:set>
                                      <p:cBhvr>
                                        <p:cTn id="183" dur="500" fill="hold"/>
                                        <p:tgtEl>
                                          <p:spTgt spid="25"/>
                                        </p:tgtEl>
                                        <p:attrNameLst>
                                          <p:attrName>fill.type</p:attrName>
                                        </p:attrNameLst>
                                      </p:cBhvr>
                                      <p:to>
                                        <p:strVal val="solid"/>
                                      </p:to>
                                    </p:set>
                                  </p:childTnLst>
                                </p:cTn>
                              </p:par>
                            </p:childTnLst>
                          </p:cTn>
                        </p:par>
                      </p:childTnLst>
                    </p:cTn>
                  </p:par>
                </p:childTnLst>
              </p:cTn>
              <p:nextCondLst>
                <p:cond evt="onClick" delay="0">
                  <p:tgtEl>
                    <p:spTgt spid="34"/>
                  </p:tgtEl>
                </p:cond>
              </p:nextCondLst>
            </p:seq>
            <p:audio>
              <p:cMediaNode vol="80000">
                <p:cTn id="184" fill="hold" display="0">
                  <p:stCondLst>
                    <p:cond delay="indefinite"/>
                  </p:stCondLst>
                  <p:endCondLst>
                    <p:cond evt="onStopAudio" delay="0">
                      <p:tgtEl>
                        <p:sldTgt/>
                      </p:tgtEl>
                    </p:cond>
                  </p:endCondLst>
                </p:cTn>
                <p:tgtEl>
                  <p:spTgt spid="39"/>
                </p:tgtEl>
              </p:cMediaNode>
            </p:audio>
            <p:audio>
              <p:cMediaNode vol="80000">
                <p:cTn id="185" fill="hold" display="0">
                  <p:stCondLst>
                    <p:cond delay="indefinite"/>
                  </p:stCondLst>
                  <p:endCondLst>
                    <p:cond evt="onStopAudio" delay="0">
                      <p:tgtEl>
                        <p:sldTgt/>
                      </p:tgtEl>
                    </p:cond>
                  </p:endCondLst>
                </p:cTn>
                <p:tgtEl>
                  <p:spTgt spid="40"/>
                </p:tgtEl>
              </p:cMediaNode>
            </p:audio>
            <p:audio>
              <p:cMediaNode vol="80000">
                <p:cTn id="186" fill="hold" display="0">
                  <p:stCondLst>
                    <p:cond delay="indefinite"/>
                  </p:stCondLst>
                  <p:endCondLst>
                    <p:cond evt="onStopAudio" delay="0">
                      <p:tgtEl>
                        <p:sldTgt/>
                      </p:tgtEl>
                    </p:cond>
                  </p:endCondLst>
                </p:cTn>
                <p:tgtEl>
                  <p:spTgt spid="41"/>
                </p:tgtEl>
              </p:cMediaNode>
            </p:audio>
          </p:childTnLst>
        </p:cTn>
      </p:par>
    </p:tnLst>
    <p:bldLst>
      <p:bldP spid="15" grpId="0" animBg="1"/>
      <p:bldP spid="15" grpId="1" animBg="1"/>
      <p:bldP spid="15" grpId="2" animBg="1"/>
      <p:bldP spid="15" grpId="3" animBg="1"/>
      <p:bldP spid="15" grpId="4" animBg="1"/>
      <p:bldP spid="16" grpId="0" animBg="1"/>
      <p:bldP spid="16" grpId="1" animBg="1"/>
      <p:bldP spid="32" grpId="0" animBg="1"/>
      <p:bldP spid="32" grpId="1" animBg="1"/>
      <p:bldP spid="25" grpId="0"/>
      <p:bldP spid="25" grpId="1"/>
      <p:bldP spid="25" grpId="2"/>
      <p:bldP spid="25" grpId="3"/>
      <p:bldP spid="25" grpId="4"/>
      <p:bldP spid="25" grpId="5"/>
      <p:bldP spid="27" grpId="0"/>
      <p:bldP spid="27" grpId="1"/>
      <p:bldP spid="27" grpId="2"/>
      <p:bldP spid="31" grpId="0" animBg="1"/>
      <p:bldP spid="31" grpId="1" animBg="1"/>
      <p:bldP spid="33" grpId="0"/>
      <p:bldP spid="33" grpId="1"/>
      <p:bldP spid="33" grpId="2"/>
      <p:bldP spid="34"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3"/>
            <a:ext cx="20086371" cy="12006725"/>
            <a:chOff x="0" y="1"/>
            <a:chExt cx="26781829" cy="16008968"/>
          </a:xfrm>
          <a:solidFill>
            <a:schemeClr val="accent4">
              <a:lumMod val="60000"/>
              <a:lumOff val="40000"/>
            </a:schemeClr>
          </a:solidFill>
        </p:grpSpPr>
        <p:sp>
          <p:nvSpPr>
            <p:cNvPr id="5" name="Freeform 5"/>
            <p:cNvSpPr/>
            <p:nvPr/>
          </p:nvSpPr>
          <p:spPr>
            <a:xfrm>
              <a:off x="0"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8" name="Freeform 8"/>
            <p:cNvSpPr/>
            <p:nvPr/>
          </p:nvSpPr>
          <p:spPr>
            <a:xfrm>
              <a:off x="24881585"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11" name="Freeform 11"/>
            <p:cNvSpPr/>
            <p:nvPr/>
          </p:nvSpPr>
          <p:spPr>
            <a:xfrm rot="5400000">
              <a:off x="12801106" y="-11850984"/>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sp>
          <p:nvSpPr>
            <p:cNvPr id="14" name="Freeform 14"/>
            <p:cNvSpPr/>
            <p:nvPr/>
          </p:nvSpPr>
          <p:spPr>
            <a:xfrm rot="5400000">
              <a:off x="12656286" y="2257740"/>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gr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771677">
            <a:off x="13389293" y="5297170"/>
            <a:ext cx="4445598" cy="6318033"/>
          </a:xfrm>
          <a:prstGeom prst="rect">
            <a:avLst/>
          </a:prstGeom>
        </p:spPr>
      </p:pic>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873501">
            <a:off x="11928939" y="930411"/>
            <a:ext cx="1911167" cy="3166089"/>
          </a:xfrm>
          <a:prstGeom prst="rect">
            <a:avLst/>
          </a:prstGeom>
        </p:spPr>
      </p:pic>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6816188">
            <a:off x="14734598" y="987425"/>
            <a:ext cx="3656175" cy="3543166"/>
          </a:xfrm>
          <a:prstGeom prst="rect">
            <a:avLst/>
          </a:prstGeom>
        </p:spPr>
      </p:pic>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776812">
            <a:off x="11654327" y="4757458"/>
            <a:ext cx="1403466" cy="2756808"/>
          </a:xfrm>
          <a:prstGeom prst="rect">
            <a:avLst/>
          </a:prstGeom>
        </p:spPr>
      </p:pic>
      <p:grpSp>
        <p:nvGrpSpPr>
          <p:cNvPr id="22" name="Group 22"/>
          <p:cNvGrpSpPr/>
          <p:nvPr/>
        </p:nvGrpSpPr>
        <p:grpSpPr>
          <a:xfrm>
            <a:off x="17259300" y="626213"/>
            <a:ext cx="229651" cy="229651"/>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24" name="Picture 24"/>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11561697" y="1893821"/>
            <a:ext cx="238202" cy="236037"/>
          </a:xfrm>
          <a:prstGeom prst="rect">
            <a:avLst/>
          </a:prstGeom>
        </p:spPr>
      </p:pic>
      <p:pic>
        <p:nvPicPr>
          <p:cNvPr id="25" name="Picture 25"/>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rot="-771795">
            <a:off x="17483208" y="9501083"/>
            <a:ext cx="433712" cy="411632"/>
          </a:xfrm>
          <a:prstGeom prst="rect">
            <a:avLst/>
          </a:prstGeom>
        </p:spPr>
      </p:pic>
      <p:pic>
        <p:nvPicPr>
          <p:cNvPr id="26" name="Picture 26"/>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4407372" y="4274705"/>
            <a:ext cx="464062" cy="471782"/>
          </a:xfrm>
          <a:prstGeom prst="rect">
            <a:avLst/>
          </a:prstGeom>
        </p:spPr>
      </p:pic>
      <p:grpSp>
        <p:nvGrpSpPr>
          <p:cNvPr id="27" name="Group 27"/>
          <p:cNvGrpSpPr>
            <a:grpSpLocks noChangeAspect="1"/>
          </p:cNvGrpSpPr>
          <p:nvPr/>
        </p:nvGrpSpPr>
        <p:grpSpPr>
          <a:xfrm rot="-874149">
            <a:off x="13641867" y="5520507"/>
            <a:ext cx="498419" cy="262574"/>
            <a:chOff x="0" y="0"/>
            <a:chExt cx="1610360" cy="848360"/>
          </a:xfrm>
        </p:grpSpPr>
        <p:sp>
          <p:nvSpPr>
            <p:cNvPr id="28" name="Freeform 28"/>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29" name="Group 29"/>
          <p:cNvGrpSpPr/>
          <p:nvPr/>
        </p:nvGrpSpPr>
        <p:grpSpPr>
          <a:xfrm>
            <a:off x="17442831" y="4913849"/>
            <a:ext cx="229651" cy="229651"/>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1" name="Picture 31"/>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2657002" y="9299018"/>
            <a:ext cx="455040" cy="407881"/>
          </a:xfrm>
          <a:prstGeom prst="rect">
            <a:avLst/>
          </a:prstGeom>
        </p:spPr>
      </p:pic>
      <p:pic>
        <p:nvPicPr>
          <p:cNvPr id="32" name="Picture 32"/>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3891077" y="741038"/>
            <a:ext cx="568596" cy="509669"/>
          </a:xfrm>
          <a:prstGeom prst="rect">
            <a:avLst/>
          </a:prstGeom>
        </p:spPr>
      </p:pic>
      <p:grpSp>
        <p:nvGrpSpPr>
          <p:cNvPr id="33" name="Group 33"/>
          <p:cNvGrpSpPr>
            <a:grpSpLocks noChangeAspect="1"/>
          </p:cNvGrpSpPr>
          <p:nvPr/>
        </p:nvGrpSpPr>
        <p:grpSpPr>
          <a:xfrm rot="-9583335">
            <a:off x="11985075" y="8218500"/>
            <a:ext cx="498419" cy="262574"/>
            <a:chOff x="0" y="0"/>
            <a:chExt cx="1610360" cy="848360"/>
          </a:xfrm>
        </p:grpSpPr>
        <p:sp>
          <p:nvSpPr>
            <p:cNvPr id="34" name="Freeform 34"/>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35" name="Group 34"/>
          <p:cNvGrpSpPr/>
          <p:nvPr/>
        </p:nvGrpSpPr>
        <p:grpSpPr>
          <a:xfrm>
            <a:off x="1612682" y="2129858"/>
            <a:ext cx="9131518" cy="5997650"/>
            <a:chOff x="1746247" y="2508574"/>
            <a:chExt cx="9131518" cy="5997650"/>
          </a:xfrm>
          <a:solidFill>
            <a:schemeClr val="bg1"/>
          </a:solidFill>
        </p:grpSpPr>
        <p:grpSp>
          <p:nvGrpSpPr>
            <p:cNvPr id="36" name="Group 35"/>
            <p:cNvGrpSpPr/>
            <p:nvPr/>
          </p:nvGrpSpPr>
          <p:grpSpPr>
            <a:xfrm>
              <a:off x="1746247" y="3160782"/>
              <a:ext cx="9131518" cy="5345442"/>
              <a:chOff x="10703104" y="2718585"/>
              <a:chExt cx="9131518" cy="5345442"/>
            </a:xfrm>
            <a:grpFill/>
          </p:grpSpPr>
          <p:sp>
            <p:nvSpPr>
              <p:cNvPr id="38" name="Freeform 3"/>
              <p:cNvSpPr/>
              <p:nvPr/>
            </p:nvSpPr>
            <p:spPr>
              <a:xfrm>
                <a:off x="10703104" y="2718585"/>
                <a:ext cx="9131518" cy="5345442"/>
              </a:xfrm>
              <a:custGeom>
                <a:avLst/>
                <a:gdLst/>
                <a:ahLst/>
                <a:cxnLst/>
                <a:rect l="l" t="t" r="r" b="b"/>
                <a:pathLst>
                  <a:path w="4274726" h="2167467">
                    <a:moveTo>
                      <a:pt x="20034" y="0"/>
                    </a:moveTo>
                    <a:lnTo>
                      <a:pt x="4254692" y="0"/>
                    </a:lnTo>
                    <a:cubicBezTo>
                      <a:pt x="4265756" y="0"/>
                      <a:pt x="4274726" y="8969"/>
                      <a:pt x="4274726" y="20034"/>
                    </a:cubicBezTo>
                    <a:lnTo>
                      <a:pt x="4274726" y="2147433"/>
                    </a:lnTo>
                    <a:cubicBezTo>
                      <a:pt x="4274726" y="2158497"/>
                      <a:pt x="4265756" y="2167467"/>
                      <a:pt x="4254692" y="2167467"/>
                    </a:cubicBezTo>
                    <a:lnTo>
                      <a:pt x="20034" y="2167467"/>
                    </a:lnTo>
                    <a:cubicBezTo>
                      <a:pt x="14721" y="2167467"/>
                      <a:pt x="9625" y="2165356"/>
                      <a:pt x="5868" y="2161599"/>
                    </a:cubicBezTo>
                    <a:cubicBezTo>
                      <a:pt x="2111" y="2157842"/>
                      <a:pt x="0" y="2152746"/>
                      <a:pt x="0" y="2147433"/>
                    </a:cubicBezTo>
                    <a:lnTo>
                      <a:pt x="0" y="20034"/>
                    </a:lnTo>
                    <a:cubicBezTo>
                      <a:pt x="0" y="8969"/>
                      <a:pt x="8969" y="0"/>
                      <a:pt x="20034" y="0"/>
                    </a:cubicBezTo>
                    <a:close/>
                  </a:path>
                </a:pathLst>
              </a:custGeom>
              <a:solidFill>
                <a:schemeClr val="accent6">
                  <a:lumMod val="20000"/>
                  <a:lumOff val="80000"/>
                </a:schemeClr>
              </a:solidFill>
              <a:ln>
                <a:noFill/>
              </a:ln>
              <a:effectLst>
                <a:outerShdw blurRad="50800" dist="38100" dir="2700000" algn="tl" rotWithShape="0">
                  <a:prstClr val="black">
                    <a:alpha val="40000"/>
                  </a:prstClr>
                </a:outerShdw>
              </a:effectLst>
            </p:spPr>
          </p:sp>
          <p:sp>
            <p:nvSpPr>
              <p:cNvPr id="39" name="TextBox 38">
                <a:extLst>
                  <a:ext uri="{FF2B5EF4-FFF2-40B4-BE49-F238E27FC236}">
                    <a16:creationId xmlns:a16="http://schemas.microsoft.com/office/drawing/2014/main" id="{997DC516-ED6E-49D9-702D-658F0B32E7A9}"/>
                  </a:ext>
                </a:extLst>
              </p:cNvPr>
              <p:cNvSpPr txBox="1"/>
              <p:nvPr/>
            </p:nvSpPr>
            <p:spPr>
              <a:xfrm>
                <a:off x="11434156" y="4768058"/>
                <a:ext cx="7669413" cy="1246495"/>
              </a:xfrm>
              <a:prstGeom prst="rect">
                <a:avLst/>
              </a:prstGeom>
              <a:noFill/>
            </p:spPr>
            <p:txBody>
              <a:bodyPr wrap="square">
                <a:spAutoFit/>
              </a:bodyPr>
              <a:lstStyle/>
              <a:p>
                <a:pPr lvl="0" algn="ctr">
                  <a:spcAft>
                    <a:spcPts val="800"/>
                  </a:spcAft>
                </a:pPr>
                <a:r>
                  <a:rPr lang="en-US" sz="7500" b="1" smtClean="0">
                    <a:latin typeface="Arial" panose="020B0604020202020204" pitchFamily="34" charset="0"/>
                    <a:ea typeface="Arial" panose="020B0604020202020204" pitchFamily="34" charset="0"/>
                    <a:cs typeface="Arial" panose="020B0604020202020204" pitchFamily="34" charset="0"/>
                  </a:rPr>
                  <a:t>VẬN DỤNG</a:t>
                </a:r>
                <a:endParaRPr lang="vi-VN" sz="7500" b="1" dirty="0">
                  <a:ea typeface="Arial" panose="020B0604020202020204" pitchFamily="34" charset="0"/>
                  <a:cs typeface="Arial" panose="020B0604020202020204" pitchFamily="34" charset="0"/>
                </a:endParaRPr>
              </a:p>
            </p:txBody>
          </p:sp>
        </p:grpSp>
        <p:pic>
          <p:nvPicPr>
            <p:cNvPr id="37" name="Picture 18"/>
            <p:cNvPicPr>
              <a:picLocks noChangeAspect="1"/>
            </p:cNvPicPr>
            <p:nvPr/>
          </p:nvPicPr>
          <p:blipFill>
            <a:blip r:embed="rId19"/>
            <a:srcRect/>
            <a:stretch>
              <a:fillRect/>
            </a:stretch>
          </p:blipFill>
          <p:spPr>
            <a:xfrm>
              <a:off x="5524267" y="2508574"/>
              <a:ext cx="1575478" cy="1698628"/>
            </a:xfrm>
            <a:prstGeom prst="rect">
              <a:avLst/>
            </a:prstGeom>
            <a:noFill/>
          </p:spPr>
        </p:pic>
      </p:grpSp>
    </p:spTree>
    <p:extLst>
      <p:ext uri="{BB962C8B-B14F-4D97-AF65-F5344CB8AC3E}">
        <p14:creationId xmlns:p14="http://schemas.microsoft.com/office/powerpoint/2010/main" val="1613381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876300"/>
            <a:ext cx="16459200" cy="5488682"/>
          </a:xfrm>
          <a:prstGeom prst="rect">
            <a:avLst/>
          </a:prstGeom>
        </p:spPr>
        <p:txBody>
          <a:bodyPr wrap="square">
            <a:spAutoFit/>
          </a:bodyPr>
          <a:lstStyle/>
          <a:p>
            <a:pPr algn="just">
              <a:lnSpc>
                <a:spcPct val="150000"/>
              </a:lnSpc>
              <a:spcAft>
                <a:spcPts val="800"/>
              </a:spcAft>
            </a:pPr>
            <a:r>
              <a:rPr lang="en-US" sz="3600" b="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Câu </a:t>
            </a:r>
            <a:r>
              <a:rPr lang="en-US" sz="3600" b="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a:t>
            </a:r>
            <a:r>
              <a:rPr lang="en-US" sz="360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Khi </a:t>
            </a:r>
            <a:r>
              <a:rPr lang="en-US" sz="3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trời lạnh ta thấy mỡ bị đóng thành ván. Đun nóng các ván mỡ tan chảy. Nếu đun quá lửa sẽ có 1 phần hóa hơi và một phần cháy đen. Chọn câu đúng</a:t>
            </a:r>
            <a:endParaRPr lang="en-US" sz="3600">
              <a:latin typeface="Times New Roman" panose="02020603050405020304" pitchFamily="18" charset="0"/>
              <a:ea typeface="Calibri" panose="020F0502020204030204" pitchFamily="34" charset="0"/>
              <a:cs typeface="Vrinda"/>
            </a:endParaRPr>
          </a:p>
          <a:p>
            <a:pPr algn="just">
              <a:lnSpc>
                <a:spcPct val="150000"/>
              </a:lnSpc>
              <a:spcAft>
                <a:spcPts val="800"/>
              </a:spcAft>
            </a:pPr>
            <a:r>
              <a:rPr lang="en-US" sz="3600">
                <a:latin typeface="Times New Roman" panose="02020603050405020304" pitchFamily="18" charset="0"/>
                <a:ea typeface="Calibri" panose="020F0502020204030204" pitchFamily="34" charset="0"/>
                <a:cs typeface="Times New Roman" panose="02020603050405020304" pitchFamily="18" charset="0"/>
              </a:rPr>
              <a:t>A. Khi trời lạnh mỡ đóng thành ván là hiện tượng vật lý</a:t>
            </a:r>
            <a:endParaRPr lang="en-US" sz="3600">
              <a:latin typeface="Times New Roman" panose="02020603050405020304" pitchFamily="18" charset="0"/>
              <a:ea typeface="Calibri" panose="020F0502020204030204" pitchFamily="34" charset="0"/>
              <a:cs typeface="Vrinda"/>
            </a:endParaRPr>
          </a:p>
          <a:p>
            <a:pPr algn="just">
              <a:lnSpc>
                <a:spcPct val="150000"/>
              </a:lnSpc>
              <a:spcAft>
                <a:spcPts val="800"/>
              </a:spcAft>
            </a:pPr>
            <a:r>
              <a:rPr lang="en-US" sz="3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 Đun nóng mỡ bị cháy đen là hiện tượng vật lý</a:t>
            </a:r>
            <a:endParaRPr lang="en-US" sz="3600">
              <a:latin typeface="Times New Roman" panose="02020603050405020304" pitchFamily="18" charset="0"/>
              <a:ea typeface="Calibri" panose="020F0502020204030204" pitchFamily="34" charset="0"/>
              <a:cs typeface="Vrinda"/>
            </a:endParaRPr>
          </a:p>
          <a:p>
            <a:pPr algn="just">
              <a:lnSpc>
                <a:spcPct val="150000"/>
              </a:lnSpc>
              <a:spcAft>
                <a:spcPts val="800"/>
              </a:spcAft>
            </a:pPr>
            <a:r>
              <a:rPr lang="en-US" sz="3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 Mỡ tan chảy khi đun nóng là hiện tượng hóa học</a:t>
            </a:r>
            <a:endParaRPr lang="en-US" sz="3600">
              <a:latin typeface="Times New Roman" panose="02020603050405020304" pitchFamily="18" charset="0"/>
              <a:ea typeface="Calibri" panose="020F0502020204030204" pitchFamily="34" charset="0"/>
              <a:cs typeface="Vrinda"/>
            </a:endParaRPr>
          </a:p>
          <a:p>
            <a:pPr algn="just">
              <a:lnSpc>
                <a:spcPct val="150000"/>
              </a:lnSpc>
              <a:spcAft>
                <a:spcPts val="800"/>
              </a:spcAft>
            </a:pPr>
            <a:r>
              <a:rPr lang="en-US" sz="36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 Không có hiện tượng xảy ra</a:t>
            </a:r>
            <a:endParaRPr lang="en-US" sz="3600">
              <a:latin typeface="Times New Roman" panose="02020603050405020304" pitchFamily="18" charset="0"/>
              <a:ea typeface="Calibri" panose="020F0502020204030204" pitchFamily="34" charset="0"/>
              <a:cs typeface="Vrinda"/>
            </a:endParaRPr>
          </a:p>
        </p:txBody>
      </p:sp>
      <p:sp>
        <p:nvSpPr>
          <p:cNvPr id="3" name="Oval 2"/>
          <p:cNvSpPr/>
          <p:nvPr/>
        </p:nvSpPr>
        <p:spPr>
          <a:xfrm>
            <a:off x="838200" y="2820541"/>
            <a:ext cx="9144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solidFill>
                  <a:srgbClr val="FF0000"/>
                </a:solidFill>
              </a:rPr>
              <a:t>A</a:t>
            </a:r>
            <a:endParaRPr lang="en-US" sz="2800">
              <a:solidFill>
                <a:srgbClr val="FF0000"/>
              </a:solidFill>
            </a:endParaRPr>
          </a:p>
        </p:txBody>
      </p:sp>
    </p:spTree>
    <p:extLst>
      <p:ext uri="{BB962C8B-B14F-4D97-AF65-F5344CB8AC3E}">
        <p14:creationId xmlns:p14="http://schemas.microsoft.com/office/powerpoint/2010/main" val="2520587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723900"/>
            <a:ext cx="14706600" cy="3416320"/>
          </a:xfrm>
          <a:prstGeom prst="rect">
            <a:avLst/>
          </a:prstGeom>
          <a:noFill/>
        </p:spPr>
        <p:txBody>
          <a:bodyPr wrap="square" rtlCol="0">
            <a:spAutoFit/>
          </a:bodyPr>
          <a:lstStyle/>
          <a:p>
            <a:r>
              <a:rPr lang="pt-BR" sz="3600" b="1"/>
              <a:t>Câu </a:t>
            </a:r>
            <a:r>
              <a:rPr lang="pt-BR" sz="3600" b="1" smtClean="0"/>
              <a:t>2</a:t>
            </a:r>
            <a:r>
              <a:rPr lang="pt-BR" sz="3600" b="1"/>
              <a:t>. </a:t>
            </a:r>
            <a:r>
              <a:rPr lang="pt-BR" sz="3600"/>
              <a:t>Để an toàn khi sử dụng điện trong phòng thực hành thì các dây điện cần phải</a:t>
            </a:r>
            <a:endParaRPr lang="en-US" sz="3600"/>
          </a:p>
          <a:p>
            <a:r>
              <a:rPr lang="en-US" sz="3600" b="1"/>
              <a:t>A. </a:t>
            </a:r>
            <a:r>
              <a:rPr lang="en-US" sz="3600"/>
              <a:t>để trần dây kim loại, không bọc.</a:t>
            </a:r>
            <a:r>
              <a:rPr lang="pt-BR" sz="3600" b="1"/>
              <a:t>	</a:t>
            </a:r>
            <a:endParaRPr lang="en-US" sz="3600"/>
          </a:p>
          <a:p>
            <a:r>
              <a:rPr lang="en-US" sz="3600" b="1"/>
              <a:t>B. </a:t>
            </a:r>
            <a:r>
              <a:rPr lang="en-US" sz="3600"/>
              <a:t>bọc vỏ cách điện đạt tiêu chuẩn và nối thành nhiều đoạn</a:t>
            </a:r>
          </a:p>
          <a:p>
            <a:r>
              <a:rPr lang="en-US" sz="3600" b="1"/>
              <a:t>C. </a:t>
            </a:r>
            <a:r>
              <a:rPr lang="en-US" sz="3600"/>
              <a:t>bọc vỏ cách điện đạt tiêu chuẩn và chỉ nên dùng một đoạn.</a:t>
            </a:r>
          </a:p>
          <a:p>
            <a:r>
              <a:rPr lang="pt-BR" sz="3600" b="1"/>
              <a:t>D. </a:t>
            </a:r>
            <a:r>
              <a:rPr lang="pt-BR" sz="3600"/>
              <a:t>bọc bằng kim loại khác.</a:t>
            </a:r>
            <a:endParaRPr lang="en-US" sz="3600"/>
          </a:p>
        </p:txBody>
      </p:sp>
      <p:sp>
        <p:nvSpPr>
          <p:cNvPr id="3" name="Oval 2"/>
          <p:cNvSpPr/>
          <p:nvPr/>
        </p:nvSpPr>
        <p:spPr>
          <a:xfrm>
            <a:off x="1524000" y="29337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C</a:t>
            </a:r>
          </a:p>
        </p:txBody>
      </p:sp>
      <p:sp>
        <p:nvSpPr>
          <p:cNvPr id="4" name="Rectangle 3"/>
          <p:cNvSpPr/>
          <p:nvPr/>
        </p:nvSpPr>
        <p:spPr>
          <a:xfrm>
            <a:off x="1905000" y="5403696"/>
            <a:ext cx="15240000" cy="3100592"/>
          </a:xfrm>
          <a:prstGeom prst="rect">
            <a:avLst/>
          </a:prstGeom>
        </p:spPr>
        <p:txBody>
          <a:bodyPr wrap="square">
            <a:spAutoFit/>
          </a:bodyPr>
          <a:lstStyle/>
          <a:p>
            <a:pPr algn="just">
              <a:lnSpc>
                <a:spcPct val="115000"/>
              </a:lnSpc>
              <a:spcAft>
                <a:spcPts val="0"/>
              </a:spcAft>
            </a:pPr>
            <a:r>
              <a:rPr lang="pt-BR" sz="3600" b="1">
                <a:solidFill>
                  <a:srgbClr val="0033CC"/>
                </a:solidFill>
                <a:latin typeface="Times New Roman" panose="02020603050405020304" pitchFamily="18" charset="0"/>
                <a:ea typeface="Calibri" panose="020F0502020204030204" pitchFamily="34" charset="0"/>
                <a:cs typeface="Times New Roman" panose="02020603050405020304" pitchFamily="18" charset="0"/>
              </a:rPr>
              <a:t>Câu </a:t>
            </a:r>
            <a:r>
              <a:rPr lang="pt-BR" sz="3600" b="1" smtClean="0">
                <a:solidFill>
                  <a:srgbClr val="0033CC"/>
                </a:solidFill>
                <a:latin typeface="Times New Roman" panose="02020603050405020304" pitchFamily="18" charset="0"/>
                <a:ea typeface="Calibri" panose="020F0502020204030204" pitchFamily="34" charset="0"/>
                <a:cs typeface="Times New Roman" panose="02020603050405020304" pitchFamily="18" charset="0"/>
              </a:rPr>
              <a:t>3</a:t>
            </a:r>
            <a:r>
              <a:rPr lang="pt-BR" sz="3600" b="1">
                <a:solidFill>
                  <a:srgbClr val="0033CC"/>
                </a:solidFill>
                <a:latin typeface="Times New Roman" panose="02020603050405020304" pitchFamily="18" charset="0"/>
                <a:ea typeface="Calibri" panose="020F0502020204030204" pitchFamily="34" charset="0"/>
                <a:cs typeface="Times New Roman" panose="02020603050405020304" pitchFamily="18" charset="0"/>
              </a:rPr>
              <a:t>. </a:t>
            </a:r>
            <a:r>
              <a:rPr lang="pt-BR" sz="3600">
                <a:latin typeface="Times New Roman" panose="02020603050405020304" pitchFamily="18" charset="0"/>
                <a:ea typeface="Calibri" panose="020F0502020204030204" pitchFamily="34" charset="0"/>
                <a:cs typeface="Times New Roman" panose="02020603050405020304" pitchFamily="18" charset="0"/>
              </a:rPr>
              <a:t>Khi thấy người bị điện giật thì việc nào sau đây </a:t>
            </a:r>
            <a:r>
              <a:rPr lang="pt-BR" sz="3600" b="1">
                <a:latin typeface="Times New Roman" panose="02020603050405020304" pitchFamily="18" charset="0"/>
                <a:ea typeface="Calibri" panose="020F0502020204030204" pitchFamily="34" charset="0"/>
                <a:cs typeface="Times New Roman" panose="02020603050405020304" pitchFamily="18" charset="0"/>
              </a:rPr>
              <a:t>không</a:t>
            </a:r>
            <a:r>
              <a:rPr lang="pt-BR" sz="3600">
                <a:latin typeface="Times New Roman" panose="02020603050405020304" pitchFamily="18" charset="0"/>
                <a:ea typeface="Calibri" panose="020F0502020204030204" pitchFamily="34" charset="0"/>
                <a:cs typeface="Times New Roman" panose="02020603050405020304" pitchFamily="18" charset="0"/>
              </a:rPr>
              <a:t> được làm?</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179705" algn="l"/>
                <a:tab pos="3420110" algn="l"/>
                <a:tab pos="5039995" algn="l"/>
              </a:tabLst>
            </a:pPr>
            <a:r>
              <a:rPr lang="en-US" sz="3600" smtClean="0">
                <a:latin typeface="Times New Roman" panose="02020603050405020304" pitchFamily="18" charset="0"/>
                <a:ea typeface="Calibri" panose="020F0502020204030204" pitchFamily="34" charset="0"/>
                <a:cs typeface="Times New Roman" panose="02020603050405020304" pitchFamily="18" charset="0"/>
              </a:rPr>
              <a:t>  </a:t>
            </a:r>
            <a:r>
              <a:rPr lang="en-US" sz="3600" b="1"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 </a:t>
            </a:r>
            <a:r>
              <a:rPr lang="en-US" sz="3600" smtClean="0">
                <a:latin typeface="Times New Roman" panose="02020603050405020304" pitchFamily="18" charset="0"/>
                <a:ea typeface="Calibri" panose="020F0502020204030204" pitchFamily="34" charset="0"/>
                <a:cs typeface="Times New Roman" panose="02020603050405020304" pitchFamily="18" charset="0"/>
              </a:rPr>
              <a:t>Chạy </a:t>
            </a:r>
            <a:r>
              <a:rPr lang="en-US" sz="3600">
                <a:latin typeface="Times New Roman" panose="02020603050405020304" pitchFamily="18" charset="0"/>
                <a:ea typeface="Calibri" panose="020F0502020204030204" pitchFamily="34" charset="0"/>
                <a:cs typeface="Times New Roman" panose="02020603050405020304" pitchFamily="18" charset="0"/>
              </a:rPr>
              <a:t>đến dùng tay kéo người bị giật ra.</a:t>
            </a:r>
            <a:r>
              <a:rPr lang="pt-BR"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	</a:t>
            </a:r>
            <a:endParaRPr lang="pt-BR" sz="3600" b="1"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tabLst>
                <a:tab pos="179705" algn="l"/>
                <a:tab pos="3420110" algn="l"/>
                <a:tab pos="5039995" algn="l"/>
              </a:tabLst>
            </a:pPr>
            <a:r>
              <a:rPr lang="en-US" sz="3600" b="1"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rPr>
              <a:t>  B</a:t>
            </a:r>
            <a:r>
              <a:rPr lang="en-US"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a:t>
            </a:r>
            <a:r>
              <a:rPr lang="en-US" sz="3600" b="1">
                <a:latin typeface="Times New Roman" panose="02020603050405020304" pitchFamily="18" charset="0"/>
                <a:ea typeface="Calibri" panose="020F0502020204030204" pitchFamily="34" charset="0"/>
                <a:cs typeface="Times New Roman" panose="02020603050405020304" pitchFamily="18" charset="0"/>
              </a:rPr>
              <a:t> </a:t>
            </a:r>
            <a:r>
              <a:rPr lang="en-US" sz="3600">
                <a:latin typeface="Times New Roman" panose="02020603050405020304" pitchFamily="18" charset="0"/>
                <a:ea typeface="Calibri" panose="020F0502020204030204" pitchFamily="34" charset="0"/>
                <a:cs typeface="Times New Roman" panose="02020603050405020304" pitchFamily="18" charset="0"/>
              </a:rPr>
              <a:t>Tắt hệ thống điện.</a:t>
            </a:r>
            <a:endParaRPr lang="en-US" sz="3600">
              <a:latin typeface="Calibri" panose="020F0502020204030204" pitchFamily="34" charset="0"/>
              <a:ea typeface="Calibri" panose="020F0502020204030204" pitchFamily="34" charset="0"/>
              <a:cs typeface="Times New Roman" panose="02020603050405020304" pitchFamily="18" charset="0"/>
            </a:endParaRPr>
          </a:p>
          <a:p>
            <a:pPr indent="179705" algn="just">
              <a:lnSpc>
                <a:spcPct val="107000"/>
              </a:lnSpc>
              <a:spcAft>
                <a:spcPts val="0"/>
              </a:spcAft>
              <a:tabLst>
                <a:tab pos="179705" algn="l"/>
                <a:tab pos="3420110" algn="l"/>
                <a:tab pos="5039995" algn="l"/>
              </a:tabLst>
            </a:pPr>
            <a:r>
              <a:rPr lang="en-US"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C.</a:t>
            </a:r>
            <a:r>
              <a:rPr lang="en-US" sz="3600" b="1">
                <a:latin typeface="Times New Roman" panose="02020603050405020304" pitchFamily="18" charset="0"/>
                <a:ea typeface="Calibri" panose="020F0502020204030204" pitchFamily="34" charset="0"/>
                <a:cs typeface="Times New Roman" panose="02020603050405020304" pitchFamily="18" charset="0"/>
              </a:rPr>
              <a:t> </a:t>
            </a:r>
            <a:r>
              <a:rPr lang="en-US" sz="3600">
                <a:latin typeface="Times New Roman" panose="02020603050405020304" pitchFamily="18" charset="0"/>
                <a:ea typeface="Calibri" panose="020F0502020204030204" pitchFamily="34" charset="0"/>
                <a:cs typeface="Times New Roman" panose="02020603050405020304" pitchFamily="18" charset="0"/>
              </a:rPr>
              <a:t>Lấy gậy khô gạt dây điện ra khỏi người bị giật.</a:t>
            </a:r>
            <a:r>
              <a:rPr lang="pt-BR"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	</a:t>
            </a:r>
            <a:endParaRPr lang="pt-BR" sz="3600" b="1"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endParaRPr>
          </a:p>
          <a:p>
            <a:pPr indent="179705" algn="just">
              <a:lnSpc>
                <a:spcPct val="107000"/>
              </a:lnSpc>
              <a:spcAft>
                <a:spcPts val="0"/>
              </a:spcAft>
              <a:tabLst>
                <a:tab pos="179705" algn="l"/>
                <a:tab pos="3420110" algn="l"/>
                <a:tab pos="5039995" algn="l"/>
              </a:tabLst>
            </a:pPr>
            <a:r>
              <a:rPr lang="pt-BR" sz="3600" b="1"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rPr>
              <a:t>D</a:t>
            </a:r>
            <a:r>
              <a:rPr lang="pt-BR"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a:t>
            </a:r>
            <a:r>
              <a:rPr lang="pt-BR" sz="3600" b="1">
                <a:latin typeface="Times New Roman" panose="02020603050405020304" pitchFamily="18" charset="0"/>
                <a:ea typeface="Calibri" panose="020F0502020204030204" pitchFamily="34" charset="0"/>
                <a:cs typeface="Times New Roman" panose="02020603050405020304" pitchFamily="18" charset="0"/>
              </a:rPr>
              <a:t> </a:t>
            </a:r>
            <a:r>
              <a:rPr lang="pt-BR" sz="3600">
                <a:latin typeface="Times New Roman" panose="02020603050405020304" pitchFamily="18" charset="0"/>
                <a:ea typeface="Calibri" panose="020F0502020204030204" pitchFamily="34" charset="0"/>
                <a:cs typeface="Times New Roman" panose="02020603050405020304" pitchFamily="18" charset="0"/>
              </a:rPr>
              <a:t>Gọi người khác đến hỗ trợ</a:t>
            </a:r>
            <a:r>
              <a:rPr lang="pt-BR">
                <a:latin typeface="Times New Roman" panose="02020603050405020304" pitchFamily="18" charset="0"/>
                <a:ea typeface="Calibri" panose="020F0502020204030204" pitchFamily="34" charset="0"/>
                <a:cs typeface="Times New Roman" panose="02020603050405020304" pitchFamily="18"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Oval 4"/>
          <p:cNvSpPr/>
          <p:nvPr/>
        </p:nvSpPr>
        <p:spPr>
          <a:xfrm>
            <a:off x="1939636" y="5969020"/>
            <a:ext cx="838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smtClean="0"/>
              <a:t>A</a:t>
            </a:r>
            <a:endParaRPr lang="en-US" sz="3600"/>
          </a:p>
        </p:txBody>
      </p:sp>
    </p:spTree>
    <p:extLst>
      <p:ext uri="{BB962C8B-B14F-4D97-AF65-F5344CB8AC3E}">
        <p14:creationId xmlns:p14="http://schemas.microsoft.com/office/powerpoint/2010/main" val="3319505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 calcmode="lin" valueType="num">
                                      <p:cBhvr additive="base">
                                        <p:cTn id="3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additive="base">
                                        <p:cTn id="3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 calcmode="lin" valueType="num">
                                      <p:cBhvr additive="base">
                                        <p:cTn id="4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additive="base">
                                        <p:cTn id="4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anim calcmode="lin" valueType="num">
                                      <p:cBhvr additive="base">
                                        <p:cTn id="5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0" y="1104900"/>
            <a:ext cx="15544800" cy="4507709"/>
          </a:xfrm>
          <a:prstGeom prst="rect">
            <a:avLst/>
          </a:prstGeom>
        </p:spPr>
        <p:txBody>
          <a:bodyPr wrap="square">
            <a:spAutoFit/>
          </a:bodyPr>
          <a:lstStyle/>
          <a:p>
            <a:pPr algn="just">
              <a:lnSpc>
                <a:spcPct val="115000"/>
              </a:lnSpc>
              <a:spcAft>
                <a:spcPts val="0"/>
              </a:spcAft>
            </a:pPr>
            <a:r>
              <a:rPr lang="pt-BR" sz="3600" b="1">
                <a:solidFill>
                  <a:srgbClr val="0033CC"/>
                </a:solidFill>
                <a:latin typeface="Times New Roman" panose="02020603050405020304" pitchFamily="18" charset="0"/>
                <a:ea typeface="Calibri" panose="020F0502020204030204" pitchFamily="34" charset="0"/>
                <a:cs typeface="Times New Roman" panose="02020603050405020304" pitchFamily="18" charset="0"/>
              </a:rPr>
              <a:t>Câu </a:t>
            </a:r>
            <a:r>
              <a:rPr lang="pt-BR" sz="3600" b="1" smtClean="0">
                <a:solidFill>
                  <a:srgbClr val="0033CC"/>
                </a:solidFill>
                <a:latin typeface="Times New Roman" panose="02020603050405020304" pitchFamily="18" charset="0"/>
                <a:ea typeface="Calibri" panose="020F0502020204030204" pitchFamily="34" charset="0"/>
                <a:cs typeface="Times New Roman" panose="02020603050405020304" pitchFamily="18" charset="0"/>
              </a:rPr>
              <a:t>4. </a:t>
            </a:r>
            <a:r>
              <a:rPr lang="pt-BR" sz="3600">
                <a:latin typeface="Times New Roman" panose="02020603050405020304" pitchFamily="18" charset="0"/>
                <a:ea typeface="Calibri" panose="020F0502020204030204" pitchFamily="34" charset="0"/>
                <a:cs typeface="Times New Roman" panose="02020603050405020304" pitchFamily="18" charset="0"/>
              </a:rPr>
              <a:t>Cho các phát biểu sau về hóa chất thí nghiệm: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pt-BR" sz="3600">
                <a:latin typeface="Times New Roman" panose="02020603050405020304" pitchFamily="18" charset="0"/>
                <a:ea typeface="Calibri" panose="020F0502020204030204" pitchFamily="34" charset="0"/>
                <a:cs typeface="Times New Roman" panose="02020603050405020304" pitchFamily="18" charset="0"/>
              </a:rPr>
              <a:t>(a) Ở điều kiện thường, kẽm (zinc) là kim loại ở trạng thái rắn.</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pt-BR" sz="3600">
                <a:latin typeface="Times New Roman" panose="02020603050405020304" pitchFamily="18" charset="0"/>
                <a:ea typeface="Calibri" panose="020F0502020204030204" pitchFamily="34" charset="0"/>
                <a:cs typeface="Times New Roman" panose="02020603050405020304" pitchFamily="18" charset="0"/>
              </a:rPr>
              <a:t>(b) Ở điều kiện thường, cồn (ethanol) là hóa chất ở trạng thái lỏng.</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pt-BR" sz="3600">
                <a:latin typeface="Times New Roman" panose="02020603050405020304" pitchFamily="18" charset="0"/>
                <a:ea typeface="Calibri" panose="020F0502020204030204" pitchFamily="34" charset="0"/>
                <a:cs typeface="Times New Roman" panose="02020603050405020304" pitchFamily="18" charset="0"/>
              </a:rPr>
              <a:t>(c) Sulfuric acid (H</a:t>
            </a:r>
            <a:r>
              <a:rPr lang="pt-BR" sz="3600" baseline="-25000">
                <a:latin typeface="Times New Roman" panose="02020603050405020304" pitchFamily="18" charset="0"/>
                <a:ea typeface="Calibri" panose="020F0502020204030204" pitchFamily="34" charset="0"/>
                <a:cs typeface="Times New Roman" panose="02020603050405020304" pitchFamily="18" charset="0"/>
              </a:rPr>
              <a:t>2</a:t>
            </a:r>
            <a:r>
              <a:rPr lang="pt-BR" sz="3600">
                <a:latin typeface="Times New Roman" panose="02020603050405020304" pitchFamily="18" charset="0"/>
                <a:ea typeface="Calibri" panose="020F0502020204030204" pitchFamily="34" charset="0"/>
                <a:cs typeface="Times New Roman" panose="02020603050405020304" pitchFamily="18" charset="0"/>
              </a:rPr>
              <a:t>SO</a:t>
            </a:r>
            <a:r>
              <a:rPr lang="pt-BR" sz="3600" baseline="-25000">
                <a:latin typeface="Times New Roman" panose="02020603050405020304" pitchFamily="18" charset="0"/>
                <a:ea typeface="Calibri" panose="020F0502020204030204" pitchFamily="34" charset="0"/>
                <a:cs typeface="Times New Roman" panose="02020603050405020304" pitchFamily="18" charset="0"/>
              </a:rPr>
              <a:t>4</a:t>
            </a:r>
            <a:r>
              <a:rPr lang="pt-BR" sz="3600">
                <a:latin typeface="Times New Roman" panose="02020603050405020304" pitchFamily="18" charset="0"/>
                <a:ea typeface="Calibri" panose="020F0502020204030204" pitchFamily="34" charset="0"/>
                <a:cs typeface="Times New Roman" panose="02020603050405020304" pitchFamily="18" charset="0"/>
              </a:rPr>
              <a:t>) được xếp vào hóa chất nguy hiểm.</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pt-BR" sz="3600">
                <a:latin typeface="Times New Roman" panose="02020603050405020304" pitchFamily="18" charset="0"/>
                <a:ea typeface="Calibri" panose="020F0502020204030204" pitchFamily="34" charset="0"/>
                <a:cs typeface="Times New Roman" panose="02020603050405020304" pitchFamily="18" charset="0"/>
              </a:rPr>
              <a:t>(d) Benzene (C</a:t>
            </a:r>
            <a:r>
              <a:rPr lang="pt-BR" sz="3600" baseline="-25000">
                <a:latin typeface="Times New Roman" panose="02020603050405020304" pitchFamily="18" charset="0"/>
                <a:ea typeface="Calibri" panose="020F0502020204030204" pitchFamily="34" charset="0"/>
                <a:cs typeface="Times New Roman" panose="02020603050405020304" pitchFamily="18" charset="0"/>
              </a:rPr>
              <a:t>6</a:t>
            </a:r>
            <a:r>
              <a:rPr lang="pt-BR" sz="3600">
                <a:latin typeface="Times New Roman" panose="02020603050405020304" pitchFamily="18" charset="0"/>
                <a:ea typeface="Calibri" panose="020F0502020204030204" pitchFamily="34" charset="0"/>
                <a:cs typeface="Times New Roman" panose="02020603050405020304" pitchFamily="18" charset="0"/>
              </a:rPr>
              <a:t>H</a:t>
            </a:r>
            <a:r>
              <a:rPr lang="pt-BR" sz="3600" baseline="-25000">
                <a:latin typeface="Times New Roman" panose="02020603050405020304" pitchFamily="18" charset="0"/>
                <a:ea typeface="Calibri" panose="020F0502020204030204" pitchFamily="34" charset="0"/>
                <a:cs typeface="Times New Roman" panose="02020603050405020304" pitchFamily="18" charset="0"/>
              </a:rPr>
              <a:t>6</a:t>
            </a:r>
            <a:r>
              <a:rPr lang="pt-BR" sz="3600">
                <a:latin typeface="Times New Roman" panose="02020603050405020304" pitchFamily="18" charset="0"/>
                <a:ea typeface="Calibri" panose="020F0502020204030204" pitchFamily="34" charset="0"/>
                <a:cs typeface="Times New Roman" panose="02020603050405020304" pitchFamily="18" charset="0"/>
              </a:rPr>
              <a:t>) là hóa chất dễ cháy, nổ.</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pt-BR" sz="3600">
                <a:latin typeface="Times New Roman" panose="02020603050405020304" pitchFamily="18" charset="0"/>
                <a:ea typeface="Calibri" panose="020F0502020204030204" pitchFamily="34" charset="0"/>
                <a:cs typeface="Times New Roman" panose="02020603050405020304" pitchFamily="18" charset="0"/>
              </a:rPr>
              <a:t>Số phát biểu đúng là</a:t>
            </a:r>
            <a:endParaRPr lang="en-US" sz="3600">
              <a:latin typeface="Calibri" panose="020F0502020204030204" pitchFamily="34" charset="0"/>
              <a:ea typeface="Calibri" panose="020F0502020204030204" pitchFamily="34" charset="0"/>
              <a:cs typeface="Times New Roman" panose="02020603050405020304" pitchFamily="18" charset="0"/>
            </a:endParaRPr>
          </a:p>
          <a:p>
            <a:pPr indent="179705" algn="just">
              <a:lnSpc>
                <a:spcPct val="107000"/>
              </a:lnSpc>
              <a:spcAft>
                <a:spcPts val="0"/>
              </a:spcAft>
              <a:tabLst>
                <a:tab pos="179705" algn="l"/>
                <a:tab pos="3420110" algn="l"/>
                <a:tab pos="5039995" algn="l"/>
              </a:tabLst>
            </a:pPr>
            <a:r>
              <a:rPr lang="en-US"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A. </a:t>
            </a:r>
            <a:r>
              <a:rPr lang="en-US" sz="3600" smtClean="0">
                <a:latin typeface="Times New Roman" panose="02020603050405020304" pitchFamily="18" charset="0"/>
                <a:ea typeface="Calibri" panose="020F0502020204030204" pitchFamily="34" charset="0"/>
                <a:cs typeface="Times New Roman" panose="02020603050405020304" pitchFamily="18" charset="0"/>
              </a:rPr>
              <a:t>1.</a:t>
            </a:r>
            <a:r>
              <a:rPr lang="pt-BR"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B.</a:t>
            </a:r>
            <a:r>
              <a:rPr lang="en-US" sz="3600" b="1">
                <a:latin typeface="Times New Roman" panose="02020603050405020304" pitchFamily="18" charset="0"/>
                <a:ea typeface="Calibri" panose="020F0502020204030204" pitchFamily="34" charset="0"/>
                <a:cs typeface="Times New Roman" panose="02020603050405020304" pitchFamily="18" charset="0"/>
              </a:rPr>
              <a:t> </a:t>
            </a:r>
            <a:r>
              <a:rPr lang="en-US" sz="3600" smtClean="0">
                <a:latin typeface="Times New Roman" panose="02020603050405020304" pitchFamily="18" charset="0"/>
                <a:ea typeface="Calibri" panose="020F0502020204030204" pitchFamily="34" charset="0"/>
                <a:cs typeface="Times New Roman" panose="02020603050405020304" pitchFamily="18" charset="0"/>
              </a:rPr>
              <a:t>2.</a:t>
            </a:r>
            <a:r>
              <a:rPr lang="en-US" sz="3600">
                <a:latin typeface="Times New Roman" panose="02020603050405020304" pitchFamily="18" charset="0"/>
                <a:ea typeface="Calibri" panose="020F0502020204030204" pitchFamily="34" charset="0"/>
                <a:cs typeface="Times New Roman" panose="02020603050405020304" pitchFamily="18" charset="0"/>
              </a:rPr>
              <a:t>	</a:t>
            </a:r>
            <a:r>
              <a:rPr lang="en-US" sz="3600" smtClean="0">
                <a:latin typeface="Times New Roman" panose="02020603050405020304" pitchFamily="18" charset="0"/>
                <a:ea typeface="Calibri" panose="020F0502020204030204" pitchFamily="34" charset="0"/>
                <a:cs typeface="Times New Roman" panose="02020603050405020304" pitchFamily="18" charset="0"/>
              </a:rPr>
              <a:t>            </a:t>
            </a:r>
            <a:r>
              <a:rPr lang="en-US" sz="3600" b="1"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rPr>
              <a:t>C</a:t>
            </a:r>
            <a:r>
              <a:rPr lang="en-US"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smtClean="0">
                <a:latin typeface="Times New Roman" panose="02020603050405020304" pitchFamily="18" charset="0"/>
                <a:ea typeface="Calibri" panose="020F0502020204030204" pitchFamily="34" charset="0"/>
                <a:cs typeface="Times New Roman" panose="02020603050405020304" pitchFamily="18" charset="0"/>
              </a:rPr>
              <a:t>3.</a:t>
            </a:r>
            <a:r>
              <a:rPr lang="pt-BR"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	</a:t>
            </a:r>
            <a:r>
              <a:rPr lang="pt-BR" sz="3600" b="1"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rPr>
              <a:t>                     D</a:t>
            </a:r>
            <a:r>
              <a:rPr lang="pt-BR" sz="3600" b="1">
                <a:solidFill>
                  <a:srgbClr val="0000FF"/>
                </a:solidFill>
                <a:latin typeface="Times New Roman" panose="02020603050405020304" pitchFamily="18" charset="0"/>
                <a:ea typeface="Calibri" panose="020F0502020204030204" pitchFamily="34" charset="0"/>
                <a:cs typeface="Times New Roman" panose="02020603050405020304" pitchFamily="18" charset="0"/>
              </a:rPr>
              <a:t>.</a:t>
            </a:r>
            <a:r>
              <a:rPr lang="pt-BR" sz="3600" b="1">
                <a:latin typeface="Times New Roman" panose="02020603050405020304" pitchFamily="18" charset="0"/>
                <a:ea typeface="Calibri" panose="020F0502020204030204" pitchFamily="34" charset="0"/>
                <a:cs typeface="Times New Roman" panose="02020603050405020304" pitchFamily="18" charset="0"/>
              </a:rPr>
              <a:t> </a:t>
            </a:r>
            <a:r>
              <a:rPr lang="pt-BR" sz="3600" smtClean="0">
                <a:latin typeface="Times New Roman" panose="02020603050405020304" pitchFamily="18" charset="0"/>
                <a:ea typeface="Calibri" panose="020F0502020204030204" pitchFamily="34" charset="0"/>
                <a:cs typeface="Times New Roman" panose="02020603050405020304" pitchFamily="18" charset="0"/>
              </a:rPr>
              <a:t>4.</a:t>
            </a:r>
            <a:r>
              <a:rPr lang="pt-BR" sz="3600" u="sng" smtClean="0">
                <a:latin typeface="Times New Roman" panose="02020603050405020304" pitchFamily="18" charset="0"/>
                <a:ea typeface="Calibri" panose="020F0502020204030204" pitchFamily="34" charset="0"/>
                <a:cs typeface="Times New Roman" panose="02020603050405020304" pitchFamily="18" charset="0"/>
              </a:rPr>
              <a:t> </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val 2"/>
          <p:cNvSpPr/>
          <p:nvPr/>
        </p:nvSpPr>
        <p:spPr>
          <a:xfrm>
            <a:off x="11811000" y="4874854"/>
            <a:ext cx="6096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D</a:t>
            </a:r>
          </a:p>
        </p:txBody>
      </p:sp>
    </p:spTree>
    <p:extLst>
      <p:ext uri="{BB962C8B-B14F-4D97-AF65-F5344CB8AC3E}">
        <p14:creationId xmlns:p14="http://schemas.microsoft.com/office/powerpoint/2010/main" val="29963468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3"/>
            <a:ext cx="20086371" cy="12006725"/>
            <a:chOff x="0" y="1"/>
            <a:chExt cx="26781829" cy="16008968"/>
          </a:xfrm>
          <a:solidFill>
            <a:srgbClr val="E65C7E"/>
          </a:solidFill>
        </p:grpSpPr>
        <p:sp>
          <p:nvSpPr>
            <p:cNvPr id="5" name="Freeform 5"/>
            <p:cNvSpPr/>
            <p:nvPr/>
          </p:nvSpPr>
          <p:spPr>
            <a:xfrm>
              <a:off x="0"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8" name="Freeform 8"/>
            <p:cNvSpPr/>
            <p:nvPr/>
          </p:nvSpPr>
          <p:spPr>
            <a:xfrm>
              <a:off x="24881585" y="394920"/>
              <a:ext cx="1900244" cy="15205129"/>
            </a:xfrm>
            <a:custGeom>
              <a:avLst/>
              <a:gdLst/>
              <a:ahLst/>
              <a:cxnLst/>
              <a:rect l="l" t="t" r="r" b="b"/>
              <a:pathLst>
                <a:path w="356429" h="2852028">
                  <a:moveTo>
                    <a:pt x="0" y="0"/>
                  </a:moveTo>
                  <a:lnTo>
                    <a:pt x="356429" y="0"/>
                  </a:lnTo>
                  <a:lnTo>
                    <a:pt x="356429" y="2852028"/>
                  </a:lnTo>
                  <a:lnTo>
                    <a:pt x="0" y="2852028"/>
                  </a:lnTo>
                  <a:close/>
                </a:path>
              </a:pathLst>
            </a:custGeom>
            <a:grpFill/>
          </p:spPr>
        </p:sp>
        <p:sp>
          <p:nvSpPr>
            <p:cNvPr id="11" name="Freeform 11"/>
            <p:cNvSpPr/>
            <p:nvPr/>
          </p:nvSpPr>
          <p:spPr>
            <a:xfrm rot="5400000">
              <a:off x="12801106" y="-11850984"/>
              <a:ext cx="1900244" cy="25602213"/>
            </a:xfrm>
            <a:custGeom>
              <a:avLst/>
              <a:gdLst/>
              <a:ahLst/>
              <a:cxnLst/>
              <a:rect l="l" t="t" r="r" b="b"/>
              <a:pathLst>
                <a:path w="356429" h="4802210">
                  <a:moveTo>
                    <a:pt x="0" y="0"/>
                  </a:moveTo>
                  <a:lnTo>
                    <a:pt x="356429" y="0"/>
                  </a:lnTo>
                  <a:lnTo>
                    <a:pt x="356429" y="4802210"/>
                  </a:lnTo>
                  <a:lnTo>
                    <a:pt x="0" y="4802210"/>
                  </a:lnTo>
                  <a:close/>
                </a:path>
              </a:pathLst>
            </a:custGeom>
            <a:grpFill/>
          </p:spPr>
        </p:sp>
        <p:grpSp>
          <p:nvGrpSpPr>
            <p:cNvPr id="13" name="Group 13"/>
            <p:cNvGrpSpPr/>
            <p:nvPr/>
          </p:nvGrpSpPr>
          <p:grpSpPr>
            <a:xfrm rot="5400000">
              <a:off x="12656286" y="2257740"/>
              <a:ext cx="1900244" cy="25602213"/>
              <a:chOff x="0" y="0"/>
              <a:chExt cx="356429" cy="4802210"/>
            </a:xfrm>
            <a:grpFill/>
          </p:grpSpPr>
          <p:sp>
            <p:nvSpPr>
              <p:cNvPr id="14" name="Freeform 14"/>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grpFill/>
            </p:spPr>
          </p:sp>
          <p:sp>
            <p:nvSpPr>
              <p:cNvPr id="15" name="TextBox 15"/>
              <p:cNvSpPr txBox="1"/>
              <p:nvPr/>
            </p:nvSpPr>
            <p:spPr>
              <a:xfrm>
                <a:off x="0" y="-57150"/>
                <a:ext cx="812800" cy="869950"/>
              </a:xfrm>
              <a:prstGeom prst="rect">
                <a:avLst/>
              </a:prstGeom>
              <a:grpFill/>
            </p:spPr>
            <p:txBody>
              <a:bodyPr lIns="53498" tIns="53498" rIns="53498" bIns="53498" rtlCol="0" anchor="ctr"/>
              <a:lstStyle/>
              <a:p>
                <a:pPr algn="ctr">
                  <a:lnSpc>
                    <a:spcPts val="2801"/>
                  </a:lnSpc>
                </a:pPr>
                <a:endParaRPr/>
              </a:p>
            </p:txBody>
          </p:sp>
        </p:grpSp>
      </p:grpSp>
      <p:grpSp>
        <p:nvGrpSpPr>
          <p:cNvPr id="38" name="Group 37"/>
          <p:cNvGrpSpPr/>
          <p:nvPr/>
        </p:nvGrpSpPr>
        <p:grpSpPr>
          <a:xfrm>
            <a:off x="1517396" y="3352090"/>
            <a:ext cx="6400800" cy="5296610"/>
            <a:chOff x="1327562" y="2437690"/>
            <a:chExt cx="6995542" cy="5694295"/>
          </a:xfrm>
        </p:grpSpPr>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746637">
              <a:off x="2524351" y="2437690"/>
              <a:ext cx="3820781" cy="5458258"/>
            </a:xfrm>
            <a:prstGeom prst="rect">
              <a:avLst/>
            </a:prstGeom>
          </p:spPr>
        </p:pic>
        <p:pic>
          <p:nvPicPr>
            <p:cNvPr id="27" name="Picture 2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9137809">
              <a:off x="6697854" y="5736316"/>
              <a:ext cx="1625250" cy="1575015"/>
            </a:xfrm>
            <a:prstGeom prst="rect">
              <a:avLst/>
            </a:prstGeom>
          </p:spPr>
        </p:pic>
        <p:pic>
          <p:nvPicPr>
            <p:cNvPr id="28" name="Picture 2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1544417" y="2460727"/>
              <a:ext cx="1959868" cy="1913544"/>
            </a:xfrm>
            <a:prstGeom prst="rect">
              <a:avLst/>
            </a:prstGeom>
          </p:spPr>
        </p:pic>
        <p:pic>
          <p:nvPicPr>
            <p:cNvPr id="29" name="Picture 2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a:off x="6305801" y="7895948"/>
              <a:ext cx="238202" cy="236037"/>
            </a:xfrm>
            <a:prstGeom prst="rect">
              <a:avLst/>
            </a:prstGeom>
          </p:spPr>
        </p:pic>
        <p:pic>
          <p:nvPicPr>
            <p:cNvPr id="30" name="Picture 30"/>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rot="-771795">
              <a:off x="1327562" y="4889164"/>
              <a:ext cx="433712" cy="411632"/>
            </a:xfrm>
            <a:prstGeom prst="rect">
              <a:avLst/>
            </a:prstGeom>
          </p:spPr>
        </p:pic>
        <p:pic>
          <p:nvPicPr>
            <p:cNvPr id="31" name="Picture 31"/>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6424275" y="4374270"/>
              <a:ext cx="464062" cy="471782"/>
            </a:xfrm>
            <a:prstGeom prst="rect">
              <a:avLst/>
            </a:prstGeom>
          </p:spPr>
        </p:pic>
        <p:grpSp>
          <p:nvGrpSpPr>
            <p:cNvPr id="32" name="Group 32"/>
            <p:cNvGrpSpPr>
              <a:grpSpLocks noChangeAspect="1"/>
            </p:cNvGrpSpPr>
            <p:nvPr/>
          </p:nvGrpSpPr>
          <p:grpSpPr>
            <a:xfrm rot="-874149">
              <a:off x="7535491" y="3839615"/>
              <a:ext cx="498419" cy="262574"/>
              <a:chOff x="0" y="0"/>
              <a:chExt cx="1610360" cy="848360"/>
            </a:xfrm>
          </p:grpSpPr>
          <p:sp>
            <p:nvSpPr>
              <p:cNvPr id="33" name="Freeform 33"/>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34" name="Group 34"/>
            <p:cNvGrpSpPr/>
            <p:nvPr/>
          </p:nvGrpSpPr>
          <p:grpSpPr>
            <a:xfrm>
              <a:off x="2524351" y="5448808"/>
              <a:ext cx="229651" cy="229651"/>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6" name="Picture 36"/>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a:off x="1544417" y="7089170"/>
              <a:ext cx="568596" cy="509669"/>
            </a:xfrm>
            <a:prstGeom prst="rect">
              <a:avLst/>
            </a:prstGeom>
          </p:spPr>
        </p:pic>
      </p:grpSp>
      <p:sp>
        <p:nvSpPr>
          <p:cNvPr id="37" name="TextBox 36">
            <a:extLst>
              <a:ext uri="{FF2B5EF4-FFF2-40B4-BE49-F238E27FC236}">
                <a16:creationId xmlns:a16="http://schemas.microsoft.com/office/drawing/2014/main" id="{E19B1F1F-6136-4AD1-8FAA-8BF99A8856B5}"/>
              </a:ext>
            </a:extLst>
          </p:cNvPr>
          <p:cNvSpPr txBox="1"/>
          <p:nvPr/>
        </p:nvSpPr>
        <p:spPr>
          <a:xfrm>
            <a:off x="378213" y="1125260"/>
            <a:ext cx="17531574" cy="1046440"/>
          </a:xfrm>
          <a:prstGeom prst="rect">
            <a:avLst/>
          </a:prstGeom>
          <a:noFill/>
        </p:spPr>
        <p:txBody>
          <a:bodyPr wrap="square" rtlCol="0">
            <a:spAutoFit/>
          </a:bodyPr>
          <a:lstStyle/>
          <a:p>
            <a:pPr algn="ctr"/>
            <a:r>
              <a:rPr lang="en-US" sz="6200" b="1" smtClean="0">
                <a:solidFill>
                  <a:schemeClr val="accent5">
                    <a:lumMod val="75000"/>
                  </a:schemeClr>
                </a:solidFill>
                <a:latin typeface="Arial" panose="020B0604020202020204" pitchFamily="34" charset="0"/>
                <a:cs typeface="Arial" panose="020B0604020202020204" pitchFamily="34" charset="0"/>
              </a:rPr>
              <a:t>HƯỚNG DẪN VỀ NHÀ</a:t>
            </a:r>
            <a:endParaRPr lang="en-US" sz="6200" dirty="0">
              <a:solidFill>
                <a:schemeClr val="accent5">
                  <a:lumMod val="75000"/>
                </a:schemeClr>
              </a:solidFill>
              <a:latin typeface="Arial" panose="020B0604020202020204" pitchFamily="34" charset="0"/>
              <a:cs typeface="Arial" panose="020B0604020202020204" pitchFamily="34" charset="0"/>
            </a:endParaRPr>
          </a:p>
        </p:txBody>
      </p:sp>
      <p:sp>
        <p:nvSpPr>
          <p:cNvPr id="39" name="Rectangle 38"/>
          <p:cNvSpPr/>
          <p:nvPr/>
        </p:nvSpPr>
        <p:spPr>
          <a:xfrm>
            <a:off x="8894692" y="3016755"/>
            <a:ext cx="8173542" cy="5747727"/>
          </a:xfrm>
          <a:prstGeom prst="rect">
            <a:avLst/>
          </a:prstGeom>
        </p:spPr>
        <p:txBody>
          <a:bodyPr wrap="square">
            <a:spAutoFit/>
          </a:bodyPr>
          <a:lstStyle/>
          <a:p>
            <a:pPr marL="571500" indent="-571500" algn="just">
              <a:lnSpc>
                <a:spcPct val="150000"/>
              </a:lnSpc>
              <a:spcBef>
                <a:spcPts val="300"/>
              </a:spcBef>
              <a:spcAft>
                <a:spcPts val="0"/>
              </a:spcAft>
              <a:buFont typeface="Wingdings" panose="05000000000000000000" pitchFamily="2" charset="2"/>
              <a:buChar char="§"/>
            </a:pPr>
            <a:r>
              <a:rPr lang="fr-FR" sz="4000">
                <a:solidFill>
                  <a:srgbClr val="000000"/>
                </a:solidFill>
                <a:latin typeface="Arial" panose="020B0604020202020204" pitchFamily="34" charset="0"/>
                <a:ea typeface="Calibri" panose="020F0502020204030204" pitchFamily="34" charset="0"/>
                <a:cs typeface="Arial" panose="020B0604020202020204" pitchFamily="34" charset="0"/>
              </a:rPr>
              <a:t>Ôn lại kiến thức đã học.</a:t>
            </a:r>
            <a:endParaRPr lang="en-US" sz="400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0"/>
              </a:spcAft>
              <a:buFont typeface="Wingdings" panose="05000000000000000000" pitchFamily="2" charset="2"/>
              <a:buChar char="§"/>
            </a:pPr>
            <a:r>
              <a:rPr lang="fr-FR" sz="4000" smtClean="0">
                <a:solidFill>
                  <a:srgbClr val="000000"/>
                </a:solidFill>
                <a:latin typeface="Arial" panose="020B0604020202020204" pitchFamily="34" charset="0"/>
                <a:ea typeface="Calibri" panose="020F0502020204030204" pitchFamily="34" charset="0"/>
                <a:cs typeface="Arial" panose="020B0604020202020204" pitchFamily="34" charset="0"/>
              </a:rPr>
              <a:t>Hoàn thành bài tập vận dụng. </a:t>
            </a:r>
            <a:endParaRPr lang="en-US" sz="400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0"/>
              </a:spcAft>
              <a:buFont typeface="Wingdings" panose="05000000000000000000" pitchFamily="2" charset="2"/>
              <a:buChar char="§"/>
            </a:pPr>
            <a:r>
              <a:rPr lang="fr-FR" sz="4000" smtClean="0">
                <a:solidFill>
                  <a:srgbClr val="000000"/>
                </a:solidFill>
                <a:latin typeface="Arial" panose="020B0604020202020204" pitchFamily="34" charset="0"/>
                <a:ea typeface="Calibri" panose="020F0502020204030204" pitchFamily="34" charset="0"/>
                <a:cs typeface="Arial" panose="020B0604020202020204" pitchFamily="34" charset="0"/>
              </a:rPr>
              <a:t>Làm </a:t>
            </a:r>
            <a:r>
              <a:rPr lang="fr-FR" sz="4000">
                <a:solidFill>
                  <a:srgbClr val="000000"/>
                </a:solidFill>
                <a:latin typeface="Arial" panose="020B0604020202020204" pitchFamily="34" charset="0"/>
                <a:ea typeface="Calibri" panose="020F0502020204030204" pitchFamily="34" charset="0"/>
                <a:cs typeface="Arial" panose="020B0604020202020204" pitchFamily="34" charset="0"/>
              </a:rPr>
              <a:t>bài tập trong </a:t>
            </a:r>
            <a:r>
              <a:rPr lang="fr-FR" sz="4000" smtClean="0">
                <a:solidFill>
                  <a:srgbClr val="000000"/>
                </a:solidFill>
                <a:latin typeface="Arial" panose="020B0604020202020204" pitchFamily="34" charset="0"/>
                <a:ea typeface="Calibri" panose="020F0502020204030204" pitchFamily="34" charset="0"/>
                <a:cs typeface="Arial" panose="020B0604020202020204" pitchFamily="34" charset="0"/>
              </a:rPr>
              <a:t>sách bài tập Khoa học tự nhiên </a:t>
            </a:r>
            <a:r>
              <a:rPr lang="fr-FR" sz="4000">
                <a:solidFill>
                  <a:srgbClr val="000000"/>
                </a:solidFill>
                <a:latin typeface="Arial" panose="020B0604020202020204" pitchFamily="34" charset="0"/>
                <a:ea typeface="Calibri" panose="020F0502020204030204" pitchFamily="34" charset="0"/>
                <a:cs typeface="Arial" panose="020B0604020202020204" pitchFamily="34" charset="0"/>
              </a:rPr>
              <a:t>8.</a:t>
            </a:r>
            <a:endParaRPr lang="en-US" sz="400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0"/>
              </a:spcAft>
              <a:buFont typeface="Wingdings" panose="05000000000000000000" pitchFamily="2" charset="2"/>
              <a:buChar char="§"/>
            </a:pPr>
            <a:r>
              <a:rPr lang="fr-FR" sz="4000" smtClean="0">
                <a:solidFill>
                  <a:srgbClr val="000000"/>
                </a:solidFill>
                <a:latin typeface="Arial" panose="020B0604020202020204" pitchFamily="34" charset="0"/>
                <a:ea typeface="Calibri" panose="020F0502020204030204" pitchFamily="34" charset="0"/>
                <a:cs typeface="Arial" panose="020B0604020202020204" pitchFamily="34" charset="0"/>
              </a:rPr>
              <a:t>Đọc </a:t>
            </a:r>
            <a:r>
              <a:rPr lang="fr-FR" sz="4000">
                <a:solidFill>
                  <a:srgbClr val="000000"/>
                </a:solidFill>
                <a:latin typeface="Arial" panose="020B0604020202020204" pitchFamily="34" charset="0"/>
                <a:ea typeface="Calibri" panose="020F0502020204030204" pitchFamily="34" charset="0"/>
                <a:cs typeface="Arial" panose="020B0604020202020204" pitchFamily="34" charset="0"/>
              </a:rPr>
              <a:t>và tìm hiểu trước nội dung </a:t>
            </a:r>
            <a:r>
              <a:rPr lang="fr-FR" sz="4000" i="1" smtClean="0">
                <a:solidFill>
                  <a:srgbClr val="000000"/>
                </a:solidFill>
                <a:latin typeface="Arial" panose="020B0604020202020204" pitchFamily="34" charset="0"/>
                <a:ea typeface="Calibri" panose="020F0502020204030204" pitchFamily="34" charset="0"/>
                <a:cs typeface="Arial" panose="020B0604020202020204" pitchFamily="34" charset="0"/>
              </a:rPr>
              <a:t>phần bài còn lại phần II. </a:t>
            </a:r>
            <a:endParaRPr lang="en-US" sz="4000">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barn(inVertical)">
                                      <p:cBhvr>
                                        <p:cTn id="7" dur="500"/>
                                        <p:tgtEl>
                                          <p:spTgt spid="39">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animEffect transition="in" filter="barn(inVertical)">
                                      <p:cBhvr>
                                        <p:cTn id="11" dur="500"/>
                                        <p:tgtEl>
                                          <p:spTgt spid="39">
                                            <p:txEl>
                                              <p:pRg st="1" end="1"/>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animEffect transition="in" filter="barn(inVertical)">
                                      <p:cBhvr>
                                        <p:cTn id="15" dur="500"/>
                                        <p:tgtEl>
                                          <p:spTgt spid="39">
                                            <p:txEl>
                                              <p:pRg st="2" end="2"/>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9">
                                            <p:txEl>
                                              <p:pRg st="3" end="3"/>
                                            </p:txEl>
                                          </p:spTgt>
                                        </p:tgtEl>
                                        <p:attrNameLst>
                                          <p:attrName>style.visibility</p:attrName>
                                        </p:attrNameLst>
                                      </p:cBhvr>
                                      <p:to>
                                        <p:strVal val="visible"/>
                                      </p:to>
                                    </p:set>
                                    <p:animEffect transition="in" filter="barn(inVertical)">
                                      <p:cBhvr>
                                        <p:cTn id="19" dur="500"/>
                                        <p:tgtEl>
                                          <p:spTgt spid="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4000"/>
          </a:blip>
          <a:srcRect l="-25046" t="21875" r="-25046" b="21875"/>
          <a:stretch>
            <a:fillRect/>
          </a:stretch>
        </p:blipFill>
        <p:spPr>
          <a:xfrm>
            <a:off x="0" y="0"/>
            <a:ext cx="18288000" cy="10287000"/>
          </a:xfrm>
          <a:prstGeom prst="rect">
            <a:avLst/>
          </a:prstGeom>
        </p:spPr>
      </p:pic>
      <p:grpSp>
        <p:nvGrpSpPr>
          <p:cNvPr id="3" name="Group 3"/>
          <p:cNvGrpSpPr/>
          <p:nvPr/>
        </p:nvGrpSpPr>
        <p:grpSpPr>
          <a:xfrm>
            <a:off x="-869488" y="-836544"/>
            <a:ext cx="20086371" cy="12006726"/>
            <a:chOff x="0" y="0"/>
            <a:chExt cx="26781829" cy="16008969"/>
          </a:xfrm>
        </p:grpSpPr>
        <p:grpSp>
          <p:nvGrpSpPr>
            <p:cNvPr id="4" name="Group 4"/>
            <p:cNvGrpSpPr/>
            <p:nvPr/>
          </p:nvGrpSpPr>
          <p:grpSpPr>
            <a:xfrm>
              <a:off x="0" y="394920"/>
              <a:ext cx="1900244" cy="15205129"/>
              <a:chOff x="0" y="0"/>
              <a:chExt cx="356429" cy="2852028"/>
            </a:xfrm>
          </p:grpSpPr>
          <p:sp>
            <p:nvSpPr>
              <p:cNvPr id="5" name="Freeform 5"/>
              <p:cNvSpPr/>
              <p:nvPr/>
            </p:nvSpPr>
            <p:spPr>
              <a:xfrm>
                <a:off x="0" y="0"/>
                <a:ext cx="356429" cy="2852028"/>
              </a:xfrm>
              <a:custGeom>
                <a:avLst/>
                <a:gdLst/>
                <a:ahLst/>
                <a:cxnLst/>
                <a:rect l="l" t="t" r="r" b="b"/>
                <a:pathLst>
                  <a:path w="356429" h="2852028">
                    <a:moveTo>
                      <a:pt x="0" y="0"/>
                    </a:moveTo>
                    <a:lnTo>
                      <a:pt x="356429" y="0"/>
                    </a:lnTo>
                    <a:lnTo>
                      <a:pt x="356429" y="2852028"/>
                    </a:lnTo>
                    <a:lnTo>
                      <a:pt x="0" y="2852028"/>
                    </a:lnTo>
                    <a:close/>
                  </a:path>
                </a:pathLst>
              </a:custGeom>
              <a:solidFill>
                <a:srgbClr val="00AD9C"/>
              </a:solidFill>
            </p:spPr>
          </p:sp>
          <p:sp>
            <p:nvSpPr>
              <p:cNvPr id="6" name="TextBox 6"/>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7" name="Group 7"/>
            <p:cNvGrpSpPr/>
            <p:nvPr/>
          </p:nvGrpSpPr>
          <p:grpSpPr>
            <a:xfrm>
              <a:off x="24881585" y="394920"/>
              <a:ext cx="1900244" cy="15205129"/>
              <a:chOff x="0" y="0"/>
              <a:chExt cx="356429" cy="2852028"/>
            </a:xfrm>
          </p:grpSpPr>
          <p:sp>
            <p:nvSpPr>
              <p:cNvPr id="8" name="Freeform 8"/>
              <p:cNvSpPr/>
              <p:nvPr/>
            </p:nvSpPr>
            <p:spPr>
              <a:xfrm>
                <a:off x="0" y="0"/>
                <a:ext cx="356429" cy="2852028"/>
              </a:xfrm>
              <a:custGeom>
                <a:avLst/>
                <a:gdLst/>
                <a:ahLst/>
                <a:cxnLst/>
                <a:rect l="l" t="t" r="r" b="b"/>
                <a:pathLst>
                  <a:path w="356429" h="2852028">
                    <a:moveTo>
                      <a:pt x="0" y="0"/>
                    </a:moveTo>
                    <a:lnTo>
                      <a:pt x="356429" y="0"/>
                    </a:lnTo>
                    <a:lnTo>
                      <a:pt x="356429" y="2852028"/>
                    </a:lnTo>
                    <a:lnTo>
                      <a:pt x="0" y="2852028"/>
                    </a:lnTo>
                    <a:close/>
                  </a:path>
                </a:pathLst>
              </a:custGeom>
              <a:solidFill>
                <a:srgbClr val="00AD9C"/>
              </a:solidFill>
            </p:spPr>
          </p:sp>
          <p:sp>
            <p:nvSpPr>
              <p:cNvPr id="9" name="TextBox 9"/>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10" name="Group 10"/>
            <p:cNvGrpSpPr/>
            <p:nvPr/>
          </p:nvGrpSpPr>
          <p:grpSpPr>
            <a:xfrm rot="5400000">
              <a:off x="12801106" y="-11850985"/>
              <a:ext cx="1900244" cy="25602213"/>
              <a:chOff x="0" y="0"/>
              <a:chExt cx="356429" cy="4802210"/>
            </a:xfrm>
          </p:grpSpPr>
          <p:sp>
            <p:nvSpPr>
              <p:cNvPr id="11" name="Freeform 11"/>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solidFill>
                <a:srgbClr val="00AD9C"/>
              </a:solidFill>
            </p:spPr>
          </p:sp>
          <p:sp>
            <p:nvSpPr>
              <p:cNvPr id="12" name="TextBox 12"/>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nvGrpSpPr>
            <p:cNvPr id="13" name="Group 13"/>
            <p:cNvGrpSpPr/>
            <p:nvPr/>
          </p:nvGrpSpPr>
          <p:grpSpPr>
            <a:xfrm rot="5400000">
              <a:off x="12656286" y="2257740"/>
              <a:ext cx="1900244" cy="25602213"/>
              <a:chOff x="0" y="0"/>
              <a:chExt cx="356429" cy="4802210"/>
            </a:xfrm>
          </p:grpSpPr>
          <p:sp>
            <p:nvSpPr>
              <p:cNvPr id="14" name="Freeform 14"/>
              <p:cNvSpPr/>
              <p:nvPr/>
            </p:nvSpPr>
            <p:spPr>
              <a:xfrm>
                <a:off x="0" y="0"/>
                <a:ext cx="356429" cy="4802210"/>
              </a:xfrm>
              <a:custGeom>
                <a:avLst/>
                <a:gdLst/>
                <a:ahLst/>
                <a:cxnLst/>
                <a:rect l="l" t="t" r="r" b="b"/>
                <a:pathLst>
                  <a:path w="356429" h="4802210">
                    <a:moveTo>
                      <a:pt x="0" y="0"/>
                    </a:moveTo>
                    <a:lnTo>
                      <a:pt x="356429" y="0"/>
                    </a:lnTo>
                    <a:lnTo>
                      <a:pt x="356429" y="4802210"/>
                    </a:lnTo>
                    <a:lnTo>
                      <a:pt x="0" y="4802210"/>
                    </a:lnTo>
                    <a:close/>
                  </a:path>
                </a:pathLst>
              </a:custGeom>
              <a:solidFill>
                <a:srgbClr val="00AD9C"/>
              </a:solidFill>
            </p:spPr>
          </p:sp>
          <p:sp>
            <p:nvSpPr>
              <p:cNvPr id="15" name="TextBox 15"/>
              <p:cNvSpPr txBox="1"/>
              <p:nvPr/>
            </p:nvSpPr>
            <p:spPr>
              <a:xfrm>
                <a:off x="0" y="-57150"/>
                <a:ext cx="812800" cy="869950"/>
              </a:xfrm>
              <a:prstGeom prst="rect">
                <a:avLst/>
              </a:prstGeom>
            </p:spPr>
            <p:txBody>
              <a:bodyPr lIns="53498" tIns="53498" rIns="53498" bIns="53498" rtlCol="0" anchor="ctr"/>
              <a:lstStyle/>
              <a:p>
                <a:pPr algn="ctr">
                  <a:lnSpc>
                    <a:spcPts val="2801"/>
                  </a:lnSpc>
                </a:pPr>
                <a:endParaRPr/>
              </a:p>
            </p:txBody>
          </p:sp>
        </p:grpSp>
      </p:grpSp>
      <p:pic>
        <p:nvPicPr>
          <p:cNvPr id="19" name="Picture 1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4590959">
            <a:off x="15997142" y="3573304"/>
            <a:ext cx="2538932" cy="2538932"/>
          </a:xfrm>
          <a:prstGeom prst="rect">
            <a:avLst/>
          </a:prstGeom>
        </p:spPr>
      </p:pic>
      <p:pic>
        <p:nvPicPr>
          <p:cNvPr id="20"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p:blipFill>
        <p:spPr>
          <a:xfrm rot="-10325232" flipV="1">
            <a:off x="-735485" y="106452"/>
            <a:ext cx="2815623" cy="2815623"/>
          </a:xfrm>
          <a:prstGeom prst="rect">
            <a:avLst/>
          </a:prstGeom>
        </p:spPr>
      </p:pic>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p:blipFill>
        <p:spPr>
          <a:xfrm rot="-2049497">
            <a:off x="125050" y="6657359"/>
            <a:ext cx="2053555" cy="2933651"/>
          </a:xfrm>
          <a:prstGeom prst="rect">
            <a:avLst/>
          </a:prstGeom>
        </p:spPr>
      </p:pic>
      <p:pic>
        <p:nvPicPr>
          <p:cNvPr id="22" name="Picture 2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2245013">
            <a:off x="1141207" y="2386216"/>
            <a:ext cx="880607" cy="1841573"/>
          </a:xfrm>
          <a:prstGeom prst="rect">
            <a:avLst/>
          </a:prstGeom>
        </p:spPr>
      </p:pic>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rcRect/>
          <a:stretch>
            <a:fillRect/>
          </a:stretch>
        </p:blipFill>
        <p:spPr>
          <a:xfrm rot="1254325">
            <a:off x="-2461" y="4984554"/>
            <a:ext cx="2288606" cy="678260"/>
          </a:xfrm>
          <a:prstGeom prst="rect">
            <a:avLst/>
          </a:prstGeom>
        </p:spPr>
      </p:pic>
      <p:pic>
        <p:nvPicPr>
          <p:cNvPr id="24" name="Picture 2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p:blipFill>
        <p:spPr>
          <a:xfrm>
            <a:off x="16156784" y="6407053"/>
            <a:ext cx="2131216" cy="2080842"/>
          </a:xfrm>
          <a:prstGeom prst="rect">
            <a:avLst/>
          </a:prstGeom>
        </p:spPr>
      </p:pic>
      <p:pic>
        <p:nvPicPr>
          <p:cNvPr id="25" name="Picture 25"/>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rot="1052783">
            <a:off x="15429461" y="420538"/>
            <a:ext cx="1171974" cy="2052821"/>
          </a:xfrm>
          <a:prstGeom prst="rect">
            <a:avLst/>
          </a:prstGeom>
        </p:spPr>
      </p:pic>
      <p:pic>
        <p:nvPicPr>
          <p:cNvPr id="26" name="Picture 26"/>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rot="1612873">
            <a:off x="16578786" y="2115729"/>
            <a:ext cx="1078345" cy="1913193"/>
          </a:xfrm>
          <a:prstGeom prst="rect">
            <a:avLst/>
          </a:prstGeom>
        </p:spPr>
      </p:pic>
      <p:pic>
        <p:nvPicPr>
          <p:cNvPr id="27" name="Picture 27"/>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984971" y="6344082"/>
            <a:ext cx="464062" cy="471782"/>
          </a:xfrm>
          <a:prstGeom prst="rect">
            <a:avLst/>
          </a:prstGeom>
        </p:spPr>
      </p:pic>
      <p:pic>
        <p:nvPicPr>
          <p:cNvPr id="28" name="Picture 28"/>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a:off x="17402703" y="8895672"/>
            <a:ext cx="433498" cy="411429"/>
          </a:xfrm>
          <a:prstGeom prst="rect">
            <a:avLst/>
          </a:prstGeom>
        </p:spPr>
      </p:pic>
      <p:grpSp>
        <p:nvGrpSpPr>
          <p:cNvPr id="29" name="Group 29"/>
          <p:cNvGrpSpPr>
            <a:grpSpLocks noChangeAspect="1"/>
          </p:cNvGrpSpPr>
          <p:nvPr/>
        </p:nvGrpSpPr>
        <p:grpSpPr>
          <a:xfrm rot="1977585">
            <a:off x="17291502" y="858834"/>
            <a:ext cx="512498" cy="269991"/>
            <a:chOff x="0" y="0"/>
            <a:chExt cx="1610360" cy="848360"/>
          </a:xfrm>
        </p:grpSpPr>
        <p:sp>
          <p:nvSpPr>
            <p:cNvPr id="30" name="Freeform 30"/>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grpSp>
        <p:nvGrpSpPr>
          <p:cNvPr id="31" name="Group 31"/>
          <p:cNvGrpSpPr/>
          <p:nvPr/>
        </p:nvGrpSpPr>
        <p:grpSpPr>
          <a:xfrm>
            <a:off x="2030890" y="4603934"/>
            <a:ext cx="229651" cy="229651"/>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3" name="Picture 33"/>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399457" y="3512761"/>
            <a:ext cx="238202" cy="236037"/>
          </a:xfrm>
          <a:prstGeom prst="rect">
            <a:avLst/>
          </a:prstGeom>
        </p:spPr>
      </p:pic>
      <p:pic>
        <p:nvPicPr>
          <p:cNvPr id="34" name="Picture 34"/>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rcRect/>
          <a:stretch>
            <a:fillRect/>
          </a:stretch>
        </p:blipFill>
        <p:spPr>
          <a:xfrm>
            <a:off x="16814686" y="1469307"/>
            <a:ext cx="451922" cy="405086"/>
          </a:xfrm>
          <a:prstGeom prst="rect">
            <a:avLst/>
          </a:prstGeom>
        </p:spPr>
      </p:pic>
      <p:pic>
        <p:nvPicPr>
          <p:cNvPr id="35" name="Picture 35"/>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5694641" y="3085316"/>
            <a:ext cx="420451" cy="427445"/>
          </a:xfrm>
          <a:prstGeom prst="rect">
            <a:avLst/>
          </a:prstGeom>
        </p:spPr>
      </p:pic>
      <p:grpSp>
        <p:nvGrpSpPr>
          <p:cNvPr id="36" name="Group 36"/>
          <p:cNvGrpSpPr/>
          <p:nvPr/>
        </p:nvGrpSpPr>
        <p:grpSpPr>
          <a:xfrm>
            <a:off x="2490694" y="9376318"/>
            <a:ext cx="229651" cy="229651"/>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38" name="Picture 38"/>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rot="-771795">
            <a:off x="2865448" y="1647521"/>
            <a:ext cx="433712" cy="411632"/>
          </a:xfrm>
          <a:prstGeom prst="rect">
            <a:avLst/>
          </a:prstGeom>
        </p:spPr>
      </p:pic>
      <p:pic>
        <p:nvPicPr>
          <p:cNvPr id="39" name="Picture 39"/>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rot="4678159">
            <a:off x="15159154" y="375441"/>
            <a:ext cx="433498" cy="411429"/>
          </a:xfrm>
          <a:prstGeom prst="rect">
            <a:avLst/>
          </a:prstGeom>
        </p:spPr>
      </p:pic>
      <p:grpSp>
        <p:nvGrpSpPr>
          <p:cNvPr id="40" name="Group 40"/>
          <p:cNvGrpSpPr>
            <a:grpSpLocks noChangeAspect="1"/>
          </p:cNvGrpSpPr>
          <p:nvPr/>
        </p:nvGrpSpPr>
        <p:grpSpPr>
          <a:xfrm rot="1977585">
            <a:off x="3370855" y="9474682"/>
            <a:ext cx="498419" cy="262574"/>
            <a:chOff x="0" y="0"/>
            <a:chExt cx="1610360" cy="848360"/>
          </a:xfrm>
        </p:grpSpPr>
        <p:sp>
          <p:nvSpPr>
            <p:cNvPr id="41" name="Freeform 41"/>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pic>
        <p:nvPicPr>
          <p:cNvPr id="42" name="Picture 42"/>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2748353" y="7888147"/>
            <a:ext cx="238202" cy="236037"/>
          </a:xfrm>
          <a:prstGeom prst="rect">
            <a:avLst/>
          </a:prstGeom>
        </p:spPr>
      </p:pic>
      <p:grpSp>
        <p:nvGrpSpPr>
          <p:cNvPr id="43" name="Group 43"/>
          <p:cNvGrpSpPr/>
          <p:nvPr/>
        </p:nvGrpSpPr>
        <p:grpSpPr>
          <a:xfrm>
            <a:off x="14170004" y="614952"/>
            <a:ext cx="252393" cy="252393"/>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grpSp>
        <p:nvGrpSpPr>
          <p:cNvPr id="45" name="Group 45"/>
          <p:cNvGrpSpPr/>
          <p:nvPr/>
        </p:nvGrpSpPr>
        <p:grpSpPr>
          <a:xfrm>
            <a:off x="2102176" y="1987440"/>
            <a:ext cx="229651" cy="229651"/>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grpSp>
        <p:nvGrpSpPr>
          <p:cNvPr id="47" name="Group 47"/>
          <p:cNvGrpSpPr>
            <a:grpSpLocks noChangeAspect="1"/>
          </p:cNvGrpSpPr>
          <p:nvPr/>
        </p:nvGrpSpPr>
        <p:grpSpPr>
          <a:xfrm rot="-921396">
            <a:off x="16540798" y="9558525"/>
            <a:ext cx="547777" cy="288577"/>
            <a:chOff x="0" y="0"/>
            <a:chExt cx="1610360" cy="848360"/>
          </a:xfrm>
        </p:grpSpPr>
        <p:sp>
          <p:nvSpPr>
            <p:cNvPr id="48" name="Freeform 48"/>
            <p:cNvSpPr/>
            <p:nvPr/>
          </p:nvSpPr>
          <p:spPr>
            <a:xfrm>
              <a:off x="-31750" y="0"/>
              <a:ext cx="1675130" cy="880110"/>
            </a:xfrm>
            <a:custGeom>
              <a:avLst/>
              <a:gdLst/>
              <a:ahLst/>
              <a:cxnLst/>
              <a:rect l="l" t="t" r="r" b="b"/>
              <a:pathLst>
                <a:path w="1675130" h="880110">
                  <a:moveTo>
                    <a:pt x="266700" y="848360"/>
                  </a:moveTo>
                  <a:cubicBezTo>
                    <a:pt x="236220" y="848360"/>
                    <a:pt x="205740" y="842010"/>
                    <a:pt x="175260" y="829310"/>
                  </a:cubicBezTo>
                  <a:cubicBezTo>
                    <a:pt x="55880" y="778510"/>
                    <a:pt x="0" y="641350"/>
                    <a:pt x="50800" y="521970"/>
                  </a:cubicBezTo>
                  <a:cubicBezTo>
                    <a:pt x="184150" y="204470"/>
                    <a:pt x="492760" y="0"/>
                    <a:pt x="836930" y="0"/>
                  </a:cubicBezTo>
                  <a:cubicBezTo>
                    <a:pt x="1181100" y="0"/>
                    <a:pt x="1489710" y="204470"/>
                    <a:pt x="1624330" y="521970"/>
                  </a:cubicBezTo>
                  <a:cubicBezTo>
                    <a:pt x="1675130" y="641350"/>
                    <a:pt x="1619250" y="779780"/>
                    <a:pt x="1499870" y="829310"/>
                  </a:cubicBezTo>
                  <a:cubicBezTo>
                    <a:pt x="1380490" y="880110"/>
                    <a:pt x="1242060" y="824230"/>
                    <a:pt x="1192530" y="704850"/>
                  </a:cubicBezTo>
                  <a:cubicBezTo>
                    <a:pt x="1131570" y="562610"/>
                    <a:pt x="991870" y="469900"/>
                    <a:pt x="836930" y="469900"/>
                  </a:cubicBezTo>
                  <a:cubicBezTo>
                    <a:pt x="681990" y="469900"/>
                    <a:pt x="543560" y="562610"/>
                    <a:pt x="482600" y="704850"/>
                  </a:cubicBezTo>
                  <a:cubicBezTo>
                    <a:pt x="445770" y="793750"/>
                    <a:pt x="358140" y="848360"/>
                    <a:pt x="266700" y="848360"/>
                  </a:cubicBezTo>
                  <a:close/>
                </a:path>
              </a:pathLst>
            </a:custGeom>
            <a:solidFill>
              <a:srgbClr val="F2BC2A"/>
            </a:solidFill>
          </p:spPr>
        </p:sp>
      </p:grpSp>
      <p:pic>
        <p:nvPicPr>
          <p:cNvPr id="49" name="Picture 49"/>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rcRect/>
          <a:stretch>
            <a:fillRect/>
          </a:stretch>
        </p:blipFill>
        <p:spPr>
          <a:xfrm rot="432686">
            <a:off x="2912608" y="-670724"/>
            <a:ext cx="2225071" cy="2156296"/>
          </a:xfrm>
          <a:prstGeom prst="rect">
            <a:avLst/>
          </a:prstGeom>
        </p:spPr>
      </p:pic>
      <p:pic>
        <p:nvPicPr>
          <p:cNvPr id="50" name="Picture 50"/>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rcRect/>
          <a:stretch>
            <a:fillRect/>
          </a:stretch>
        </p:blipFill>
        <p:spPr>
          <a:xfrm rot="1153974">
            <a:off x="15418170" y="8432300"/>
            <a:ext cx="635916" cy="2347340"/>
          </a:xfrm>
          <a:prstGeom prst="rect">
            <a:avLst/>
          </a:prstGeom>
        </p:spPr>
      </p:pic>
      <p:pic>
        <p:nvPicPr>
          <p:cNvPr id="51" name="Picture 51"/>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xmlns="" r:embed="rId30"/>
              </a:ext>
            </a:extLst>
          </a:blip>
          <a:srcRect/>
          <a:stretch>
            <a:fillRect/>
          </a:stretch>
        </p:blipFill>
        <p:spPr>
          <a:xfrm rot="-842482">
            <a:off x="3931404" y="8366112"/>
            <a:ext cx="1054904" cy="2072133"/>
          </a:xfrm>
          <a:prstGeom prst="rect">
            <a:avLst/>
          </a:prstGeom>
        </p:spPr>
      </p:pic>
      <p:pic>
        <p:nvPicPr>
          <p:cNvPr id="52" name="Picture 52"/>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5649993" y="9347076"/>
            <a:ext cx="464062" cy="471782"/>
          </a:xfrm>
          <a:prstGeom prst="rect">
            <a:avLst/>
          </a:prstGeom>
        </p:spPr>
      </p:pic>
      <p:pic>
        <p:nvPicPr>
          <p:cNvPr id="53" name="Picture 53"/>
          <p:cNvPicPr>
            <a:picLocks noChangeAspect="1"/>
          </p:cNvPicPr>
          <p:nvPr/>
        </p:nvPicPr>
        <p:blipFill>
          <a:blip r:embed="rId31"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rcRect/>
          <a:stretch>
            <a:fillRect/>
          </a:stretch>
        </p:blipFill>
        <p:spPr>
          <a:xfrm rot="-684765">
            <a:off x="13333465" y="8957720"/>
            <a:ext cx="850155" cy="1508339"/>
          </a:xfrm>
          <a:prstGeom prst="rect">
            <a:avLst/>
          </a:prstGeom>
        </p:spPr>
      </p:pic>
      <p:pic>
        <p:nvPicPr>
          <p:cNvPr id="54" name="Picture 54"/>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rcRect/>
          <a:stretch>
            <a:fillRect/>
          </a:stretch>
        </p:blipFill>
        <p:spPr>
          <a:xfrm>
            <a:off x="280356" y="9140282"/>
            <a:ext cx="238202" cy="236037"/>
          </a:xfrm>
          <a:prstGeom prst="rect">
            <a:avLst/>
          </a:prstGeom>
        </p:spPr>
      </p:pic>
      <p:pic>
        <p:nvPicPr>
          <p:cNvPr id="55" name="Picture 55"/>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a:fillRect/>
          </a:stretch>
        </p:blipFill>
        <p:spPr>
          <a:xfrm>
            <a:off x="14550558" y="1200069"/>
            <a:ext cx="464062" cy="471782"/>
          </a:xfrm>
          <a:prstGeom prst="rect">
            <a:avLst/>
          </a:prstGeom>
        </p:spPr>
      </p:pic>
      <p:grpSp>
        <p:nvGrpSpPr>
          <p:cNvPr id="56" name="Group 56"/>
          <p:cNvGrpSpPr/>
          <p:nvPr/>
        </p:nvGrpSpPr>
        <p:grpSpPr>
          <a:xfrm>
            <a:off x="17823320" y="5426640"/>
            <a:ext cx="208069" cy="208069"/>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AB5DB"/>
            </a:solidFill>
          </p:spPr>
        </p:sp>
      </p:grpSp>
      <p:pic>
        <p:nvPicPr>
          <p:cNvPr id="58" name="Picture 58"/>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rcRect/>
          <a:stretch>
            <a:fillRect/>
          </a:stretch>
        </p:blipFill>
        <p:spPr>
          <a:xfrm>
            <a:off x="14599093" y="8855697"/>
            <a:ext cx="548192" cy="491379"/>
          </a:xfrm>
          <a:prstGeom prst="rect">
            <a:avLst/>
          </a:prstGeom>
        </p:spPr>
      </p:pic>
      <p:pic>
        <p:nvPicPr>
          <p:cNvPr id="59" name="Picture 59"/>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rot="-9414156">
            <a:off x="12901159" y="-655176"/>
            <a:ext cx="938638" cy="1962931"/>
          </a:xfrm>
          <a:prstGeom prst="rect">
            <a:avLst/>
          </a:prstGeom>
        </p:spPr>
      </p:pic>
      <p:pic>
        <p:nvPicPr>
          <p:cNvPr id="60" name="Picture 60"/>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xmlns="" r:embed="rId33"/>
              </a:ext>
            </a:extLst>
          </a:blip>
          <a:srcRect/>
          <a:stretch>
            <a:fillRect/>
          </a:stretch>
        </p:blipFill>
        <p:spPr>
          <a:xfrm>
            <a:off x="5565863" y="407424"/>
            <a:ext cx="548192" cy="491379"/>
          </a:xfrm>
          <a:prstGeom prst="rect">
            <a:avLst/>
          </a:prstGeom>
        </p:spPr>
      </p:pic>
      <p:pic>
        <p:nvPicPr>
          <p:cNvPr id="61" name="Picture 61"/>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rcRect/>
          <a:stretch>
            <a:fillRect/>
          </a:stretch>
        </p:blipFill>
        <p:spPr>
          <a:xfrm rot="4678159">
            <a:off x="12300890" y="9540296"/>
            <a:ext cx="433498" cy="411429"/>
          </a:xfrm>
          <a:prstGeom prst="rect">
            <a:avLst/>
          </a:prstGeom>
        </p:spPr>
      </p:pic>
      <p:grpSp>
        <p:nvGrpSpPr>
          <p:cNvPr id="62" name="Group 62"/>
          <p:cNvGrpSpPr/>
          <p:nvPr/>
        </p:nvGrpSpPr>
        <p:grpSpPr>
          <a:xfrm>
            <a:off x="12145068" y="653113"/>
            <a:ext cx="252393" cy="252393"/>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2BC2A"/>
            </a:solidFill>
          </p:spPr>
        </p:sp>
      </p:grpSp>
      <p:sp>
        <p:nvSpPr>
          <p:cNvPr id="64" name="TextBox 7">
            <a:extLst>
              <a:ext uri="{FF2B5EF4-FFF2-40B4-BE49-F238E27FC236}">
                <a16:creationId xmlns:a16="http://schemas.microsoft.com/office/drawing/2014/main" id="{F382605D-8CD3-44BE-AC1B-6FF362FEC183}"/>
              </a:ext>
            </a:extLst>
          </p:cNvPr>
          <p:cNvSpPr txBox="1"/>
          <p:nvPr/>
        </p:nvSpPr>
        <p:spPr>
          <a:xfrm>
            <a:off x="2765157" y="3478580"/>
            <a:ext cx="12822161" cy="3924151"/>
          </a:xfrm>
          <a:prstGeom prst="rect">
            <a:avLst/>
          </a:prstGeom>
        </p:spPr>
        <p:txBody>
          <a:bodyPr wrap="square" lIns="0" tIns="0" rIns="0" bIns="0" rtlCol="0" anchor="t">
            <a:spAutoFit/>
          </a:bodyPr>
          <a:lstStyle/>
          <a:p>
            <a:pPr algn="ctr">
              <a:lnSpc>
                <a:spcPct val="150000"/>
              </a:lnSpc>
            </a:pPr>
            <a:r>
              <a:rPr lang="en-US" sz="8500" b="1" smtClean="0">
                <a:solidFill>
                  <a:srgbClr val="00AD9C"/>
                </a:solidFill>
                <a:latin typeface="Arial" panose="020B0604020202020204" pitchFamily="34" charset="0"/>
                <a:cs typeface="Arial" panose="020B0604020202020204" pitchFamily="34" charset="0"/>
              </a:rPr>
              <a:t>CẢM ƠN CÁC EM ĐÃ LẮNG NGHE BÀI HỌC</a:t>
            </a:r>
            <a:endParaRPr lang="en-US" sz="8500" b="1" dirty="0">
              <a:solidFill>
                <a:srgbClr val="00AD9C"/>
              </a:solidFill>
              <a:latin typeface="Arial" panose="020B0604020202020204" pitchFamily="34" charset="0"/>
              <a:cs typeface="Arial" panose="020B0604020202020204" pitchFamily="34" charset="0"/>
            </a:endParaRPr>
          </a:p>
        </p:txBody>
      </p:sp>
    </p:spTree>
  </p:cSld>
  <p:clrMapOvr>
    <a:masterClrMapping/>
  </p:clrMapOvr>
  <p:transition>
    <p:circl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4405" y="1117077"/>
            <a:ext cx="15002759" cy="6740307"/>
          </a:xfrm>
          <a:prstGeom prst="rect">
            <a:avLst/>
          </a:prstGeom>
          <a:noFill/>
        </p:spPr>
        <p:txBody>
          <a:bodyPr wrap="square" rtlCol="0">
            <a:spAutoFit/>
          </a:bodyPr>
          <a:lstStyle/>
          <a:p>
            <a:r>
              <a:rPr lang="vi-VN" sz="2700"/>
              <a:t>PHÊ DUYỆT CỦA TỔ CHUYÊN MÔN                        Tịnh Khê, ngày </a:t>
            </a:r>
            <a:r>
              <a:rPr lang="vi-VN" sz="2700" smtClean="0"/>
              <a:t>15  </a:t>
            </a:r>
            <a:r>
              <a:rPr lang="vi-VN" sz="2700"/>
              <a:t>tháng  </a:t>
            </a:r>
            <a:r>
              <a:rPr lang="vi-VN" sz="2700" smtClean="0"/>
              <a:t>9  </a:t>
            </a:r>
            <a:r>
              <a:rPr lang="vi-VN" sz="2700"/>
              <a:t>năm </a:t>
            </a:r>
            <a:r>
              <a:rPr lang="vi-VN" sz="2700" smtClean="0"/>
              <a:t>2025</a:t>
            </a:r>
            <a:endParaRPr lang="vi-VN" sz="2700"/>
          </a:p>
          <a:p>
            <a:r>
              <a:rPr lang="vi-VN" sz="2700"/>
              <a:t>                                                                                                          Giáo viên bộ môn </a:t>
            </a:r>
          </a:p>
          <a:p>
            <a:endParaRPr lang="vi-VN" sz="2700"/>
          </a:p>
          <a:p>
            <a:endParaRPr lang="vi-VN" sz="2700"/>
          </a:p>
          <a:p>
            <a:endParaRPr lang="vi-VN" sz="2700"/>
          </a:p>
          <a:p>
            <a:endParaRPr lang="vi-VN" sz="2700"/>
          </a:p>
          <a:p>
            <a:endParaRPr lang="vi-VN" sz="2700"/>
          </a:p>
          <a:p>
            <a:endParaRPr lang="vi-VN" sz="2700"/>
          </a:p>
          <a:p>
            <a:r>
              <a:rPr lang="vi-VN" sz="2700"/>
              <a:t>                 Nguyễn Thị Thu Hòa                                                   Phạm Tô Ninh </a:t>
            </a:r>
          </a:p>
          <a:p>
            <a:endParaRPr lang="vi-VN" sz="2700"/>
          </a:p>
          <a:p>
            <a:endParaRPr lang="vi-VN" sz="2700"/>
          </a:p>
          <a:p>
            <a:endParaRPr lang="vi-VN" sz="2700"/>
          </a:p>
          <a:p>
            <a:endParaRPr lang="vi-VN" sz="2700"/>
          </a:p>
          <a:p>
            <a:endParaRPr lang="vi-VN" sz="2700"/>
          </a:p>
          <a:p>
            <a:endParaRPr lang="vi-VN" sz="2700"/>
          </a:p>
          <a:p>
            <a:endParaRPr lang="en-US" sz="2700"/>
          </a:p>
        </p:txBody>
      </p:sp>
    </p:spTree>
    <p:extLst>
      <p:ext uri="{BB962C8B-B14F-4D97-AF65-F5344CB8AC3E}">
        <p14:creationId xmlns:p14="http://schemas.microsoft.com/office/powerpoint/2010/main" val="1518634440"/>
      </p:ext>
    </p:extLst>
  </p:cSld>
  <p:clrMapOvr>
    <a:masterClrMapping/>
  </p:clrMapOvr>
  <p:transition advTm="1000">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193168"/>
      </p:ext>
    </p:extLst>
  </p:cSld>
  <p:clrMapOvr>
    <a:masterClrMapping/>
  </p:clrMapOvr>
  <p:transition advTm="1000">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3168</TotalTime>
  <Words>1220</Words>
  <Application>Microsoft Office PowerPoint</Application>
  <PresentationFormat>Custom</PresentationFormat>
  <Paragraphs>119</Paragraphs>
  <Slides>28</Slides>
  <Notes>4</Notes>
  <HiddenSlides>0</HiddenSlides>
  <MMClips>16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Tahoma</vt:lpstr>
      <vt:lpstr>Comfortaa</vt:lpstr>
      <vt:lpstr>Arial</vt:lpstr>
      <vt:lpstr>Vrinda</vt:lpstr>
      <vt:lpstr>Times New Roman</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DELL</cp:lastModifiedBy>
  <cp:revision>111</cp:revision>
  <dcterms:created xsi:type="dcterms:W3CDTF">2006-08-16T00:00:00Z</dcterms:created>
  <dcterms:modified xsi:type="dcterms:W3CDTF">2026-05-28T10:36:57Z</dcterms:modified>
  <dc:identifier>DAFbXp4ivnI</dc:identifier>
</cp:coreProperties>
</file>