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  <p:sldMasterId id="2147483677" r:id="rId2"/>
  </p:sldMasterIdLst>
  <p:notesMasterIdLst>
    <p:notesMasterId r:id="rId18"/>
  </p:notesMasterIdLst>
  <p:sldIdLst>
    <p:sldId id="314" r:id="rId3"/>
    <p:sldId id="305" r:id="rId4"/>
    <p:sldId id="306" r:id="rId5"/>
    <p:sldId id="308" r:id="rId6"/>
    <p:sldId id="307" r:id="rId7"/>
    <p:sldId id="313" r:id="rId8"/>
    <p:sldId id="283" r:id="rId9"/>
    <p:sldId id="272" r:id="rId10"/>
    <p:sldId id="274" r:id="rId11"/>
    <p:sldId id="311" r:id="rId12"/>
    <p:sldId id="309" r:id="rId13"/>
    <p:sldId id="310" r:id="rId14"/>
    <p:sldId id="312" r:id="rId15"/>
    <p:sldId id="277" r:id="rId16"/>
    <p:sldId id="270" r:id="rId17"/>
  </p:sldIdLst>
  <p:sldSz cx="9144000" cy="5143500" type="screen16x9"/>
  <p:notesSz cx="6858000" cy="9144000"/>
  <p:embeddedFontLst>
    <p:embeddedFont>
      <p:font typeface="Abril Fatface" panose="02000503000000020003" pitchFamily="2" charset="0"/>
      <p:regular r:id="rId19"/>
    </p:embeddedFont>
    <p:embeddedFont>
      <p:font typeface="Cambria Math" panose="02040503050406030204" pitchFamily="18" charset="0"/>
      <p:regular r:id="rId20"/>
    </p:embeddedFont>
    <p:embeddedFont>
      <p:font typeface="Fira Sans" panose="020B0503050000020004" pitchFamily="34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92">
          <p15:clr>
            <a:srgbClr val="A4A3A4"/>
          </p15:clr>
        </p15:guide>
        <p15:guide id="2" pos="5544">
          <p15:clr>
            <a:srgbClr val="A4A3A4"/>
          </p15:clr>
        </p15:guide>
        <p15:guide id="3">
          <p15:clr>
            <a:srgbClr val="9AA0A6"/>
          </p15:clr>
        </p15:guide>
        <p15:guide id="4" orient="horz" pos="608">
          <p15:clr>
            <a:srgbClr val="FFFF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E8EB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8FBCF1B-9FCA-4CC2-A5B2-BCDEE4416FB4}">
  <a:tblStyle styleId="{78FBCF1B-9FCA-4CC2-A5B2-BCDEE4416FB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0039" autoAdjust="0"/>
  </p:normalViewPr>
  <p:slideViewPr>
    <p:cSldViewPr snapToGrid="0">
      <p:cViewPr varScale="1">
        <p:scale>
          <a:sx n="57" d="100"/>
          <a:sy n="57" d="100"/>
        </p:scale>
        <p:origin x="1776" y="42"/>
      </p:cViewPr>
      <p:guideLst>
        <p:guide orient="horz" pos="2192"/>
        <p:guide pos="5544"/>
        <p:guide/>
        <p:guide orient="horz" pos="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9028270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>
          <a:extLst>
            <a:ext uri="{FF2B5EF4-FFF2-40B4-BE49-F238E27FC236}">
              <a16:creationId xmlns:a16="http://schemas.microsoft.com/office/drawing/2014/main" id="{DB00A3C3-511D-8E78-3873-F7A4C3D21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ad3e265c7e_0_14:notes">
            <a:extLst>
              <a:ext uri="{FF2B5EF4-FFF2-40B4-BE49-F238E27FC236}">
                <a16:creationId xmlns:a16="http://schemas.microsoft.com/office/drawing/2014/main" id="{EB9AEBCD-01CA-264E-920B-AAE7D4D065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ad3e265c7e_0_14:notes">
            <a:extLst>
              <a:ext uri="{FF2B5EF4-FFF2-40B4-BE49-F238E27FC236}">
                <a16:creationId xmlns:a16="http://schemas.microsoft.com/office/drawing/2014/main" id="{D3F8B1F9-1AD4-E69C-CF8C-7676D396D8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74804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hiển</a:t>
            </a:r>
            <a:r>
              <a:rPr lang="en-US" baseline="0" dirty="0"/>
              <a:t> </a:t>
            </a:r>
            <a:r>
              <a:rPr lang="en-US" baseline="0" dirty="0" err="1"/>
              <a:t>thị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, </a:t>
            </a:r>
            <a:r>
              <a:rPr lang="en-US" baseline="0" dirty="0" err="1"/>
              <a:t>bấm</a:t>
            </a:r>
            <a:r>
              <a:rPr lang="en-US" baseline="0" dirty="0"/>
              <a:t> “</a:t>
            </a:r>
            <a:r>
              <a:rPr lang="en-US" b="1" baseline="0" dirty="0"/>
              <a:t>Quay </a:t>
            </a:r>
            <a:r>
              <a:rPr lang="en-US" b="1" baseline="0" dirty="0" err="1"/>
              <a:t>về</a:t>
            </a:r>
            <a:r>
              <a:rPr lang="en-US" baseline="0" dirty="0"/>
              <a:t>”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mở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791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hiển</a:t>
            </a:r>
            <a:r>
              <a:rPr lang="en-US" baseline="0" dirty="0"/>
              <a:t> </a:t>
            </a:r>
            <a:r>
              <a:rPr lang="en-US" baseline="0" dirty="0" err="1"/>
              <a:t>thị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, </a:t>
            </a:r>
            <a:r>
              <a:rPr lang="en-US" baseline="0" dirty="0" err="1"/>
              <a:t>bấm</a:t>
            </a:r>
            <a:r>
              <a:rPr lang="en-US" baseline="0" dirty="0"/>
              <a:t> “</a:t>
            </a:r>
            <a:r>
              <a:rPr lang="en-US" b="1" baseline="0" dirty="0"/>
              <a:t>Quay </a:t>
            </a:r>
            <a:r>
              <a:rPr lang="en-US" b="1" baseline="0" dirty="0" err="1"/>
              <a:t>về</a:t>
            </a:r>
            <a:r>
              <a:rPr lang="en-US" baseline="0" dirty="0"/>
              <a:t>”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mở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.</a:t>
            </a:r>
            <a:endParaRPr lang="en-US" dirty="0"/>
          </a:p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4985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hiển</a:t>
            </a:r>
            <a:r>
              <a:rPr lang="en-US" baseline="0" dirty="0"/>
              <a:t> </a:t>
            </a:r>
            <a:r>
              <a:rPr lang="en-US" baseline="0" dirty="0" err="1"/>
              <a:t>thị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, </a:t>
            </a:r>
            <a:r>
              <a:rPr lang="en-US" baseline="0" dirty="0" err="1"/>
              <a:t>bấm</a:t>
            </a:r>
            <a:r>
              <a:rPr lang="en-US" baseline="0" dirty="0"/>
              <a:t> “</a:t>
            </a:r>
            <a:r>
              <a:rPr lang="en-US" b="1" baseline="0" dirty="0"/>
              <a:t>Quay </a:t>
            </a:r>
            <a:r>
              <a:rPr lang="en-US" b="1" baseline="0" dirty="0" err="1"/>
              <a:t>về</a:t>
            </a:r>
            <a:r>
              <a:rPr lang="en-US" baseline="0" dirty="0"/>
              <a:t>”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mở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.</a:t>
            </a:r>
            <a:endParaRPr lang="en-US" dirty="0"/>
          </a:p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3318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hiển</a:t>
            </a:r>
            <a:r>
              <a:rPr lang="en-US" baseline="0" dirty="0"/>
              <a:t> </a:t>
            </a:r>
            <a:r>
              <a:rPr lang="en-US" baseline="0" dirty="0" err="1"/>
              <a:t>thị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, </a:t>
            </a:r>
            <a:r>
              <a:rPr lang="en-US" baseline="0" dirty="0" err="1"/>
              <a:t>bấm</a:t>
            </a:r>
            <a:r>
              <a:rPr lang="en-US" baseline="0" dirty="0"/>
              <a:t> “</a:t>
            </a:r>
            <a:r>
              <a:rPr lang="en-US" b="1" baseline="0" dirty="0"/>
              <a:t>Quay </a:t>
            </a:r>
            <a:r>
              <a:rPr lang="en-US" b="1" baseline="0" dirty="0" err="1"/>
              <a:t>về</a:t>
            </a:r>
            <a:r>
              <a:rPr lang="en-US" baseline="0" dirty="0"/>
              <a:t>”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mở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813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F7585-136E-4921-470A-2671DE137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9E6751-5456-2BBD-0471-96641DB7FA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C76488-8B90-2B98-07B6-A258A1ACB1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hiển</a:t>
            </a:r>
            <a:r>
              <a:rPr lang="en-US" baseline="0" dirty="0"/>
              <a:t> </a:t>
            </a:r>
            <a:r>
              <a:rPr lang="en-US" baseline="0" dirty="0" err="1"/>
              <a:t>thị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, </a:t>
            </a:r>
            <a:r>
              <a:rPr lang="en-US" baseline="0" dirty="0" err="1"/>
              <a:t>bấm</a:t>
            </a:r>
            <a:r>
              <a:rPr lang="en-US" baseline="0" dirty="0"/>
              <a:t> “</a:t>
            </a:r>
            <a:r>
              <a:rPr lang="en-US" b="1" baseline="0" dirty="0"/>
              <a:t>Quay </a:t>
            </a:r>
            <a:r>
              <a:rPr lang="en-US" b="1" baseline="0" dirty="0" err="1"/>
              <a:t>về</a:t>
            </a:r>
            <a:r>
              <a:rPr lang="en-US" baseline="0" dirty="0"/>
              <a:t>”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mở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3854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gad77fd44da_1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0" name="Google Shape;920;gad77fd44da_1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61712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ad3e265c7e_1_6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" name="Google Shape;513;gad3e265c7e_1_6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34524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ad3e265c7e_1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ad3e265c7e_1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144174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8">
          <a:extLst>
            <a:ext uri="{FF2B5EF4-FFF2-40B4-BE49-F238E27FC236}">
              <a16:creationId xmlns:a16="http://schemas.microsoft.com/office/drawing/2014/main" id="{42B5D337-CCEB-866B-5223-1566B8364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gad77fd44da_1_48:notes">
            <a:extLst>
              <a:ext uri="{FF2B5EF4-FFF2-40B4-BE49-F238E27FC236}">
                <a16:creationId xmlns:a16="http://schemas.microsoft.com/office/drawing/2014/main" id="{349A8596-08CF-293A-E9F7-76BA20B8EA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0" name="Google Shape;920;gad77fd44da_1_48:notes">
            <a:extLst>
              <a:ext uri="{FF2B5EF4-FFF2-40B4-BE49-F238E27FC236}">
                <a16:creationId xmlns:a16="http://schemas.microsoft.com/office/drawing/2014/main" id="{DDEAE4EB-B5F2-EDCD-D24C-53E040A3C3C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28283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>
          <a:extLst>
            <a:ext uri="{FF2B5EF4-FFF2-40B4-BE49-F238E27FC236}">
              <a16:creationId xmlns:a16="http://schemas.microsoft.com/office/drawing/2014/main" id="{AE09B62C-BC0D-982F-6994-E42E15807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ad3e265c7e_1_167:notes">
            <a:extLst>
              <a:ext uri="{FF2B5EF4-FFF2-40B4-BE49-F238E27FC236}">
                <a16:creationId xmlns:a16="http://schemas.microsoft.com/office/drawing/2014/main" id="{AFBCD8FF-307D-7510-4F02-56629AA3B4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ad3e265c7e_1_167:notes">
            <a:extLst>
              <a:ext uri="{FF2B5EF4-FFF2-40B4-BE49-F238E27FC236}">
                <a16:creationId xmlns:a16="http://schemas.microsoft.com/office/drawing/2014/main" id="{B8EA548A-B639-F9B4-D850-47DF93D205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277347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>
          <a:extLst>
            <a:ext uri="{FF2B5EF4-FFF2-40B4-BE49-F238E27FC236}">
              <a16:creationId xmlns:a16="http://schemas.microsoft.com/office/drawing/2014/main" id="{145DC289-28B6-0DC4-67DB-BA507AFE8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ad3e265c7e_1_167:notes">
            <a:extLst>
              <a:ext uri="{FF2B5EF4-FFF2-40B4-BE49-F238E27FC236}">
                <a16:creationId xmlns:a16="http://schemas.microsoft.com/office/drawing/2014/main" id="{9A897916-CD14-FC2A-0E2C-05A77EB439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ad3e265c7e_1_167:notes">
            <a:extLst>
              <a:ext uri="{FF2B5EF4-FFF2-40B4-BE49-F238E27FC236}">
                <a16:creationId xmlns:a16="http://schemas.microsoft.com/office/drawing/2014/main" id="{95DA9234-382C-1BF4-62DF-9A8AAB76B1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651562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8">
          <a:extLst>
            <a:ext uri="{FF2B5EF4-FFF2-40B4-BE49-F238E27FC236}">
              <a16:creationId xmlns:a16="http://schemas.microsoft.com/office/drawing/2014/main" id="{A213318F-DA0E-E2E7-9BFC-2AF9E4CA8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gad77fd44da_1_48:notes">
            <a:extLst>
              <a:ext uri="{FF2B5EF4-FFF2-40B4-BE49-F238E27FC236}">
                <a16:creationId xmlns:a16="http://schemas.microsoft.com/office/drawing/2014/main" id="{0963E6D3-5A9D-5E0C-501A-C49335353E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0" name="Google Shape;920;gad77fd44da_1_48:notes">
            <a:extLst>
              <a:ext uri="{FF2B5EF4-FFF2-40B4-BE49-F238E27FC236}">
                <a16:creationId xmlns:a16="http://schemas.microsoft.com/office/drawing/2014/main" id="{2CA72970-ADBE-E30F-7646-A381CDB5C4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91265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ga3321fee57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1" name="Google Shape;711;ga3321fee57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541820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a3321fee57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a3321fee57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58769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726675" y="534925"/>
            <a:ext cx="7690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726675" y="1152475"/>
            <a:ext cx="76908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2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/>
          <p:nvPr/>
        </p:nvSpPr>
        <p:spPr>
          <a:xfrm>
            <a:off x="-869125" y="1429875"/>
            <a:ext cx="4968012" cy="3654991"/>
          </a:xfrm>
          <a:custGeom>
            <a:avLst/>
            <a:gdLst/>
            <a:ahLst/>
            <a:cxnLst/>
            <a:rect l="l" t="t" r="r" b="b"/>
            <a:pathLst>
              <a:path w="14276" h="10503" extrusionOk="0">
                <a:moveTo>
                  <a:pt x="24" y="1"/>
                </a:moveTo>
                <a:lnTo>
                  <a:pt x="24" y="72"/>
                </a:lnTo>
                <a:cubicBezTo>
                  <a:pt x="24" y="191"/>
                  <a:pt x="0" y="406"/>
                  <a:pt x="0" y="406"/>
                </a:cubicBezTo>
                <a:lnTo>
                  <a:pt x="48" y="799"/>
                </a:lnTo>
                <a:cubicBezTo>
                  <a:pt x="48" y="799"/>
                  <a:pt x="60" y="1382"/>
                  <a:pt x="167" y="1477"/>
                </a:cubicBezTo>
                <a:cubicBezTo>
                  <a:pt x="274" y="1561"/>
                  <a:pt x="465" y="1668"/>
                  <a:pt x="476" y="1691"/>
                </a:cubicBezTo>
                <a:cubicBezTo>
                  <a:pt x="500" y="1727"/>
                  <a:pt x="798" y="1930"/>
                  <a:pt x="834" y="2037"/>
                </a:cubicBezTo>
                <a:cubicBezTo>
                  <a:pt x="881" y="2156"/>
                  <a:pt x="941" y="2251"/>
                  <a:pt x="953" y="2311"/>
                </a:cubicBezTo>
                <a:cubicBezTo>
                  <a:pt x="976" y="2346"/>
                  <a:pt x="929" y="2608"/>
                  <a:pt x="929" y="2608"/>
                </a:cubicBezTo>
                <a:cubicBezTo>
                  <a:pt x="929" y="2608"/>
                  <a:pt x="955" y="2614"/>
                  <a:pt x="938" y="2614"/>
                </a:cubicBezTo>
                <a:cubicBezTo>
                  <a:pt x="929" y="2614"/>
                  <a:pt x="909" y="2612"/>
                  <a:pt x="869" y="2608"/>
                </a:cubicBezTo>
                <a:cubicBezTo>
                  <a:pt x="762" y="2584"/>
                  <a:pt x="643" y="2561"/>
                  <a:pt x="643" y="2561"/>
                </a:cubicBezTo>
                <a:lnTo>
                  <a:pt x="393" y="2561"/>
                </a:lnTo>
                <a:cubicBezTo>
                  <a:pt x="393" y="2561"/>
                  <a:pt x="274" y="2561"/>
                  <a:pt x="322" y="2644"/>
                </a:cubicBezTo>
                <a:cubicBezTo>
                  <a:pt x="357" y="2739"/>
                  <a:pt x="417" y="2811"/>
                  <a:pt x="476" y="2846"/>
                </a:cubicBezTo>
                <a:cubicBezTo>
                  <a:pt x="524" y="2870"/>
                  <a:pt x="703" y="3037"/>
                  <a:pt x="703" y="3037"/>
                </a:cubicBezTo>
                <a:cubicBezTo>
                  <a:pt x="703" y="3037"/>
                  <a:pt x="869" y="3180"/>
                  <a:pt x="929" y="3204"/>
                </a:cubicBezTo>
                <a:lnTo>
                  <a:pt x="1119" y="3204"/>
                </a:lnTo>
                <a:cubicBezTo>
                  <a:pt x="1119" y="3204"/>
                  <a:pt x="1126" y="3153"/>
                  <a:pt x="1175" y="3153"/>
                </a:cubicBezTo>
                <a:cubicBezTo>
                  <a:pt x="1193" y="3153"/>
                  <a:pt x="1218" y="3160"/>
                  <a:pt x="1250" y="3180"/>
                </a:cubicBezTo>
                <a:cubicBezTo>
                  <a:pt x="1369" y="3263"/>
                  <a:pt x="1346" y="3263"/>
                  <a:pt x="1429" y="3323"/>
                </a:cubicBezTo>
                <a:cubicBezTo>
                  <a:pt x="1512" y="3382"/>
                  <a:pt x="1608" y="3442"/>
                  <a:pt x="1655" y="3477"/>
                </a:cubicBezTo>
                <a:cubicBezTo>
                  <a:pt x="1703" y="3525"/>
                  <a:pt x="1762" y="3585"/>
                  <a:pt x="1774" y="3680"/>
                </a:cubicBezTo>
                <a:lnTo>
                  <a:pt x="1774" y="3954"/>
                </a:lnTo>
                <a:cubicBezTo>
                  <a:pt x="1774" y="3954"/>
                  <a:pt x="1770" y="3952"/>
                  <a:pt x="1763" y="3952"/>
                </a:cubicBezTo>
                <a:cubicBezTo>
                  <a:pt x="1740" y="3952"/>
                  <a:pt x="1686" y="3974"/>
                  <a:pt x="1667" y="4168"/>
                </a:cubicBezTo>
                <a:cubicBezTo>
                  <a:pt x="1655" y="4418"/>
                  <a:pt x="1631" y="4430"/>
                  <a:pt x="1846" y="4585"/>
                </a:cubicBezTo>
                <a:cubicBezTo>
                  <a:pt x="2060" y="4728"/>
                  <a:pt x="2381" y="5180"/>
                  <a:pt x="2441" y="5251"/>
                </a:cubicBezTo>
                <a:cubicBezTo>
                  <a:pt x="2493" y="5314"/>
                  <a:pt x="2536" y="5439"/>
                  <a:pt x="2616" y="5439"/>
                </a:cubicBezTo>
                <a:cubicBezTo>
                  <a:pt x="2629" y="5439"/>
                  <a:pt x="2641" y="5436"/>
                  <a:pt x="2655" y="5430"/>
                </a:cubicBezTo>
                <a:cubicBezTo>
                  <a:pt x="2762" y="5382"/>
                  <a:pt x="2905" y="5228"/>
                  <a:pt x="2905" y="5228"/>
                </a:cubicBezTo>
                <a:cubicBezTo>
                  <a:pt x="2905" y="5228"/>
                  <a:pt x="2762" y="4954"/>
                  <a:pt x="2727" y="4930"/>
                </a:cubicBezTo>
                <a:cubicBezTo>
                  <a:pt x="2715" y="4894"/>
                  <a:pt x="2381" y="4632"/>
                  <a:pt x="2381" y="4632"/>
                </a:cubicBezTo>
                <a:cubicBezTo>
                  <a:pt x="2381" y="4632"/>
                  <a:pt x="2298" y="4632"/>
                  <a:pt x="2298" y="4525"/>
                </a:cubicBezTo>
                <a:cubicBezTo>
                  <a:pt x="2298" y="4418"/>
                  <a:pt x="2310" y="4311"/>
                  <a:pt x="2310" y="4311"/>
                </a:cubicBezTo>
                <a:cubicBezTo>
                  <a:pt x="2310" y="4311"/>
                  <a:pt x="2298" y="4228"/>
                  <a:pt x="2286" y="4156"/>
                </a:cubicBezTo>
                <a:cubicBezTo>
                  <a:pt x="2262" y="4073"/>
                  <a:pt x="2227" y="3930"/>
                  <a:pt x="2227" y="3930"/>
                </a:cubicBezTo>
                <a:lnTo>
                  <a:pt x="2227" y="3620"/>
                </a:lnTo>
                <a:cubicBezTo>
                  <a:pt x="2227" y="3442"/>
                  <a:pt x="2167" y="3263"/>
                  <a:pt x="2167" y="3263"/>
                </a:cubicBezTo>
                <a:lnTo>
                  <a:pt x="1893" y="3096"/>
                </a:lnTo>
                <a:cubicBezTo>
                  <a:pt x="1893" y="3096"/>
                  <a:pt x="1822" y="3049"/>
                  <a:pt x="1750" y="2823"/>
                </a:cubicBezTo>
                <a:cubicBezTo>
                  <a:pt x="1667" y="2620"/>
                  <a:pt x="1631" y="2584"/>
                  <a:pt x="1608" y="2501"/>
                </a:cubicBezTo>
                <a:cubicBezTo>
                  <a:pt x="1608" y="2406"/>
                  <a:pt x="1643" y="2311"/>
                  <a:pt x="1584" y="2203"/>
                </a:cubicBezTo>
                <a:cubicBezTo>
                  <a:pt x="1536" y="2108"/>
                  <a:pt x="1512" y="2108"/>
                  <a:pt x="1393" y="1930"/>
                </a:cubicBezTo>
                <a:cubicBezTo>
                  <a:pt x="1250" y="1751"/>
                  <a:pt x="1191" y="1632"/>
                  <a:pt x="1107" y="1513"/>
                </a:cubicBezTo>
                <a:cubicBezTo>
                  <a:pt x="1012" y="1394"/>
                  <a:pt x="929" y="1489"/>
                  <a:pt x="941" y="1263"/>
                </a:cubicBezTo>
                <a:cubicBezTo>
                  <a:pt x="953" y="1037"/>
                  <a:pt x="941" y="1060"/>
                  <a:pt x="976" y="906"/>
                </a:cubicBezTo>
                <a:cubicBezTo>
                  <a:pt x="988" y="763"/>
                  <a:pt x="1131" y="477"/>
                  <a:pt x="1131" y="477"/>
                </a:cubicBezTo>
                <a:cubicBezTo>
                  <a:pt x="1131" y="477"/>
                  <a:pt x="1215" y="596"/>
                  <a:pt x="1286" y="620"/>
                </a:cubicBezTo>
                <a:cubicBezTo>
                  <a:pt x="1357" y="656"/>
                  <a:pt x="1548" y="679"/>
                  <a:pt x="1596" y="679"/>
                </a:cubicBezTo>
                <a:cubicBezTo>
                  <a:pt x="1631" y="679"/>
                  <a:pt x="1727" y="739"/>
                  <a:pt x="1750" y="834"/>
                </a:cubicBezTo>
                <a:cubicBezTo>
                  <a:pt x="1762" y="918"/>
                  <a:pt x="1762" y="1060"/>
                  <a:pt x="1762" y="1060"/>
                </a:cubicBezTo>
                <a:cubicBezTo>
                  <a:pt x="1762" y="1060"/>
                  <a:pt x="1717" y="1016"/>
                  <a:pt x="1696" y="1016"/>
                </a:cubicBezTo>
                <a:cubicBezTo>
                  <a:pt x="1676" y="1016"/>
                  <a:pt x="1676" y="1054"/>
                  <a:pt x="1750" y="1203"/>
                </a:cubicBezTo>
                <a:cubicBezTo>
                  <a:pt x="1881" y="1513"/>
                  <a:pt x="1989" y="1727"/>
                  <a:pt x="1989" y="1727"/>
                </a:cubicBezTo>
                <a:cubicBezTo>
                  <a:pt x="1989" y="1727"/>
                  <a:pt x="2131" y="2275"/>
                  <a:pt x="2239" y="2370"/>
                </a:cubicBezTo>
                <a:cubicBezTo>
                  <a:pt x="2358" y="2453"/>
                  <a:pt x="2381" y="2489"/>
                  <a:pt x="2536" y="2632"/>
                </a:cubicBezTo>
                <a:cubicBezTo>
                  <a:pt x="2679" y="2787"/>
                  <a:pt x="2858" y="2763"/>
                  <a:pt x="2727" y="2846"/>
                </a:cubicBezTo>
                <a:cubicBezTo>
                  <a:pt x="2584" y="2906"/>
                  <a:pt x="2608" y="2858"/>
                  <a:pt x="2584" y="2906"/>
                </a:cubicBezTo>
                <a:cubicBezTo>
                  <a:pt x="2548" y="2965"/>
                  <a:pt x="2620" y="3108"/>
                  <a:pt x="2667" y="3144"/>
                </a:cubicBezTo>
                <a:cubicBezTo>
                  <a:pt x="2715" y="3168"/>
                  <a:pt x="2822" y="3204"/>
                  <a:pt x="2917" y="3239"/>
                </a:cubicBezTo>
                <a:cubicBezTo>
                  <a:pt x="2977" y="3263"/>
                  <a:pt x="2998" y="3263"/>
                  <a:pt x="3008" y="3263"/>
                </a:cubicBezTo>
                <a:cubicBezTo>
                  <a:pt x="3018" y="3263"/>
                  <a:pt x="3018" y="3263"/>
                  <a:pt x="3036" y="3287"/>
                </a:cubicBezTo>
                <a:cubicBezTo>
                  <a:pt x="3084" y="3335"/>
                  <a:pt x="3001" y="3394"/>
                  <a:pt x="3155" y="3442"/>
                </a:cubicBezTo>
                <a:lnTo>
                  <a:pt x="3322" y="3501"/>
                </a:lnTo>
                <a:cubicBezTo>
                  <a:pt x="3322" y="3596"/>
                  <a:pt x="3370" y="3573"/>
                  <a:pt x="3310" y="3644"/>
                </a:cubicBezTo>
                <a:cubicBezTo>
                  <a:pt x="3239" y="3716"/>
                  <a:pt x="3120" y="3799"/>
                  <a:pt x="3084" y="3823"/>
                </a:cubicBezTo>
                <a:cubicBezTo>
                  <a:pt x="3060" y="3858"/>
                  <a:pt x="3060" y="4037"/>
                  <a:pt x="3060" y="4037"/>
                </a:cubicBezTo>
                <a:cubicBezTo>
                  <a:pt x="3060" y="4037"/>
                  <a:pt x="3132" y="4073"/>
                  <a:pt x="3251" y="4073"/>
                </a:cubicBezTo>
                <a:cubicBezTo>
                  <a:pt x="3280" y="4073"/>
                  <a:pt x="3315" y="4072"/>
                  <a:pt x="3350" y="4072"/>
                </a:cubicBezTo>
                <a:cubicBezTo>
                  <a:pt x="3457" y="4072"/>
                  <a:pt x="3575" y="4079"/>
                  <a:pt x="3620" y="4132"/>
                </a:cubicBezTo>
                <a:cubicBezTo>
                  <a:pt x="3667" y="4192"/>
                  <a:pt x="3834" y="4406"/>
                  <a:pt x="3834" y="4430"/>
                </a:cubicBezTo>
                <a:cubicBezTo>
                  <a:pt x="3834" y="4466"/>
                  <a:pt x="3894" y="4668"/>
                  <a:pt x="3929" y="4751"/>
                </a:cubicBezTo>
                <a:cubicBezTo>
                  <a:pt x="3977" y="4811"/>
                  <a:pt x="4108" y="4906"/>
                  <a:pt x="4132" y="4930"/>
                </a:cubicBezTo>
                <a:cubicBezTo>
                  <a:pt x="4144" y="4954"/>
                  <a:pt x="4227" y="5204"/>
                  <a:pt x="4263" y="5251"/>
                </a:cubicBezTo>
                <a:cubicBezTo>
                  <a:pt x="4286" y="5299"/>
                  <a:pt x="4441" y="5561"/>
                  <a:pt x="4489" y="5621"/>
                </a:cubicBezTo>
                <a:cubicBezTo>
                  <a:pt x="4525" y="5668"/>
                  <a:pt x="4906" y="5978"/>
                  <a:pt x="4906" y="6025"/>
                </a:cubicBezTo>
                <a:cubicBezTo>
                  <a:pt x="4917" y="6073"/>
                  <a:pt x="4929" y="6275"/>
                  <a:pt x="4882" y="6371"/>
                </a:cubicBezTo>
                <a:cubicBezTo>
                  <a:pt x="4846" y="6478"/>
                  <a:pt x="4751" y="6668"/>
                  <a:pt x="4703" y="6692"/>
                </a:cubicBezTo>
                <a:cubicBezTo>
                  <a:pt x="4667" y="6728"/>
                  <a:pt x="4525" y="6906"/>
                  <a:pt x="4525" y="6906"/>
                </a:cubicBezTo>
                <a:cubicBezTo>
                  <a:pt x="4525" y="6906"/>
                  <a:pt x="4560" y="7168"/>
                  <a:pt x="4560" y="7204"/>
                </a:cubicBezTo>
                <a:cubicBezTo>
                  <a:pt x="4560" y="7228"/>
                  <a:pt x="4572" y="7383"/>
                  <a:pt x="4632" y="7442"/>
                </a:cubicBezTo>
                <a:cubicBezTo>
                  <a:pt x="4679" y="7490"/>
                  <a:pt x="5203" y="7930"/>
                  <a:pt x="5203" y="7930"/>
                </a:cubicBezTo>
                <a:cubicBezTo>
                  <a:pt x="5203" y="7930"/>
                  <a:pt x="5441" y="7942"/>
                  <a:pt x="5477" y="8002"/>
                </a:cubicBezTo>
                <a:cubicBezTo>
                  <a:pt x="5525" y="8061"/>
                  <a:pt x="5644" y="8264"/>
                  <a:pt x="5644" y="8264"/>
                </a:cubicBezTo>
                <a:lnTo>
                  <a:pt x="6001" y="8442"/>
                </a:lnTo>
                <a:lnTo>
                  <a:pt x="6287" y="8502"/>
                </a:lnTo>
                <a:lnTo>
                  <a:pt x="6727" y="8764"/>
                </a:lnTo>
                <a:cubicBezTo>
                  <a:pt x="6727" y="8764"/>
                  <a:pt x="7299" y="8990"/>
                  <a:pt x="7299" y="9002"/>
                </a:cubicBezTo>
                <a:cubicBezTo>
                  <a:pt x="7299" y="9038"/>
                  <a:pt x="7203" y="9157"/>
                  <a:pt x="7620" y="9335"/>
                </a:cubicBezTo>
                <a:cubicBezTo>
                  <a:pt x="8037" y="9514"/>
                  <a:pt x="8430" y="9657"/>
                  <a:pt x="8477" y="9716"/>
                </a:cubicBezTo>
                <a:cubicBezTo>
                  <a:pt x="8513" y="9776"/>
                  <a:pt x="8299" y="9847"/>
                  <a:pt x="8692" y="9883"/>
                </a:cubicBezTo>
                <a:cubicBezTo>
                  <a:pt x="9017" y="9902"/>
                  <a:pt x="9143" y="9968"/>
                  <a:pt x="9285" y="9968"/>
                </a:cubicBezTo>
                <a:cubicBezTo>
                  <a:pt x="9319" y="9968"/>
                  <a:pt x="9355" y="9964"/>
                  <a:pt x="9394" y="9954"/>
                </a:cubicBezTo>
                <a:cubicBezTo>
                  <a:pt x="9609" y="9931"/>
                  <a:pt x="9692" y="9942"/>
                  <a:pt x="9811" y="9871"/>
                </a:cubicBezTo>
                <a:cubicBezTo>
                  <a:pt x="9930" y="9776"/>
                  <a:pt x="10049" y="9728"/>
                  <a:pt x="10109" y="9728"/>
                </a:cubicBezTo>
                <a:cubicBezTo>
                  <a:pt x="10168" y="9728"/>
                  <a:pt x="10799" y="9942"/>
                  <a:pt x="10799" y="9942"/>
                </a:cubicBezTo>
                <a:lnTo>
                  <a:pt x="11192" y="10347"/>
                </a:lnTo>
                <a:cubicBezTo>
                  <a:pt x="11192" y="10347"/>
                  <a:pt x="11216" y="10419"/>
                  <a:pt x="11240" y="10502"/>
                </a:cubicBezTo>
                <a:lnTo>
                  <a:pt x="11287" y="10502"/>
                </a:lnTo>
                <a:lnTo>
                  <a:pt x="11371" y="10347"/>
                </a:lnTo>
                <a:lnTo>
                  <a:pt x="11633" y="10085"/>
                </a:lnTo>
                <a:lnTo>
                  <a:pt x="11728" y="9990"/>
                </a:lnTo>
                <a:cubicBezTo>
                  <a:pt x="11728" y="9990"/>
                  <a:pt x="11871" y="9995"/>
                  <a:pt x="11987" y="9995"/>
                </a:cubicBezTo>
                <a:cubicBezTo>
                  <a:pt x="12045" y="9995"/>
                  <a:pt x="12097" y="9994"/>
                  <a:pt x="12121" y="9990"/>
                </a:cubicBezTo>
                <a:cubicBezTo>
                  <a:pt x="12180" y="9966"/>
                  <a:pt x="12323" y="9883"/>
                  <a:pt x="12323" y="9883"/>
                </a:cubicBezTo>
                <a:lnTo>
                  <a:pt x="12323" y="9764"/>
                </a:lnTo>
                <a:lnTo>
                  <a:pt x="12204" y="9585"/>
                </a:lnTo>
                <a:lnTo>
                  <a:pt x="12002" y="9419"/>
                </a:lnTo>
                <a:lnTo>
                  <a:pt x="11942" y="9371"/>
                </a:lnTo>
                <a:lnTo>
                  <a:pt x="11811" y="9276"/>
                </a:lnTo>
                <a:lnTo>
                  <a:pt x="11811" y="9192"/>
                </a:lnTo>
                <a:cubicBezTo>
                  <a:pt x="11811" y="9192"/>
                  <a:pt x="11823" y="9169"/>
                  <a:pt x="11895" y="9157"/>
                </a:cubicBezTo>
                <a:cubicBezTo>
                  <a:pt x="11990" y="9157"/>
                  <a:pt x="12002" y="9121"/>
                  <a:pt x="12002" y="9121"/>
                </a:cubicBezTo>
                <a:lnTo>
                  <a:pt x="12002" y="9014"/>
                </a:lnTo>
                <a:lnTo>
                  <a:pt x="12049" y="8919"/>
                </a:lnTo>
                <a:lnTo>
                  <a:pt x="12418" y="8930"/>
                </a:lnTo>
                <a:lnTo>
                  <a:pt x="12799" y="8954"/>
                </a:lnTo>
                <a:lnTo>
                  <a:pt x="12954" y="8978"/>
                </a:lnTo>
                <a:lnTo>
                  <a:pt x="13538" y="8621"/>
                </a:lnTo>
                <a:cubicBezTo>
                  <a:pt x="13547" y="8594"/>
                  <a:pt x="13555" y="8581"/>
                  <a:pt x="13574" y="8581"/>
                </a:cubicBezTo>
                <a:cubicBezTo>
                  <a:pt x="13581" y="8581"/>
                  <a:pt x="13588" y="8582"/>
                  <a:pt x="13597" y="8585"/>
                </a:cubicBezTo>
                <a:lnTo>
                  <a:pt x="13728" y="8633"/>
                </a:lnTo>
                <a:lnTo>
                  <a:pt x="13895" y="8621"/>
                </a:lnTo>
                <a:lnTo>
                  <a:pt x="13990" y="8478"/>
                </a:lnTo>
                <a:lnTo>
                  <a:pt x="14097" y="8180"/>
                </a:lnTo>
                <a:lnTo>
                  <a:pt x="13930" y="8037"/>
                </a:lnTo>
                <a:cubicBezTo>
                  <a:pt x="13930" y="8037"/>
                  <a:pt x="13921" y="8041"/>
                  <a:pt x="13913" y="8041"/>
                </a:cubicBezTo>
                <a:cubicBezTo>
                  <a:pt x="13900" y="8041"/>
                  <a:pt x="13890" y="8033"/>
                  <a:pt x="13919" y="7990"/>
                </a:cubicBezTo>
                <a:cubicBezTo>
                  <a:pt x="13954" y="7930"/>
                  <a:pt x="14026" y="7883"/>
                  <a:pt x="14026" y="7883"/>
                </a:cubicBezTo>
                <a:cubicBezTo>
                  <a:pt x="14026" y="7883"/>
                  <a:pt x="14050" y="7799"/>
                  <a:pt x="14050" y="7680"/>
                </a:cubicBezTo>
                <a:cubicBezTo>
                  <a:pt x="14014" y="7502"/>
                  <a:pt x="13942" y="7478"/>
                  <a:pt x="14085" y="7418"/>
                </a:cubicBezTo>
                <a:cubicBezTo>
                  <a:pt x="14240" y="7359"/>
                  <a:pt x="14276" y="7299"/>
                  <a:pt x="14276" y="7299"/>
                </a:cubicBezTo>
                <a:lnTo>
                  <a:pt x="14276" y="6966"/>
                </a:lnTo>
                <a:cubicBezTo>
                  <a:pt x="14276" y="6966"/>
                  <a:pt x="14192" y="6859"/>
                  <a:pt x="14038" y="6847"/>
                </a:cubicBezTo>
                <a:cubicBezTo>
                  <a:pt x="14009" y="6844"/>
                  <a:pt x="13970" y="6844"/>
                  <a:pt x="13926" y="6844"/>
                </a:cubicBezTo>
                <a:cubicBezTo>
                  <a:pt x="13749" y="6844"/>
                  <a:pt x="13490" y="6859"/>
                  <a:pt x="13490" y="6859"/>
                </a:cubicBezTo>
                <a:lnTo>
                  <a:pt x="13204" y="7014"/>
                </a:lnTo>
                <a:lnTo>
                  <a:pt x="12752" y="7061"/>
                </a:lnTo>
                <a:cubicBezTo>
                  <a:pt x="12752" y="7061"/>
                  <a:pt x="12645" y="7073"/>
                  <a:pt x="12645" y="7121"/>
                </a:cubicBezTo>
                <a:cubicBezTo>
                  <a:pt x="12645" y="7156"/>
                  <a:pt x="12633" y="7216"/>
                  <a:pt x="12633" y="7240"/>
                </a:cubicBezTo>
                <a:cubicBezTo>
                  <a:pt x="12645" y="7264"/>
                  <a:pt x="12645" y="7371"/>
                  <a:pt x="12645" y="7371"/>
                </a:cubicBezTo>
                <a:lnTo>
                  <a:pt x="12466" y="7776"/>
                </a:lnTo>
                <a:lnTo>
                  <a:pt x="12454" y="7966"/>
                </a:lnTo>
                <a:lnTo>
                  <a:pt x="12359" y="8109"/>
                </a:lnTo>
                <a:lnTo>
                  <a:pt x="12216" y="8168"/>
                </a:lnTo>
                <a:lnTo>
                  <a:pt x="12109" y="8204"/>
                </a:lnTo>
                <a:lnTo>
                  <a:pt x="12121" y="8395"/>
                </a:lnTo>
                <a:lnTo>
                  <a:pt x="12109" y="8502"/>
                </a:lnTo>
                <a:cubicBezTo>
                  <a:pt x="12109" y="8502"/>
                  <a:pt x="12049" y="8526"/>
                  <a:pt x="11883" y="8573"/>
                </a:cubicBezTo>
                <a:cubicBezTo>
                  <a:pt x="11716" y="8621"/>
                  <a:pt x="11561" y="8633"/>
                  <a:pt x="11561" y="8633"/>
                </a:cubicBezTo>
                <a:lnTo>
                  <a:pt x="11537" y="8538"/>
                </a:lnTo>
                <a:lnTo>
                  <a:pt x="11466" y="8430"/>
                </a:lnTo>
                <a:lnTo>
                  <a:pt x="11240" y="8395"/>
                </a:lnTo>
                <a:lnTo>
                  <a:pt x="11097" y="8430"/>
                </a:lnTo>
                <a:lnTo>
                  <a:pt x="10525" y="8502"/>
                </a:lnTo>
                <a:cubicBezTo>
                  <a:pt x="10525" y="8502"/>
                  <a:pt x="10488" y="8518"/>
                  <a:pt x="10435" y="8518"/>
                </a:cubicBezTo>
                <a:cubicBezTo>
                  <a:pt x="10409" y="8518"/>
                  <a:pt x="10378" y="8514"/>
                  <a:pt x="10347" y="8502"/>
                </a:cubicBezTo>
                <a:cubicBezTo>
                  <a:pt x="10263" y="8466"/>
                  <a:pt x="10204" y="8442"/>
                  <a:pt x="10204" y="8442"/>
                </a:cubicBezTo>
                <a:lnTo>
                  <a:pt x="10109" y="8407"/>
                </a:lnTo>
                <a:lnTo>
                  <a:pt x="9787" y="8288"/>
                </a:lnTo>
                <a:lnTo>
                  <a:pt x="9454" y="8073"/>
                </a:lnTo>
                <a:cubicBezTo>
                  <a:pt x="9454" y="8073"/>
                  <a:pt x="9394" y="8026"/>
                  <a:pt x="9323" y="7907"/>
                </a:cubicBezTo>
                <a:cubicBezTo>
                  <a:pt x="9263" y="7787"/>
                  <a:pt x="9132" y="7668"/>
                  <a:pt x="9144" y="7537"/>
                </a:cubicBezTo>
                <a:cubicBezTo>
                  <a:pt x="9156" y="7395"/>
                  <a:pt x="9251" y="7442"/>
                  <a:pt x="9156" y="7311"/>
                </a:cubicBezTo>
                <a:cubicBezTo>
                  <a:pt x="9073" y="7192"/>
                  <a:pt x="8942" y="7097"/>
                  <a:pt x="8906" y="7085"/>
                </a:cubicBezTo>
                <a:cubicBezTo>
                  <a:pt x="8870" y="7073"/>
                  <a:pt x="8787" y="7014"/>
                  <a:pt x="8787" y="7014"/>
                </a:cubicBezTo>
                <a:cubicBezTo>
                  <a:pt x="8787" y="7014"/>
                  <a:pt x="8858" y="6859"/>
                  <a:pt x="8918" y="6799"/>
                </a:cubicBezTo>
                <a:cubicBezTo>
                  <a:pt x="9001" y="6740"/>
                  <a:pt x="9013" y="6680"/>
                  <a:pt x="9013" y="6680"/>
                </a:cubicBezTo>
                <a:lnTo>
                  <a:pt x="9001" y="6525"/>
                </a:lnTo>
                <a:lnTo>
                  <a:pt x="8942" y="6299"/>
                </a:lnTo>
                <a:lnTo>
                  <a:pt x="8835" y="6049"/>
                </a:lnTo>
                <a:cubicBezTo>
                  <a:pt x="8835" y="6049"/>
                  <a:pt x="8716" y="5668"/>
                  <a:pt x="8739" y="5609"/>
                </a:cubicBezTo>
                <a:cubicBezTo>
                  <a:pt x="8775" y="5549"/>
                  <a:pt x="8858" y="5406"/>
                  <a:pt x="8858" y="5371"/>
                </a:cubicBezTo>
                <a:cubicBezTo>
                  <a:pt x="8858" y="5347"/>
                  <a:pt x="8751" y="5109"/>
                  <a:pt x="8751" y="5109"/>
                </a:cubicBezTo>
                <a:lnTo>
                  <a:pt x="8727" y="4859"/>
                </a:lnTo>
                <a:lnTo>
                  <a:pt x="8787" y="4632"/>
                </a:lnTo>
                <a:lnTo>
                  <a:pt x="8918" y="4704"/>
                </a:lnTo>
                <a:cubicBezTo>
                  <a:pt x="8918" y="4704"/>
                  <a:pt x="9023" y="4756"/>
                  <a:pt x="9068" y="4756"/>
                </a:cubicBezTo>
                <a:cubicBezTo>
                  <a:pt x="9075" y="4756"/>
                  <a:pt x="9081" y="4755"/>
                  <a:pt x="9085" y="4751"/>
                </a:cubicBezTo>
                <a:cubicBezTo>
                  <a:pt x="9120" y="4716"/>
                  <a:pt x="9156" y="4656"/>
                  <a:pt x="9156" y="4656"/>
                </a:cubicBezTo>
                <a:cubicBezTo>
                  <a:pt x="9156" y="4656"/>
                  <a:pt x="9263" y="4549"/>
                  <a:pt x="9263" y="4489"/>
                </a:cubicBezTo>
                <a:cubicBezTo>
                  <a:pt x="9263" y="4478"/>
                  <a:pt x="9263" y="4430"/>
                  <a:pt x="9251" y="4406"/>
                </a:cubicBezTo>
                <a:lnTo>
                  <a:pt x="9239" y="4394"/>
                </a:lnTo>
                <a:lnTo>
                  <a:pt x="8977" y="4156"/>
                </a:lnTo>
                <a:lnTo>
                  <a:pt x="8585" y="3977"/>
                </a:lnTo>
                <a:lnTo>
                  <a:pt x="8406" y="3501"/>
                </a:lnTo>
                <a:lnTo>
                  <a:pt x="7751" y="2287"/>
                </a:lnTo>
                <a:lnTo>
                  <a:pt x="7561" y="2025"/>
                </a:lnTo>
                <a:lnTo>
                  <a:pt x="7084" y="1930"/>
                </a:lnTo>
                <a:lnTo>
                  <a:pt x="6858" y="1989"/>
                </a:lnTo>
                <a:lnTo>
                  <a:pt x="6656" y="2192"/>
                </a:lnTo>
                <a:lnTo>
                  <a:pt x="6453" y="2311"/>
                </a:lnTo>
                <a:lnTo>
                  <a:pt x="6275" y="2323"/>
                </a:lnTo>
                <a:lnTo>
                  <a:pt x="6001" y="2215"/>
                </a:lnTo>
                <a:lnTo>
                  <a:pt x="5858" y="1930"/>
                </a:lnTo>
                <a:lnTo>
                  <a:pt x="5644" y="1501"/>
                </a:lnTo>
                <a:lnTo>
                  <a:pt x="5037" y="834"/>
                </a:lnTo>
                <a:lnTo>
                  <a:pt x="4334" y="799"/>
                </a:lnTo>
                <a:lnTo>
                  <a:pt x="4132" y="965"/>
                </a:lnTo>
                <a:lnTo>
                  <a:pt x="2834" y="834"/>
                </a:lnTo>
                <a:lnTo>
                  <a:pt x="1119" y="167"/>
                </a:lnTo>
                <a:lnTo>
                  <a:pt x="1096" y="60"/>
                </a:lnTo>
                <a:lnTo>
                  <a:pt x="24" y="1"/>
                </a:lnTo>
                <a:close/>
              </a:path>
            </a:pathLst>
          </a:custGeom>
          <a:solidFill>
            <a:srgbClr val="FFFFFF">
              <a:alpha val="89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726675" y="534925"/>
            <a:ext cx="769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B1194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3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/>
          <p:nvPr/>
        </p:nvSpPr>
        <p:spPr>
          <a:xfrm>
            <a:off x="272150" y="315679"/>
            <a:ext cx="8541628" cy="4638752"/>
          </a:xfrm>
          <a:custGeom>
            <a:avLst/>
            <a:gdLst/>
            <a:ahLst/>
            <a:cxnLst/>
            <a:rect l="l" t="t" r="r" b="b"/>
            <a:pathLst>
              <a:path w="157711" h="85653" extrusionOk="0">
                <a:moveTo>
                  <a:pt x="101006" y="0"/>
                </a:moveTo>
                <a:cubicBezTo>
                  <a:pt x="63973" y="0"/>
                  <a:pt x="16518" y="6301"/>
                  <a:pt x="9383" y="14753"/>
                </a:cubicBezTo>
                <a:cubicBezTo>
                  <a:pt x="1" y="25837"/>
                  <a:pt x="1977" y="69116"/>
                  <a:pt x="9918" y="79106"/>
                </a:cubicBezTo>
                <a:cubicBezTo>
                  <a:pt x="13025" y="83016"/>
                  <a:pt x="39690" y="85653"/>
                  <a:pt x="68727" y="85653"/>
                </a:cubicBezTo>
                <a:cubicBezTo>
                  <a:pt x="101574" y="85653"/>
                  <a:pt x="137456" y="82279"/>
                  <a:pt x="145697" y="73557"/>
                </a:cubicBezTo>
                <a:cubicBezTo>
                  <a:pt x="157711" y="60853"/>
                  <a:pt x="157139" y="17300"/>
                  <a:pt x="144364" y="6537"/>
                </a:cubicBezTo>
                <a:cubicBezTo>
                  <a:pt x="138915" y="1942"/>
                  <a:pt x="121567" y="0"/>
                  <a:pt x="10100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6"/>
          <p:cNvSpPr/>
          <p:nvPr/>
        </p:nvSpPr>
        <p:spPr>
          <a:xfrm>
            <a:off x="582325" y="189053"/>
            <a:ext cx="8289513" cy="4695672"/>
          </a:xfrm>
          <a:custGeom>
            <a:avLst/>
            <a:gdLst/>
            <a:ahLst/>
            <a:cxnLst/>
            <a:rect l="l" t="t" r="r" b="b"/>
            <a:pathLst>
              <a:path w="153056" h="86704" extrusionOk="0">
                <a:moveTo>
                  <a:pt x="86860" y="1516"/>
                </a:moveTo>
                <a:cubicBezTo>
                  <a:pt x="89932" y="1516"/>
                  <a:pt x="93003" y="1562"/>
                  <a:pt x="96072" y="1660"/>
                </a:cubicBezTo>
                <a:cubicBezTo>
                  <a:pt x="98215" y="1720"/>
                  <a:pt x="100370" y="1803"/>
                  <a:pt x="102513" y="1922"/>
                </a:cubicBezTo>
                <a:cubicBezTo>
                  <a:pt x="104680" y="2041"/>
                  <a:pt x="106823" y="2172"/>
                  <a:pt x="108966" y="2351"/>
                </a:cubicBezTo>
                <a:cubicBezTo>
                  <a:pt x="111110" y="2517"/>
                  <a:pt x="113229" y="2732"/>
                  <a:pt x="115372" y="2970"/>
                </a:cubicBezTo>
                <a:cubicBezTo>
                  <a:pt x="117503" y="3208"/>
                  <a:pt x="119634" y="3482"/>
                  <a:pt x="121766" y="3803"/>
                </a:cubicBezTo>
                <a:cubicBezTo>
                  <a:pt x="126004" y="4458"/>
                  <a:pt x="130231" y="5256"/>
                  <a:pt x="134327" y="6446"/>
                </a:cubicBezTo>
                <a:cubicBezTo>
                  <a:pt x="136351" y="7054"/>
                  <a:pt x="138375" y="7756"/>
                  <a:pt x="140220" y="8697"/>
                </a:cubicBezTo>
                <a:cubicBezTo>
                  <a:pt x="140458" y="8804"/>
                  <a:pt x="140673" y="8935"/>
                  <a:pt x="140899" y="9054"/>
                </a:cubicBezTo>
                <a:cubicBezTo>
                  <a:pt x="141125" y="9185"/>
                  <a:pt x="141351" y="9304"/>
                  <a:pt x="141554" y="9435"/>
                </a:cubicBezTo>
                <a:cubicBezTo>
                  <a:pt x="141982" y="9709"/>
                  <a:pt x="142399" y="9994"/>
                  <a:pt x="142780" y="10304"/>
                </a:cubicBezTo>
                <a:cubicBezTo>
                  <a:pt x="142971" y="10447"/>
                  <a:pt x="143137" y="10614"/>
                  <a:pt x="143316" y="10780"/>
                </a:cubicBezTo>
                <a:cubicBezTo>
                  <a:pt x="143471" y="10971"/>
                  <a:pt x="143649" y="11149"/>
                  <a:pt x="143816" y="11328"/>
                </a:cubicBezTo>
                <a:cubicBezTo>
                  <a:pt x="143971" y="11518"/>
                  <a:pt x="144126" y="11721"/>
                  <a:pt x="144292" y="11911"/>
                </a:cubicBezTo>
                <a:lnTo>
                  <a:pt x="144745" y="12519"/>
                </a:lnTo>
                <a:cubicBezTo>
                  <a:pt x="145912" y="14174"/>
                  <a:pt x="146781" y="16079"/>
                  <a:pt x="147459" y="18043"/>
                </a:cubicBezTo>
                <a:cubicBezTo>
                  <a:pt x="148138" y="20019"/>
                  <a:pt x="148638" y="22055"/>
                  <a:pt x="149031" y="24127"/>
                </a:cubicBezTo>
                <a:cubicBezTo>
                  <a:pt x="149221" y="25175"/>
                  <a:pt x="149388" y="26211"/>
                  <a:pt x="149519" y="27258"/>
                </a:cubicBezTo>
                <a:cubicBezTo>
                  <a:pt x="149638" y="28306"/>
                  <a:pt x="149757" y="29354"/>
                  <a:pt x="149829" y="30414"/>
                </a:cubicBezTo>
                <a:cubicBezTo>
                  <a:pt x="150007" y="32509"/>
                  <a:pt x="150067" y="34640"/>
                  <a:pt x="150079" y="36748"/>
                </a:cubicBezTo>
                <a:cubicBezTo>
                  <a:pt x="150079" y="38867"/>
                  <a:pt x="149995" y="40986"/>
                  <a:pt x="149864" y="43106"/>
                </a:cubicBezTo>
                <a:cubicBezTo>
                  <a:pt x="149710" y="45213"/>
                  <a:pt x="149483" y="47332"/>
                  <a:pt x="149210" y="49428"/>
                </a:cubicBezTo>
                <a:cubicBezTo>
                  <a:pt x="148924" y="51523"/>
                  <a:pt x="148555" y="53607"/>
                  <a:pt x="148114" y="55679"/>
                </a:cubicBezTo>
                <a:cubicBezTo>
                  <a:pt x="147674" y="57738"/>
                  <a:pt x="147150" y="59774"/>
                  <a:pt x="146531" y="61787"/>
                </a:cubicBezTo>
                <a:cubicBezTo>
                  <a:pt x="146209" y="62799"/>
                  <a:pt x="145876" y="63775"/>
                  <a:pt x="145519" y="64763"/>
                </a:cubicBezTo>
                <a:cubicBezTo>
                  <a:pt x="145138" y="65739"/>
                  <a:pt x="144745" y="66704"/>
                  <a:pt x="144328" y="67644"/>
                </a:cubicBezTo>
                <a:cubicBezTo>
                  <a:pt x="143887" y="68585"/>
                  <a:pt x="143435" y="69502"/>
                  <a:pt x="142935" y="70395"/>
                </a:cubicBezTo>
                <a:cubicBezTo>
                  <a:pt x="142435" y="71288"/>
                  <a:pt x="141899" y="72145"/>
                  <a:pt x="141316" y="72955"/>
                </a:cubicBezTo>
                <a:cubicBezTo>
                  <a:pt x="140732" y="73764"/>
                  <a:pt x="140101" y="74538"/>
                  <a:pt x="139423" y="75217"/>
                </a:cubicBezTo>
                <a:lnTo>
                  <a:pt x="138911" y="75729"/>
                </a:lnTo>
                <a:cubicBezTo>
                  <a:pt x="138744" y="75860"/>
                  <a:pt x="138577" y="76014"/>
                  <a:pt x="138399" y="76145"/>
                </a:cubicBezTo>
                <a:cubicBezTo>
                  <a:pt x="138053" y="76431"/>
                  <a:pt x="137661" y="76681"/>
                  <a:pt x="137256" y="76919"/>
                </a:cubicBezTo>
                <a:cubicBezTo>
                  <a:pt x="135613" y="77884"/>
                  <a:pt x="133696" y="78598"/>
                  <a:pt x="131719" y="79182"/>
                </a:cubicBezTo>
                <a:cubicBezTo>
                  <a:pt x="129743" y="79765"/>
                  <a:pt x="127683" y="80205"/>
                  <a:pt x="125611" y="80598"/>
                </a:cubicBezTo>
                <a:cubicBezTo>
                  <a:pt x="123552" y="80979"/>
                  <a:pt x="121444" y="81277"/>
                  <a:pt x="119337" y="81527"/>
                </a:cubicBezTo>
                <a:cubicBezTo>
                  <a:pt x="117217" y="81789"/>
                  <a:pt x="115110" y="82003"/>
                  <a:pt x="112979" y="82170"/>
                </a:cubicBezTo>
                <a:cubicBezTo>
                  <a:pt x="110848" y="82337"/>
                  <a:pt x="108705" y="82468"/>
                  <a:pt x="106585" y="82587"/>
                </a:cubicBezTo>
                <a:cubicBezTo>
                  <a:pt x="100470" y="82910"/>
                  <a:pt x="94337" y="83033"/>
                  <a:pt x="88199" y="83033"/>
                </a:cubicBezTo>
                <a:cubicBezTo>
                  <a:pt x="85756" y="83033"/>
                  <a:pt x="83312" y="83013"/>
                  <a:pt x="80868" y="82980"/>
                </a:cubicBezTo>
                <a:cubicBezTo>
                  <a:pt x="72271" y="82861"/>
                  <a:pt x="63687" y="82622"/>
                  <a:pt x="55091" y="82230"/>
                </a:cubicBezTo>
                <a:cubicBezTo>
                  <a:pt x="50781" y="82039"/>
                  <a:pt x="46494" y="81813"/>
                  <a:pt x="42196" y="81515"/>
                </a:cubicBezTo>
                <a:cubicBezTo>
                  <a:pt x="40041" y="81384"/>
                  <a:pt x="37898" y="81217"/>
                  <a:pt x="35755" y="81039"/>
                </a:cubicBezTo>
                <a:cubicBezTo>
                  <a:pt x="33612" y="80860"/>
                  <a:pt x="31469" y="80670"/>
                  <a:pt x="29326" y="80444"/>
                </a:cubicBezTo>
                <a:cubicBezTo>
                  <a:pt x="27182" y="80241"/>
                  <a:pt x="25039" y="79979"/>
                  <a:pt x="22908" y="79717"/>
                </a:cubicBezTo>
                <a:cubicBezTo>
                  <a:pt x="20777" y="79443"/>
                  <a:pt x="18658" y="79146"/>
                  <a:pt x="16526" y="78812"/>
                </a:cubicBezTo>
                <a:cubicBezTo>
                  <a:pt x="14395" y="78479"/>
                  <a:pt x="12288" y="78074"/>
                  <a:pt x="10180" y="77622"/>
                </a:cubicBezTo>
                <a:cubicBezTo>
                  <a:pt x="9144" y="77384"/>
                  <a:pt x="8097" y="77110"/>
                  <a:pt x="7073" y="76800"/>
                </a:cubicBezTo>
                <a:cubicBezTo>
                  <a:pt x="6561" y="76645"/>
                  <a:pt x="6061" y="76467"/>
                  <a:pt x="5573" y="76264"/>
                </a:cubicBezTo>
                <a:cubicBezTo>
                  <a:pt x="5334" y="76157"/>
                  <a:pt x="5096" y="76050"/>
                  <a:pt x="4870" y="75919"/>
                </a:cubicBezTo>
                <a:cubicBezTo>
                  <a:pt x="4644" y="75788"/>
                  <a:pt x="4441" y="75622"/>
                  <a:pt x="4346" y="75455"/>
                </a:cubicBezTo>
                <a:cubicBezTo>
                  <a:pt x="3513" y="73490"/>
                  <a:pt x="3001" y="71395"/>
                  <a:pt x="2620" y="69240"/>
                </a:cubicBezTo>
                <a:cubicBezTo>
                  <a:pt x="2203" y="67144"/>
                  <a:pt x="1894" y="65013"/>
                  <a:pt x="1667" y="62870"/>
                </a:cubicBezTo>
                <a:cubicBezTo>
                  <a:pt x="1453" y="60727"/>
                  <a:pt x="1286" y="58584"/>
                  <a:pt x="1191" y="56441"/>
                </a:cubicBezTo>
                <a:cubicBezTo>
                  <a:pt x="1108" y="54298"/>
                  <a:pt x="1060" y="52142"/>
                  <a:pt x="1072" y="49999"/>
                </a:cubicBezTo>
                <a:cubicBezTo>
                  <a:pt x="1108" y="45713"/>
                  <a:pt x="1346" y="41403"/>
                  <a:pt x="1810" y="37153"/>
                </a:cubicBezTo>
                <a:cubicBezTo>
                  <a:pt x="2263" y="32878"/>
                  <a:pt x="2941" y="28651"/>
                  <a:pt x="3977" y="24544"/>
                </a:cubicBezTo>
                <a:cubicBezTo>
                  <a:pt x="4501" y="22496"/>
                  <a:pt x="5108" y="20484"/>
                  <a:pt x="5882" y="18543"/>
                </a:cubicBezTo>
                <a:cubicBezTo>
                  <a:pt x="6275" y="17579"/>
                  <a:pt x="6704" y="16638"/>
                  <a:pt x="7180" y="15745"/>
                </a:cubicBezTo>
                <a:cubicBezTo>
                  <a:pt x="7656" y="14852"/>
                  <a:pt x="8192" y="13995"/>
                  <a:pt x="8787" y="13233"/>
                </a:cubicBezTo>
                <a:cubicBezTo>
                  <a:pt x="8930" y="13042"/>
                  <a:pt x="9097" y="12864"/>
                  <a:pt x="9252" y="12685"/>
                </a:cubicBezTo>
                <a:lnTo>
                  <a:pt x="9490" y="12435"/>
                </a:lnTo>
                <a:lnTo>
                  <a:pt x="9609" y="12292"/>
                </a:lnTo>
                <a:lnTo>
                  <a:pt x="9668" y="12233"/>
                </a:lnTo>
                <a:lnTo>
                  <a:pt x="9728" y="12173"/>
                </a:lnTo>
                <a:cubicBezTo>
                  <a:pt x="10026" y="11899"/>
                  <a:pt x="10383" y="11614"/>
                  <a:pt x="10776" y="11364"/>
                </a:cubicBezTo>
                <a:cubicBezTo>
                  <a:pt x="11573" y="10852"/>
                  <a:pt x="12478" y="10411"/>
                  <a:pt x="13419" y="10018"/>
                </a:cubicBezTo>
                <a:cubicBezTo>
                  <a:pt x="15288" y="9232"/>
                  <a:pt x="17300" y="8637"/>
                  <a:pt x="19336" y="8101"/>
                </a:cubicBezTo>
                <a:cubicBezTo>
                  <a:pt x="21372" y="7566"/>
                  <a:pt x="23456" y="7137"/>
                  <a:pt x="25539" y="6720"/>
                </a:cubicBezTo>
                <a:cubicBezTo>
                  <a:pt x="26587" y="6506"/>
                  <a:pt x="27623" y="6315"/>
                  <a:pt x="28683" y="6137"/>
                </a:cubicBezTo>
                <a:cubicBezTo>
                  <a:pt x="29730" y="5958"/>
                  <a:pt x="30778" y="5780"/>
                  <a:pt x="31838" y="5613"/>
                </a:cubicBezTo>
                <a:cubicBezTo>
                  <a:pt x="33957" y="5291"/>
                  <a:pt x="36064" y="5006"/>
                  <a:pt x="38196" y="4720"/>
                </a:cubicBezTo>
                <a:cubicBezTo>
                  <a:pt x="40327" y="4458"/>
                  <a:pt x="42446" y="4196"/>
                  <a:pt x="44577" y="3958"/>
                </a:cubicBezTo>
                <a:cubicBezTo>
                  <a:pt x="53102" y="3041"/>
                  <a:pt x="61675" y="2351"/>
                  <a:pt x="70271" y="1934"/>
                </a:cubicBezTo>
                <a:cubicBezTo>
                  <a:pt x="75791" y="1666"/>
                  <a:pt x="81326" y="1516"/>
                  <a:pt x="86860" y="1516"/>
                </a:cubicBezTo>
                <a:close/>
                <a:moveTo>
                  <a:pt x="72337" y="1"/>
                </a:moveTo>
                <a:cubicBezTo>
                  <a:pt x="71616" y="1"/>
                  <a:pt x="70896" y="2"/>
                  <a:pt x="70176" y="5"/>
                </a:cubicBezTo>
                <a:cubicBezTo>
                  <a:pt x="61544" y="41"/>
                  <a:pt x="52888" y="315"/>
                  <a:pt x="44256" y="1029"/>
                </a:cubicBezTo>
                <a:cubicBezTo>
                  <a:pt x="43161" y="1112"/>
                  <a:pt x="42077" y="1208"/>
                  <a:pt x="41006" y="1315"/>
                </a:cubicBezTo>
                <a:cubicBezTo>
                  <a:pt x="39934" y="1410"/>
                  <a:pt x="38851" y="1529"/>
                  <a:pt x="37779" y="1648"/>
                </a:cubicBezTo>
                <a:cubicBezTo>
                  <a:pt x="35624" y="1886"/>
                  <a:pt x="33481" y="2172"/>
                  <a:pt x="31314" y="2482"/>
                </a:cubicBezTo>
                <a:cubicBezTo>
                  <a:pt x="27016" y="3125"/>
                  <a:pt x="22729" y="3934"/>
                  <a:pt x="18479" y="5077"/>
                </a:cubicBezTo>
                <a:cubicBezTo>
                  <a:pt x="16348" y="5672"/>
                  <a:pt x="14228" y="6339"/>
                  <a:pt x="12145" y="7268"/>
                </a:cubicBezTo>
                <a:cubicBezTo>
                  <a:pt x="11121" y="7720"/>
                  <a:pt x="10073" y="8256"/>
                  <a:pt x="9085" y="8947"/>
                </a:cubicBezTo>
                <a:cubicBezTo>
                  <a:pt x="8573" y="9304"/>
                  <a:pt x="8085" y="9685"/>
                  <a:pt x="7620" y="10161"/>
                </a:cubicBezTo>
                <a:lnTo>
                  <a:pt x="7537" y="10256"/>
                </a:lnTo>
                <a:lnTo>
                  <a:pt x="7454" y="10340"/>
                </a:lnTo>
                <a:lnTo>
                  <a:pt x="7311" y="10506"/>
                </a:lnTo>
                <a:lnTo>
                  <a:pt x="7013" y="10852"/>
                </a:lnTo>
                <a:cubicBezTo>
                  <a:pt x="6823" y="11090"/>
                  <a:pt x="6644" y="11328"/>
                  <a:pt x="6466" y="11566"/>
                </a:cubicBezTo>
                <a:cubicBezTo>
                  <a:pt x="5763" y="12519"/>
                  <a:pt x="5180" y="13531"/>
                  <a:pt x="4692" y="14555"/>
                </a:cubicBezTo>
                <a:cubicBezTo>
                  <a:pt x="4203" y="15578"/>
                  <a:pt x="3787" y="16626"/>
                  <a:pt x="3418" y="17686"/>
                </a:cubicBezTo>
                <a:cubicBezTo>
                  <a:pt x="3037" y="18734"/>
                  <a:pt x="2727" y="19793"/>
                  <a:pt x="2441" y="20865"/>
                </a:cubicBezTo>
                <a:cubicBezTo>
                  <a:pt x="2179" y="21936"/>
                  <a:pt x="1941" y="23008"/>
                  <a:pt x="1715" y="24080"/>
                </a:cubicBezTo>
                <a:cubicBezTo>
                  <a:pt x="870" y="28378"/>
                  <a:pt x="441" y="32723"/>
                  <a:pt x="203" y="37057"/>
                </a:cubicBezTo>
                <a:cubicBezTo>
                  <a:pt x="84" y="39236"/>
                  <a:pt x="24" y="41403"/>
                  <a:pt x="24" y="43558"/>
                </a:cubicBezTo>
                <a:cubicBezTo>
                  <a:pt x="0" y="44653"/>
                  <a:pt x="24" y="45725"/>
                  <a:pt x="36" y="46808"/>
                </a:cubicBezTo>
                <a:cubicBezTo>
                  <a:pt x="60" y="47892"/>
                  <a:pt x="84" y="48964"/>
                  <a:pt x="120" y="50047"/>
                </a:cubicBezTo>
                <a:cubicBezTo>
                  <a:pt x="155" y="51142"/>
                  <a:pt x="215" y="52226"/>
                  <a:pt x="274" y="53297"/>
                </a:cubicBezTo>
                <a:cubicBezTo>
                  <a:pt x="334" y="54369"/>
                  <a:pt x="405" y="55452"/>
                  <a:pt x="477" y="56524"/>
                </a:cubicBezTo>
                <a:cubicBezTo>
                  <a:pt x="655" y="58691"/>
                  <a:pt x="858" y="60834"/>
                  <a:pt x="1132" y="62965"/>
                </a:cubicBezTo>
                <a:cubicBezTo>
                  <a:pt x="1286" y="64049"/>
                  <a:pt x="1417" y="65108"/>
                  <a:pt x="1596" y="66192"/>
                </a:cubicBezTo>
                <a:cubicBezTo>
                  <a:pt x="1774" y="67240"/>
                  <a:pt x="1965" y="68311"/>
                  <a:pt x="2191" y="69371"/>
                </a:cubicBezTo>
                <a:cubicBezTo>
                  <a:pt x="2417" y="70430"/>
                  <a:pt x="2656" y="71490"/>
                  <a:pt x="2953" y="72526"/>
                </a:cubicBezTo>
                <a:cubicBezTo>
                  <a:pt x="3251" y="73574"/>
                  <a:pt x="3584" y="74610"/>
                  <a:pt x="4025" y="75610"/>
                </a:cubicBezTo>
                <a:cubicBezTo>
                  <a:pt x="4108" y="75753"/>
                  <a:pt x="4215" y="75872"/>
                  <a:pt x="4287" y="75967"/>
                </a:cubicBezTo>
                <a:cubicBezTo>
                  <a:pt x="4406" y="76062"/>
                  <a:pt x="4525" y="76145"/>
                  <a:pt x="4644" y="76217"/>
                </a:cubicBezTo>
                <a:cubicBezTo>
                  <a:pt x="4882" y="76348"/>
                  <a:pt x="5132" y="76479"/>
                  <a:pt x="5394" y="76586"/>
                </a:cubicBezTo>
                <a:cubicBezTo>
                  <a:pt x="5894" y="76812"/>
                  <a:pt x="6406" y="76991"/>
                  <a:pt x="6918" y="77157"/>
                </a:cubicBezTo>
                <a:cubicBezTo>
                  <a:pt x="7966" y="77479"/>
                  <a:pt x="9002" y="77753"/>
                  <a:pt x="10061" y="78003"/>
                </a:cubicBezTo>
                <a:cubicBezTo>
                  <a:pt x="12157" y="78527"/>
                  <a:pt x="14276" y="78920"/>
                  <a:pt x="16407" y="79324"/>
                </a:cubicBezTo>
                <a:cubicBezTo>
                  <a:pt x="20658" y="80110"/>
                  <a:pt x="24920" y="80765"/>
                  <a:pt x="29183" y="81408"/>
                </a:cubicBezTo>
                <a:cubicBezTo>
                  <a:pt x="31326" y="81718"/>
                  <a:pt x="33457" y="82039"/>
                  <a:pt x="35600" y="82313"/>
                </a:cubicBezTo>
                <a:cubicBezTo>
                  <a:pt x="37743" y="82611"/>
                  <a:pt x="39886" y="82896"/>
                  <a:pt x="42030" y="83170"/>
                </a:cubicBezTo>
                <a:cubicBezTo>
                  <a:pt x="46316" y="83682"/>
                  <a:pt x="50602" y="84194"/>
                  <a:pt x="54900" y="84623"/>
                </a:cubicBezTo>
                <a:cubicBezTo>
                  <a:pt x="67698" y="85933"/>
                  <a:pt x="80555" y="86704"/>
                  <a:pt x="93447" y="86704"/>
                </a:cubicBezTo>
                <a:cubicBezTo>
                  <a:pt x="97886" y="86704"/>
                  <a:pt x="102329" y="86613"/>
                  <a:pt x="106776" y="86421"/>
                </a:cubicBezTo>
                <a:cubicBezTo>
                  <a:pt x="108931" y="86325"/>
                  <a:pt x="111098" y="86170"/>
                  <a:pt x="113277" y="86004"/>
                </a:cubicBezTo>
                <a:cubicBezTo>
                  <a:pt x="114360" y="85920"/>
                  <a:pt x="115443" y="85813"/>
                  <a:pt x="116539" y="85706"/>
                </a:cubicBezTo>
                <a:cubicBezTo>
                  <a:pt x="117622" y="85611"/>
                  <a:pt x="118706" y="85492"/>
                  <a:pt x="119789" y="85361"/>
                </a:cubicBezTo>
                <a:cubicBezTo>
                  <a:pt x="124123" y="84789"/>
                  <a:pt x="128469" y="84075"/>
                  <a:pt x="132767" y="82777"/>
                </a:cubicBezTo>
                <a:cubicBezTo>
                  <a:pt x="133862" y="82456"/>
                  <a:pt x="134934" y="82087"/>
                  <a:pt x="135982" y="81646"/>
                </a:cubicBezTo>
                <a:cubicBezTo>
                  <a:pt x="137053" y="81217"/>
                  <a:pt x="138113" y="80717"/>
                  <a:pt x="139137" y="80086"/>
                </a:cubicBezTo>
                <a:cubicBezTo>
                  <a:pt x="139661" y="79753"/>
                  <a:pt x="140173" y="79432"/>
                  <a:pt x="140661" y="79027"/>
                </a:cubicBezTo>
                <a:cubicBezTo>
                  <a:pt x="140911" y="78836"/>
                  <a:pt x="141149" y="78610"/>
                  <a:pt x="141387" y="78408"/>
                </a:cubicBezTo>
                <a:lnTo>
                  <a:pt x="142030" y="77777"/>
                </a:lnTo>
                <a:cubicBezTo>
                  <a:pt x="142864" y="76931"/>
                  <a:pt x="143590" y="76003"/>
                  <a:pt x="144245" y="75050"/>
                </a:cubicBezTo>
                <a:cubicBezTo>
                  <a:pt x="144900" y="74098"/>
                  <a:pt x="145495" y="73121"/>
                  <a:pt x="146031" y="72121"/>
                </a:cubicBezTo>
                <a:cubicBezTo>
                  <a:pt x="146566" y="71109"/>
                  <a:pt x="147055" y="70097"/>
                  <a:pt x="147507" y="69073"/>
                </a:cubicBezTo>
                <a:cubicBezTo>
                  <a:pt x="147948" y="68049"/>
                  <a:pt x="148352" y="67001"/>
                  <a:pt x="148721" y="65966"/>
                </a:cubicBezTo>
                <a:cubicBezTo>
                  <a:pt x="149102" y="64906"/>
                  <a:pt x="149436" y="63846"/>
                  <a:pt x="149757" y="62787"/>
                </a:cubicBezTo>
                <a:cubicBezTo>
                  <a:pt x="150984" y="58536"/>
                  <a:pt x="151817" y="54214"/>
                  <a:pt x="152341" y="49856"/>
                </a:cubicBezTo>
                <a:cubicBezTo>
                  <a:pt x="152865" y="45499"/>
                  <a:pt x="153055" y="41105"/>
                  <a:pt x="152936" y="36736"/>
                </a:cubicBezTo>
                <a:cubicBezTo>
                  <a:pt x="152805" y="32354"/>
                  <a:pt x="152353" y="27961"/>
                  <a:pt x="151400" y="23663"/>
                </a:cubicBezTo>
                <a:cubicBezTo>
                  <a:pt x="150924" y="21520"/>
                  <a:pt x="150317" y="19377"/>
                  <a:pt x="149519" y="17305"/>
                </a:cubicBezTo>
                <a:cubicBezTo>
                  <a:pt x="148698" y="15245"/>
                  <a:pt x="147686" y="13197"/>
                  <a:pt x="146304" y="11387"/>
                </a:cubicBezTo>
                <a:lnTo>
                  <a:pt x="145769" y="10721"/>
                </a:lnTo>
                <a:cubicBezTo>
                  <a:pt x="145566" y="10506"/>
                  <a:pt x="145376" y="10280"/>
                  <a:pt x="145185" y="10078"/>
                </a:cubicBezTo>
                <a:cubicBezTo>
                  <a:pt x="144995" y="9863"/>
                  <a:pt x="144780" y="9673"/>
                  <a:pt x="144578" y="9471"/>
                </a:cubicBezTo>
                <a:cubicBezTo>
                  <a:pt x="144352" y="9256"/>
                  <a:pt x="144126" y="9066"/>
                  <a:pt x="143887" y="8887"/>
                </a:cubicBezTo>
                <a:cubicBezTo>
                  <a:pt x="143423" y="8530"/>
                  <a:pt x="142935" y="8220"/>
                  <a:pt x="142447" y="7935"/>
                </a:cubicBezTo>
                <a:cubicBezTo>
                  <a:pt x="142209" y="7780"/>
                  <a:pt x="141959" y="7661"/>
                  <a:pt x="141697" y="7530"/>
                </a:cubicBezTo>
                <a:cubicBezTo>
                  <a:pt x="141447" y="7399"/>
                  <a:pt x="141197" y="7280"/>
                  <a:pt x="140947" y="7161"/>
                </a:cubicBezTo>
                <a:cubicBezTo>
                  <a:pt x="138899" y="6232"/>
                  <a:pt x="136803" y="5577"/>
                  <a:pt x="134696" y="5018"/>
                </a:cubicBezTo>
                <a:cubicBezTo>
                  <a:pt x="132577" y="4470"/>
                  <a:pt x="130445" y="4018"/>
                  <a:pt x="128326" y="3637"/>
                </a:cubicBezTo>
                <a:cubicBezTo>
                  <a:pt x="127266" y="3434"/>
                  <a:pt x="126195" y="3256"/>
                  <a:pt x="125123" y="3101"/>
                </a:cubicBezTo>
                <a:cubicBezTo>
                  <a:pt x="124052" y="2934"/>
                  <a:pt x="122980" y="2779"/>
                  <a:pt x="121909" y="2636"/>
                </a:cubicBezTo>
                <a:cubicBezTo>
                  <a:pt x="117610" y="2065"/>
                  <a:pt x="113300" y="1648"/>
                  <a:pt x="109002" y="1315"/>
                </a:cubicBezTo>
                <a:cubicBezTo>
                  <a:pt x="104692" y="981"/>
                  <a:pt x="100382" y="731"/>
                  <a:pt x="96072" y="541"/>
                </a:cubicBezTo>
                <a:cubicBezTo>
                  <a:pt x="88170" y="181"/>
                  <a:pt x="80258" y="1"/>
                  <a:pt x="7233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6"/>
          <p:cNvSpPr txBox="1">
            <a:spLocks noGrp="1"/>
          </p:cNvSpPr>
          <p:nvPr>
            <p:ph type="title"/>
          </p:nvPr>
        </p:nvSpPr>
        <p:spPr>
          <a:xfrm>
            <a:off x="697713" y="534925"/>
            <a:ext cx="769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B1194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6"/>
          <p:cNvSpPr txBox="1">
            <a:spLocks noGrp="1"/>
          </p:cNvSpPr>
          <p:nvPr>
            <p:ph type="subTitle" idx="1"/>
          </p:nvPr>
        </p:nvSpPr>
        <p:spPr>
          <a:xfrm>
            <a:off x="2441737" y="1689375"/>
            <a:ext cx="1817400" cy="48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>
                <a:solidFill>
                  <a:schemeClr val="accent3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16"/>
          <p:cNvSpPr txBox="1">
            <a:spLocks noGrp="1"/>
          </p:cNvSpPr>
          <p:nvPr>
            <p:ph type="subTitle" idx="2"/>
          </p:nvPr>
        </p:nvSpPr>
        <p:spPr>
          <a:xfrm>
            <a:off x="2441623" y="3168025"/>
            <a:ext cx="1817400" cy="48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>
                <a:solidFill>
                  <a:schemeClr val="accent3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5" name="Google Shape;85;p16"/>
          <p:cNvSpPr txBox="1">
            <a:spLocks noGrp="1"/>
          </p:cNvSpPr>
          <p:nvPr>
            <p:ph type="subTitle" idx="3"/>
          </p:nvPr>
        </p:nvSpPr>
        <p:spPr>
          <a:xfrm>
            <a:off x="1728525" y="2193013"/>
            <a:ext cx="2530500" cy="80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subTitle" idx="4"/>
          </p:nvPr>
        </p:nvSpPr>
        <p:spPr>
          <a:xfrm>
            <a:off x="1728519" y="3671663"/>
            <a:ext cx="2530500" cy="80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subTitle" idx="5"/>
          </p:nvPr>
        </p:nvSpPr>
        <p:spPr>
          <a:xfrm>
            <a:off x="5908250" y="1689375"/>
            <a:ext cx="1817400" cy="48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>
                <a:solidFill>
                  <a:schemeClr val="accent3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subTitle" idx="6"/>
          </p:nvPr>
        </p:nvSpPr>
        <p:spPr>
          <a:xfrm>
            <a:off x="5195150" y="2193013"/>
            <a:ext cx="2530500" cy="80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16"/>
          <p:cNvSpPr txBox="1">
            <a:spLocks noGrp="1"/>
          </p:cNvSpPr>
          <p:nvPr>
            <p:ph type="subTitle" idx="7"/>
          </p:nvPr>
        </p:nvSpPr>
        <p:spPr>
          <a:xfrm>
            <a:off x="5908250" y="3168025"/>
            <a:ext cx="1817400" cy="48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>
                <a:solidFill>
                  <a:schemeClr val="accent3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90" name="Google Shape;90;p16"/>
          <p:cNvSpPr txBox="1">
            <a:spLocks noGrp="1"/>
          </p:cNvSpPr>
          <p:nvPr>
            <p:ph type="subTitle" idx="8"/>
          </p:nvPr>
        </p:nvSpPr>
        <p:spPr>
          <a:xfrm>
            <a:off x="5195150" y="3671663"/>
            <a:ext cx="2530500" cy="80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5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>
            <a:spLocks noGrp="1"/>
          </p:cNvSpPr>
          <p:nvPr>
            <p:ph type="title"/>
          </p:nvPr>
        </p:nvSpPr>
        <p:spPr>
          <a:xfrm>
            <a:off x="726675" y="540675"/>
            <a:ext cx="769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B1194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8"/>
          <p:cNvSpPr txBox="1">
            <a:spLocks noGrp="1"/>
          </p:cNvSpPr>
          <p:nvPr>
            <p:ph type="subTitle" idx="1"/>
          </p:nvPr>
        </p:nvSpPr>
        <p:spPr>
          <a:xfrm>
            <a:off x="726929" y="1948538"/>
            <a:ext cx="2530200" cy="48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>
                <a:solidFill>
                  <a:schemeClr val="accent3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06" name="Google Shape;106;p18"/>
          <p:cNvSpPr txBox="1">
            <a:spLocks noGrp="1"/>
          </p:cNvSpPr>
          <p:nvPr>
            <p:ph type="subTitle" idx="2"/>
          </p:nvPr>
        </p:nvSpPr>
        <p:spPr>
          <a:xfrm>
            <a:off x="726770" y="3684625"/>
            <a:ext cx="2530200" cy="48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>
                <a:solidFill>
                  <a:schemeClr val="accent3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07" name="Google Shape;107;p18"/>
          <p:cNvSpPr txBox="1">
            <a:spLocks noGrp="1"/>
          </p:cNvSpPr>
          <p:nvPr>
            <p:ph type="subTitle" idx="3"/>
          </p:nvPr>
        </p:nvSpPr>
        <p:spPr>
          <a:xfrm>
            <a:off x="726675" y="2299784"/>
            <a:ext cx="253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08" name="Google Shape;108;p18"/>
          <p:cNvSpPr txBox="1">
            <a:spLocks noGrp="1"/>
          </p:cNvSpPr>
          <p:nvPr>
            <p:ph type="subTitle" idx="4"/>
          </p:nvPr>
        </p:nvSpPr>
        <p:spPr>
          <a:xfrm>
            <a:off x="726675" y="4035872"/>
            <a:ext cx="253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09" name="Google Shape;109;p18"/>
          <p:cNvSpPr txBox="1">
            <a:spLocks noGrp="1"/>
          </p:cNvSpPr>
          <p:nvPr>
            <p:ph type="subTitle" idx="5"/>
          </p:nvPr>
        </p:nvSpPr>
        <p:spPr>
          <a:xfrm>
            <a:off x="5887125" y="1948538"/>
            <a:ext cx="2530200" cy="48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>
                <a:solidFill>
                  <a:schemeClr val="accent3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0" name="Google Shape;110;p18"/>
          <p:cNvSpPr txBox="1">
            <a:spLocks noGrp="1"/>
          </p:cNvSpPr>
          <p:nvPr>
            <p:ph type="subTitle" idx="6"/>
          </p:nvPr>
        </p:nvSpPr>
        <p:spPr>
          <a:xfrm>
            <a:off x="5886825" y="2299784"/>
            <a:ext cx="253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subTitle" idx="7"/>
          </p:nvPr>
        </p:nvSpPr>
        <p:spPr>
          <a:xfrm>
            <a:off x="5887125" y="3684625"/>
            <a:ext cx="2530200" cy="48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>
                <a:solidFill>
                  <a:schemeClr val="accent3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2" name="Google Shape;112;p18"/>
          <p:cNvSpPr txBox="1">
            <a:spLocks noGrp="1"/>
          </p:cNvSpPr>
          <p:nvPr>
            <p:ph type="subTitle" idx="8"/>
          </p:nvPr>
        </p:nvSpPr>
        <p:spPr>
          <a:xfrm>
            <a:off x="5886827" y="4035872"/>
            <a:ext cx="253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subTitle" idx="9"/>
          </p:nvPr>
        </p:nvSpPr>
        <p:spPr>
          <a:xfrm>
            <a:off x="3307200" y="1948538"/>
            <a:ext cx="2530200" cy="48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>
                <a:solidFill>
                  <a:schemeClr val="accent3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subTitle" idx="13"/>
          </p:nvPr>
        </p:nvSpPr>
        <p:spPr>
          <a:xfrm>
            <a:off x="3306900" y="2299784"/>
            <a:ext cx="253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subTitle" idx="14"/>
          </p:nvPr>
        </p:nvSpPr>
        <p:spPr>
          <a:xfrm>
            <a:off x="3307200" y="3684625"/>
            <a:ext cx="2530200" cy="48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>
                <a:solidFill>
                  <a:schemeClr val="accent3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subTitle" idx="15"/>
          </p:nvPr>
        </p:nvSpPr>
        <p:spPr>
          <a:xfrm>
            <a:off x="3306904" y="4035872"/>
            <a:ext cx="253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76286-9D67-AA46-10E3-EC2FECBD5A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B3BAF-927D-44DB-29C5-1DB7535672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A20E4D-1F52-DF91-621A-DB7A20726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468EB-1359-4290-94E7-46E11D0053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16/10/2025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2B195E-1883-01D7-0C2C-4419FABF7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BAD987-9F75-93D7-77C6-722ACBBF6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FD33-D819-4736-AA9A-D3CBF8396B8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459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773F1-802B-37CF-29C1-5576B99C0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D79DB-4893-67D2-F688-0E8224D01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3575C0-2F7F-3866-A781-91D1B7546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468EB-1359-4290-94E7-46E11D0053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16/10/2025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29A9C-6A36-6672-BF4B-076C789CE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E9657C-FCCC-0388-5484-78CB66AF9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FD33-D819-4736-AA9A-D3CBF8396B8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127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81136-2A9A-FDD3-0F52-F8424FE8E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124471-8F37-CBCA-5A45-F959286A0C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243471-F477-EAE2-5EA4-EC370C5D8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468EB-1359-4290-94E7-46E11D0053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16/10/2025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EF7823-EC28-B1D6-D8C9-B5490D7EB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45E404-BBA2-91E2-7D94-A0F5897F1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FD33-D819-4736-AA9A-D3CBF8396B8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409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32C7D-3D29-E66C-135D-635F79704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24460-21BE-3FBF-7C5B-543B4CCF32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FCD4C5-856D-2924-37BC-8EC7E1CE4A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ECB553-FEA3-B8DD-E335-746184272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468EB-1359-4290-94E7-46E11D0053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16/10/2025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68988D-436F-99DE-22C4-4211334D8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5A6988-C7A2-5AE4-E3BF-03961AC44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FD33-D819-4736-AA9A-D3CBF8396B8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3060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65F1D-F3CE-D3F6-942E-AF889FD4B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675A4B-7477-C997-1D26-C509B8E26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B8CC74-52E8-CED8-047D-967FFE303F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F5C6C6-182D-19BF-E385-1CC7DE4DBB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D95C1E-DEF8-878C-F821-9D7B71F427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583B46-073A-C190-1DF8-E13B2782B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468EB-1359-4290-94E7-46E11D0053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16/10/2025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DBC166-6AB6-BA6F-7808-743028FFC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52C871-329A-5747-7123-C4F5D5554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FD33-D819-4736-AA9A-D3CBF8396B8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0729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75ADF-75B4-21A5-5C8E-15605563D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31C630-0641-9717-56B4-593933B1F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468EB-1359-4290-94E7-46E11D0053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16/10/2025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95A946-D3A9-678E-8F96-7F4D4E379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ECC540-14EE-01FD-E798-25DA6D04E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FD33-D819-4736-AA9A-D3CBF8396B8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4730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499FBE-11F5-89D3-1273-4136462D4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468EB-1359-4290-94E7-46E11D0053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16/10/2025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74D577-7082-2A42-868E-1AC25C614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EC407F-2080-9CCB-611C-F3B0D8B13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FD33-D819-4736-AA9A-D3CBF8396B8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131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C4BFA-80F1-F06E-2BDB-3DF53517B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54873-C479-69B4-3C54-79734ABBF8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984B76-5470-3C7F-05F1-BE3639FFF9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5D3FB6-E65A-5547-A249-AEA5B2F34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468EB-1359-4290-94E7-46E11D0053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16/10/2025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F85EE6-2D6F-A570-41B8-1B0CBF05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203D48-0C4B-5CC2-3713-93C10592D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FD33-D819-4736-AA9A-D3CBF8396B8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200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69FAC-54E5-86F3-13C3-70175860E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71ECE5-E737-44A6-D37F-2D1B3833B6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0DEA46-2B45-320F-4254-C1E35A970C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51F83E-0232-0509-E6F9-A5F6CBB36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468EB-1359-4290-94E7-46E11D0053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16/10/2025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A21F87-7778-CB6C-CF93-4A05D1383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E3755C-0C90-A72E-67D3-D645F09E5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FD33-D819-4736-AA9A-D3CBF8396B8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0361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4D1F9-7FE5-4F45-3859-86F2123DC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8F9E0C-6FD3-3A6D-4B95-F690298EE5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68ADC9-27B8-0919-BCE3-7EF734AA9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468EB-1359-4290-94E7-46E11D0053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16/10/2025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FF6EB8-3F17-7E70-5D41-A3C6D8F27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D3023B-BA16-B984-767D-6BEA4CD2C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FD33-D819-4736-AA9A-D3CBF8396B8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4874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0D6164-F541-FDBB-A79B-115F8D8E3C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AD1DE1-69B7-F6A1-51E9-D0FB2C2089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D57AF0-9240-8C1C-4BF3-D44DFB5DD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468EB-1359-4290-94E7-46E11D00530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16/10/2025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743644-022C-7007-530C-D843F9E6F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AB1746-95C8-6C98-5486-1B74A1A15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BFD33-D819-4736-AA9A-D3CBF8396B8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014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ril Fatface"/>
              <a:buNone/>
              <a:defRPr sz="28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ril Fatface"/>
              <a:buNone/>
              <a:defRPr sz="28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ril Fatface"/>
              <a:buNone/>
              <a:defRPr sz="28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ril Fatface"/>
              <a:buNone/>
              <a:defRPr sz="28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ril Fatface"/>
              <a:buNone/>
              <a:defRPr sz="28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ril Fatface"/>
              <a:buNone/>
              <a:defRPr sz="28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ril Fatface"/>
              <a:buNone/>
              <a:defRPr sz="28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ril Fatface"/>
              <a:buNone/>
              <a:defRPr sz="28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ril Fatface"/>
              <a:buNone/>
              <a:defRPr sz="28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"/>
              <a:buChar char="●"/>
              <a:defRPr sz="1800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8" r:id="rId3"/>
    <p:sldLayoutId id="2147483662" r:id="rId4"/>
    <p:sldLayoutId id="2147483664" r:id="rId5"/>
    <p:sldLayoutId id="2147483672" r:id="rId6"/>
    <p:sldLayoutId id="2147483673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37">
          <p15:clr>
            <a:srgbClr val="EA4335"/>
          </p15:clr>
        </p15:guide>
        <p15:guide id="2" orient="horz" pos="2903">
          <p15:clr>
            <a:srgbClr val="EA4335"/>
          </p15:clr>
        </p15:guide>
        <p15:guide id="3" pos="458">
          <p15:clr>
            <a:srgbClr val="EA4335"/>
          </p15:clr>
        </p15:guide>
        <p15:guide id="4" pos="5302">
          <p15:clr>
            <a:srgbClr val="EA4335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628A94-CE7F-27F3-70E8-D0A2133F0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2D8E94-B4CF-7A6C-CAF4-C64877F547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8C1885-A1E8-134D-0DB0-F82E1DE7AD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ClrTx/>
              <a:buFontTx/>
              <a:buNone/>
            </a:pPr>
            <a:fld id="{E2D468EB-1359-4290-94E7-46E11D00530A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buClrTx/>
                <a:buFontTx/>
                <a:buNone/>
              </a:pPr>
              <a:t>16/10/2025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AFABD-AAB6-2C2A-5F99-A3714011F1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ClrTx/>
              <a:buFontTx/>
              <a:buNone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30FF1A-D3A0-D8DC-1580-6A3C09A8F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ClrTx/>
              <a:buFontTx/>
              <a:buNone/>
            </a:pPr>
            <a:fld id="{C4BBFD33-D819-4736-AA9A-D3CBF8396B8D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buClrTx/>
                <a:buFontTx/>
                <a:buNone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490063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microsoft.com/office/2007/relationships/hdphoto" Target="../media/hdphoto1.wdp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11" Type="http://schemas.openxmlformats.org/officeDocument/2006/relationships/image" Target="../media/image13.svg"/><Relationship Id="rId5" Type="http://schemas.openxmlformats.org/officeDocument/2006/relationships/image" Target="../media/image15.png"/><Relationship Id="rId10" Type="http://schemas.openxmlformats.org/officeDocument/2006/relationships/image" Target="../media/image12.png"/><Relationship Id="rId4" Type="http://schemas.openxmlformats.org/officeDocument/2006/relationships/image" Target="../media/image6.sv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microsoft.com/office/2007/relationships/hdphoto" Target="../media/hdphoto2.wdp"/><Relationship Id="rId4" Type="http://schemas.openxmlformats.org/officeDocument/2006/relationships/image" Target="../media/image6.sv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0.png"/><Relationship Id="rId7" Type="http://schemas.openxmlformats.org/officeDocument/2006/relationships/image" Target="../media/image27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8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3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8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5" Type="http://schemas.openxmlformats.org/officeDocument/2006/relationships/image" Target="../media/image34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32">
          <a:extLst>
            <a:ext uri="{FF2B5EF4-FFF2-40B4-BE49-F238E27FC236}">
              <a16:creationId xmlns:a16="http://schemas.microsoft.com/office/drawing/2014/main" id="{E066C3B2-5F62-3F74-2D3A-946170113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ACABD16-2345-A6F4-F17C-63BC63371E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96022">
            <a:off x="5764070" y="266991"/>
            <a:ext cx="1750304" cy="104742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2AFD0CE-802D-3E2C-B746-CA52E0678D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287" y="3819142"/>
            <a:ext cx="1030313" cy="106079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4058246-3A8F-896E-3DC4-512573E469B8}"/>
              </a:ext>
            </a:extLst>
          </p:cNvPr>
          <p:cNvSpPr/>
          <p:nvPr/>
        </p:nvSpPr>
        <p:spPr>
          <a:xfrm>
            <a:off x="-403170" y="1140589"/>
            <a:ext cx="10187405" cy="286232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6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CHÀO </a:t>
            </a:r>
            <a:r>
              <a:rPr lang="en-US" sz="88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6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QUÝ THẦY </a:t>
            </a:r>
          </a:p>
          <a:p>
            <a:pPr algn="ctr"/>
            <a:r>
              <a:rPr lang="en-US" sz="88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6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CÔ VÀ </a:t>
            </a:r>
            <a:r>
              <a:rPr lang="en-US" sz="88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6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CÁC EM</a:t>
            </a:r>
          </a:p>
        </p:txBody>
      </p:sp>
    </p:spTree>
    <p:extLst>
      <p:ext uri="{BB962C8B-B14F-4D97-AF65-F5344CB8AC3E}">
        <p14:creationId xmlns:p14="http://schemas.microsoft.com/office/powerpoint/2010/main" val="38407043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6C7B95D9-FF5E-93AF-4F95-C290040295EF}"/>
              </a:ext>
            </a:extLst>
          </p:cNvPr>
          <p:cNvGrpSpPr/>
          <p:nvPr/>
        </p:nvGrpSpPr>
        <p:grpSpPr>
          <a:xfrm>
            <a:off x="-773427" y="3964676"/>
            <a:ext cx="11495810" cy="1261872"/>
            <a:chOff x="-1140691" y="5175504"/>
            <a:chExt cx="15327746" cy="1682496"/>
          </a:xfrm>
        </p:grpSpPr>
        <p:pic>
          <p:nvPicPr>
            <p:cNvPr id="30" name="Picture 6">
              <a:extLst>
                <a:ext uri="{FF2B5EF4-FFF2-40B4-BE49-F238E27FC236}">
                  <a16:creationId xmlns:a16="http://schemas.microsoft.com/office/drawing/2014/main" id="{E8C4879F-AD0C-3AE9-DA34-B09DFC99D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6871855" y="5175504"/>
              <a:ext cx="7315200" cy="1682496"/>
            </a:xfrm>
            <a:prstGeom prst="rect">
              <a:avLst/>
            </a:prstGeom>
          </p:spPr>
        </p:pic>
        <p:pic>
          <p:nvPicPr>
            <p:cNvPr id="31" name="Picture 6">
              <a:extLst>
                <a:ext uri="{FF2B5EF4-FFF2-40B4-BE49-F238E27FC236}">
                  <a16:creationId xmlns:a16="http://schemas.microsoft.com/office/drawing/2014/main" id="{2BFD24DC-C19F-FB3B-582C-F04180FEB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3214255" y="5175504"/>
              <a:ext cx="7315200" cy="1682496"/>
            </a:xfrm>
            <a:prstGeom prst="rect">
              <a:avLst/>
            </a:prstGeom>
          </p:spPr>
        </p:pic>
        <p:pic>
          <p:nvPicPr>
            <p:cNvPr id="32" name="Picture 6">
              <a:extLst>
                <a:ext uri="{FF2B5EF4-FFF2-40B4-BE49-F238E27FC236}">
                  <a16:creationId xmlns:a16="http://schemas.microsoft.com/office/drawing/2014/main" id="{47AFD3F1-365F-F267-1254-76B678331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-1140691" y="5175504"/>
              <a:ext cx="7315200" cy="1682496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FontTx/>
              <a:buNone/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28" name="Câu hỏi">
            <a:extLst>
              <a:ext uri="{FF2B5EF4-FFF2-40B4-BE49-F238E27FC236}">
                <a16:creationId xmlns:a16="http://schemas.microsoft.com/office/drawing/2014/main" id="{018AD89B-885D-983C-F4F6-FC485515F49D}"/>
              </a:ext>
            </a:extLst>
          </p:cNvPr>
          <p:cNvSpPr/>
          <p:nvPr/>
        </p:nvSpPr>
        <p:spPr>
          <a:xfrm>
            <a:off x="176463" y="314275"/>
            <a:ext cx="4655309" cy="149629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buClrTx/>
              <a:buFontTx/>
              <a:buNone/>
              <a:defRPr/>
            </a:pPr>
            <a:r>
              <a:rPr lang="en-US" sz="2400" b="1" kern="1200" noProof="1">
                <a:solidFill>
                  <a:srgbClr val="C00000"/>
                </a:solidFill>
                <a:cs typeface="Arial" panose="020B0604020202020204" pitchFamily="34" charset="0"/>
              </a:rPr>
              <a:t>    </a:t>
            </a:r>
            <a:r>
              <a:rPr lang="vi-VN" sz="3200" b="1" kern="1200" noProof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</a:t>
            </a:r>
            <a:r>
              <a:rPr lang="en-US" sz="3200" b="1" kern="1200" noProof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nl-NL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 hình vẽ, </a:t>
            </a:r>
          </a:p>
          <a:p>
            <a:pPr>
              <a:buClrTx/>
              <a:buFontTx/>
              <a:buNone/>
              <a:defRPr/>
            </a:pPr>
            <a:r>
              <a:rPr lang="nl-NL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tìm cặp góc đồng vị.</a:t>
            </a:r>
            <a:endParaRPr lang="vi-VN" sz="3200" kern="1200" noProof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Đáp án đúng">
                <a:extLst>
                  <a:ext uri="{FF2B5EF4-FFF2-40B4-BE49-F238E27FC236}">
                    <a16:creationId xmlns:a16="http://schemas.microsoft.com/office/drawing/2014/main" id="{4D1DA2F5-D9A5-C765-0E47-25DD326F3067}"/>
                  </a:ext>
                </a:extLst>
              </p:cNvPr>
              <p:cNvSpPr/>
              <p:nvPr/>
            </p:nvSpPr>
            <p:spPr>
              <a:xfrm>
                <a:off x="960133" y="2113501"/>
                <a:ext cx="3401291" cy="997526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ClrTx/>
                  <a:buFontTx/>
                  <a:buNone/>
                  <a:defRPr/>
                </a:pPr>
                <a:r>
                  <a:rPr lang="en-US" sz="3200" kern="1200" noProof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A. </a:t>
                </a:r>
                <a:r>
                  <a:rPr lang="nl-NL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nl-NL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và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B</m:t>
                            </m:r>
                          </m:e>
                          <m:sub>
                            <m: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endParaRPr lang="vi-VN" sz="3200" kern="1200" noProof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4" name="Đáp án đúng">
                <a:extLst>
                  <a:ext uri="{FF2B5EF4-FFF2-40B4-BE49-F238E27FC236}">
                    <a16:creationId xmlns:a16="http://schemas.microsoft.com/office/drawing/2014/main" id="{4D1DA2F5-D9A5-C765-0E47-25DD326F30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133" y="2113501"/>
                <a:ext cx="3401291" cy="997526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Đáp án sai 1">
                <a:extLst>
                  <a:ext uri="{FF2B5EF4-FFF2-40B4-BE49-F238E27FC236}">
                    <a16:creationId xmlns:a16="http://schemas.microsoft.com/office/drawing/2014/main" id="{1713963F-2894-56F2-E53C-4371936FB85C}"/>
                  </a:ext>
                </a:extLst>
              </p:cNvPr>
              <p:cNvSpPr/>
              <p:nvPr/>
            </p:nvSpPr>
            <p:spPr>
              <a:xfrm>
                <a:off x="910936" y="3265291"/>
                <a:ext cx="3401291" cy="997526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ClrTx/>
                  <a:buFontTx/>
                  <a:buNone/>
                  <a:defRPr/>
                </a:pPr>
                <a:r>
                  <a:rPr lang="en-US" sz="3200" kern="1200" noProof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B.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acc>
                  </m:oMath>
                </a14:m>
                <a:r>
                  <a:rPr lang="nl-NL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và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B</m:t>
                            </m:r>
                          </m:e>
                          <m:sub>
                            <m: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endParaRPr lang="vi-VN" sz="3200" kern="1200" noProof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5" name="Đáp án sai 1">
                <a:extLst>
                  <a:ext uri="{FF2B5EF4-FFF2-40B4-BE49-F238E27FC236}">
                    <a16:creationId xmlns:a16="http://schemas.microsoft.com/office/drawing/2014/main" id="{1713963F-2894-56F2-E53C-4371936FB8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936" y="3265291"/>
                <a:ext cx="3401291" cy="997526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Đáp án sai 2">
                <a:extLst>
                  <a:ext uri="{FF2B5EF4-FFF2-40B4-BE49-F238E27FC236}">
                    <a16:creationId xmlns:a16="http://schemas.microsoft.com/office/drawing/2014/main" id="{72E080E8-9CBE-7E1E-25CC-340E27A4D017}"/>
                  </a:ext>
                </a:extLst>
              </p:cNvPr>
              <p:cNvSpPr/>
              <p:nvPr/>
            </p:nvSpPr>
            <p:spPr>
              <a:xfrm>
                <a:off x="4782575" y="2124841"/>
                <a:ext cx="3401291" cy="997526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ClrTx/>
                  <a:buFontTx/>
                  <a:buNone/>
                  <a:defRPr/>
                </a:pPr>
                <a:r>
                  <a:rPr lang="en-US" sz="3200" kern="1200" noProof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C. </a:t>
                </a:r>
                <a:r>
                  <a:rPr lang="nl-NL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e>
                    </m:acc>
                  </m:oMath>
                </a14:m>
                <a:r>
                  <a:rPr lang="nl-NL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và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B</m:t>
                            </m:r>
                          </m:e>
                          <m:sub>
                            <m: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endParaRPr lang="vi-VN" sz="3200" kern="1200" noProof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6" name="Đáp án sai 2">
                <a:extLst>
                  <a:ext uri="{FF2B5EF4-FFF2-40B4-BE49-F238E27FC236}">
                    <a16:creationId xmlns:a16="http://schemas.microsoft.com/office/drawing/2014/main" id="{72E080E8-9CBE-7E1E-25CC-340E27A4D0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2575" y="2124841"/>
                <a:ext cx="3401291" cy="997526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Đáp án sai 3">
                <a:extLst>
                  <a:ext uri="{FF2B5EF4-FFF2-40B4-BE49-F238E27FC236}">
                    <a16:creationId xmlns:a16="http://schemas.microsoft.com/office/drawing/2014/main" id="{98AC7C36-17E6-7D99-2014-5789447F054D}"/>
                  </a:ext>
                </a:extLst>
              </p:cNvPr>
              <p:cNvSpPr/>
              <p:nvPr/>
            </p:nvSpPr>
            <p:spPr>
              <a:xfrm>
                <a:off x="4831772" y="3265291"/>
                <a:ext cx="3401291" cy="997526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ClrTx/>
                  <a:buFontTx/>
                  <a:buNone/>
                  <a:defRPr/>
                </a:pPr>
                <a:r>
                  <a:rPr lang="en-US" sz="3200" kern="1200" noProof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D. </a:t>
                </a:r>
                <a:r>
                  <a:rPr lang="nl-NL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US" sz="32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NL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và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B</m:t>
                            </m:r>
                          </m:e>
                          <m:sub>
                            <m: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endParaRPr lang="vi-VN" sz="3200" kern="1200" noProof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7" name="Đáp án sai 3">
                <a:extLst>
                  <a:ext uri="{FF2B5EF4-FFF2-40B4-BE49-F238E27FC236}">
                    <a16:creationId xmlns:a16="http://schemas.microsoft.com/office/drawing/2014/main" id="{98AC7C36-17E6-7D99-2014-5789447F05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1772" y="3265291"/>
                <a:ext cx="3401291" cy="997526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Đáp án đúng">
                <a:extLst>
                  <a:ext uri="{FF2B5EF4-FFF2-40B4-BE49-F238E27FC236}">
                    <a16:creationId xmlns:a16="http://schemas.microsoft.com/office/drawing/2014/main" id="{F26A5EAB-E5AD-94BE-45D6-5F46AA945CA3}"/>
                  </a:ext>
                </a:extLst>
              </p:cNvPr>
              <p:cNvSpPr/>
              <p:nvPr/>
            </p:nvSpPr>
            <p:spPr>
              <a:xfrm>
                <a:off x="960132" y="2120459"/>
                <a:ext cx="3401291" cy="997526"/>
              </a:xfrm>
              <a:prstGeom prst="round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ClrTx/>
                  <a:buFontTx/>
                  <a:buNone/>
                  <a:defRPr/>
                </a:pPr>
                <a:r>
                  <a:rPr lang="en-US" sz="3200" kern="1200" noProof="1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A. </a:t>
                </a:r>
                <a:r>
                  <a:rPr lang="nl-NL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nl-NL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và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B</m:t>
                            </m:r>
                          </m:e>
                          <m:sub>
                            <m: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endParaRPr lang="vi-VN" sz="3200" kern="1200" noProof="1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8" name="Đáp án đúng">
                <a:extLst>
                  <a:ext uri="{FF2B5EF4-FFF2-40B4-BE49-F238E27FC236}">
                    <a16:creationId xmlns:a16="http://schemas.microsoft.com/office/drawing/2014/main" id="{F26A5EAB-E5AD-94BE-45D6-5F46AA945C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132" y="2120459"/>
                <a:ext cx="3401291" cy="997526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3">
            <a:extLst>
              <a:ext uri="{FF2B5EF4-FFF2-40B4-BE49-F238E27FC236}">
                <a16:creationId xmlns:a16="http://schemas.microsoft.com/office/drawing/2014/main" id="{066BD82E-4B73-4E2E-4BDB-281447ADC3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-33381" y="3681827"/>
            <a:ext cx="909893" cy="1510195"/>
          </a:xfrm>
          <a:prstGeom prst="rect">
            <a:avLst/>
          </a:prstGeom>
        </p:spPr>
      </p:pic>
      <p:pic>
        <p:nvPicPr>
          <p:cNvPr id="16" name="Picture 15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alphaModFix amt="90000"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-764" t="-16682" r="-764" b="22525"/>
          <a:stretch>
            <a:fillRect/>
          </a:stretch>
        </p:blipFill>
        <p:spPr>
          <a:xfrm>
            <a:off x="4866296" y="2101"/>
            <a:ext cx="3752967" cy="1980237"/>
          </a:xfrm>
          <a:prstGeom prst="rect">
            <a:avLst/>
          </a:prstGeom>
          <a:solidFill>
            <a:schemeClr val="bg2">
              <a:lumMod val="90000"/>
              <a:alpha val="98000"/>
            </a:schemeClr>
          </a:solidFill>
          <a:ln w="28575">
            <a:solidFill>
              <a:schemeClr val="bg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reflection stA="45000" endPos="5000" dist="50800" dir="5400000" sy="-100000" algn="bl" rotWithShape="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862467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6C7B95D9-FF5E-93AF-4F95-C290040295EF}"/>
              </a:ext>
            </a:extLst>
          </p:cNvPr>
          <p:cNvGrpSpPr/>
          <p:nvPr/>
        </p:nvGrpSpPr>
        <p:grpSpPr>
          <a:xfrm>
            <a:off x="-834309" y="3930150"/>
            <a:ext cx="11495810" cy="1261872"/>
            <a:chOff x="-1140691" y="5175504"/>
            <a:chExt cx="15327746" cy="1682496"/>
          </a:xfrm>
        </p:grpSpPr>
        <p:pic>
          <p:nvPicPr>
            <p:cNvPr id="30" name="Picture 6">
              <a:extLst>
                <a:ext uri="{FF2B5EF4-FFF2-40B4-BE49-F238E27FC236}">
                  <a16:creationId xmlns:a16="http://schemas.microsoft.com/office/drawing/2014/main" id="{E8C4879F-AD0C-3AE9-DA34-B09DFC99D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6871855" y="5175504"/>
              <a:ext cx="7315200" cy="1682496"/>
            </a:xfrm>
            <a:prstGeom prst="rect">
              <a:avLst/>
            </a:prstGeom>
          </p:spPr>
        </p:pic>
        <p:pic>
          <p:nvPicPr>
            <p:cNvPr id="31" name="Picture 6">
              <a:extLst>
                <a:ext uri="{FF2B5EF4-FFF2-40B4-BE49-F238E27FC236}">
                  <a16:creationId xmlns:a16="http://schemas.microsoft.com/office/drawing/2014/main" id="{2BFD24DC-C19F-FB3B-582C-F04180FEB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3214255" y="5175504"/>
              <a:ext cx="7315200" cy="1682496"/>
            </a:xfrm>
            <a:prstGeom prst="rect">
              <a:avLst/>
            </a:prstGeom>
          </p:spPr>
        </p:pic>
        <p:pic>
          <p:nvPicPr>
            <p:cNvPr id="32" name="Picture 6">
              <a:extLst>
                <a:ext uri="{FF2B5EF4-FFF2-40B4-BE49-F238E27FC236}">
                  <a16:creationId xmlns:a16="http://schemas.microsoft.com/office/drawing/2014/main" id="{47AFD3F1-365F-F267-1254-76B678331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-1140691" y="5175504"/>
              <a:ext cx="7315200" cy="1682496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FontTx/>
              <a:buNone/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28" name="Câu hỏi">
            <a:extLst>
              <a:ext uri="{FF2B5EF4-FFF2-40B4-BE49-F238E27FC236}">
                <a16:creationId xmlns:a16="http://schemas.microsoft.com/office/drawing/2014/main" id="{018AD89B-885D-983C-F4F6-FC485515F49D}"/>
              </a:ext>
            </a:extLst>
          </p:cNvPr>
          <p:cNvSpPr/>
          <p:nvPr/>
        </p:nvSpPr>
        <p:spPr>
          <a:xfrm>
            <a:off x="433137" y="314275"/>
            <a:ext cx="4741963" cy="149629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Tx/>
              <a:buFontTx/>
              <a:buNone/>
              <a:defRPr/>
            </a:pPr>
            <a:r>
              <a:rPr lang="en-US" sz="2400" b="1" kern="1200" noProof="1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</a:rPr>
              <a:t>   </a:t>
            </a:r>
            <a:r>
              <a:rPr lang="vi-VN" sz="3200" b="1" kern="1200" noProof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</a:t>
            </a:r>
            <a:r>
              <a:rPr lang="en-US" sz="3200" b="1" kern="1200" noProof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 </a:t>
            </a:r>
            <a:r>
              <a:rPr lang="nl-NL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 hình vẽ, </a:t>
            </a:r>
          </a:p>
          <a:p>
            <a:pPr>
              <a:buClrTx/>
              <a:buFontTx/>
              <a:buNone/>
              <a:defRPr/>
            </a:pPr>
            <a:r>
              <a:rPr lang="nl-NL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tìm cặp góc so le trong.</a:t>
            </a:r>
            <a:r>
              <a:rPr lang="en-US" sz="3200" kern="1200" noProof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vi-VN" sz="3200" kern="1200" noProof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Đáp án đúng">
                <a:extLst>
                  <a:ext uri="{FF2B5EF4-FFF2-40B4-BE49-F238E27FC236}">
                    <a16:creationId xmlns:a16="http://schemas.microsoft.com/office/drawing/2014/main" id="{4D1DA2F5-D9A5-C765-0E47-25DD326F3067}"/>
                  </a:ext>
                </a:extLst>
              </p:cNvPr>
              <p:cNvSpPr/>
              <p:nvPr/>
            </p:nvSpPr>
            <p:spPr>
              <a:xfrm>
                <a:off x="910936" y="2039166"/>
                <a:ext cx="3401291" cy="997526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ClrTx/>
                  <a:buFontTx/>
                  <a:buNone/>
                  <a:defRPr/>
                </a:pPr>
                <a:r>
                  <a:rPr lang="en-US" sz="3200" kern="1200" noProof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A. </a:t>
                </a:r>
                <a:r>
                  <a:rPr lang="nl-NL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nl-NL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và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B</m:t>
                            </m:r>
                          </m:e>
                          <m:sub>
                            <m: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e>
                    </m:acc>
                  </m:oMath>
                </a14:m>
                <a:endParaRPr lang="vi-VN" sz="3200" kern="1200" noProof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4" name="Đáp án đúng">
                <a:extLst>
                  <a:ext uri="{FF2B5EF4-FFF2-40B4-BE49-F238E27FC236}">
                    <a16:creationId xmlns:a16="http://schemas.microsoft.com/office/drawing/2014/main" id="{4D1DA2F5-D9A5-C765-0E47-25DD326F30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936" y="2039166"/>
                <a:ext cx="3401291" cy="997526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Đáp án sai 1">
                <a:extLst>
                  <a:ext uri="{FF2B5EF4-FFF2-40B4-BE49-F238E27FC236}">
                    <a16:creationId xmlns:a16="http://schemas.microsoft.com/office/drawing/2014/main" id="{1713963F-2894-56F2-E53C-4371936FB85C}"/>
                  </a:ext>
                </a:extLst>
              </p:cNvPr>
              <p:cNvSpPr/>
              <p:nvPr/>
            </p:nvSpPr>
            <p:spPr>
              <a:xfrm>
                <a:off x="910936" y="3265291"/>
                <a:ext cx="3401291" cy="997526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ClrTx/>
                  <a:buFontTx/>
                  <a:buNone/>
                  <a:defRPr/>
                </a:pPr>
                <a:r>
                  <a:rPr lang="en-US" sz="3200" kern="1200" noProof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B. </a:t>
                </a:r>
                <a:r>
                  <a:rPr lang="nl-NL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acc>
                  </m:oMath>
                </a14:m>
                <a:r>
                  <a:rPr lang="nl-NL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và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B</m:t>
                            </m:r>
                          </m:e>
                          <m:sub>
                            <m: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e>
                    </m:acc>
                  </m:oMath>
                </a14:m>
                <a:endParaRPr lang="vi-VN" sz="3200" kern="1200" noProof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5" name="Đáp án sai 1">
                <a:extLst>
                  <a:ext uri="{FF2B5EF4-FFF2-40B4-BE49-F238E27FC236}">
                    <a16:creationId xmlns:a16="http://schemas.microsoft.com/office/drawing/2014/main" id="{1713963F-2894-56F2-E53C-4371936FB8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936" y="3265291"/>
                <a:ext cx="3401291" cy="997526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Đáp án sai 2">
                <a:extLst>
                  <a:ext uri="{FF2B5EF4-FFF2-40B4-BE49-F238E27FC236}">
                    <a16:creationId xmlns:a16="http://schemas.microsoft.com/office/drawing/2014/main" id="{72E080E8-9CBE-7E1E-25CC-340E27A4D017}"/>
                  </a:ext>
                </a:extLst>
              </p:cNvPr>
              <p:cNvSpPr/>
              <p:nvPr/>
            </p:nvSpPr>
            <p:spPr>
              <a:xfrm>
                <a:off x="4831773" y="2039166"/>
                <a:ext cx="3401291" cy="997526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ClrTx/>
                  <a:buFontTx/>
                  <a:buNone/>
                  <a:defRPr/>
                </a:pPr>
                <a:r>
                  <a:rPr lang="en-US" sz="3200" kern="1200" noProof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C. </a:t>
                </a:r>
                <a:r>
                  <a:rPr lang="nl-NL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e>
                    </m:acc>
                  </m:oMath>
                </a14:m>
                <a:r>
                  <a:rPr lang="nl-NL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và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B</m:t>
                            </m:r>
                          </m:e>
                          <m:sub>
                            <m: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e>
                    </m:acc>
                  </m:oMath>
                </a14:m>
                <a:endParaRPr lang="vi-VN" sz="3200" kern="1200" noProof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6" name="Đáp án sai 2">
                <a:extLst>
                  <a:ext uri="{FF2B5EF4-FFF2-40B4-BE49-F238E27FC236}">
                    <a16:creationId xmlns:a16="http://schemas.microsoft.com/office/drawing/2014/main" id="{72E080E8-9CBE-7E1E-25CC-340E27A4D0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1773" y="2039166"/>
                <a:ext cx="3401291" cy="997526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Đáp án sai 3">
                <a:extLst>
                  <a:ext uri="{FF2B5EF4-FFF2-40B4-BE49-F238E27FC236}">
                    <a16:creationId xmlns:a16="http://schemas.microsoft.com/office/drawing/2014/main" id="{98AC7C36-17E6-7D99-2014-5789447F054D}"/>
                  </a:ext>
                </a:extLst>
              </p:cNvPr>
              <p:cNvSpPr/>
              <p:nvPr/>
            </p:nvSpPr>
            <p:spPr>
              <a:xfrm>
                <a:off x="4831772" y="3265291"/>
                <a:ext cx="3401291" cy="997526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ClrTx/>
                  <a:buFontTx/>
                  <a:buNone/>
                  <a:defRPr/>
                </a:pPr>
                <a:r>
                  <a:rPr lang="en-US" sz="3200" kern="1200" noProof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D. </a:t>
                </a:r>
                <a:r>
                  <a:rPr lang="nl-NL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nl-NL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và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B</m:t>
                            </m:r>
                          </m:e>
                          <m:sub>
                            <m: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e>
                    </m:acc>
                  </m:oMath>
                </a14:m>
                <a:endParaRPr lang="vi-VN" sz="3200" kern="1200" noProof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7" name="Đáp án sai 3">
                <a:extLst>
                  <a:ext uri="{FF2B5EF4-FFF2-40B4-BE49-F238E27FC236}">
                    <a16:creationId xmlns:a16="http://schemas.microsoft.com/office/drawing/2014/main" id="{98AC7C36-17E6-7D99-2014-5789447F05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1772" y="3265291"/>
                <a:ext cx="3401291" cy="997526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Đáp án đúng">
                <a:extLst>
                  <a:ext uri="{FF2B5EF4-FFF2-40B4-BE49-F238E27FC236}">
                    <a16:creationId xmlns:a16="http://schemas.microsoft.com/office/drawing/2014/main" id="{F26A5EAB-E5AD-94BE-45D6-5F46AA945CA3}"/>
                  </a:ext>
                </a:extLst>
              </p:cNvPr>
              <p:cNvSpPr/>
              <p:nvPr/>
            </p:nvSpPr>
            <p:spPr>
              <a:xfrm>
                <a:off x="4825828" y="3265291"/>
                <a:ext cx="3401291" cy="997526"/>
              </a:xfrm>
              <a:prstGeom prst="round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ClrTx/>
                  <a:buFontTx/>
                  <a:buNone/>
                  <a:defRPr/>
                </a:pPr>
                <a:r>
                  <a:rPr lang="en-US" sz="3200" kern="1200" noProof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D. </a:t>
                </a:r>
                <a:r>
                  <a:rPr lang="nl-NL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nl-NL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và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B</m:t>
                            </m:r>
                          </m:e>
                          <m:sub>
                            <m:r>
                              <a:rPr lang="nl-NL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e>
                    </m:acc>
                  </m:oMath>
                </a14:m>
                <a:endParaRPr lang="vi-VN" sz="3200" kern="1200" noProof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8" name="Đáp án đúng">
                <a:extLst>
                  <a:ext uri="{FF2B5EF4-FFF2-40B4-BE49-F238E27FC236}">
                    <a16:creationId xmlns:a16="http://schemas.microsoft.com/office/drawing/2014/main" id="{F26A5EAB-E5AD-94BE-45D6-5F46AA945C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5828" y="3265291"/>
                <a:ext cx="3401291" cy="997526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3">
            <a:extLst>
              <a:ext uri="{FF2B5EF4-FFF2-40B4-BE49-F238E27FC236}">
                <a16:creationId xmlns:a16="http://schemas.microsoft.com/office/drawing/2014/main" id="{17E8193B-6EC3-7923-9265-FEBD84E8067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-33381" y="3681827"/>
            <a:ext cx="909893" cy="151019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 rotWithShape="1">
          <a:blip r:embed="rId12"/>
          <a:srcRect t="9845" b="18686"/>
          <a:stretch/>
        </p:blipFill>
        <p:spPr>
          <a:xfrm>
            <a:off x="5409287" y="332372"/>
            <a:ext cx="2659891" cy="1478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622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6C7B95D9-FF5E-93AF-4F95-C290040295EF}"/>
              </a:ext>
            </a:extLst>
          </p:cNvPr>
          <p:cNvGrpSpPr/>
          <p:nvPr/>
        </p:nvGrpSpPr>
        <p:grpSpPr>
          <a:xfrm>
            <a:off x="-834309" y="3930150"/>
            <a:ext cx="11495810" cy="1261872"/>
            <a:chOff x="-1140691" y="5175504"/>
            <a:chExt cx="15327746" cy="1682496"/>
          </a:xfrm>
        </p:grpSpPr>
        <p:pic>
          <p:nvPicPr>
            <p:cNvPr id="30" name="Picture 6">
              <a:extLst>
                <a:ext uri="{FF2B5EF4-FFF2-40B4-BE49-F238E27FC236}">
                  <a16:creationId xmlns:a16="http://schemas.microsoft.com/office/drawing/2014/main" id="{E8C4879F-AD0C-3AE9-DA34-B09DFC99D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6871855" y="5175504"/>
              <a:ext cx="7315200" cy="1682496"/>
            </a:xfrm>
            <a:prstGeom prst="rect">
              <a:avLst/>
            </a:prstGeom>
          </p:spPr>
        </p:pic>
        <p:pic>
          <p:nvPicPr>
            <p:cNvPr id="31" name="Picture 6">
              <a:extLst>
                <a:ext uri="{FF2B5EF4-FFF2-40B4-BE49-F238E27FC236}">
                  <a16:creationId xmlns:a16="http://schemas.microsoft.com/office/drawing/2014/main" id="{2BFD24DC-C19F-FB3B-582C-F04180FEB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3214255" y="5175504"/>
              <a:ext cx="7315200" cy="1682496"/>
            </a:xfrm>
            <a:prstGeom prst="rect">
              <a:avLst/>
            </a:prstGeom>
          </p:spPr>
        </p:pic>
        <p:pic>
          <p:nvPicPr>
            <p:cNvPr id="32" name="Picture 6">
              <a:extLst>
                <a:ext uri="{FF2B5EF4-FFF2-40B4-BE49-F238E27FC236}">
                  <a16:creationId xmlns:a16="http://schemas.microsoft.com/office/drawing/2014/main" id="{47AFD3F1-365F-F267-1254-76B678331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-1140691" y="5175504"/>
              <a:ext cx="7315200" cy="1682496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ClrTx/>
              <a:buFontTx/>
              <a:buNone/>
              <a:defRPr/>
            </a:pPr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28" name="Câu hỏi">
            <a:extLst>
              <a:ext uri="{FF2B5EF4-FFF2-40B4-BE49-F238E27FC236}">
                <a16:creationId xmlns:a16="http://schemas.microsoft.com/office/drawing/2014/main" id="{018AD89B-885D-983C-F4F6-FC485515F49D}"/>
              </a:ext>
            </a:extLst>
          </p:cNvPr>
          <p:cNvSpPr/>
          <p:nvPr/>
        </p:nvSpPr>
        <p:spPr>
          <a:xfrm>
            <a:off x="171075" y="271438"/>
            <a:ext cx="9141714" cy="149629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Tx/>
              <a:buFontTx/>
              <a:buNone/>
              <a:defRPr/>
            </a:pPr>
            <a:r>
              <a:rPr lang="vi-VN" sz="3200" b="1" kern="1200" noProof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kern="1200" noProof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3: </a:t>
            </a:r>
            <a:r>
              <a:rPr lang="en-US" sz="3200" kern="1200" noProof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 câu </a:t>
            </a:r>
            <a:r>
              <a:rPr lang="en-US" sz="3200" b="1" kern="1200" noProof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sai</a:t>
            </a:r>
          </a:p>
          <a:p>
            <a:pPr>
              <a:buClrTx/>
              <a:defRPr/>
            </a:pPr>
            <a:r>
              <a:rPr lang="nl-NL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Nếu một đường thẳng cắt hai đường thẳng, trong các góc tạo thành có một cặp góc so le trong bằng nhau. Khi đó: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Đáp án đúng">
            <a:extLst>
              <a:ext uri="{FF2B5EF4-FFF2-40B4-BE49-F238E27FC236}">
                <a16:creationId xmlns:a16="http://schemas.microsoft.com/office/drawing/2014/main" id="{4D1DA2F5-D9A5-C765-0E47-25DD326F3067}"/>
              </a:ext>
            </a:extLst>
          </p:cNvPr>
          <p:cNvSpPr/>
          <p:nvPr/>
        </p:nvSpPr>
        <p:spPr>
          <a:xfrm>
            <a:off x="673768" y="2039166"/>
            <a:ext cx="4158004" cy="99752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Tx/>
              <a:buFontTx/>
              <a:buNone/>
              <a:defRPr/>
            </a:pPr>
            <a:r>
              <a:rPr lang="en-US" sz="3200" kern="1200" noProof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nl-NL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Cặp góc so le trong còn lại bằng nhau.</a:t>
            </a:r>
            <a:endParaRPr lang="vi-VN" sz="3200" kern="1200" noProof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Đáp án sai 1">
            <a:extLst>
              <a:ext uri="{FF2B5EF4-FFF2-40B4-BE49-F238E27FC236}">
                <a16:creationId xmlns:a16="http://schemas.microsoft.com/office/drawing/2014/main" id="{1713963F-2894-56F2-E53C-4371936FB85C}"/>
              </a:ext>
            </a:extLst>
          </p:cNvPr>
          <p:cNvSpPr/>
          <p:nvPr/>
        </p:nvSpPr>
        <p:spPr>
          <a:xfrm>
            <a:off x="673768" y="3265291"/>
            <a:ext cx="4158004" cy="99752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Tx/>
              <a:buFontTx/>
              <a:buNone/>
              <a:defRPr/>
            </a:pPr>
            <a:r>
              <a:rPr lang="en-US" sz="3200" kern="1200" noProof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nl-NL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 cặp góc trong cùng phía bằng nhau.</a:t>
            </a:r>
            <a:endParaRPr lang="vi-VN" sz="3200" kern="1200" noProof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Đáp án sai 2">
            <a:extLst>
              <a:ext uri="{FF2B5EF4-FFF2-40B4-BE49-F238E27FC236}">
                <a16:creationId xmlns:a16="http://schemas.microsoft.com/office/drawing/2014/main" id="{72E080E8-9CBE-7E1E-25CC-340E27A4D017}"/>
              </a:ext>
            </a:extLst>
          </p:cNvPr>
          <p:cNvSpPr/>
          <p:nvPr/>
        </p:nvSpPr>
        <p:spPr>
          <a:xfrm>
            <a:off x="4831772" y="2039166"/>
            <a:ext cx="4007428" cy="99752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Tx/>
              <a:buFontTx/>
              <a:buNone/>
              <a:defRPr/>
            </a:pPr>
            <a:r>
              <a:rPr lang="en-US" sz="3200" kern="1200" noProof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nl-NL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 cặp góc đồng vị bằng nhau.</a:t>
            </a:r>
            <a:endParaRPr lang="vi-VN" sz="3200" kern="1200" noProof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Đáp án sai 3">
            <a:extLst>
              <a:ext uri="{FF2B5EF4-FFF2-40B4-BE49-F238E27FC236}">
                <a16:creationId xmlns:a16="http://schemas.microsoft.com/office/drawing/2014/main" id="{98AC7C36-17E6-7D99-2014-5789447F054D}"/>
              </a:ext>
            </a:extLst>
          </p:cNvPr>
          <p:cNvSpPr/>
          <p:nvPr/>
        </p:nvSpPr>
        <p:spPr>
          <a:xfrm>
            <a:off x="4831772" y="3265291"/>
            <a:ext cx="4007428" cy="99752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Tx/>
              <a:buFontTx/>
              <a:buNone/>
              <a:defRPr/>
            </a:pPr>
            <a:r>
              <a:rPr lang="en-US" sz="3200" kern="1200" noProof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nl-NL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 cặp góc trong cùng phía bù nhau</a:t>
            </a:r>
            <a:endParaRPr lang="vi-VN" sz="3200" kern="1200" noProof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Đáp án đúng">
            <a:extLst>
              <a:ext uri="{FF2B5EF4-FFF2-40B4-BE49-F238E27FC236}">
                <a16:creationId xmlns:a16="http://schemas.microsoft.com/office/drawing/2014/main" id="{F26A5EAB-E5AD-94BE-45D6-5F46AA945CA3}"/>
              </a:ext>
            </a:extLst>
          </p:cNvPr>
          <p:cNvSpPr/>
          <p:nvPr/>
        </p:nvSpPr>
        <p:spPr>
          <a:xfrm>
            <a:off x="649582" y="3307226"/>
            <a:ext cx="4092350" cy="99752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Tx/>
              <a:buFontTx/>
              <a:buNone/>
              <a:defRPr/>
            </a:pPr>
            <a:r>
              <a:rPr lang="en-US" sz="3200" kern="1200" noProof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nl-NL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 cặp góc trong cùng phía bằng nhau.</a:t>
            </a:r>
            <a:endParaRPr lang="vi-VN" sz="3200" kern="1200" noProof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id="{3A814687-118A-96EF-C802-DF3F4CCF04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-33381" y="3681827"/>
            <a:ext cx="909893" cy="151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391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6C7B95D9-FF5E-93AF-4F95-C290040295EF}"/>
              </a:ext>
            </a:extLst>
          </p:cNvPr>
          <p:cNvGrpSpPr/>
          <p:nvPr/>
        </p:nvGrpSpPr>
        <p:grpSpPr>
          <a:xfrm>
            <a:off x="-834309" y="3930150"/>
            <a:ext cx="11495810" cy="1261872"/>
            <a:chOff x="-1140691" y="5175504"/>
            <a:chExt cx="15327746" cy="1682496"/>
          </a:xfrm>
        </p:grpSpPr>
        <p:pic>
          <p:nvPicPr>
            <p:cNvPr id="30" name="Picture 6">
              <a:extLst>
                <a:ext uri="{FF2B5EF4-FFF2-40B4-BE49-F238E27FC236}">
                  <a16:creationId xmlns:a16="http://schemas.microsoft.com/office/drawing/2014/main" id="{E8C4879F-AD0C-3AE9-DA34-B09DFC99D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6871855" y="5175504"/>
              <a:ext cx="7315200" cy="1682496"/>
            </a:xfrm>
            <a:prstGeom prst="rect">
              <a:avLst/>
            </a:prstGeom>
          </p:spPr>
        </p:pic>
        <p:pic>
          <p:nvPicPr>
            <p:cNvPr id="31" name="Picture 6">
              <a:extLst>
                <a:ext uri="{FF2B5EF4-FFF2-40B4-BE49-F238E27FC236}">
                  <a16:creationId xmlns:a16="http://schemas.microsoft.com/office/drawing/2014/main" id="{2BFD24DC-C19F-FB3B-582C-F04180FEB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3214255" y="5175504"/>
              <a:ext cx="7315200" cy="1682496"/>
            </a:xfrm>
            <a:prstGeom prst="rect">
              <a:avLst/>
            </a:prstGeom>
          </p:spPr>
        </p:pic>
        <p:pic>
          <p:nvPicPr>
            <p:cNvPr id="32" name="Picture 6">
              <a:extLst>
                <a:ext uri="{FF2B5EF4-FFF2-40B4-BE49-F238E27FC236}">
                  <a16:creationId xmlns:a16="http://schemas.microsoft.com/office/drawing/2014/main" id="{47AFD3F1-365F-F267-1254-76B678331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-1140691" y="5175504"/>
              <a:ext cx="7315200" cy="1682496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FontTx/>
              <a:buNone/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âu hỏi">
                <a:extLst>
                  <a:ext uri="{FF2B5EF4-FFF2-40B4-BE49-F238E27FC236}">
                    <a16:creationId xmlns:a16="http://schemas.microsoft.com/office/drawing/2014/main" id="{018AD89B-885D-983C-F4F6-FC485515F49D}"/>
                  </a:ext>
                </a:extLst>
              </p:cNvPr>
              <p:cNvSpPr/>
              <p:nvPr/>
            </p:nvSpPr>
            <p:spPr>
              <a:xfrm>
                <a:off x="304799" y="314275"/>
                <a:ext cx="8390021" cy="1496291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>
                  <a:buClrTx/>
                  <a:defRPr/>
                </a:pPr>
                <a:r>
                  <a:rPr lang="vi-VN" sz="3200" b="1" kern="1200" noProof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Câu</a:t>
                </a:r>
                <a:r>
                  <a:rPr lang="en-US" sz="3200" b="1" kern="1200" noProof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4: </a:t>
                </a:r>
                <a:r>
                  <a:rPr lang="nl-NL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Cho hình vẽ:</a:t>
                </a:r>
              </a:p>
              <a:p>
                <a:pPr>
                  <a:buClrTx/>
                  <a:defRPr/>
                </a:pPr>
                <a:r>
                  <a:rPr lang="fr-FR" sz="32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Biết</a:t>
                </a:r>
                <a:r>
                  <a:rPr lang="fr-FR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fr-FR" sz="32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CFE</m:t>
                        </m:r>
                      </m:e>
                    </m:acc>
                    <m:r>
                      <a:rPr lang="fr-FR" sz="3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32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  <m:sSup>
                      <m:sSupPr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32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fr-FR" sz="32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o</m:t>
                        </m:r>
                      </m:sup>
                    </m:sSup>
                    <m:r>
                      <a:rPr lang="fr-FR" sz="3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̂"/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fr-FR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E</m:t>
                            </m:r>
                          </m:e>
                          <m:sub>
                            <m:r>
                              <a:rPr lang="fr-FR" sz="32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fr-FR" sz="3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32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12</m:t>
                    </m:r>
                    <m:sSup>
                      <m:sSupPr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32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fr-FR" sz="32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o</m:t>
                        </m:r>
                      </m:sup>
                    </m:sSup>
                    <m:r>
                      <a:rPr lang="en-US" sz="32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fr-FR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>
                  <a:buClrTx/>
                  <a:defRPr/>
                </a:pPr>
                <a:r>
                  <a:rPr lang="fr-FR" sz="32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Chọn</a:t>
                </a:r>
                <a:r>
                  <a:rPr lang="fr-FR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fr-FR" sz="32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câu</a:t>
                </a:r>
                <a:r>
                  <a:rPr lang="fr-FR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fr-FR" sz="32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trả</a:t>
                </a:r>
                <a:r>
                  <a:rPr lang="fr-FR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fr-FR" sz="32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lời</a:t>
                </a:r>
                <a:r>
                  <a:rPr lang="fr-FR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fr-FR" sz="32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đúng</a:t>
                </a:r>
                <a:r>
                  <a:rPr lang="fr-FR" sz="3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en-US" sz="3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>
                  <a:buClrTx/>
                  <a:buFontTx/>
                  <a:buNone/>
                  <a:defRPr/>
                </a:pPr>
                <a:endParaRPr lang="vi-VN" sz="2000" kern="1200" noProof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" name="Câu hỏi">
                <a:extLst>
                  <a:ext uri="{FF2B5EF4-FFF2-40B4-BE49-F238E27FC236}">
                    <a16:creationId xmlns:a16="http://schemas.microsoft.com/office/drawing/2014/main" id="{018AD89B-885D-983C-F4F6-FC485515F4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799" y="314275"/>
                <a:ext cx="8390021" cy="1496291"/>
              </a:xfrm>
              <a:prstGeom prst="roundRect">
                <a:avLst/>
              </a:prstGeom>
              <a:blipFill>
                <a:blip r:embed="rId5"/>
                <a:stretch>
                  <a:fillRect l="-1017" t="-816" b="-2326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Đáp án đúng">
                <a:extLst>
                  <a:ext uri="{FF2B5EF4-FFF2-40B4-BE49-F238E27FC236}">
                    <a16:creationId xmlns:a16="http://schemas.microsoft.com/office/drawing/2014/main" id="{4D1DA2F5-D9A5-C765-0E47-25DD326F3067}"/>
                  </a:ext>
                </a:extLst>
              </p:cNvPr>
              <p:cNvSpPr/>
              <p:nvPr/>
            </p:nvSpPr>
            <p:spPr>
              <a:xfrm>
                <a:off x="910936" y="2039166"/>
                <a:ext cx="3401291" cy="997526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ClrTx/>
                  <a:buFontTx/>
                  <a:buNone/>
                  <a:defRPr/>
                </a:pPr>
                <a:r>
                  <a:rPr lang="en-US" sz="3200" kern="1200" noProof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A.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fr-FR" sz="32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BEF</m:t>
                        </m:r>
                      </m:e>
                    </m:acc>
                    <m:r>
                      <a:rPr lang="fr-FR" sz="3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32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  <m:sSup>
                      <m:sSupPr>
                        <m:ctrlP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32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fr-FR" sz="32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o</m:t>
                        </m:r>
                      </m:sup>
                    </m:sSup>
                  </m:oMath>
                </a14:m>
                <a:endParaRPr lang="vi-VN" sz="3200" kern="1200" noProof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4" name="Đáp án đúng">
                <a:extLst>
                  <a:ext uri="{FF2B5EF4-FFF2-40B4-BE49-F238E27FC236}">
                    <a16:creationId xmlns:a16="http://schemas.microsoft.com/office/drawing/2014/main" id="{4D1DA2F5-D9A5-C765-0E47-25DD326F30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936" y="2039166"/>
                <a:ext cx="3401291" cy="997526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Đáp án sai 1">
            <a:extLst>
              <a:ext uri="{FF2B5EF4-FFF2-40B4-BE49-F238E27FC236}">
                <a16:creationId xmlns:a16="http://schemas.microsoft.com/office/drawing/2014/main" id="{1713963F-2894-56F2-E53C-4371936FB85C}"/>
              </a:ext>
            </a:extLst>
          </p:cNvPr>
          <p:cNvSpPr/>
          <p:nvPr/>
        </p:nvSpPr>
        <p:spPr>
          <a:xfrm>
            <a:off x="765796" y="3183064"/>
            <a:ext cx="3401291" cy="99752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3200" kern="1200" noProof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AB // CD</a:t>
            </a:r>
            <a:endParaRPr lang="vi-VN" sz="3200" kern="1200" noProof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Đáp án sai 2">
            <a:extLst>
              <a:ext uri="{FF2B5EF4-FFF2-40B4-BE49-F238E27FC236}">
                <a16:creationId xmlns:a16="http://schemas.microsoft.com/office/drawing/2014/main" id="{72E080E8-9CBE-7E1E-25CC-340E27A4D017}"/>
              </a:ext>
            </a:extLst>
          </p:cNvPr>
          <p:cNvSpPr/>
          <p:nvPr/>
        </p:nvSpPr>
        <p:spPr>
          <a:xfrm>
            <a:off x="4831773" y="2039166"/>
            <a:ext cx="4071595" cy="99752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3200" kern="1200" noProof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Cả A và B đều đúng</a:t>
            </a:r>
            <a:endParaRPr lang="vi-VN" sz="3200" kern="1200" noProof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Đáp án sai 3">
            <a:extLst>
              <a:ext uri="{FF2B5EF4-FFF2-40B4-BE49-F238E27FC236}">
                <a16:creationId xmlns:a16="http://schemas.microsoft.com/office/drawing/2014/main" id="{98AC7C36-17E6-7D99-2014-5789447F054D}"/>
              </a:ext>
            </a:extLst>
          </p:cNvPr>
          <p:cNvSpPr/>
          <p:nvPr/>
        </p:nvSpPr>
        <p:spPr>
          <a:xfrm>
            <a:off x="4759202" y="3265291"/>
            <a:ext cx="3935618" cy="99752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3200" kern="1200" noProof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Cả A và B đều sai</a:t>
            </a:r>
            <a:endParaRPr lang="vi-VN" sz="3200" kern="1200" noProof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Đáp án đúng">
            <a:extLst>
              <a:ext uri="{FF2B5EF4-FFF2-40B4-BE49-F238E27FC236}">
                <a16:creationId xmlns:a16="http://schemas.microsoft.com/office/drawing/2014/main" id="{F26A5EAB-E5AD-94BE-45D6-5F46AA945CA3}"/>
              </a:ext>
            </a:extLst>
          </p:cNvPr>
          <p:cNvSpPr/>
          <p:nvPr/>
        </p:nvSpPr>
        <p:spPr>
          <a:xfrm>
            <a:off x="4831773" y="2028403"/>
            <a:ext cx="4071595" cy="99752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  <a:defRPr/>
            </a:pPr>
            <a:r>
              <a:rPr lang="en-US" sz="3200" kern="1200" noProof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Cả A và B đều đúng</a:t>
            </a:r>
            <a:endParaRPr lang="vi-VN" sz="3200" kern="1200" noProof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id="{3753DAE1-E1D7-1E27-C147-6C01A5676F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-33381" y="3681827"/>
            <a:ext cx="909893" cy="151019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>
            <a:alphaModFix amt="70000"/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649" r="-4510"/>
          <a:stretch>
            <a:fillRect/>
          </a:stretch>
        </p:blipFill>
        <p:spPr>
          <a:xfrm>
            <a:off x="5638801" y="285180"/>
            <a:ext cx="3200400" cy="1554480"/>
          </a:xfrm>
          <a:prstGeom prst="rect">
            <a:avLst/>
          </a:prstGeom>
          <a:effectLst>
            <a:glow rad="190500">
              <a:srgbClr val="CCECFF"/>
            </a:glow>
            <a:reflection blurRad="952500" stA="45000" endPos="50000" dist="11811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0686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67514E-5B49-45C5-4006-BEC4D7C7B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2F96780C-58D2-8577-8C8C-531979759D97}"/>
              </a:ext>
            </a:extLst>
          </p:cNvPr>
          <p:cNvGrpSpPr/>
          <p:nvPr/>
        </p:nvGrpSpPr>
        <p:grpSpPr>
          <a:xfrm>
            <a:off x="-834309" y="3930150"/>
            <a:ext cx="11495810" cy="1261872"/>
            <a:chOff x="-1140691" y="5175504"/>
            <a:chExt cx="15327746" cy="1682496"/>
          </a:xfrm>
        </p:grpSpPr>
        <p:pic>
          <p:nvPicPr>
            <p:cNvPr id="30" name="Picture 6">
              <a:extLst>
                <a:ext uri="{FF2B5EF4-FFF2-40B4-BE49-F238E27FC236}">
                  <a16:creationId xmlns:a16="http://schemas.microsoft.com/office/drawing/2014/main" id="{5B1B50E2-B355-9B6F-38E6-9545A32936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6871855" y="5175504"/>
              <a:ext cx="7315200" cy="1682496"/>
            </a:xfrm>
            <a:prstGeom prst="rect">
              <a:avLst/>
            </a:prstGeom>
          </p:spPr>
        </p:pic>
        <p:pic>
          <p:nvPicPr>
            <p:cNvPr id="31" name="Picture 6">
              <a:extLst>
                <a:ext uri="{FF2B5EF4-FFF2-40B4-BE49-F238E27FC236}">
                  <a16:creationId xmlns:a16="http://schemas.microsoft.com/office/drawing/2014/main" id="{0F7562FF-28C5-F96D-8CB6-E28EA880DE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3214255" y="5175504"/>
              <a:ext cx="7315200" cy="1682496"/>
            </a:xfrm>
            <a:prstGeom prst="rect">
              <a:avLst/>
            </a:prstGeom>
          </p:spPr>
        </p:pic>
        <p:pic>
          <p:nvPicPr>
            <p:cNvPr id="32" name="Picture 6">
              <a:extLst>
                <a:ext uri="{FF2B5EF4-FFF2-40B4-BE49-F238E27FC236}">
                  <a16:creationId xmlns:a16="http://schemas.microsoft.com/office/drawing/2014/main" id="{7E83017C-1155-1438-DC70-17CE005603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-1140691" y="5175504"/>
              <a:ext cx="7315200" cy="1682496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751D57CF-1D67-D5E4-0FA3-71B3B11B8C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8" name="Câu hỏi">
            <a:extLst>
              <a:ext uri="{FF2B5EF4-FFF2-40B4-BE49-F238E27FC236}">
                <a16:creationId xmlns:a16="http://schemas.microsoft.com/office/drawing/2014/main" id="{3A8FF393-FF60-5EB5-DD2F-4E2292A5C108}"/>
              </a:ext>
            </a:extLst>
          </p:cNvPr>
          <p:cNvSpPr/>
          <p:nvPr/>
        </p:nvSpPr>
        <p:spPr>
          <a:xfrm>
            <a:off x="-1" y="241703"/>
            <a:ext cx="9144001" cy="3836811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Câu</a:t>
            </a:r>
            <a:r>
              <a:rPr kumimoji="0" lang="en-US" sz="36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5: </a:t>
            </a:r>
            <a:r>
              <a:rPr kumimoji="0" lang="en-US" sz="360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Điền</a:t>
            </a:r>
            <a:r>
              <a:rPr kumimoji="0" lang="en-US" sz="3600" i="0" u="none" strike="noStrike" kern="1200" cap="none" spc="0" normalizeH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vào chỗ (…) để được khẳng định đúng.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3600" kern="1200" noProof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Nếu đường thẳng c cắt hai đường thẳng phân biệt a,b và trong các góc tạo thành có một cặp </a:t>
            </a:r>
            <a:r>
              <a:rPr lang="en-US" sz="3600" u="sng" kern="1200" noProof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góc so le trong bằng</a:t>
            </a:r>
            <a:r>
              <a:rPr lang="en-US" sz="3600" kern="1200" noProof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kern="1200" noProof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 hoặc một cặp góc </a:t>
            </a:r>
            <a:r>
              <a:rPr lang="en-US" sz="3600" u="sng" kern="1200" noProof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 vị bằng </a:t>
            </a:r>
            <a:r>
              <a:rPr lang="en-US" sz="3600" kern="1200" noProof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 thì </a:t>
            </a:r>
            <a:r>
              <a:rPr lang="en-US" sz="3600" b="1" kern="1200" noProof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endParaRPr kumimoji="0" lang="vi-VN" sz="36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id="{DB670FFC-3297-BFE7-F0A0-D02843DDEA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-33381" y="3681827"/>
            <a:ext cx="909893" cy="15101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EB4C892-B1A9-13E5-C4C2-2EF3883DB0FF}"/>
              </a:ext>
            </a:extLst>
          </p:cNvPr>
          <p:cNvSpPr txBox="1"/>
          <p:nvPr/>
        </p:nvSpPr>
        <p:spPr>
          <a:xfrm>
            <a:off x="4262232" y="3005769"/>
            <a:ext cx="54864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 song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song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6753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flipH="1" flipV="1">
            <a:off x="1123750" y="583134"/>
            <a:ext cx="3369022" cy="544530"/>
          </a:xfrm>
          <a:prstGeom prst="round2SameRect">
            <a:avLst>
              <a:gd name="adj1" fmla="val 39309"/>
              <a:gd name="adj2" fmla="val 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23750" y="570407"/>
            <a:ext cx="3749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3.15 (SGK - tr50</a:t>
            </a:r>
            <a:r>
              <a:rPr lang="en-US" sz="2000" b="1" dirty="0">
                <a:solidFill>
                  <a:schemeClr val="bg1"/>
                </a:solidFill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06600" y="1004289"/>
                <a:ext cx="5644908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Cho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Hình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3.30,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biết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các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góc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MNQ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và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góc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PQN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có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cùng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số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đo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bằng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35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Chứng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tỏ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MN // QP.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600" y="1004289"/>
                <a:ext cx="5644908" cy="1384995"/>
              </a:xfrm>
              <a:prstGeom prst="rect">
                <a:avLst/>
              </a:prstGeom>
              <a:blipFill>
                <a:blip r:embed="rId3"/>
                <a:stretch>
                  <a:fillRect l="-2268" t="-4846" r="-2160" b="-114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7"/>
          <a:stretch/>
        </p:blipFill>
        <p:spPr>
          <a:xfrm>
            <a:off x="6114947" y="570927"/>
            <a:ext cx="2173641" cy="146798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845" y="-70756"/>
            <a:ext cx="1855754" cy="97339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314" y="501258"/>
            <a:ext cx="1559322" cy="15249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57274" y="2287219"/>
            <a:ext cx="893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endParaRPr lang="en-US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-34673" y="2566545"/>
                <a:ext cx="9815438" cy="21523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</a:pPr>
                <a:r>
                  <a:rPr lang="fr-FR" sz="2800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Ta </a:t>
                </a:r>
                <a:r>
                  <a:rPr lang="fr-FR" sz="2800" dirty="0" err="1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có</a:t>
                </a:r>
                <a:r>
                  <a:rPr lang="fr-FR" sz="2800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fr-FR" sz="2800" i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MNQ</m:t>
                        </m:r>
                      </m:e>
                    </m:acc>
                    <m:r>
                      <a:rPr lang="fr-FR" sz="2800" i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fr-FR" sz="2800" i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NQP</m:t>
                        </m:r>
                      </m:e>
                    </m:acc>
                    <m:r>
                      <a:rPr lang="fr-FR" sz="2800" i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=3</m:t>
                    </m:r>
                    <m:sSup>
                      <m:sSupPr>
                        <m:ctrlP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fr-FR" sz="2800" i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fr-FR" sz="2800" i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o</m:t>
                        </m:r>
                      </m:sup>
                    </m:sSup>
                  </m:oMath>
                </a14:m>
                <a:endParaRPr lang="fr-FR" sz="2800" dirty="0">
                  <a:solidFill>
                    <a:srgbClr val="00206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fr-FR" sz="2800" dirty="0" err="1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mà</a:t>
                </a:r>
                <a:r>
                  <a:rPr lang="fr-FR" sz="2800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fr-FR" sz="2800" i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MNQ</m:t>
                        </m:r>
                      </m:e>
                    </m:acc>
                    <m:r>
                      <a:rPr lang="en-US" sz="2800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v</m:t>
                    </m:r>
                    <m:r>
                      <a:rPr lang="en-US" sz="2800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à </m:t>
                    </m:r>
                    <m:acc>
                      <m:accPr>
                        <m:chr m:val="̂"/>
                        <m:ctrlP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fr-FR" sz="2800" i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NQP</m:t>
                        </m:r>
                      </m:e>
                    </m:acc>
                    <m:r>
                      <a:rPr lang="fr-FR" sz="2800" i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fr-FR" sz="2800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ở </a:t>
                </a:r>
                <a:r>
                  <a:rPr lang="fr-FR" sz="2800" dirty="0" err="1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vị</a:t>
                </a:r>
                <a:r>
                  <a:rPr lang="fr-FR" sz="2800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800" dirty="0" err="1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trí</a:t>
                </a:r>
                <a:r>
                  <a:rPr lang="fr-FR" sz="2800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800" dirty="0" err="1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so</a:t>
                </a:r>
                <a:r>
                  <a:rPr lang="fr-FR" sz="2800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le </a:t>
                </a:r>
                <a:r>
                  <a:rPr lang="fr-FR" sz="2800" dirty="0" err="1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trong</a:t>
                </a:r>
                <a:endParaRPr lang="fr-FR" sz="2800" dirty="0">
                  <a:solidFill>
                    <a:srgbClr val="00206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800"/>
                  </a:spcAft>
                </a:pPr>
                <a:r>
                  <a:rPr lang="fr-FR" sz="2800" dirty="0" err="1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Suy</a:t>
                </a:r>
                <a:r>
                  <a:rPr lang="fr-FR" sz="2800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ra MN // QP (</a:t>
                </a:r>
                <a:r>
                  <a:rPr lang="fr-FR" sz="2800" dirty="0" err="1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dấu</a:t>
                </a:r>
                <a:r>
                  <a:rPr lang="fr-FR" sz="2800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800" dirty="0" err="1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hiệu</a:t>
                </a:r>
                <a:r>
                  <a:rPr lang="fr-FR" sz="2800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800" dirty="0" err="1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nhận</a:t>
                </a:r>
                <a:r>
                  <a:rPr lang="fr-FR" sz="2800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800" dirty="0" err="1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biết</a:t>
                </a:r>
                <a:r>
                  <a:rPr lang="fr-FR" sz="2800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800" dirty="0" err="1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hai</a:t>
                </a:r>
                <a:r>
                  <a:rPr lang="fr-FR" sz="2800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800" dirty="0" err="1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đường</a:t>
                </a:r>
                <a:r>
                  <a:rPr lang="fr-FR" sz="2800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800" dirty="0" err="1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thẳng</a:t>
                </a:r>
                <a:endParaRPr lang="fr-FR" sz="2800" dirty="0">
                  <a:solidFill>
                    <a:srgbClr val="00206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800"/>
                  </a:spcAft>
                </a:pPr>
                <a:r>
                  <a:rPr lang="fr-FR" sz="2800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800" dirty="0" err="1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song</a:t>
                </a:r>
                <a:r>
                  <a:rPr lang="fr-FR" sz="2800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800" dirty="0" err="1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song</a:t>
                </a:r>
                <a:r>
                  <a:rPr lang="fr-FR" sz="2800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).</a:t>
                </a:r>
                <a:endParaRPr lang="en-US" sz="280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4673" y="2566545"/>
                <a:ext cx="9815438" cy="2152384"/>
              </a:xfrm>
              <a:prstGeom prst="rect">
                <a:avLst/>
              </a:prstGeom>
              <a:blipFill>
                <a:blip r:embed="rId7"/>
                <a:stretch>
                  <a:fillRect l="-1242" t="-1983" b="-7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588" y="4308554"/>
            <a:ext cx="1168925" cy="8349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4" grpId="0"/>
      <p:bldP spid="11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46"/>
          <p:cNvSpPr/>
          <p:nvPr/>
        </p:nvSpPr>
        <p:spPr>
          <a:xfrm>
            <a:off x="82193" y="315679"/>
            <a:ext cx="8731585" cy="4638752"/>
          </a:xfrm>
          <a:custGeom>
            <a:avLst/>
            <a:gdLst/>
            <a:ahLst/>
            <a:cxnLst/>
            <a:rect l="l" t="t" r="r" b="b"/>
            <a:pathLst>
              <a:path w="157711" h="85653" extrusionOk="0">
                <a:moveTo>
                  <a:pt x="101006" y="0"/>
                </a:moveTo>
                <a:cubicBezTo>
                  <a:pt x="63973" y="0"/>
                  <a:pt x="16518" y="6301"/>
                  <a:pt x="9383" y="14753"/>
                </a:cubicBezTo>
                <a:cubicBezTo>
                  <a:pt x="1" y="25837"/>
                  <a:pt x="1977" y="69116"/>
                  <a:pt x="9918" y="79106"/>
                </a:cubicBezTo>
                <a:cubicBezTo>
                  <a:pt x="13025" y="83016"/>
                  <a:pt x="39690" y="85653"/>
                  <a:pt x="68727" y="85653"/>
                </a:cubicBezTo>
                <a:cubicBezTo>
                  <a:pt x="101574" y="85653"/>
                  <a:pt x="137456" y="82279"/>
                  <a:pt x="145697" y="73557"/>
                </a:cubicBezTo>
                <a:cubicBezTo>
                  <a:pt x="157711" y="60853"/>
                  <a:pt x="157139" y="17300"/>
                  <a:pt x="144364" y="6537"/>
                </a:cubicBezTo>
                <a:cubicBezTo>
                  <a:pt x="138915" y="1942"/>
                  <a:pt x="121567" y="0"/>
                  <a:pt x="10100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6" name="Google Shape;516;p46"/>
          <p:cNvSpPr/>
          <p:nvPr/>
        </p:nvSpPr>
        <p:spPr>
          <a:xfrm>
            <a:off x="246581" y="189053"/>
            <a:ext cx="8625258" cy="4695672"/>
          </a:xfrm>
          <a:custGeom>
            <a:avLst/>
            <a:gdLst/>
            <a:ahLst/>
            <a:cxnLst/>
            <a:rect l="l" t="t" r="r" b="b"/>
            <a:pathLst>
              <a:path w="153056" h="86704" extrusionOk="0">
                <a:moveTo>
                  <a:pt x="86860" y="1516"/>
                </a:moveTo>
                <a:cubicBezTo>
                  <a:pt x="89932" y="1516"/>
                  <a:pt x="93003" y="1562"/>
                  <a:pt x="96072" y="1660"/>
                </a:cubicBezTo>
                <a:cubicBezTo>
                  <a:pt x="98215" y="1720"/>
                  <a:pt x="100370" y="1803"/>
                  <a:pt x="102513" y="1922"/>
                </a:cubicBezTo>
                <a:cubicBezTo>
                  <a:pt x="104680" y="2041"/>
                  <a:pt x="106823" y="2172"/>
                  <a:pt x="108966" y="2351"/>
                </a:cubicBezTo>
                <a:cubicBezTo>
                  <a:pt x="111110" y="2517"/>
                  <a:pt x="113229" y="2732"/>
                  <a:pt x="115372" y="2970"/>
                </a:cubicBezTo>
                <a:cubicBezTo>
                  <a:pt x="117503" y="3208"/>
                  <a:pt x="119634" y="3482"/>
                  <a:pt x="121766" y="3803"/>
                </a:cubicBezTo>
                <a:cubicBezTo>
                  <a:pt x="126004" y="4458"/>
                  <a:pt x="130231" y="5256"/>
                  <a:pt x="134327" y="6446"/>
                </a:cubicBezTo>
                <a:cubicBezTo>
                  <a:pt x="136351" y="7054"/>
                  <a:pt x="138375" y="7756"/>
                  <a:pt x="140220" y="8697"/>
                </a:cubicBezTo>
                <a:cubicBezTo>
                  <a:pt x="140458" y="8804"/>
                  <a:pt x="140673" y="8935"/>
                  <a:pt x="140899" y="9054"/>
                </a:cubicBezTo>
                <a:cubicBezTo>
                  <a:pt x="141125" y="9185"/>
                  <a:pt x="141351" y="9304"/>
                  <a:pt x="141554" y="9435"/>
                </a:cubicBezTo>
                <a:cubicBezTo>
                  <a:pt x="141982" y="9709"/>
                  <a:pt x="142399" y="9994"/>
                  <a:pt x="142780" y="10304"/>
                </a:cubicBezTo>
                <a:cubicBezTo>
                  <a:pt x="142971" y="10447"/>
                  <a:pt x="143137" y="10614"/>
                  <a:pt x="143316" y="10780"/>
                </a:cubicBezTo>
                <a:cubicBezTo>
                  <a:pt x="143471" y="10971"/>
                  <a:pt x="143649" y="11149"/>
                  <a:pt x="143816" y="11328"/>
                </a:cubicBezTo>
                <a:cubicBezTo>
                  <a:pt x="143971" y="11518"/>
                  <a:pt x="144126" y="11721"/>
                  <a:pt x="144292" y="11911"/>
                </a:cubicBezTo>
                <a:lnTo>
                  <a:pt x="144745" y="12519"/>
                </a:lnTo>
                <a:cubicBezTo>
                  <a:pt x="145912" y="14174"/>
                  <a:pt x="146781" y="16079"/>
                  <a:pt x="147459" y="18043"/>
                </a:cubicBezTo>
                <a:cubicBezTo>
                  <a:pt x="148138" y="20019"/>
                  <a:pt x="148638" y="22055"/>
                  <a:pt x="149031" y="24127"/>
                </a:cubicBezTo>
                <a:cubicBezTo>
                  <a:pt x="149221" y="25175"/>
                  <a:pt x="149388" y="26211"/>
                  <a:pt x="149519" y="27258"/>
                </a:cubicBezTo>
                <a:cubicBezTo>
                  <a:pt x="149638" y="28306"/>
                  <a:pt x="149757" y="29354"/>
                  <a:pt x="149829" y="30414"/>
                </a:cubicBezTo>
                <a:cubicBezTo>
                  <a:pt x="150007" y="32509"/>
                  <a:pt x="150067" y="34640"/>
                  <a:pt x="150079" y="36748"/>
                </a:cubicBezTo>
                <a:cubicBezTo>
                  <a:pt x="150079" y="38867"/>
                  <a:pt x="149995" y="40986"/>
                  <a:pt x="149864" y="43106"/>
                </a:cubicBezTo>
                <a:cubicBezTo>
                  <a:pt x="149710" y="45213"/>
                  <a:pt x="149483" y="47332"/>
                  <a:pt x="149210" y="49428"/>
                </a:cubicBezTo>
                <a:cubicBezTo>
                  <a:pt x="148924" y="51523"/>
                  <a:pt x="148555" y="53607"/>
                  <a:pt x="148114" y="55679"/>
                </a:cubicBezTo>
                <a:cubicBezTo>
                  <a:pt x="147674" y="57738"/>
                  <a:pt x="147150" y="59774"/>
                  <a:pt x="146531" y="61787"/>
                </a:cubicBezTo>
                <a:cubicBezTo>
                  <a:pt x="146209" y="62799"/>
                  <a:pt x="145876" y="63775"/>
                  <a:pt x="145519" y="64763"/>
                </a:cubicBezTo>
                <a:cubicBezTo>
                  <a:pt x="145138" y="65739"/>
                  <a:pt x="144745" y="66704"/>
                  <a:pt x="144328" y="67644"/>
                </a:cubicBezTo>
                <a:cubicBezTo>
                  <a:pt x="143887" y="68585"/>
                  <a:pt x="143435" y="69502"/>
                  <a:pt x="142935" y="70395"/>
                </a:cubicBezTo>
                <a:cubicBezTo>
                  <a:pt x="142435" y="71288"/>
                  <a:pt x="141899" y="72145"/>
                  <a:pt x="141316" y="72955"/>
                </a:cubicBezTo>
                <a:cubicBezTo>
                  <a:pt x="140732" y="73764"/>
                  <a:pt x="140101" y="74538"/>
                  <a:pt x="139423" y="75217"/>
                </a:cubicBezTo>
                <a:lnTo>
                  <a:pt x="138911" y="75729"/>
                </a:lnTo>
                <a:cubicBezTo>
                  <a:pt x="138744" y="75860"/>
                  <a:pt x="138577" y="76014"/>
                  <a:pt x="138399" y="76145"/>
                </a:cubicBezTo>
                <a:cubicBezTo>
                  <a:pt x="138053" y="76431"/>
                  <a:pt x="137661" y="76681"/>
                  <a:pt x="137256" y="76919"/>
                </a:cubicBezTo>
                <a:cubicBezTo>
                  <a:pt x="135613" y="77884"/>
                  <a:pt x="133696" y="78598"/>
                  <a:pt x="131719" y="79182"/>
                </a:cubicBezTo>
                <a:cubicBezTo>
                  <a:pt x="129743" y="79765"/>
                  <a:pt x="127683" y="80205"/>
                  <a:pt x="125611" y="80598"/>
                </a:cubicBezTo>
                <a:cubicBezTo>
                  <a:pt x="123552" y="80979"/>
                  <a:pt x="121444" y="81277"/>
                  <a:pt x="119337" y="81527"/>
                </a:cubicBezTo>
                <a:cubicBezTo>
                  <a:pt x="117217" y="81789"/>
                  <a:pt x="115110" y="82003"/>
                  <a:pt x="112979" y="82170"/>
                </a:cubicBezTo>
                <a:cubicBezTo>
                  <a:pt x="110848" y="82337"/>
                  <a:pt x="108705" y="82468"/>
                  <a:pt x="106585" y="82587"/>
                </a:cubicBezTo>
                <a:cubicBezTo>
                  <a:pt x="100470" y="82910"/>
                  <a:pt x="94337" y="83033"/>
                  <a:pt x="88199" y="83033"/>
                </a:cubicBezTo>
                <a:cubicBezTo>
                  <a:pt x="85756" y="83033"/>
                  <a:pt x="83312" y="83013"/>
                  <a:pt x="80868" y="82980"/>
                </a:cubicBezTo>
                <a:cubicBezTo>
                  <a:pt x="72271" y="82861"/>
                  <a:pt x="63687" y="82622"/>
                  <a:pt x="55091" y="82230"/>
                </a:cubicBezTo>
                <a:cubicBezTo>
                  <a:pt x="50781" y="82039"/>
                  <a:pt x="46494" y="81813"/>
                  <a:pt x="42196" y="81515"/>
                </a:cubicBezTo>
                <a:cubicBezTo>
                  <a:pt x="40041" y="81384"/>
                  <a:pt x="37898" y="81217"/>
                  <a:pt x="35755" y="81039"/>
                </a:cubicBezTo>
                <a:cubicBezTo>
                  <a:pt x="33612" y="80860"/>
                  <a:pt x="31469" y="80670"/>
                  <a:pt x="29326" y="80444"/>
                </a:cubicBezTo>
                <a:cubicBezTo>
                  <a:pt x="27182" y="80241"/>
                  <a:pt x="25039" y="79979"/>
                  <a:pt x="22908" y="79717"/>
                </a:cubicBezTo>
                <a:cubicBezTo>
                  <a:pt x="20777" y="79443"/>
                  <a:pt x="18658" y="79146"/>
                  <a:pt x="16526" y="78812"/>
                </a:cubicBezTo>
                <a:cubicBezTo>
                  <a:pt x="14395" y="78479"/>
                  <a:pt x="12288" y="78074"/>
                  <a:pt x="10180" y="77622"/>
                </a:cubicBezTo>
                <a:cubicBezTo>
                  <a:pt x="9144" y="77384"/>
                  <a:pt x="8097" y="77110"/>
                  <a:pt x="7073" y="76800"/>
                </a:cubicBezTo>
                <a:cubicBezTo>
                  <a:pt x="6561" y="76645"/>
                  <a:pt x="6061" y="76467"/>
                  <a:pt x="5573" y="76264"/>
                </a:cubicBezTo>
                <a:cubicBezTo>
                  <a:pt x="5334" y="76157"/>
                  <a:pt x="5096" y="76050"/>
                  <a:pt x="4870" y="75919"/>
                </a:cubicBezTo>
                <a:cubicBezTo>
                  <a:pt x="4644" y="75788"/>
                  <a:pt x="4441" y="75622"/>
                  <a:pt x="4346" y="75455"/>
                </a:cubicBezTo>
                <a:cubicBezTo>
                  <a:pt x="3513" y="73490"/>
                  <a:pt x="3001" y="71395"/>
                  <a:pt x="2620" y="69240"/>
                </a:cubicBezTo>
                <a:cubicBezTo>
                  <a:pt x="2203" y="67144"/>
                  <a:pt x="1894" y="65013"/>
                  <a:pt x="1667" y="62870"/>
                </a:cubicBezTo>
                <a:cubicBezTo>
                  <a:pt x="1453" y="60727"/>
                  <a:pt x="1286" y="58584"/>
                  <a:pt x="1191" y="56441"/>
                </a:cubicBezTo>
                <a:cubicBezTo>
                  <a:pt x="1108" y="54298"/>
                  <a:pt x="1060" y="52142"/>
                  <a:pt x="1072" y="49999"/>
                </a:cubicBezTo>
                <a:cubicBezTo>
                  <a:pt x="1108" y="45713"/>
                  <a:pt x="1346" y="41403"/>
                  <a:pt x="1810" y="37153"/>
                </a:cubicBezTo>
                <a:cubicBezTo>
                  <a:pt x="2263" y="32878"/>
                  <a:pt x="2941" y="28651"/>
                  <a:pt x="3977" y="24544"/>
                </a:cubicBezTo>
                <a:cubicBezTo>
                  <a:pt x="4501" y="22496"/>
                  <a:pt x="5108" y="20484"/>
                  <a:pt x="5882" y="18543"/>
                </a:cubicBezTo>
                <a:cubicBezTo>
                  <a:pt x="6275" y="17579"/>
                  <a:pt x="6704" y="16638"/>
                  <a:pt x="7180" y="15745"/>
                </a:cubicBezTo>
                <a:cubicBezTo>
                  <a:pt x="7656" y="14852"/>
                  <a:pt x="8192" y="13995"/>
                  <a:pt x="8787" y="13233"/>
                </a:cubicBezTo>
                <a:cubicBezTo>
                  <a:pt x="8930" y="13042"/>
                  <a:pt x="9097" y="12864"/>
                  <a:pt x="9252" y="12685"/>
                </a:cubicBezTo>
                <a:lnTo>
                  <a:pt x="9490" y="12435"/>
                </a:lnTo>
                <a:lnTo>
                  <a:pt x="9609" y="12292"/>
                </a:lnTo>
                <a:lnTo>
                  <a:pt x="9668" y="12233"/>
                </a:lnTo>
                <a:lnTo>
                  <a:pt x="9728" y="12173"/>
                </a:lnTo>
                <a:cubicBezTo>
                  <a:pt x="10026" y="11899"/>
                  <a:pt x="10383" y="11614"/>
                  <a:pt x="10776" y="11364"/>
                </a:cubicBezTo>
                <a:cubicBezTo>
                  <a:pt x="11573" y="10852"/>
                  <a:pt x="12478" y="10411"/>
                  <a:pt x="13419" y="10018"/>
                </a:cubicBezTo>
                <a:cubicBezTo>
                  <a:pt x="15288" y="9232"/>
                  <a:pt x="17300" y="8637"/>
                  <a:pt x="19336" y="8101"/>
                </a:cubicBezTo>
                <a:cubicBezTo>
                  <a:pt x="21372" y="7566"/>
                  <a:pt x="23456" y="7137"/>
                  <a:pt x="25539" y="6720"/>
                </a:cubicBezTo>
                <a:cubicBezTo>
                  <a:pt x="26587" y="6506"/>
                  <a:pt x="27623" y="6315"/>
                  <a:pt x="28683" y="6137"/>
                </a:cubicBezTo>
                <a:cubicBezTo>
                  <a:pt x="29730" y="5958"/>
                  <a:pt x="30778" y="5780"/>
                  <a:pt x="31838" y="5613"/>
                </a:cubicBezTo>
                <a:cubicBezTo>
                  <a:pt x="33957" y="5291"/>
                  <a:pt x="36064" y="5006"/>
                  <a:pt x="38196" y="4720"/>
                </a:cubicBezTo>
                <a:cubicBezTo>
                  <a:pt x="40327" y="4458"/>
                  <a:pt x="42446" y="4196"/>
                  <a:pt x="44577" y="3958"/>
                </a:cubicBezTo>
                <a:cubicBezTo>
                  <a:pt x="53102" y="3041"/>
                  <a:pt x="61675" y="2351"/>
                  <a:pt x="70271" y="1934"/>
                </a:cubicBezTo>
                <a:cubicBezTo>
                  <a:pt x="75791" y="1666"/>
                  <a:pt x="81326" y="1516"/>
                  <a:pt x="86860" y="1516"/>
                </a:cubicBezTo>
                <a:close/>
                <a:moveTo>
                  <a:pt x="72337" y="1"/>
                </a:moveTo>
                <a:cubicBezTo>
                  <a:pt x="71616" y="1"/>
                  <a:pt x="70896" y="2"/>
                  <a:pt x="70176" y="5"/>
                </a:cubicBezTo>
                <a:cubicBezTo>
                  <a:pt x="61544" y="41"/>
                  <a:pt x="52888" y="315"/>
                  <a:pt x="44256" y="1029"/>
                </a:cubicBezTo>
                <a:cubicBezTo>
                  <a:pt x="43161" y="1112"/>
                  <a:pt x="42077" y="1208"/>
                  <a:pt x="41006" y="1315"/>
                </a:cubicBezTo>
                <a:cubicBezTo>
                  <a:pt x="39934" y="1410"/>
                  <a:pt x="38851" y="1529"/>
                  <a:pt x="37779" y="1648"/>
                </a:cubicBezTo>
                <a:cubicBezTo>
                  <a:pt x="35624" y="1886"/>
                  <a:pt x="33481" y="2172"/>
                  <a:pt x="31314" y="2482"/>
                </a:cubicBezTo>
                <a:cubicBezTo>
                  <a:pt x="27016" y="3125"/>
                  <a:pt x="22729" y="3934"/>
                  <a:pt x="18479" y="5077"/>
                </a:cubicBezTo>
                <a:cubicBezTo>
                  <a:pt x="16348" y="5672"/>
                  <a:pt x="14228" y="6339"/>
                  <a:pt x="12145" y="7268"/>
                </a:cubicBezTo>
                <a:cubicBezTo>
                  <a:pt x="11121" y="7720"/>
                  <a:pt x="10073" y="8256"/>
                  <a:pt x="9085" y="8947"/>
                </a:cubicBezTo>
                <a:cubicBezTo>
                  <a:pt x="8573" y="9304"/>
                  <a:pt x="8085" y="9685"/>
                  <a:pt x="7620" y="10161"/>
                </a:cubicBezTo>
                <a:lnTo>
                  <a:pt x="7537" y="10256"/>
                </a:lnTo>
                <a:lnTo>
                  <a:pt x="7454" y="10340"/>
                </a:lnTo>
                <a:lnTo>
                  <a:pt x="7311" y="10506"/>
                </a:lnTo>
                <a:lnTo>
                  <a:pt x="7013" y="10852"/>
                </a:lnTo>
                <a:cubicBezTo>
                  <a:pt x="6823" y="11090"/>
                  <a:pt x="6644" y="11328"/>
                  <a:pt x="6466" y="11566"/>
                </a:cubicBezTo>
                <a:cubicBezTo>
                  <a:pt x="5763" y="12519"/>
                  <a:pt x="5180" y="13531"/>
                  <a:pt x="4692" y="14555"/>
                </a:cubicBezTo>
                <a:cubicBezTo>
                  <a:pt x="4203" y="15578"/>
                  <a:pt x="3787" y="16626"/>
                  <a:pt x="3418" y="17686"/>
                </a:cubicBezTo>
                <a:cubicBezTo>
                  <a:pt x="3037" y="18734"/>
                  <a:pt x="2727" y="19793"/>
                  <a:pt x="2441" y="20865"/>
                </a:cubicBezTo>
                <a:cubicBezTo>
                  <a:pt x="2179" y="21936"/>
                  <a:pt x="1941" y="23008"/>
                  <a:pt x="1715" y="24080"/>
                </a:cubicBezTo>
                <a:cubicBezTo>
                  <a:pt x="870" y="28378"/>
                  <a:pt x="441" y="32723"/>
                  <a:pt x="203" y="37057"/>
                </a:cubicBezTo>
                <a:cubicBezTo>
                  <a:pt x="84" y="39236"/>
                  <a:pt x="24" y="41403"/>
                  <a:pt x="24" y="43558"/>
                </a:cubicBezTo>
                <a:cubicBezTo>
                  <a:pt x="0" y="44653"/>
                  <a:pt x="24" y="45725"/>
                  <a:pt x="36" y="46808"/>
                </a:cubicBezTo>
                <a:cubicBezTo>
                  <a:pt x="60" y="47892"/>
                  <a:pt x="84" y="48964"/>
                  <a:pt x="120" y="50047"/>
                </a:cubicBezTo>
                <a:cubicBezTo>
                  <a:pt x="155" y="51142"/>
                  <a:pt x="215" y="52226"/>
                  <a:pt x="274" y="53297"/>
                </a:cubicBezTo>
                <a:cubicBezTo>
                  <a:pt x="334" y="54369"/>
                  <a:pt x="405" y="55452"/>
                  <a:pt x="477" y="56524"/>
                </a:cubicBezTo>
                <a:cubicBezTo>
                  <a:pt x="655" y="58691"/>
                  <a:pt x="858" y="60834"/>
                  <a:pt x="1132" y="62965"/>
                </a:cubicBezTo>
                <a:cubicBezTo>
                  <a:pt x="1286" y="64049"/>
                  <a:pt x="1417" y="65108"/>
                  <a:pt x="1596" y="66192"/>
                </a:cubicBezTo>
                <a:cubicBezTo>
                  <a:pt x="1774" y="67240"/>
                  <a:pt x="1965" y="68311"/>
                  <a:pt x="2191" y="69371"/>
                </a:cubicBezTo>
                <a:cubicBezTo>
                  <a:pt x="2417" y="70430"/>
                  <a:pt x="2656" y="71490"/>
                  <a:pt x="2953" y="72526"/>
                </a:cubicBezTo>
                <a:cubicBezTo>
                  <a:pt x="3251" y="73574"/>
                  <a:pt x="3584" y="74610"/>
                  <a:pt x="4025" y="75610"/>
                </a:cubicBezTo>
                <a:cubicBezTo>
                  <a:pt x="4108" y="75753"/>
                  <a:pt x="4215" y="75872"/>
                  <a:pt x="4287" y="75967"/>
                </a:cubicBezTo>
                <a:cubicBezTo>
                  <a:pt x="4406" y="76062"/>
                  <a:pt x="4525" y="76145"/>
                  <a:pt x="4644" y="76217"/>
                </a:cubicBezTo>
                <a:cubicBezTo>
                  <a:pt x="4882" y="76348"/>
                  <a:pt x="5132" y="76479"/>
                  <a:pt x="5394" y="76586"/>
                </a:cubicBezTo>
                <a:cubicBezTo>
                  <a:pt x="5894" y="76812"/>
                  <a:pt x="6406" y="76991"/>
                  <a:pt x="6918" y="77157"/>
                </a:cubicBezTo>
                <a:cubicBezTo>
                  <a:pt x="7966" y="77479"/>
                  <a:pt x="9002" y="77753"/>
                  <a:pt x="10061" y="78003"/>
                </a:cubicBezTo>
                <a:cubicBezTo>
                  <a:pt x="12157" y="78527"/>
                  <a:pt x="14276" y="78920"/>
                  <a:pt x="16407" y="79324"/>
                </a:cubicBezTo>
                <a:cubicBezTo>
                  <a:pt x="20658" y="80110"/>
                  <a:pt x="24920" y="80765"/>
                  <a:pt x="29183" y="81408"/>
                </a:cubicBezTo>
                <a:cubicBezTo>
                  <a:pt x="31326" y="81718"/>
                  <a:pt x="33457" y="82039"/>
                  <a:pt x="35600" y="82313"/>
                </a:cubicBezTo>
                <a:cubicBezTo>
                  <a:pt x="37743" y="82611"/>
                  <a:pt x="39886" y="82896"/>
                  <a:pt x="42030" y="83170"/>
                </a:cubicBezTo>
                <a:cubicBezTo>
                  <a:pt x="46316" y="83682"/>
                  <a:pt x="50602" y="84194"/>
                  <a:pt x="54900" y="84623"/>
                </a:cubicBezTo>
                <a:cubicBezTo>
                  <a:pt x="67698" y="85933"/>
                  <a:pt x="80555" y="86704"/>
                  <a:pt x="93447" y="86704"/>
                </a:cubicBezTo>
                <a:cubicBezTo>
                  <a:pt x="97886" y="86704"/>
                  <a:pt x="102329" y="86613"/>
                  <a:pt x="106776" y="86421"/>
                </a:cubicBezTo>
                <a:cubicBezTo>
                  <a:pt x="108931" y="86325"/>
                  <a:pt x="111098" y="86170"/>
                  <a:pt x="113277" y="86004"/>
                </a:cubicBezTo>
                <a:cubicBezTo>
                  <a:pt x="114360" y="85920"/>
                  <a:pt x="115443" y="85813"/>
                  <a:pt x="116539" y="85706"/>
                </a:cubicBezTo>
                <a:cubicBezTo>
                  <a:pt x="117622" y="85611"/>
                  <a:pt x="118706" y="85492"/>
                  <a:pt x="119789" y="85361"/>
                </a:cubicBezTo>
                <a:cubicBezTo>
                  <a:pt x="124123" y="84789"/>
                  <a:pt x="128469" y="84075"/>
                  <a:pt x="132767" y="82777"/>
                </a:cubicBezTo>
                <a:cubicBezTo>
                  <a:pt x="133862" y="82456"/>
                  <a:pt x="134934" y="82087"/>
                  <a:pt x="135982" y="81646"/>
                </a:cubicBezTo>
                <a:cubicBezTo>
                  <a:pt x="137053" y="81217"/>
                  <a:pt x="138113" y="80717"/>
                  <a:pt x="139137" y="80086"/>
                </a:cubicBezTo>
                <a:cubicBezTo>
                  <a:pt x="139661" y="79753"/>
                  <a:pt x="140173" y="79432"/>
                  <a:pt x="140661" y="79027"/>
                </a:cubicBezTo>
                <a:cubicBezTo>
                  <a:pt x="140911" y="78836"/>
                  <a:pt x="141149" y="78610"/>
                  <a:pt x="141387" y="78408"/>
                </a:cubicBezTo>
                <a:lnTo>
                  <a:pt x="142030" y="77777"/>
                </a:lnTo>
                <a:cubicBezTo>
                  <a:pt x="142864" y="76931"/>
                  <a:pt x="143590" y="76003"/>
                  <a:pt x="144245" y="75050"/>
                </a:cubicBezTo>
                <a:cubicBezTo>
                  <a:pt x="144900" y="74098"/>
                  <a:pt x="145495" y="73121"/>
                  <a:pt x="146031" y="72121"/>
                </a:cubicBezTo>
                <a:cubicBezTo>
                  <a:pt x="146566" y="71109"/>
                  <a:pt x="147055" y="70097"/>
                  <a:pt x="147507" y="69073"/>
                </a:cubicBezTo>
                <a:cubicBezTo>
                  <a:pt x="147948" y="68049"/>
                  <a:pt x="148352" y="67001"/>
                  <a:pt x="148721" y="65966"/>
                </a:cubicBezTo>
                <a:cubicBezTo>
                  <a:pt x="149102" y="64906"/>
                  <a:pt x="149436" y="63846"/>
                  <a:pt x="149757" y="62787"/>
                </a:cubicBezTo>
                <a:cubicBezTo>
                  <a:pt x="150984" y="58536"/>
                  <a:pt x="151817" y="54214"/>
                  <a:pt x="152341" y="49856"/>
                </a:cubicBezTo>
                <a:cubicBezTo>
                  <a:pt x="152865" y="45499"/>
                  <a:pt x="153055" y="41105"/>
                  <a:pt x="152936" y="36736"/>
                </a:cubicBezTo>
                <a:cubicBezTo>
                  <a:pt x="152805" y="32354"/>
                  <a:pt x="152353" y="27961"/>
                  <a:pt x="151400" y="23663"/>
                </a:cubicBezTo>
                <a:cubicBezTo>
                  <a:pt x="150924" y="21520"/>
                  <a:pt x="150317" y="19377"/>
                  <a:pt x="149519" y="17305"/>
                </a:cubicBezTo>
                <a:cubicBezTo>
                  <a:pt x="148698" y="15245"/>
                  <a:pt x="147686" y="13197"/>
                  <a:pt x="146304" y="11387"/>
                </a:cubicBezTo>
                <a:lnTo>
                  <a:pt x="145769" y="10721"/>
                </a:lnTo>
                <a:cubicBezTo>
                  <a:pt x="145566" y="10506"/>
                  <a:pt x="145376" y="10280"/>
                  <a:pt x="145185" y="10078"/>
                </a:cubicBezTo>
                <a:cubicBezTo>
                  <a:pt x="144995" y="9863"/>
                  <a:pt x="144780" y="9673"/>
                  <a:pt x="144578" y="9471"/>
                </a:cubicBezTo>
                <a:cubicBezTo>
                  <a:pt x="144352" y="9256"/>
                  <a:pt x="144126" y="9066"/>
                  <a:pt x="143887" y="8887"/>
                </a:cubicBezTo>
                <a:cubicBezTo>
                  <a:pt x="143423" y="8530"/>
                  <a:pt x="142935" y="8220"/>
                  <a:pt x="142447" y="7935"/>
                </a:cubicBezTo>
                <a:cubicBezTo>
                  <a:pt x="142209" y="7780"/>
                  <a:pt x="141959" y="7661"/>
                  <a:pt x="141697" y="7530"/>
                </a:cubicBezTo>
                <a:cubicBezTo>
                  <a:pt x="141447" y="7399"/>
                  <a:pt x="141197" y="7280"/>
                  <a:pt x="140947" y="7161"/>
                </a:cubicBezTo>
                <a:cubicBezTo>
                  <a:pt x="138899" y="6232"/>
                  <a:pt x="136803" y="5577"/>
                  <a:pt x="134696" y="5018"/>
                </a:cubicBezTo>
                <a:cubicBezTo>
                  <a:pt x="132577" y="4470"/>
                  <a:pt x="130445" y="4018"/>
                  <a:pt x="128326" y="3637"/>
                </a:cubicBezTo>
                <a:cubicBezTo>
                  <a:pt x="127266" y="3434"/>
                  <a:pt x="126195" y="3256"/>
                  <a:pt x="125123" y="3101"/>
                </a:cubicBezTo>
                <a:cubicBezTo>
                  <a:pt x="124052" y="2934"/>
                  <a:pt x="122980" y="2779"/>
                  <a:pt x="121909" y="2636"/>
                </a:cubicBezTo>
                <a:cubicBezTo>
                  <a:pt x="117610" y="2065"/>
                  <a:pt x="113300" y="1648"/>
                  <a:pt x="109002" y="1315"/>
                </a:cubicBezTo>
                <a:cubicBezTo>
                  <a:pt x="104692" y="981"/>
                  <a:pt x="100382" y="731"/>
                  <a:pt x="96072" y="541"/>
                </a:cubicBezTo>
                <a:cubicBezTo>
                  <a:pt x="88170" y="181"/>
                  <a:pt x="80258" y="1"/>
                  <a:pt x="7233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22734" y="723158"/>
            <a:ext cx="4504586" cy="66782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3.16 (SGK - tr50)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11508" y="1390978"/>
                <a:ext cx="7968612" cy="25711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vi-VN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Cho đoạn thẳng AB. Vẽ hai tia Ax, By sao cho chúng tạo với AB hai góc so le trong có cùng số đo bằng 60</a:t>
                </a:r>
                <a14:m>
                  <m:oMath xmlns:m="http://schemas.openxmlformats.org/officeDocument/2006/math">
                    <m:r>
                      <a:rPr lang="vi-VN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a:rPr lang="en-US" sz="32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vi-VN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vi-VN" sz="32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𝑥𝐴𝐵</m:t>
                        </m:r>
                      </m:e>
                    </m:acc>
                  </m:oMath>
                </a14:m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vi-VN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vi-VN" sz="32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𝑦𝐵𝐴</m:t>
                        </m:r>
                      </m:e>
                    </m:acc>
                  </m:oMath>
                </a14:m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vi-VN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vi-VN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60</a:t>
                </a:r>
                <a14:m>
                  <m:oMath xmlns:m="http://schemas.openxmlformats.org/officeDocument/2006/math">
                    <m:r>
                      <a:rPr lang="vi-VN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vi-VN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). Trên hình vừa vẽ, hai đường thẳng chứa hai tia Ax và By có song song với nhau không? Vì sao?</a:t>
                </a: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08" y="1390978"/>
                <a:ext cx="7968612" cy="2571153"/>
              </a:xfrm>
              <a:prstGeom prst="rect">
                <a:avLst/>
              </a:prstGeom>
              <a:blipFill>
                <a:blip r:embed="rId4"/>
                <a:stretch>
                  <a:fillRect l="-1911" t="-3318" r="-1911" b="-66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291" y="4230851"/>
            <a:ext cx="1234507" cy="10816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04360">
            <a:off x="6827788" y="550031"/>
            <a:ext cx="2261812" cy="4511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570" y="3369902"/>
            <a:ext cx="2662231" cy="22168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48"/>
          <p:cNvSpPr/>
          <p:nvPr/>
        </p:nvSpPr>
        <p:spPr>
          <a:xfrm>
            <a:off x="272150" y="315679"/>
            <a:ext cx="8541628" cy="4638752"/>
          </a:xfrm>
          <a:custGeom>
            <a:avLst/>
            <a:gdLst/>
            <a:ahLst/>
            <a:cxnLst/>
            <a:rect l="l" t="t" r="r" b="b"/>
            <a:pathLst>
              <a:path w="157711" h="85653" extrusionOk="0">
                <a:moveTo>
                  <a:pt x="101006" y="0"/>
                </a:moveTo>
                <a:cubicBezTo>
                  <a:pt x="63973" y="0"/>
                  <a:pt x="16518" y="6301"/>
                  <a:pt x="9383" y="14753"/>
                </a:cubicBezTo>
                <a:cubicBezTo>
                  <a:pt x="1" y="25837"/>
                  <a:pt x="1977" y="69116"/>
                  <a:pt x="9918" y="79106"/>
                </a:cubicBezTo>
                <a:cubicBezTo>
                  <a:pt x="13025" y="83016"/>
                  <a:pt x="39690" y="85653"/>
                  <a:pt x="68727" y="85653"/>
                </a:cubicBezTo>
                <a:cubicBezTo>
                  <a:pt x="101574" y="85653"/>
                  <a:pt x="137456" y="82279"/>
                  <a:pt x="145697" y="73557"/>
                </a:cubicBezTo>
                <a:cubicBezTo>
                  <a:pt x="157711" y="60853"/>
                  <a:pt x="157139" y="17300"/>
                  <a:pt x="144364" y="6537"/>
                </a:cubicBezTo>
                <a:cubicBezTo>
                  <a:pt x="138915" y="1942"/>
                  <a:pt x="121567" y="0"/>
                  <a:pt x="10100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7" name="Google Shape;587;p48"/>
          <p:cNvSpPr/>
          <p:nvPr/>
        </p:nvSpPr>
        <p:spPr>
          <a:xfrm>
            <a:off x="582325" y="189053"/>
            <a:ext cx="8289513" cy="4695672"/>
          </a:xfrm>
          <a:custGeom>
            <a:avLst/>
            <a:gdLst/>
            <a:ahLst/>
            <a:cxnLst/>
            <a:rect l="l" t="t" r="r" b="b"/>
            <a:pathLst>
              <a:path w="153056" h="86704" extrusionOk="0">
                <a:moveTo>
                  <a:pt x="86860" y="1516"/>
                </a:moveTo>
                <a:cubicBezTo>
                  <a:pt x="89932" y="1516"/>
                  <a:pt x="93003" y="1562"/>
                  <a:pt x="96072" y="1660"/>
                </a:cubicBezTo>
                <a:cubicBezTo>
                  <a:pt x="98215" y="1720"/>
                  <a:pt x="100370" y="1803"/>
                  <a:pt x="102513" y="1922"/>
                </a:cubicBezTo>
                <a:cubicBezTo>
                  <a:pt x="104680" y="2041"/>
                  <a:pt x="106823" y="2172"/>
                  <a:pt x="108966" y="2351"/>
                </a:cubicBezTo>
                <a:cubicBezTo>
                  <a:pt x="111110" y="2517"/>
                  <a:pt x="113229" y="2732"/>
                  <a:pt x="115372" y="2970"/>
                </a:cubicBezTo>
                <a:cubicBezTo>
                  <a:pt x="117503" y="3208"/>
                  <a:pt x="119634" y="3482"/>
                  <a:pt x="121766" y="3803"/>
                </a:cubicBezTo>
                <a:cubicBezTo>
                  <a:pt x="126004" y="4458"/>
                  <a:pt x="130231" y="5256"/>
                  <a:pt x="134327" y="6446"/>
                </a:cubicBezTo>
                <a:cubicBezTo>
                  <a:pt x="136351" y="7054"/>
                  <a:pt x="138375" y="7756"/>
                  <a:pt x="140220" y="8697"/>
                </a:cubicBezTo>
                <a:cubicBezTo>
                  <a:pt x="140458" y="8804"/>
                  <a:pt x="140673" y="8935"/>
                  <a:pt x="140899" y="9054"/>
                </a:cubicBezTo>
                <a:cubicBezTo>
                  <a:pt x="141125" y="9185"/>
                  <a:pt x="141351" y="9304"/>
                  <a:pt x="141554" y="9435"/>
                </a:cubicBezTo>
                <a:cubicBezTo>
                  <a:pt x="141982" y="9709"/>
                  <a:pt x="142399" y="9994"/>
                  <a:pt x="142780" y="10304"/>
                </a:cubicBezTo>
                <a:cubicBezTo>
                  <a:pt x="142971" y="10447"/>
                  <a:pt x="143137" y="10614"/>
                  <a:pt x="143316" y="10780"/>
                </a:cubicBezTo>
                <a:cubicBezTo>
                  <a:pt x="143471" y="10971"/>
                  <a:pt x="143649" y="11149"/>
                  <a:pt x="143816" y="11328"/>
                </a:cubicBezTo>
                <a:cubicBezTo>
                  <a:pt x="143971" y="11518"/>
                  <a:pt x="144126" y="11721"/>
                  <a:pt x="144292" y="11911"/>
                </a:cubicBezTo>
                <a:lnTo>
                  <a:pt x="144745" y="12519"/>
                </a:lnTo>
                <a:cubicBezTo>
                  <a:pt x="145912" y="14174"/>
                  <a:pt x="146781" y="16079"/>
                  <a:pt x="147459" y="18043"/>
                </a:cubicBezTo>
                <a:cubicBezTo>
                  <a:pt x="148138" y="20019"/>
                  <a:pt x="148638" y="22055"/>
                  <a:pt x="149031" y="24127"/>
                </a:cubicBezTo>
                <a:cubicBezTo>
                  <a:pt x="149221" y="25175"/>
                  <a:pt x="149388" y="26211"/>
                  <a:pt x="149519" y="27258"/>
                </a:cubicBezTo>
                <a:cubicBezTo>
                  <a:pt x="149638" y="28306"/>
                  <a:pt x="149757" y="29354"/>
                  <a:pt x="149829" y="30414"/>
                </a:cubicBezTo>
                <a:cubicBezTo>
                  <a:pt x="150007" y="32509"/>
                  <a:pt x="150067" y="34640"/>
                  <a:pt x="150079" y="36748"/>
                </a:cubicBezTo>
                <a:cubicBezTo>
                  <a:pt x="150079" y="38867"/>
                  <a:pt x="149995" y="40986"/>
                  <a:pt x="149864" y="43106"/>
                </a:cubicBezTo>
                <a:cubicBezTo>
                  <a:pt x="149710" y="45213"/>
                  <a:pt x="149483" y="47332"/>
                  <a:pt x="149210" y="49428"/>
                </a:cubicBezTo>
                <a:cubicBezTo>
                  <a:pt x="148924" y="51523"/>
                  <a:pt x="148555" y="53607"/>
                  <a:pt x="148114" y="55679"/>
                </a:cubicBezTo>
                <a:cubicBezTo>
                  <a:pt x="147674" y="57738"/>
                  <a:pt x="147150" y="59774"/>
                  <a:pt x="146531" y="61787"/>
                </a:cubicBezTo>
                <a:cubicBezTo>
                  <a:pt x="146209" y="62799"/>
                  <a:pt x="145876" y="63775"/>
                  <a:pt x="145519" y="64763"/>
                </a:cubicBezTo>
                <a:cubicBezTo>
                  <a:pt x="145138" y="65739"/>
                  <a:pt x="144745" y="66704"/>
                  <a:pt x="144328" y="67644"/>
                </a:cubicBezTo>
                <a:cubicBezTo>
                  <a:pt x="143887" y="68585"/>
                  <a:pt x="143435" y="69502"/>
                  <a:pt x="142935" y="70395"/>
                </a:cubicBezTo>
                <a:cubicBezTo>
                  <a:pt x="142435" y="71288"/>
                  <a:pt x="141899" y="72145"/>
                  <a:pt x="141316" y="72955"/>
                </a:cubicBezTo>
                <a:cubicBezTo>
                  <a:pt x="140732" y="73764"/>
                  <a:pt x="140101" y="74538"/>
                  <a:pt x="139423" y="75217"/>
                </a:cubicBezTo>
                <a:lnTo>
                  <a:pt x="138911" y="75729"/>
                </a:lnTo>
                <a:cubicBezTo>
                  <a:pt x="138744" y="75860"/>
                  <a:pt x="138577" y="76014"/>
                  <a:pt x="138399" y="76145"/>
                </a:cubicBezTo>
                <a:cubicBezTo>
                  <a:pt x="138053" y="76431"/>
                  <a:pt x="137661" y="76681"/>
                  <a:pt x="137256" y="76919"/>
                </a:cubicBezTo>
                <a:cubicBezTo>
                  <a:pt x="135613" y="77884"/>
                  <a:pt x="133696" y="78598"/>
                  <a:pt x="131719" y="79182"/>
                </a:cubicBezTo>
                <a:cubicBezTo>
                  <a:pt x="129743" y="79765"/>
                  <a:pt x="127683" y="80205"/>
                  <a:pt x="125611" y="80598"/>
                </a:cubicBezTo>
                <a:cubicBezTo>
                  <a:pt x="123552" y="80979"/>
                  <a:pt x="121444" y="81277"/>
                  <a:pt x="119337" y="81527"/>
                </a:cubicBezTo>
                <a:cubicBezTo>
                  <a:pt x="117217" y="81789"/>
                  <a:pt x="115110" y="82003"/>
                  <a:pt x="112979" y="82170"/>
                </a:cubicBezTo>
                <a:cubicBezTo>
                  <a:pt x="110848" y="82337"/>
                  <a:pt x="108705" y="82468"/>
                  <a:pt x="106585" y="82587"/>
                </a:cubicBezTo>
                <a:cubicBezTo>
                  <a:pt x="100470" y="82910"/>
                  <a:pt x="94337" y="83033"/>
                  <a:pt x="88199" y="83033"/>
                </a:cubicBezTo>
                <a:cubicBezTo>
                  <a:pt x="85756" y="83033"/>
                  <a:pt x="83312" y="83013"/>
                  <a:pt x="80868" y="82980"/>
                </a:cubicBezTo>
                <a:cubicBezTo>
                  <a:pt x="72271" y="82861"/>
                  <a:pt x="63687" y="82622"/>
                  <a:pt x="55091" y="82230"/>
                </a:cubicBezTo>
                <a:cubicBezTo>
                  <a:pt x="50781" y="82039"/>
                  <a:pt x="46494" y="81813"/>
                  <a:pt x="42196" y="81515"/>
                </a:cubicBezTo>
                <a:cubicBezTo>
                  <a:pt x="40041" y="81384"/>
                  <a:pt x="37898" y="81217"/>
                  <a:pt x="35755" y="81039"/>
                </a:cubicBezTo>
                <a:cubicBezTo>
                  <a:pt x="33612" y="80860"/>
                  <a:pt x="31469" y="80670"/>
                  <a:pt x="29326" y="80444"/>
                </a:cubicBezTo>
                <a:cubicBezTo>
                  <a:pt x="27182" y="80241"/>
                  <a:pt x="25039" y="79979"/>
                  <a:pt x="22908" y="79717"/>
                </a:cubicBezTo>
                <a:cubicBezTo>
                  <a:pt x="20777" y="79443"/>
                  <a:pt x="18658" y="79146"/>
                  <a:pt x="16526" y="78812"/>
                </a:cubicBezTo>
                <a:cubicBezTo>
                  <a:pt x="14395" y="78479"/>
                  <a:pt x="12288" y="78074"/>
                  <a:pt x="10180" y="77622"/>
                </a:cubicBezTo>
                <a:cubicBezTo>
                  <a:pt x="9144" y="77384"/>
                  <a:pt x="8097" y="77110"/>
                  <a:pt x="7073" y="76800"/>
                </a:cubicBezTo>
                <a:cubicBezTo>
                  <a:pt x="6561" y="76645"/>
                  <a:pt x="6061" y="76467"/>
                  <a:pt x="5573" y="76264"/>
                </a:cubicBezTo>
                <a:cubicBezTo>
                  <a:pt x="5334" y="76157"/>
                  <a:pt x="5096" y="76050"/>
                  <a:pt x="4870" y="75919"/>
                </a:cubicBezTo>
                <a:cubicBezTo>
                  <a:pt x="4644" y="75788"/>
                  <a:pt x="4441" y="75622"/>
                  <a:pt x="4346" y="75455"/>
                </a:cubicBezTo>
                <a:cubicBezTo>
                  <a:pt x="3513" y="73490"/>
                  <a:pt x="3001" y="71395"/>
                  <a:pt x="2620" y="69240"/>
                </a:cubicBezTo>
                <a:cubicBezTo>
                  <a:pt x="2203" y="67144"/>
                  <a:pt x="1894" y="65013"/>
                  <a:pt x="1667" y="62870"/>
                </a:cubicBezTo>
                <a:cubicBezTo>
                  <a:pt x="1453" y="60727"/>
                  <a:pt x="1286" y="58584"/>
                  <a:pt x="1191" y="56441"/>
                </a:cubicBezTo>
                <a:cubicBezTo>
                  <a:pt x="1108" y="54298"/>
                  <a:pt x="1060" y="52142"/>
                  <a:pt x="1072" y="49999"/>
                </a:cubicBezTo>
                <a:cubicBezTo>
                  <a:pt x="1108" y="45713"/>
                  <a:pt x="1346" y="41403"/>
                  <a:pt x="1810" y="37153"/>
                </a:cubicBezTo>
                <a:cubicBezTo>
                  <a:pt x="2263" y="32878"/>
                  <a:pt x="2941" y="28651"/>
                  <a:pt x="3977" y="24544"/>
                </a:cubicBezTo>
                <a:cubicBezTo>
                  <a:pt x="4501" y="22496"/>
                  <a:pt x="5108" y="20484"/>
                  <a:pt x="5882" y="18543"/>
                </a:cubicBezTo>
                <a:cubicBezTo>
                  <a:pt x="6275" y="17579"/>
                  <a:pt x="6704" y="16638"/>
                  <a:pt x="7180" y="15745"/>
                </a:cubicBezTo>
                <a:cubicBezTo>
                  <a:pt x="7656" y="14852"/>
                  <a:pt x="8192" y="13995"/>
                  <a:pt x="8787" y="13233"/>
                </a:cubicBezTo>
                <a:cubicBezTo>
                  <a:pt x="8930" y="13042"/>
                  <a:pt x="9097" y="12864"/>
                  <a:pt x="9252" y="12685"/>
                </a:cubicBezTo>
                <a:lnTo>
                  <a:pt x="9490" y="12435"/>
                </a:lnTo>
                <a:lnTo>
                  <a:pt x="9609" y="12292"/>
                </a:lnTo>
                <a:lnTo>
                  <a:pt x="9668" y="12233"/>
                </a:lnTo>
                <a:lnTo>
                  <a:pt x="9728" y="12173"/>
                </a:lnTo>
                <a:cubicBezTo>
                  <a:pt x="10026" y="11899"/>
                  <a:pt x="10383" y="11614"/>
                  <a:pt x="10776" y="11364"/>
                </a:cubicBezTo>
                <a:cubicBezTo>
                  <a:pt x="11573" y="10852"/>
                  <a:pt x="12478" y="10411"/>
                  <a:pt x="13419" y="10018"/>
                </a:cubicBezTo>
                <a:cubicBezTo>
                  <a:pt x="15288" y="9232"/>
                  <a:pt x="17300" y="8637"/>
                  <a:pt x="19336" y="8101"/>
                </a:cubicBezTo>
                <a:cubicBezTo>
                  <a:pt x="21372" y="7566"/>
                  <a:pt x="23456" y="7137"/>
                  <a:pt x="25539" y="6720"/>
                </a:cubicBezTo>
                <a:cubicBezTo>
                  <a:pt x="26587" y="6506"/>
                  <a:pt x="27623" y="6315"/>
                  <a:pt x="28683" y="6137"/>
                </a:cubicBezTo>
                <a:cubicBezTo>
                  <a:pt x="29730" y="5958"/>
                  <a:pt x="30778" y="5780"/>
                  <a:pt x="31838" y="5613"/>
                </a:cubicBezTo>
                <a:cubicBezTo>
                  <a:pt x="33957" y="5291"/>
                  <a:pt x="36064" y="5006"/>
                  <a:pt x="38196" y="4720"/>
                </a:cubicBezTo>
                <a:cubicBezTo>
                  <a:pt x="40327" y="4458"/>
                  <a:pt x="42446" y="4196"/>
                  <a:pt x="44577" y="3958"/>
                </a:cubicBezTo>
                <a:cubicBezTo>
                  <a:pt x="53102" y="3041"/>
                  <a:pt x="61675" y="2351"/>
                  <a:pt x="70271" y="1934"/>
                </a:cubicBezTo>
                <a:cubicBezTo>
                  <a:pt x="75791" y="1666"/>
                  <a:pt x="81326" y="1516"/>
                  <a:pt x="86860" y="1516"/>
                </a:cubicBezTo>
                <a:close/>
                <a:moveTo>
                  <a:pt x="72337" y="1"/>
                </a:moveTo>
                <a:cubicBezTo>
                  <a:pt x="71616" y="1"/>
                  <a:pt x="70896" y="2"/>
                  <a:pt x="70176" y="5"/>
                </a:cubicBezTo>
                <a:cubicBezTo>
                  <a:pt x="61544" y="41"/>
                  <a:pt x="52888" y="315"/>
                  <a:pt x="44256" y="1029"/>
                </a:cubicBezTo>
                <a:cubicBezTo>
                  <a:pt x="43161" y="1112"/>
                  <a:pt x="42077" y="1208"/>
                  <a:pt x="41006" y="1315"/>
                </a:cubicBezTo>
                <a:cubicBezTo>
                  <a:pt x="39934" y="1410"/>
                  <a:pt x="38851" y="1529"/>
                  <a:pt x="37779" y="1648"/>
                </a:cubicBezTo>
                <a:cubicBezTo>
                  <a:pt x="35624" y="1886"/>
                  <a:pt x="33481" y="2172"/>
                  <a:pt x="31314" y="2482"/>
                </a:cubicBezTo>
                <a:cubicBezTo>
                  <a:pt x="27016" y="3125"/>
                  <a:pt x="22729" y="3934"/>
                  <a:pt x="18479" y="5077"/>
                </a:cubicBezTo>
                <a:cubicBezTo>
                  <a:pt x="16348" y="5672"/>
                  <a:pt x="14228" y="6339"/>
                  <a:pt x="12145" y="7268"/>
                </a:cubicBezTo>
                <a:cubicBezTo>
                  <a:pt x="11121" y="7720"/>
                  <a:pt x="10073" y="8256"/>
                  <a:pt x="9085" y="8947"/>
                </a:cubicBezTo>
                <a:cubicBezTo>
                  <a:pt x="8573" y="9304"/>
                  <a:pt x="8085" y="9685"/>
                  <a:pt x="7620" y="10161"/>
                </a:cubicBezTo>
                <a:lnTo>
                  <a:pt x="7537" y="10256"/>
                </a:lnTo>
                <a:lnTo>
                  <a:pt x="7454" y="10340"/>
                </a:lnTo>
                <a:lnTo>
                  <a:pt x="7311" y="10506"/>
                </a:lnTo>
                <a:lnTo>
                  <a:pt x="7013" y="10852"/>
                </a:lnTo>
                <a:cubicBezTo>
                  <a:pt x="6823" y="11090"/>
                  <a:pt x="6644" y="11328"/>
                  <a:pt x="6466" y="11566"/>
                </a:cubicBezTo>
                <a:cubicBezTo>
                  <a:pt x="5763" y="12519"/>
                  <a:pt x="5180" y="13531"/>
                  <a:pt x="4692" y="14555"/>
                </a:cubicBezTo>
                <a:cubicBezTo>
                  <a:pt x="4203" y="15578"/>
                  <a:pt x="3787" y="16626"/>
                  <a:pt x="3418" y="17686"/>
                </a:cubicBezTo>
                <a:cubicBezTo>
                  <a:pt x="3037" y="18734"/>
                  <a:pt x="2727" y="19793"/>
                  <a:pt x="2441" y="20865"/>
                </a:cubicBezTo>
                <a:cubicBezTo>
                  <a:pt x="2179" y="21936"/>
                  <a:pt x="1941" y="23008"/>
                  <a:pt x="1715" y="24080"/>
                </a:cubicBezTo>
                <a:cubicBezTo>
                  <a:pt x="870" y="28378"/>
                  <a:pt x="441" y="32723"/>
                  <a:pt x="203" y="37057"/>
                </a:cubicBezTo>
                <a:cubicBezTo>
                  <a:pt x="84" y="39236"/>
                  <a:pt x="24" y="41403"/>
                  <a:pt x="24" y="43558"/>
                </a:cubicBezTo>
                <a:cubicBezTo>
                  <a:pt x="0" y="44653"/>
                  <a:pt x="24" y="45725"/>
                  <a:pt x="36" y="46808"/>
                </a:cubicBezTo>
                <a:cubicBezTo>
                  <a:pt x="60" y="47892"/>
                  <a:pt x="84" y="48964"/>
                  <a:pt x="120" y="50047"/>
                </a:cubicBezTo>
                <a:cubicBezTo>
                  <a:pt x="155" y="51142"/>
                  <a:pt x="215" y="52226"/>
                  <a:pt x="274" y="53297"/>
                </a:cubicBezTo>
                <a:cubicBezTo>
                  <a:pt x="334" y="54369"/>
                  <a:pt x="405" y="55452"/>
                  <a:pt x="477" y="56524"/>
                </a:cubicBezTo>
                <a:cubicBezTo>
                  <a:pt x="655" y="58691"/>
                  <a:pt x="858" y="60834"/>
                  <a:pt x="1132" y="62965"/>
                </a:cubicBezTo>
                <a:cubicBezTo>
                  <a:pt x="1286" y="64049"/>
                  <a:pt x="1417" y="65108"/>
                  <a:pt x="1596" y="66192"/>
                </a:cubicBezTo>
                <a:cubicBezTo>
                  <a:pt x="1774" y="67240"/>
                  <a:pt x="1965" y="68311"/>
                  <a:pt x="2191" y="69371"/>
                </a:cubicBezTo>
                <a:cubicBezTo>
                  <a:pt x="2417" y="70430"/>
                  <a:pt x="2656" y="71490"/>
                  <a:pt x="2953" y="72526"/>
                </a:cubicBezTo>
                <a:cubicBezTo>
                  <a:pt x="3251" y="73574"/>
                  <a:pt x="3584" y="74610"/>
                  <a:pt x="4025" y="75610"/>
                </a:cubicBezTo>
                <a:cubicBezTo>
                  <a:pt x="4108" y="75753"/>
                  <a:pt x="4215" y="75872"/>
                  <a:pt x="4287" y="75967"/>
                </a:cubicBezTo>
                <a:cubicBezTo>
                  <a:pt x="4406" y="76062"/>
                  <a:pt x="4525" y="76145"/>
                  <a:pt x="4644" y="76217"/>
                </a:cubicBezTo>
                <a:cubicBezTo>
                  <a:pt x="4882" y="76348"/>
                  <a:pt x="5132" y="76479"/>
                  <a:pt x="5394" y="76586"/>
                </a:cubicBezTo>
                <a:cubicBezTo>
                  <a:pt x="5894" y="76812"/>
                  <a:pt x="6406" y="76991"/>
                  <a:pt x="6918" y="77157"/>
                </a:cubicBezTo>
                <a:cubicBezTo>
                  <a:pt x="7966" y="77479"/>
                  <a:pt x="9002" y="77753"/>
                  <a:pt x="10061" y="78003"/>
                </a:cubicBezTo>
                <a:cubicBezTo>
                  <a:pt x="12157" y="78527"/>
                  <a:pt x="14276" y="78920"/>
                  <a:pt x="16407" y="79324"/>
                </a:cubicBezTo>
                <a:cubicBezTo>
                  <a:pt x="20658" y="80110"/>
                  <a:pt x="24920" y="80765"/>
                  <a:pt x="29183" y="81408"/>
                </a:cubicBezTo>
                <a:cubicBezTo>
                  <a:pt x="31326" y="81718"/>
                  <a:pt x="33457" y="82039"/>
                  <a:pt x="35600" y="82313"/>
                </a:cubicBezTo>
                <a:cubicBezTo>
                  <a:pt x="37743" y="82611"/>
                  <a:pt x="39886" y="82896"/>
                  <a:pt x="42030" y="83170"/>
                </a:cubicBezTo>
                <a:cubicBezTo>
                  <a:pt x="46316" y="83682"/>
                  <a:pt x="50602" y="84194"/>
                  <a:pt x="54900" y="84623"/>
                </a:cubicBezTo>
                <a:cubicBezTo>
                  <a:pt x="67698" y="85933"/>
                  <a:pt x="80555" y="86704"/>
                  <a:pt x="93447" y="86704"/>
                </a:cubicBezTo>
                <a:cubicBezTo>
                  <a:pt x="97886" y="86704"/>
                  <a:pt x="102329" y="86613"/>
                  <a:pt x="106776" y="86421"/>
                </a:cubicBezTo>
                <a:cubicBezTo>
                  <a:pt x="108931" y="86325"/>
                  <a:pt x="111098" y="86170"/>
                  <a:pt x="113277" y="86004"/>
                </a:cubicBezTo>
                <a:cubicBezTo>
                  <a:pt x="114360" y="85920"/>
                  <a:pt x="115443" y="85813"/>
                  <a:pt x="116539" y="85706"/>
                </a:cubicBezTo>
                <a:cubicBezTo>
                  <a:pt x="117622" y="85611"/>
                  <a:pt x="118706" y="85492"/>
                  <a:pt x="119789" y="85361"/>
                </a:cubicBezTo>
                <a:cubicBezTo>
                  <a:pt x="124123" y="84789"/>
                  <a:pt x="128469" y="84075"/>
                  <a:pt x="132767" y="82777"/>
                </a:cubicBezTo>
                <a:cubicBezTo>
                  <a:pt x="133862" y="82456"/>
                  <a:pt x="134934" y="82087"/>
                  <a:pt x="135982" y="81646"/>
                </a:cubicBezTo>
                <a:cubicBezTo>
                  <a:pt x="137053" y="81217"/>
                  <a:pt x="138113" y="80717"/>
                  <a:pt x="139137" y="80086"/>
                </a:cubicBezTo>
                <a:cubicBezTo>
                  <a:pt x="139661" y="79753"/>
                  <a:pt x="140173" y="79432"/>
                  <a:pt x="140661" y="79027"/>
                </a:cubicBezTo>
                <a:cubicBezTo>
                  <a:pt x="140911" y="78836"/>
                  <a:pt x="141149" y="78610"/>
                  <a:pt x="141387" y="78408"/>
                </a:cubicBezTo>
                <a:lnTo>
                  <a:pt x="142030" y="77777"/>
                </a:lnTo>
                <a:cubicBezTo>
                  <a:pt x="142864" y="76931"/>
                  <a:pt x="143590" y="76003"/>
                  <a:pt x="144245" y="75050"/>
                </a:cubicBezTo>
                <a:cubicBezTo>
                  <a:pt x="144900" y="74098"/>
                  <a:pt x="145495" y="73121"/>
                  <a:pt x="146031" y="72121"/>
                </a:cubicBezTo>
                <a:cubicBezTo>
                  <a:pt x="146566" y="71109"/>
                  <a:pt x="147055" y="70097"/>
                  <a:pt x="147507" y="69073"/>
                </a:cubicBezTo>
                <a:cubicBezTo>
                  <a:pt x="147948" y="68049"/>
                  <a:pt x="148352" y="67001"/>
                  <a:pt x="148721" y="65966"/>
                </a:cubicBezTo>
                <a:cubicBezTo>
                  <a:pt x="149102" y="64906"/>
                  <a:pt x="149436" y="63846"/>
                  <a:pt x="149757" y="62787"/>
                </a:cubicBezTo>
                <a:cubicBezTo>
                  <a:pt x="150984" y="58536"/>
                  <a:pt x="151817" y="54214"/>
                  <a:pt x="152341" y="49856"/>
                </a:cubicBezTo>
                <a:cubicBezTo>
                  <a:pt x="152865" y="45499"/>
                  <a:pt x="153055" y="41105"/>
                  <a:pt x="152936" y="36736"/>
                </a:cubicBezTo>
                <a:cubicBezTo>
                  <a:pt x="152805" y="32354"/>
                  <a:pt x="152353" y="27961"/>
                  <a:pt x="151400" y="23663"/>
                </a:cubicBezTo>
                <a:cubicBezTo>
                  <a:pt x="150924" y="21520"/>
                  <a:pt x="150317" y="19377"/>
                  <a:pt x="149519" y="17305"/>
                </a:cubicBezTo>
                <a:cubicBezTo>
                  <a:pt x="148698" y="15245"/>
                  <a:pt x="147686" y="13197"/>
                  <a:pt x="146304" y="11387"/>
                </a:cubicBezTo>
                <a:lnTo>
                  <a:pt x="145769" y="10721"/>
                </a:lnTo>
                <a:cubicBezTo>
                  <a:pt x="145566" y="10506"/>
                  <a:pt x="145376" y="10280"/>
                  <a:pt x="145185" y="10078"/>
                </a:cubicBezTo>
                <a:cubicBezTo>
                  <a:pt x="144995" y="9863"/>
                  <a:pt x="144780" y="9673"/>
                  <a:pt x="144578" y="9471"/>
                </a:cubicBezTo>
                <a:cubicBezTo>
                  <a:pt x="144352" y="9256"/>
                  <a:pt x="144126" y="9066"/>
                  <a:pt x="143887" y="8887"/>
                </a:cubicBezTo>
                <a:cubicBezTo>
                  <a:pt x="143423" y="8530"/>
                  <a:pt x="142935" y="8220"/>
                  <a:pt x="142447" y="7935"/>
                </a:cubicBezTo>
                <a:cubicBezTo>
                  <a:pt x="142209" y="7780"/>
                  <a:pt x="141959" y="7661"/>
                  <a:pt x="141697" y="7530"/>
                </a:cubicBezTo>
                <a:cubicBezTo>
                  <a:pt x="141447" y="7399"/>
                  <a:pt x="141197" y="7280"/>
                  <a:pt x="140947" y="7161"/>
                </a:cubicBezTo>
                <a:cubicBezTo>
                  <a:pt x="138899" y="6232"/>
                  <a:pt x="136803" y="5577"/>
                  <a:pt x="134696" y="5018"/>
                </a:cubicBezTo>
                <a:cubicBezTo>
                  <a:pt x="132577" y="4470"/>
                  <a:pt x="130445" y="4018"/>
                  <a:pt x="128326" y="3637"/>
                </a:cubicBezTo>
                <a:cubicBezTo>
                  <a:pt x="127266" y="3434"/>
                  <a:pt x="126195" y="3256"/>
                  <a:pt x="125123" y="3101"/>
                </a:cubicBezTo>
                <a:cubicBezTo>
                  <a:pt x="124052" y="2934"/>
                  <a:pt x="122980" y="2779"/>
                  <a:pt x="121909" y="2636"/>
                </a:cubicBezTo>
                <a:cubicBezTo>
                  <a:pt x="117610" y="2065"/>
                  <a:pt x="113300" y="1648"/>
                  <a:pt x="109002" y="1315"/>
                </a:cubicBezTo>
                <a:cubicBezTo>
                  <a:pt x="104692" y="981"/>
                  <a:pt x="100382" y="731"/>
                  <a:pt x="96072" y="541"/>
                </a:cubicBezTo>
                <a:cubicBezTo>
                  <a:pt x="88170" y="181"/>
                  <a:pt x="80258" y="1"/>
                  <a:pt x="7233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1" name="Google Shape;601;p48"/>
          <p:cNvGrpSpPr/>
          <p:nvPr/>
        </p:nvGrpSpPr>
        <p:grpSpPr>
          <a:xfrm>
            <a:off x="6480127" y="477234"/>
            <a:ext cx="962208" cy="961361"/>
            <a:chOff x="7713025" y="395925"/>
            <a:chExt cx="764193" cy="763520"/>
          </a:xfrm>
        </p:grpSpPr>
        <p:sp>
          <p:nvSpPr>
            <p:cNvPr id="602" name="Google Shape;602;p48"/>
            <p:cNvSpPr/>
            <p:nvPr/>
          </p:nvSpPr>
          <p:spPr>
            <a:xfrm>
              <a:off x="7713025" y="395925"/>
              <a:ext cx="764193" cy="763520"/>
            </a:xfrm>
            <a:custGeom>
              <a:avLst/>
              <a:gdLst/>
              <a:ahLst/>
              <a:cxnLst/>
              <a:rect l="l" t="t" r="r" b="b"/>
              <a:pathLst>
                <a:path w="14777" h="14764" extrusionOk="0">
                  <a:moveTo>
                    <a:pt x="5180" y="0"/>
                  </a:moveTo>
                  <a:cubicBezTo>
                    <a:pt x="3799" y="0"/>
                    <a:pt x="2489" y="536"/>
                    <a:pt x="1513" y="1512"/>
                  </a:cubicBezTo>
                  <a:cubicBezTo>
                    <a:pt x="537" y="2500"/>
                    <a:pt x="1" y="3798"/>
                    <a:pt x="1" y="5179"/>
                  </a:cubicBezTo>
                  <a:cubicBezTo>
                    <a:pt x="1" y="6560"/>
                    <a:pt x="537" y="7870"/>
                    <a:pt x="1513" y="8835"/>
                  </a:cubicBezTo>
                  <a:cubicBezTo>
                    <a:pt x="2501" y="9823"/>
                    <a:pt x="3799" y="10359"/>
                    <a:pt x="5180" y="10359"/>
                  </a:cubicBezTo>
                  <a:cubicBezTo>
                    <a:pt x="5906" y="10359"/>
                    <a:pt x="6621" y="10204"/>
                    <a:pt x="7276" y="9906"/>
                  </a:cubicBezTo>
                  <a:lnTo>
                    <a:pt x="7442" y="10073"/>
                  </a:lnTo>
                  <a:cubicBezTo>
                    <a:pt x="7395" y="10656"/>
                    <a:pt x="7597" y="11252"/>
                    <a:pt x="8049" y="11692"/>
                  </a:cubicBezTo>
                  <a:lnTo>
                    <a:pt x="10502" y="14157"/>
                  </a:lnTo>
                  <a:cubicBezTo>
                    <a:pt x="10895" y="14538"/>
                    <a:pt x="11431" y="14764"/>
                    <a:pt x="11978" y="14764"/>
                  </a:cubicBezTo>
                  <a:cubicBezTo>
                    <a:pt x="12526" y="14764"/>
                    <a:pt x="13062" y="14538"/>
                    <a:pt x="13455" y="14157"/>
                  </a:cubicBezTo>
                  <a:lnTo>
                    <a:pt x="14169" y="13442"/>
                  </a:lnTo>
                  <a:cubicBezTo>
                    <a:pt x="14550" y="13049"/>
                    <a:pt x="14776" y="12514"/>
                    <a:pt x="14776" y="11966"/>
                  </a:cubicBezTo>
                  <a:cubicBezTo>
                    <a:pt x="14765" y="11430"/>
                    <a:pt x="14550" y="10906"/>
                    <a:pt x="14157" y="10501"/>
                  </a:cubicBezTo>
                  <a:lnTo>
                    <a:pt x="11693" y="8049"/>
                  </a:lnTo>
                  <a:cubicBezTo>
                    <a:pt x="11312" y="7668"/>
                    <a:pt x="10788" y="7442"/>
                    <a:pt x="10228" y="7442"/>
                  </a:cubicBezTo>
                  <a:lnTo>
                    <a:pt x="10073" y="7442"/>
                  </a:lnTo>
                  <a:lnTo>
                    <a:pt x="9907" y="7275"/>
                  </a:lnTo>
                  <a:cubicBezTo>
                    <a:pt x="10764" y="5358"/>
                    <a:pt x="10371" y="3036"/>
                    <a:pt x="8835" y="1512"/>
                  </a:cubicBezTo>
                  <a:cubicBezTo>
                    <a:pt x="7859" y="536"/>
                    <a:pt x="6561" y="0"/>
                    <a:pt x="51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48"/>
            <p:cNvSpPr/>
            <p:nvPr/>
          </p:nvSpPr>
          <p:spPr>
            <a:xfrm>
              <a:off x="8070793" y="754260"/>
              <a:ext cx="166264" cy="166315"/>
            </a:xfrm>
            <a:custGeom>
              <a:avLst/>
              <a:gdLst/>
              <a:ahLst/>
              <a:cxnLst/>
              <a:rect l="l" t="t" r="r" b="b"/>
              <a:pathLst>
                <a:path w="3215" h="3216" extrusionOk="0">
                  <a:moveTo>
                    <a:pt x="834" y="1"/>
                  </a:moveTo>
                  <a:lnTo>
                    <a:pt x="0" y="834"/>
                  </a:lnTo>
                  <a:lnTo>
                    <a:pt x="2382" y="3215"/>
                  </a:lnTo>
                  <a:lnTo>
                    <a:pt x="3215" y="2382"/>
                  </a:lnTo>
                  <a:lnTo>
                    <a:pt x="834" y="1"/>
                  </a:lnTo>
                  <a:close/>
                </a:path>
              </a:pathLst>
            </a:custGeom>
            <a:solidFill>
              <a:srgbClr val="F17B37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48"/>
            <p:cNvSpPr/>
            <p:nvPr/>
          </p:nvSpPr>
          <p:spPr>
            <a:xfrm>
              <a:off x="7759207" y="463000"/>
              <a:ext cx="442163" cy="403532"/>
            </a:xfrm>
            <a:custGeom>
              <a:avLst/>
              <a:gdLst/>
              <a:ahLst/>
              <a:cxnLst/>
              <a:rect l="l" t="t" r="r" b="b"/>
              <a:pathLst>
                <a:path w="8550" h="7803" extrusionOk="0">
                  <a:moveTo>
                    <a:pt x="4280" y="1"/>
                  </a:moveTo>
                  <a:cubicBezTo>
                    <a:pt x="3278" y="1"/>
                    <a:pt x="2275" y="382"/>
                    <a:pt x="1513" y="1144"/>
                  </a:cubicBezTo>
                  <a:cubicBezTo>
                    <a:pt x="1" y="2656"/>
                    <a:pt x="1" y="5144"/>
                    <a:pt x="1513" y="6668"/>
                  </a:cubicBezTo>
                  <a:cubicBezTo>
                    <a:pt x="2281" y="7424"/>
                    <a:pt x="3284" y="7802"/>
                    <a:pt x="4284" y="7802"/>
                  </a:cubicBezTo>
                  <a:cubicBezTo>
                    <a:pt x="5284" y="7802"/>
                    <a:pt x="6281" y="7424"/>
                    <a:pt x="7037" y="6668"/>
                  </a:cubicBezTo>
                  <a:cubicBezTo>
                    <a:pt x="8549" y="5144"/>
                    <a:pt x="8549" y="2656"/>
                    <a:pt x="7037" y="1144"/>
                  </a:cubicBezTo>
                  <a:cubicBezTo>
                    <a:pt x="6281" y="382"/>
                    <a:pt x="5281" y="1"/>
                    <a:pt x="4280" y="1"/>
                  </a:cubicBezTo>
                  <a:close/>
                </a:path>
              </a:pathLst>
            </a:custGeom>
            <a:solidFill>
              <a:srgbClr val="149DA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48"/>
            <p:cNvSpPr/>
            <p:nvPr/>
          </p:nvSpPr>
          <p:spPr>
            <a:xfrm>
              <a:off x="7822662" y="520766"/>
              <a:ext cx="315875" cy="287277"/>
            </a:xfrm>
            <a:custGeom>
              <a:avLst/>
              <a:gdLst/>
              <a:ahLst/>
              <a:cxnLst/>
              <a:rect l="l" t="t" r="r" b="b"/>
              <a:pathLst>
                <a:path w="6108" h="5555" extrusionOk="0">
                  <a:moveTo>
                    <a:pt x="3056" y="0"/>
                  </a:moveTo>
                  <a:cubicBezTo>
                    <a:pt x="2346" y="0"/>
                    <a:pt x="1637" y="271"/>
                    <a:pt x="1095" y="813"/>
                  </a:cubicBezTo>
                  <a:cubicBezTo>
                    <a:pt x="0" y="1884"/>
                    <a:pt x="0" y="3658"/>
                    <a:pt x="1095" y="4742"/>
                  </a:cubicBezTo>
                  <a:cubicBezTo>
                    <a:pt x="1637" y="5284"/>
                    <a:pt x="2349" y="5554"/>
                    <a:pt x="3060" y="5554"/>
                  </a:cubicBezTo>
                  <a:cubicBezTo>
                    <a:pt x="3771" y="5554"/>
                    <a:pt x="4483" y="5284"/>
                    <a:pt x="5025" y="4742"/>
                  </a:cubicBezTo>
                  <a:cubicBezTo>
                    <a:pt x="6108" y="3658"/>
                    <a:pt x="6108" y="1896"/>
                    <a:pt x="5025" y="813"/>
                  </a:cubicBezTo>
                  <a:cubicBezTo>
                    <a:pt x="4477" y="271"/>
                    <a:pt x="3765" y="0"/>
                    <a:pt x="30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48"/>
            <p:cNvSpPr/>
            <p:nvPr/>
          </p:nvSpPr>
          <p:spPr>
            <a:xfrm>
              <a:off x="8041832" y="603407"/>
              <a:ext cx="32684" cy="121944"/>
            </a:xfrm>
            <a:custGeom>
              <a:avLst/>
              <a:gdLst/>
              <a:ahLst/>
              <a:cxnLst/>
              <a:rect l="l" t="t" r="r" b="b"/>
              <a:pathLst>
                <a:path w="632" h="2358" fill="none" extrusionOk="0">
                  <a:moveTo>
                    <a:pt x="1" y="1"/>
                  </a:moveTo>
                  <a:cubicBezTo>
                    <a:pt x="632" y="644"/>
                    <a:pt x="632" y="1703"/>
                    <a:pt x="1" y="2358"/>
                  </a:cubicBezTo>
                </a:path>
              </a:pathLst>
            </a:custGeom>
            <a:noFill/>
            <a:ln w="11300" cap="rnd" cmpd="sng">
              <a:solidFill>
                <a:srgbClr val="149DA4"/>
              </a:solidFill>
              <a:prstDash val="solid"/>
              <a:miter lim="11906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48"/>
            <p:cNvSpPr/>
            <p:nvPr/>
          </p:nvSpPr>
          <p:spPr>
            <a:xfrm>
              <a:off x="8159433" y="846934"/>
              <a:ext cx="254386" cy="246939"/>
            </a:xfrm>
            <a:custGeom>
              <a:avLst/>
              <a:gdLst/>
              <a:ahLst/>
              <a:cxnLst/>
              <a:rect l="l" t="t" r="r" b="b"/>
              <a:pathLst>
                <a:path w="4919" h="4775" extrusionOk="0">
                  <a:moveTo>
                    <a:pt x="1590" y="0"/>
                  </a:moveTo>
                  <a:cubicBezTo>
                    <a:pt x="1385" y="0"/>
                    <a:pt x="1180" y="78"/>
                    <a:pt x="1025" y="233"/>
                  </a:cubicBezTo>
                  <a:lnTo>
                    <a:pt x="310" y="947"/>
                  </a:lnTo>
                  <a:cubicBezTo>
                    <a:pt x="1" y="1268"/>
                    <a:pt x="1" y="1769"/>
                    <a:pt x="310" y="2078"/>
                  </a:cubicBezTo>
                  <a:lnTo>
                    <a:pt x="2763" y="4543"/>
                  </a:lnTo>
                  <a:cubicBezTo>
                    <a:pt x="2924" y="4697"/>
                    <a:pt x="3129" y="4775"/>
                    <a:pt x="3333" y="4775"/>
                  </a:cubicBezTo>
                  <a:cubicBezTo>
                    <a:pt x="3537" y="4775"/>
                    <a:pt x="3739" y="4697"/>
                    <a:pt x="3894" y="4543"/>
                  </a:cubicBezTo>
                  <a:lnTo>
                    <a:pt x="4609" y="3828"/>
                  </a:lnTo>
                  <a:cubicBezTo>
                    <a:pt x="4918" y="3507"/>
                    <a:pt x="4918" y="3007"/>
                    <a:pt x="4609" y="2697"/>
                  </a:cubicBezTo>
                  <a:lnTo>
                    <a:pt x="2156" y="233"/>
                  </a:lnTo>
                  <a:cubicBezTo>
                    <a:pt x="2001" y="78"/>
                    <a:pt x="1796" y="0"/>
                    <a:pt x="1590" y="0"/>
                  </a:cubicBezTo>
                  <a:close/>
                </a:path>
              </a:pathLst>
            </a:custGeom>
            <a:solidFill>
              <a:srgbClr val="149DA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25" y="371862"/>
            <a:ext cx="2068408" cy="115920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35669" y="634423"/>
            <a:ext cx="1961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endParaRPr lang="en-US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219" y="253102"/>
            <a:ext cx="2598421" cy="21062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803153" y="2333819"/>
                <a:ext cx="7537694" cy="23005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800"/>
                  </a:spcAft>
                </a:pPr>
                <a:r>
                  <a:rPr lang="fr-FR" sz="3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Ta </a:t>
                </a:r>
                <a:r>
                  <a:rPr lang="fr-FR" sz="32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có</a:t>
                </a:r>
                <a:r>
                  <a:rPr lang="fr-FR" sz="3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fr-FR" sz="3200" i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xAB</m:t>
                        </m:r>
                      </m:e>
                    </m:acc>
                    <m:r>
                      <a:rPr lang="fr-FR" sz="3200" i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fr-FR" sz="3200" i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yBA</m:t>
                        </m:r>
                      </m:e>
                    </m:acc>
                    <m:r>
                      <a:rPr lang="fr-FR" sz="3200" i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fr-FR" sz="3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6</m:t>
                    </m:r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fr-FR" sz="3200" i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fr-FR" sz="3200" i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o</m:t>
                        </m:r>
                      </m:sup>
                    </m:sSup>
                  </m:oMath>
                </a14:m>
                <a:endParaRPr lang="fr-FR" sz="32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800"/>
                  </a:spcAft>
                </a:pPr>
                <a:r>
                  <a:rPr lang="fr-FR" sz="32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Mà</a:t>
                </a:r>
                <a:r>
                  <a:rPr lang="fr-FR" sz="3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fr-FR" sz="3200" i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xAB</m:t>
                        </m:r>
                      </m:e>
                    </m:acc>
                    <m:r>
                      <a:rPr lang="en-US" sz="3200" b="0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3200" b="0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v</m:t>
                    </m:r>
                    <m:r>
                      <a:rPr lang="en-US" sz="3200" b="0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à</m:t>
                    </m:r>
                    <m:acc>
                      <m:accPr>
                        <m:chr m:val="̂"/>
                        <m:ctrlPr>
                          <a:rPr lang="en-US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32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fr-FR" sz="3200" i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yBA</m:t>
                        </m:r>
                      </m:e>
                    </m:acc>
                  </m:oMath>
                </a14:m>
                <a:r>
                  <a:rPr lang="fr-FR" sz="3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ở </a:t>
                </a:r>
                <a:r>
                  <a:rPr lang="fr-FR" sz="32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vị</a:t>
                </a:r>
                <a:r>
                  <a:rPr lang="fr-FR" sz="3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32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trí</a:t>
                </a:r>
                <a:r>
                  <a:rPr lang="fr-FR" sz="3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32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so</a:t>
                </a:r>
                <a:r>
                  <a:rPr lang="fr-FR" sz="3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le </a:t>
                </a:r>
                <a:r>
                  <a:rPr lang="fr-FR" sz="32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trong</a:t>
                </a:r>
                <a:r>
                  <a:rPr lang="fr-FR" sz="3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>
                  <a:spcAft>
                    <a:spcPts val="800"/>
                  </a:spcAft>
                </a:pPr>
                <a:r>
                  <a:rPr lang="fr-FR" sz="32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Suy</a:t>
                </a:r>
                <a:r>
                  <a:rPr lang="fr-FR" sz="3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ra Ax // By (</a:t>
                </a:r>
                <a:r>
                  <a:rPr lang="fr-FR" sz="32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dấu</a:t>
                </a:r>
                <a:r>
                  <a:rPr lang="fr-FR" sz="3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32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hiệu</a:t>
                </a:r>
                <a:r>
                  <a:rPr lang="fr-FR" sz="3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32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nhận</a:t>
                </a:r>
                <a:r>
                  <a:rPr lang="fr-FR" sz="3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32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biết</a:t>
                </a:r>
                <a:r>
                  <a:rPr lang="fr-FR" sz="3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32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hai</a:t>
                </a:r>
                <a:r>
                  <a:rPr lang="fr-FR" sz="3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32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đường</a:t>
                </a:r>
                <a:r>
                  <a:rPr lang="fr-FR" sz="3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32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thẳng</a:t>
                </a:r>
                <a:r>
                  <a:rPr lang="fr-FR" sz="3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32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song</a:t>
                </a:r>
                <a:r>
                  <a:rPr lang="fr-FR" sz="3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32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song</a:t>
                </a:r>
                <a:r>
                  <a:rPr lang="fr-FR" sz="3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).</a:t>
                </a:r>
                <a:endParaRPr lang="en-US" sz="32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153" y="2333819"/>
                <a:ext cx="7537694" cy="2300502"/>
              </a:xfrm>
              <a:prstGeom prst="rect">
                <a:avLst/>
              </a:prstGeom>
              <a:blipFill>
                <a:blip r:embed="rId6"/>
                <a:stretch>
                  <a:fillRect l="-2104" t="-2918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601" y="4016769"/>
            <a:ext cx="899102" cy="994582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1">
          <a:extLst>
            <a:ext uri="{FF2B5EF4-FFF2-40B4-BE49-F238E27FC236}">
              <a16:creationId xmlns:a16="http://schemas.microsoft.com/office/drawing/2014/main" id="{2EBF8A5D-BFFA-C759-E38F-545D91E15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>
            <a:extLst>
              <a:ext uri="{FF2B5EF4-FFF2-40B4-BE49-F238E27FC236}">
                <a16:creationId xmlns:a16="http://schemas.microsoft.com/office/drawing/2014/main" id="{D88E2FBF-B044-1645-FAFA-F5D0774B69FB}"/>
              </a:ext>
            </a:extLst>
          </p:cNvPr>
          <p:cNvSpPr/>
          <p:nvPr/>
        </p:nvSpPr>
        <p:spPr>
          <a:xfrm flipH="1" flipV="1">
            <a:off x="625850" y="133237"/>
            <a:ext cx="4134685" cy="544530"/>
          </a:xfrm>
          <a:prstGeom prst="round2SameRect">
            <a:avLst>
              <a:gd name="adj1" fmla="val 39309"/>
              <a:gd name="adj2" fmla="val 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38DBB3-CED0-31E3-D2E9-4BF430A37C5C}"/>
              </a:ext>
            </a:extLst>
          </p:cNvPr>
          <p:cNvSpPr txBox="1"/>
          <p:nvPr/>
        </p:nvSpPr>
        <p:spPr>
          <a:xfrm>
            <a:off x="726876" y="68982"/>
            <a:ext cx="4755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Bài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3.14 (SBT – tr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4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0)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9E7217-0C91-138F-D47B-307F66648081}"/>
              </a:ext>
            </a:extLst>
          </p:cNvPr>
          <p:cNvSpPr/>
          <p:nvPr/>
        </p:nvSpPr>
        <p:spPr>
          <a:xfrm>
            <a:off x="250270" y="750802"/>
            <a:ext cx="563237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3.13.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𝑀𝑁∥𝑃𝑄 .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F7A46A5-9192-D8DF-F346-81BDA21C2E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1893" y="-463435"/>
            <a:ext cx="1855754" cy="9733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F7479B-324D-3EA9-C70D-3FBF9CBD5A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314" y="501258"/>
            <a:ext cx="1559322" cy="15249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B3749F1-0D5A-C240-1254-AB5BC1C40B18}"/>
              </a:ext>
            </a:extLst>
          </p:cNvPr>
          <p:cNvSpPr txBox="1"/>
          <p:nvPr/>
        </p:nvSpPr>
        <p:spPr>
          <a:xfrm>
            <a:off x="3048888" y="1632677"/>
            <a:ext cx="1078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Giải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6DCCB15-0881-AE97-47B9-13CBAF9223FB}"/>
                  </a:ext>
                </a:extLst>
              </p:cNvPr>
              <p:cNvSpPr/>
              <p:nvPr/>
            </p:nvSpPr>
            <p:spPr>
              <a:xfrm>
                <a:off x="250270" y="2322351"/>
                <a:ext cx="8497490" cy="23005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fr-FR" sz="3200" b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Arial"/>
                  </a:rPr>
                  <a:t>Ta </a:t>
                </a:r>
                <a:r>
                  <a:rPr kumimoji="0" lang="fr-FR" sz="3200" b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Arial"/>
                  </a:rPr>
                  <a:t>có</a:t>
                </a:r>
                <a:r>
                  <a:rPr kumimoji="0" lang="fr-FR" sz="3200" b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Arial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0" lang="en-US" sz="32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  <a:sym typeface="Arial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kumimoji="0" lang="fr-FR" sz="32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  <a:sym typeface="Arial"/>
                          </a:rPr>
                          <m:t>MN</m:t>
                        </m:r>
                        <m:r>
                          <m:rPr>
                            <m:sty m:val="p"/>
                          </m:rPr>
                          <a:rPr kumimoji="0" lang="en-US" sz="32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  <a:sym typeface="Arial"/>
                          </a:rPr>
                          <m:t>x</m:t>
                        </m:r>
                      </m:e>
                    </m:acc>
                    <m:r>
                      <a:rPr kumimoji="0" lang="fr-FR" sz="32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  <a:sym typeface="Arial"/>
                      </a:rPr>
                      <m:t>=</m:t>
                    </m:r>
                    <m:acc>
                      <m:accPr>
                        <m:chr m:val="̂"/>
                        <m:ctrlPr>
                          <a:rPr kumimoji="0" lang="en-US" sz="32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  <a:sym typeface="Arial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kumimoji="0" lang="fr-FR" sz="32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  <a:sym typeface="Arial"/>
                          </a:rPr>
                          <m:t>NQP</m:t>
                        </m:r>
                      </m:e>
                    </m:acc>
                    <m:r>
                      <a:rPr kumimoji="0" lang="fr-FR" sz="32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  <a:sym typeface="Arial"/>
                      </a:rPr>
                      <m:t>=</m:t>
                    </m:r>
                    <m:r>
                      <a:rPr kumimoji="0" lang="en-US" sz="32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  <a:sym typeface="Arial"/>
                      </a:rPr>
                      <m:t>4</m:t>
                    </m:r>
                    <m:sSup>
                      <m:sSupPr>
                        <m:ctrlPr>
                          <a:rPr kumimoji="0" lang="en-US" sz="32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kumimoji="0" lang="fr-FR" sz="32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  <a:sym typeface="Arial"/>
                          </a:rPr>
                          <m:t>5</m:t>
                        </m:r>
                      </m:e>
                      <m:sup>
                        <m:r>
                          <m:rPr>
                            <m:sty m:val="p"/>
                          </m:rPr>
                          <a:rPr kumimoji="0" lang="fr-FR" sz="32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  <a:sym typeface="Arial"/>
                          </a:rPr>
                          <m:t>o</m:t>
                        </m:r>
                      </m:sup>
                    </m:sSup>
                  </m:oMath>
                </a14:m>
                <a:endParaRPr kumimoji="0" lang="fr-FR" sz="3200" b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  <a:sym typeface="Arial"/>
                </a:endParaRPr>
              </a:p>
              <a:p>
                <a:pPr marL="0" marR="0" lvl="0" indent="0" algn="just" defTabSz="914400" rtl="0" eaLnBrk="1" fontAlgn="auto" latinLnBrk="0" hangingPunct="1"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fr-FR" sz="3200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</a:t>
                </a:r>
                <a:r>
                  <a:rPr kumimoji="0" lang="fr-FR" sz="3200" b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Arial"/>
                  </a:rPr>
                  <a:t>à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0" lang="en-US" sz="32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  <a:sym typeface="Arial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kumimoji="0" lang="fr-FR" sz="32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  <a:sym typeface="Arial"/>
                          </a:rPr>
                          <m:t>MN</m:t>
                        </m:r>
                        <m:r>
                          <m:rPr>
                            <m:sty m:val="p"/>
                          </m:rPr>
                          <a:rPr kumimoji="0" lang="en-US" sz="32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  <a:sym typeface="Arial"/>
                          </a:rPr>
                          <m:t>x</m:t>
                        </m:r>
                      </m:e>
                    </m:acc>
                    <m:r>
                      <a:rPr kumimoji="0" lang="en-US" sz="32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  <a:sym typeface="Arial"/>
                      </a:rPr>
                      <m:t> </m:t>
                    </m:r>
                    <m:r>
                      <m:rPr>
                        <m:sty m:val="p"/>
                      </m:rPr>
                      <a:rPr kumimoji="0" lang="en-US" sz="32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  <a:sym typeface="Arial"/>
                      </a:rPr>
                      <m:t>v</m:t>
                    </m:r>
                    <m:r>
                      <a:rPr kumimoji="0" lang="en-US" sz="32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  <a:sym typeface="Arial"/>
                      </a:rPr>
                      <m:t>à </m:t>
                    </m:r>
                    <m:acc>
                      <m:accPr>
                        <m:chr m:val="̂"/>
                        <m:ctrlPr>
                          <a:rPr kumimoji="0" lang="en-US" sz="32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  <a:sym typeface="Arial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kumimoji="0" lang="fr-FR" sz="32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  <a:sym typeface="Arial"/>
                          </a:rPr>
                          <m:t>NQP</m:t>
                        </m:r>
                      </m:e>
                    </m:acc>
                    <m:r>
                      <a:rPr kumimoji="0" lang="fr-FR" sz="32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  <a:sym typeface="Arial"/>
                      </a:rPr>
                      <m:t> </m:t>
                    </m:r>
                  </m:oMath>
                </a14:m>
                <a:r>
                  <a:rPr kumimoji="0" lang="fr-FR" sz="3200" b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Arial"/>
                  </a:rPr>
                  <a:t>ở </a:t>
                </a:r>
                <a:r>
                  <a:rPr kumimoji="0" lang="fr-FR" sz="3200" b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Arial"/>
                  </a:rPr>
                  <a:t>vị</a:t>
                </a:r>
                <a:r>
                  <a:rPr kumimoji="0" lang="fr-FR" sz="3200" b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Arial"/>
                  </a:rPr>
                  <a:t> </a:t>
                </a:r>
                <a:r>
                  <a:rPr kumimoji="0" lang="fr-FR" sz="3200" b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Arial"/>
                  </a:rPr>
                  <a:t>trí</a:t>
                </a:r>
                <a:r>
                  <a:rPr lang="fr-FR" sz="3200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3200" dirty="0" err="1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đồng</a:t>
                </a:r>
                <a:r>
                  <a:rPr lang="fr-FR" sz="3200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3200" dirty="0" err="1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vị</a:t>
                </a:r>
                <a:endParaRPr lang="fr-FR" sz="3200" dirty="0">
                  <a:solidFill>
                    <a:srgbClr val="00206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just" defTabSz="914400" rtl="0" eaLnBrk="1" fontAlgn="auto" latinLnBrk="0" hangingPunct="1">
                  <a:spcBef>
                    <a:spcPts val="0"/>
                  </a:spcBef>
                  <a:spcAft>
                    <a:spcPts val="80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lang="fr-FR" sz="3200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</a:t>
                </a:r>
                <a:r>
                  <a:rPr kumimoji="0" lang="fr-FR" sz="3200" b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Arial"/>
                  </a:rPr>
                  <a:t>uy</a:t>
                </a:r>
                <a:r>
                  <a:rPr kumimoji="0" lang="fr-FR" sz="3200" b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Arial"/>
                  </a:rPr>
                  <a:t> ra MN //</a:t>
                </a:r>
                <a:r>
                  <a:rPr kumimoji="0" lang="fr-FR" sz="3200" b="0" u="none" strike="noStrike" kern="0" cap="none" spc="0" normalizeH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Arial"/>
                  </a:rPr>
                  <a:t> </a:t>
                </a:r>
                <a:r>
                  <a:rPr kumimoji="0" lang="fr-FR" sz="3200" b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Arial"/>
                  </a:rPr>
                  <a:t>PQ (</a:t>
                </a:r>
                <a:r>
                  <a:rPr kumimoji="0" lang="fr-FR" sz="3200" b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Arial"/>
                  </a:rPr>
                  <a:t>dấu</a:t>
                </a:r>
                <a:r>
                  <a:rPr kumimoji="0" lang="fr-FR" sz="3200" b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Arial"/>
                  </a:rPr>
                  <a:t> </a:t>
                </a:r>
                <a:r>
                  <a:rPr kumimoji="0" lang="fr-FR" sz="3200" b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Arial"/>
                  </a:rPr>
                  <a:t>hiệu</a:t>
                </a:r>
                <a:r>
                  <a:rPr kumimoji="0" lang="fr-FR" sz="3200" b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Arial"/>
                  </a:rPr>
                  <a:t> </a:t>
                </a:r>
                <a:r>
                  <a:rPr kumimoji="0" lang="fr-FR" sz="3200" b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Arial"/>
                  </a:rPr>
                  <a:t>nhận</a:t>
                </a:r>
                <a:r>
                  <a:rPr kumimoji="0" lang="fr-FR" sz="3200" b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Arial"/>
                  </a:rPr>
                  <a:t> </a:t>
                </a:r>
                <a:r>
                  <a:rPr kumimoji="0" lang="fr-FR" sz="3200" b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Arial"/>
                  </a:rPr>
                  <a:t>biết</a:t>
                </a:r>
                <a:r>
                  <a:rPr kumimoji="0" lang="fr-FR" sz="3200" b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Arial"/>
                  </a:rPr>
                  <a:t> </a:t>
                </a:r>
                <a:r>
                  <a:rPr kumimoji="0" lang="fr-FR" sz="3200" b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Arial"/>
                  </a:rPr>
                  <a:t>hai</a:t>
                </a:r>
                <a:r>
                  <a:rPr kumimoji="0" lang="fr-FR" sz="3200" b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Arial"/>
                  </a:rPr>
                  <a:t> </a:t>
                </a:r>
                <a:r>
                  <a:rPr kumimoji="0" lang="fr-FR" sz="3200" b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Arial"/>
                  </a:rPr>
                  <a:t>đường</a:t>
                </a:r>
                <a:r>
                  <a:rPr kumimoji="0" lang="fr-FR" sz="3200" b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Arial"/>
                  </a:rPr>
                  <a:t> </a:t>
                </a:r>
                <a:r>
                  <a:rPr kumimoji="0" lang="fr-FR" sz="3200" b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Arial"/>
                  </a:rPr>
                  <a:t>thẳng</a:t>
                </a:r>
                <a:r>
                  <a:rPr kumimoji="0" lang="fr-FR" sz="3200" b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Arial"/>
                  </a:rPr>
                  <a:t> </a:t>
                </a:r>
                <a:r>
                  <a:rPr kumimoji="0" lang="fr-FR" sz="3200" b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Arial"/>
                  </a:rPr>
                  <a:t>song</a:t>
                </a:r>
                <a:r>
                  <a:rPr kumimoji="0" lang="fr-FR" sz="3200" b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Arial"/>
                  </a:rPr>
                  <a:t> </a:t>
                </a:r>
                <a:r>
                  <a:rPr kumimoji="0" lang="fr-FR" sz="3200" b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Arial"/>
                  </a:rPr>
                  <a:t>song</a:t>
                </a:r>
                <a:r>
                  <a:rPr kumimoji="0" lang="fr-FR" sz="3200" b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Arial"/>
                  </a:rPr>
                  <a:t>).</a:t>
                </a:r>
                <a:endParaRPr kumimoji="0" lang="en-US" sz="3200" b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  <a:sym typeface="Arial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6DCCB15-0881-AE97-47B9-13CBAF9223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270" y="2322351"/>
                <a:ext cx="8497490" cy="2300502"/>
              </a:xfrm>
              <a:prstGeom prst="rect">
                <a:avLst/>
              </a:prstGeom>
              <a:blipFill>
                <a:blip r:embed="rId5"/>
                <a:stretch>
                  <a:fillRect l="-1793" t="-2918" r="-1865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E2F5B1CF-3501-1089-2D54-438AC6670C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74924"/>
            <a:ext cx="1168925" cy="8349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26E739F-19F6-995B-4D9D-D2C131B417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0162" y="175087"/>
            <a:ext cx="2390775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9331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5">
          <a:extLst>
            <a:ext uri="{FF2B5EF4-FFF2-40B4-BE49-F238E27FC236}">
              <a16:creationId xmlns:a16="http://schemas.microsoft.com/office/drawing/2014/main" id="{8280F7D4-6703-8181-787E-4DE891FC1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48">
            <a:extLst>
              <a:ext uri="{FF2B5EF4-FFF2-40B4-BE49-F238E27FC236}">
                <a16:creationId xmlns:a16="http://schemas.microsoft.com/office/drawing/2014/main" id="{53FF2C8A-73FF-A815-B1FE-ECAC3D76B2A2}"/>
              </a:ext>
            </a:extLst>
          </p:cNvPr>
          <p:cNvSpPr/>
          <p:nvPr/>
        </p:nvSpPr>
        <p:spPr>
          <a:xfrm>
            <a:off x="214090" y="315679"/>
            <a:ext cx="8541628" cy="4638752"/>
          </a:xfrm>
          <a:custGeom>
            <a:avLst/>
            <a:gdLst/>
            <a:ahLst/>
            <a:cxnLst/>
            <a:rect l="l" t="t" r="r" b="b"/>
            <a:pathLst>
              <a:path w="157711" h="85653" extrusionOk="0">
                <a:moveTo>
                  <a:pt x="101006" y="0"/>
                </a:moveTo>
                <a:cubicBezTo>
                  <a:pt x="63973" y="0"/>
                  <a:pt x="16518" y="6301"/>
                  <a:pt x="9383" y="14753"/>
                </a:cubicBezTo>
                <a:cubicBezTo>
                  <a:pt x="1" y="25837"/>
                  <a:pt x="1977" y="69116"/>
                  <a:pt x="9918" y="79106"/>
                </a:cubicBezTo>
                <a:cubicBezTo>
                  <a:pt x="13025" y="83016"/>
                  <a:pt x="39690" y="85653"/>
                  <a:pt x="68727" y="85653"/>
                </a:cubicBezTo>
                <a:cubicBezTo>
                  <a:pt x="101574" y="85653"/>
                  <a:pt x="137456" y="82279"/>
                  <a:pt x="145697" y="73557"/>
                </a:cubicBezTo>
                <a:cubicBezTo>
                  <a:pt x="157711" y="60853"/>
                  <a:pt x="157139" y="17300"/>
                  <a:pt x="144364" y="6537"/>
                </a:cubicBezTo>
                <a:cubicBezTo>
                  <a:pt x="138915" y="1942"/>
                  <a:pt x="121567" y="0"/>
                  <a:pt x="10100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87" name="Google Shape;587;p48">
            <a:extLst>
              <a:ext uri="{FF2B5EF4-FFF2-40B4-BE49-F238E27FC236}">
                <a16:creationId xmlns:a16="http://schemas.microsoft.com/office/drawing/2014/main" id="{F2D4D6B3-5956-A1A8-3A96-5E36F811E31A}"/>
              </a:ext>
            </a:extLst>
          </p:cNvPr>
          <p:cNvSpPr/>
          <p:nvPr/>
        </p:nvSpPr>
        <p:spPr>
          <a:xfrm>
            <a:off x="582325" y="189053"/>
            <a:ext cx="8289513" cy="4695672"/>
          </a:xfrm>
          <a:custGeom>
            <a:avLst/>
            <a:gdLst/>
            <a:ahLst/>
            <a:cxnLst/>
            <a:rect l="l" t="t" r="r" b="b"/>
            <a:pathLst>
              <a:path w="153056" h="86704" extrusionOk="0">
                <a:moveTo>
                  <a:pt x="86860" y="1516"/>
                </a:moveTo>
                <a:cubicBezTo>
                  <a:pt x="89932" y="1516"/>
                  <a:pt x="93003" y="1562"/>
                  <a:pt x="96072" y="1660"/>
                </a:cubicBezTo>
                <a:cubicBezTo>
                  <a:pt x="98215" y="1720"/>
                  <a:pt x="100370" y="1803"/>
                  <a:pt x="102513" y="1922"/>
                </a:cubicBezTo>
                <a:cubicBezTo>
                  <a:pt x="104680" y="2041"/>
                  <a:pt x="106823" y="2172"/>
                  <a:pt x="108966" y="2351"/>
                </a:cubicBezTo>
                <a:cubicBezTo>
                  <a:pt x="111110" y="2517"/>
                  <a:pt x="113229" y="2732"/>
                  <a:pt x="115372" y="2970"/>
                </a:cubicBezTo>
                <a:cubicBezTo>
                  <a:pt x="117503" y="3208"/>
                  <a:pt x="119634" y="3482"/>
                  <a:pt x="121766" y="3803"/>
                </a:cubicBezTo>
                <a:cubicBezTo>
                  <a:pt x="126004" y="4458"/>
                  <a:pt x="130231" y="5256"/>
                  <a:pt x="134327" y="6446"/>
                </a:cubicBezTo>
                <a:cubicBezTo>
                  <a:pt x="136351" y="7054"/>
                  <a:pt x="138375" y="7756"/>
                  <a:pt x="140220" y="8697"/>
                </a:cubicBezTo>
                <a:cubicBezTo>
                  <a:pt x="140458" y="8804"/>
                  <a:pt x="140673" y="8935"/>
                  <a:pt x="140899" y="9054"/>
                </a:cubicBezTo>
                <a:cubicBezTo>
                  <a:pt x="141125" y="9185"/>
                  <a:pt x="141351" y="9304"/>
                  <a:pt x="141554" y="9435"/>
                </a:cubicBezTo>
                <a:cubicBezTo>
                  <a:pt x="141982" y="9709"/>
                  <a:pt x="142399" y="9994"/>
                  <a:pt x="142780" y="10304"/>
                </a:cubicBezTo>
                <a:cubicBezTo>
                  <a:pt x="142971" y="10447"/>
                  <a:pt x="143137" y="10614"/>
                  <a:pt x="143316" y="10780"/>
                </a:cubicBezTo>
                <a:cubicBezTo>
                  <a:pt x="143471" y="10971"/>
                  <a:pt x="143649" y="11149"/>
                  <a:pt x="143816" y="11328"/>
                </a:cubicBezTo>
                <a:cubicBezTo>
                  <a:pt x="143971" y="11518"/>
                  <a:pt x="144126" y="11721"/>
                  <a:pt x="144292" y="11911"/>
                </a:cubicBezTo>
                <a:lnTo>
                  <a:pt x="144745" y="12519"/>
                </a:lnTo>
                <a:cubicBezTo>
                  <a:pt x="145912" y="14174"/>
                  <a:pt x="146781" y="16079"/>
                  <a:pt x="147459" y="18043"/>
                </a:cubicBezTo>
                <a:cubicBezTo>
                  <a:pt x="148138" y="20019"/>
                  <a:pt x="148638" y="22055"/>
                  <a:pt x="149031" y="24127"/>
                </a:cubicBezTo>
                <a:cubicBezTo>
                  <a:pt x="149221" y="25175"/>
                  <a:pt x="149388" y="26211"/>
                  <a:pt x="149519" y="27258"/>
                </a:cubicBezTo>
                <a:cubicBezTo>
                  <a:pt x="149638" y="28306"/>
                  <a:pt x="149757" y="29354"/>
                  <a:pt x="149829" y="30414"/>
                </a:cubicBezTo>
                <a:cubicBezTo>
                  <a:pt x="150007" y="32509"/>
                  <a:pt x="150067" y="34640"/>
                  <a:pt x="150079" y="36748"/>
                </a:cubicBezTo>
                <a:cubicBezTo>
                  <a:pt x="150079" y="38867"/>
                  <a:pt x="149995" y="40986"/>
                  <a:pt x="149864" y="43106"/>
                </a:cubicBezTo>
                <a:cubicBezTo>
                  <a:pt x="149710" y="45213"/>
                  <a:pt x="149483" y="47332"/>
                  <a:pt x="149210" y="49428"/>
                </a:cubicBezTo>
                <a:cubicBezTo>
                  <a:pt x="148924" y="51523"/>
                  <a:pt x="148555" y="53607"/>
                  <a:pt x="148114" y="55679"/>
                </a:cubicBezTo>
                <a:cubicBezTo>
                  <a:pt x="147674" y="57738"/>
                  <a:pt x="147150" y="59774"/>
                  <a:pt x="146531" y="61787"/>
                </a:cubicBezTo>
                <a:cubicBezTo>
                  <a:pt x="146209" y="62799"/>
                  <a:pt x="145876" y="63775"/>
                  <a:pt x="145519" y="64763"/>
                </a:cubicBezTo>
                <a:cubicBezTo>
                  <a:pt x="145138" y="65739"/>
                  <a:pt x="144745" y="66704"/>
                  <a:pt x="144328" y="67644"/>
                </a:cubicBezTo>
                <a:cubicBezTo>
                  <a:pt x="143887" y="68585"/>
                  <a:pt x="143435" y="69502"/>
                  <a:pt x="142935" y="70395"/>
                </a:cubicBezTo>
                <a:cubicBezTo>
                  <a:pt x="142435" y="71288"/>
                  <a:pt x="141899" y="72145"/>
                  <a:pt x="141316" y="72955"/>
                </a:cubicBezTo>
                <a:cubicBezTo>
                  <a:pt x="140732" y="73764"/>
                  <a:pt x="140101" y="74538"/>
                  <a:pt x="139423" y="75217"/>
                </a:cubicBezTo>
                <a:lnTo>
                  <a:pt x="138911" y="75729"/>
                </a:lnTo>
                <a:cubicBezTo>
                  <a:pt x="138744" y="75860"/>
                  <a:pt x="138577" y="76014"/>
                  <a:pt x="138399" y="76145"/>
                </a:cubicBezTo>
                <a:cubicBezTo>
                  <a:pt x="138053" y="76431"/>
                  <a:pt x="137661" y="76681"/>
                  <a:pt x="137256" y="76919"/>
                </a:cubicBezTo>
                <a:cubicBezTo>
                  <a:pt x="135613" y="77884"/>
                  <a:pt x="133696" y="78598"/>
                  <a:pt x="131719" y="79182"/>
                </a:cubicBezTo>
                <a:cubicBezTo>
                  <a:pt x="129743" y="79765"/>
                  <a:pt x="127683" y="80205"/>
                  <a:pt x="125611" y="80598"/>
                </a:cubicBezTo>
                <a:cubicBezTo>
                  <a:pt x="123552" y="80979"/>
                  <a:pt x="121444" y="81277"/>
                  <a:pt x="119337" y="81527"/>
                </a:cubicBezTo>
                <a:cubicBezTo>
                  <a:pt x="117217" y="81789"/>
                  <a:pt x="115110" y="82003"/>
                  <a:pt x="112979" y="82170"/>
                </a:cubicBezTo>
                <a:cubicBezTo>
                  <a:pt x="110848" y="82337"/>
                  <a:pt x="108705" y="82468"/>
                  <a:pt x="106585" y="82587"/>
                </a:cubicBezTo>
                <a:cubicBezTo>
                  <a:pt x="100470" y="82910"/>
                  <a:pt x="94337" y="83033"/>
                  <a:pt x="88199" y="83033"/>
                </a:cubicBezTo>
                <a:cubicBezTo>
                  <a:pt x="85756" y="83033"/>
                  <a:pt x="83312" y="83013"/>
                  <a:pt x="80868" y="82980"/>
                </a:cubicBezTo>
                <a:cubicBezTo>
                  <a:pt x="72271" y="82861"/>
                  <a:pt x="63687" y="82622"/>
                  <a:pt x="55091" y="82230"/>
                </a:cubicBezTo>
                <a:cubicBezTo>
                  <a:pt x="50781" y="82039"/>
                  <a:pt x="46494" y="81813"/>
                  <a:pt x="42196" y="81515"/>
                </a:cubicBezTo>
                <a:cubicBezTo>
                  <a:pt x="40041" y="81384"/>
                  <a:pt x="37898" y="81217"/>
                  <a:pt x="35755" y="81039"/>
                </a:cubicBezTo>
                <a:cubicBezTo>
                  <a:pt x="33612" y="80860"/>
                  <a:pt x="31469" y="80670"/>
                  <a:pt x="29326" y="80444"/>
                </a:cubicBezTo>
                <a:cubicBezTo>
                  <a:pt x="27182" y="80241"/>
                  <a:pt x="25039" y="79979"/>
                  <a:pt x="22908" y="79717"/>
                </a:cubicBezTo>
                <a:cubicBezTo>
                  <a:pt x="20777" y="79443"/>
                  <a:pt x="18658" y="79146"/>
                  <a:pt x="16526" y="78812"/>
                </a:cubicBezTo>
                <a:cubicBezTo>
                  <a:pt x="14395" y="78479"/>
                  <a:pt x="12288" y="78074"/>
                  <a:pt x="10180" y="77622"/>
                </a:cubicBezTo>
                <a:cubicBezTo>
                  <a:pt x="9144" y="77384"/>
                  <a:pt x="8097" y="77110"/>
                  <a:pt x="7073" y="76800"/>
                </a:cubicBezTo>
                <a:cubicBezTo>
                  <a:pt x="6561" y="76645"/>
                  <a:pt x="6061" y="76467"/>
                  <a:pt x="5573" y="76264"/>
                </a:cubicBezTo>
                <a:cubicBezTo>
                  <a:pt x="5334" y="76157"/>
                  <a:pt x="5096" y="76050"/>
                  <a:pt x="4870" y="75919"/>
                </a:cubicBezTo>
                <a:cubicBezTo>
                  <a:pt x="4644" y="75788"/>
                  <a:pt x="4441" y="75622"/>
                  <a:pt x="4346" y="75455"/>
                </a:cubicBezTo>
                <a:cubicBezTo>
                  <a:pt x="3513" y="73490"/>
                  <a:pt x="3001" y="71395"/>
                  <a:pt x="2620" y="69240"/>
                </a:cubicBezTo>
                <a:cubicBezTo>
                  <a:pt x="2203" y="67144"/>
                  <a:pt x="1894" y="65013"/>
                  <a:pt x="1667" y="62870"/>
                </a:cubicBezTo>
                <a:cubicBezTo>
                  <a:pt x="1453" y="60727"/>
                  <a:pt x="1286" y="58584"/>
                  <a:pt x="1191" y="56441"/>
                </a:cubicBezTo>
                <a:cubicBezTo>
                  <a:pt x="1108" y="54298"/>
                  <a:pt x="1060" y="52142"/>
                  <a:pt x="1072" y="49999"/>
                </a:cubicBezTo>
                <a:cubicBezTo>
                  <a:pt x="1108" y="45713"/>
                  <a:pt x="1346" y="41403"/>
                  <a:pt x="1810" y="37153"/>
                </a:cubicBezTo>
                <a:cubicBezTo>
                  <a:pt x="2263" y="32878"/>
                  <a:pt x="2941" y="28651"/>
                  <a:pt x="3977" y="24544"/>
                </a:cubicBezTo>
                <a:cubicBezTo>
                  <a:pt x="4501" y="22496"/>
                  <a:pt x="5108" y="20484"/>
                  <a:pt x="5882" y="18543"/>
                </a:cubicBezTo>
                <a:cubicBezTo>
                  <a:pt x="6275" y="17579"/>
                  <a:pt x="6704" y="16638"/>
                  <a:pt x="7180" y="15745"/>
                </a:cubicBezTo>
                <a:cubicBezTo>
                  <a:pt x="7656" y="14852"/>
                  <a:pt x="8192" y="13995"/>
                  <a:pt x="8787" y="13233"/>
                </a:cubicBezTo>
                <a:cubicBezTo>
                  <a:pt x="8930" y="13042"/>
                  <a:pt x="9097" y="12864"/>
                  <a:pt x="9252" y="12685"/>
                </a:cubicBezTo>
                <a:lnTo>
                  <a:pt x="9490" y="12435"/>
                </a:lnTo>
                <a:lnTo>
                  <a:pt x="9609" y="12292"/>
                </a:lnTo>
                <a:lnTo>
                  <a:pt x="9668" y="12233"/>
                </a:lnTo>
                <a:lnTo>
                  <a:pt x="9728" y="12173"/>
                </a:lnTo>
                <a:cubicBezTo>
                  <a:pt x="10026" y="11899"/>
                  <a:pt x="10383" y="11614"/>
                  <a:pt x="10776" y="11364"/>
                </a:cubicBezTo>
                <a:cubicBezTo>
                  <a:pt x="11573" y="10852"/>
                  <a:pt x="12478" y="10411"/>
                  <a:pt x="13419" y="10018"/>
                </a:cubicBezTo>
                <a:cubicBezTo>
                  <a:pt x="15288" y="9232"/>
                  <a:pt x="17300" y="8637"/>
                  <a:pt x="19336" y="8101"/>
                </a:cubicBezTo>
                <a:cubicBezTo>
                  <a:pt x="21372" y="7566"/>
                  <a:pt x="23456" y="7137"/>
                  <a:pt x="25539" y="6720"/>
                </a:cubicBezTo>
                <a:cubicBezTo>
                  <a:pt x="26587" y="6506"/>
                  <a:pt x="27623" y="6315"/>
                  <a:pt x="28683" y="6137"/>
                </a:cubicBezTo>
                <a:cubicBezTo>
                  <a:pt x="29730" y="5958"/>
                  <a:pt x="30778" y="5780"/>
                  <a:pt x="31838" y="5613"/>
                </a:cubicBezTo>
                <a:cubicBezTo>
                  <a:pt x="33957" y="5291"/>
                  <a:pt x="36064" y="5006"/>
                  <a:pt x="38196" y="4720"/>
                </a:cubicBezTo>
                <a:cubicBezTo>
                  <a:pt x="40327" y="4458"/>
                  <a:pt x="42446" y="4196"/>
                  <a:pt x="44577" y="3958"/>
                </a:cubicBezTo>
                <a:cubicBezTo>
                  <a:pt x="53102" y="3041"/>
                  <a:pt x="61675" y="2351"/>
                  <a:pt x="70271" y="1934"/>
                </a:cubicBezTo>
                <a:cubicBezTo>
                  <a:pt x="75791" y="1666"/>
                  <a:pt x="81326" y="1516"/>
                  <a:pt x="86860" y="1516"/>
                </a:cubicBezTo>
                <a:close/>
                <a:moveTo>
                  <a:pt x="72337" y="1"/>
                </a:moveTo>
                <a:cubicBezTo>
                  <a:pt x="71616" y="1"/>
                  <a:pt x="70896" y="2"/>
                  <a:pt x="70176" y="5"/>
                </a:cubicBezTo>
                <a:cubicBezTo>
                  <a:pt x="61544" y="41"/>
                  <a:pt x="52888" y="315"/>
                  <a:pt x="44256" y="1029"/>
                </a:cubicBezTo>
                <a:cubicBezTo>
                  <a:pt x="43161" y="1112"/>
                  <a:pt x="42077" y="1208"/>
                  <a:pt x="41006" y="1315"/>
                </a:cubicBezTo>
                <a:cubicBezTo>
                  <a:pt x="39934" y="1410"/>
                  <a:pt x="38851" y="1529"/>
                  <a:pt x="37779" y="1648"/>
                </a:cubicBezTo>
                <a:cubicBezTo>
                  <a:pt x="35624" y="1886"/>
                  <a:pt x="33481" y="2172"/>
                  <a:pt x="31314" y="2482"/>
                </a:cubicBezTo>
                <a:cubicBezTo>
                  <a:pt x="27016" y="3125"/>
                  <a:pt x="22729" y="3934"/>
                  <a:pt x="18479" y="5077"/>
                </a:cubicBezTo>
                <a:cubicBezTo>
                  <a:pt x="16348" y="5672"/>
                  <a:pt x="14228" y="6339"/>
                  <a:pt x="12145" y="7268"/>
                </a:cubicBezTo>
                <a:cubicBezTo>
                  <a:pt x="11121" y="7720"/>
                  <a:pt x="10073" y="8256"/>
                  <a:pt x="9085" y="8947"/>
                </a:cubicBezTo>
                <a:cubicBezTo>
                  <a:pt x="8573" y="9304"/>
                  <a:pt x="8085" y="9685"/>
                  <a:pt x="7620" y="10161"/>
                </a:cubicBezTo>
                <a:lnTo>
                  <a:pt x="7537" y="10256"/>
                </a:lnTo>
                <a:lnTo>
                  <a:pt x="7454" y="10340"/>
                </a:lnTo>
                <a:lnTo>
                  <a:pt x="7311" y="10506"/>
                </a:lnTo>
                <a:lnTo>
                  <a:pt x="7013" y="10852"/>
                </a:lnTo>
                <a:cubicBezTo>
                  <a:pt x="6823" y="11090"/>
                  <a:pt x="6644" y="11328"/>
                  <a:pt x="6466" y="11566"/>
                </a:cubicBezTo>
                <a:cubicBezTo>
                  <a:pt x="5763" y="12519"/>
                  <a:pt x="5180" y="13531"/>
                  <a:pt x="4692" y="14555"/>
                </a:cubicBezTo>
                <a:cubicBezTo>
                  <a:pt x="4203" y="15578"/>
                  <a:pt x="3787" y="16626"/>
                  <a:pt x="3418" y="17686"/>
                </a:cubicBezTo>
                <a:cubicBezTo>
                  <a:pt x="3037" y="18734"/>
                  <a:pt x="2727" y="19793"/>
                  <a:pt x="2441" y="20865"/>
                </a:cubicBezTo>
                <a:cubicBezTo>
                  <a:pt x="2179" y="21936"/>
                  <a:pt x="1941" y="23008"/>
                  <a:pt x="1715" y="24080"/>
                </a:cubicBezTo>
                <a:cubicBezTo>
                  <a:pt x="870" y="28378"/>
                  <a:pt x="441" y="32723"/>
                  <a:pt x="203" y="37057"/>
                </a:cubicBezTo>
                <a:cubicBezTo>
                  <a:pt x="84" y="39236"/>
                  <a:pt x="24" y="41403"/>
                  <a:pt x="24" y="43558"/>
                </a:cubicBezTo>
                <a:cubicBezTo>
                  <a:pt x="0" y="44653"/>
                  <a:pt x="24" y="45725"/>
                  <a:pt x="36" y="46808"/>
                </a:cubicBezTo>
                <a:cubicBezTo>
                  <a:pt x="60" y="47892"/>
                  <a:pt x="84" y="48964"/>
                  <a:pt x="120" y="50047"/>
                </a:cubicBezTo>
                <a:cubicBezTo>
                  <a:pt x="155" y="51142"/>
                  <a:pt x="215" y="52226"/>
                  <a:pt x="274" y="53297"/>
                </a:cubicBezTo>
                <a:cubicBezTo>
                  <a:pt x="334" y="54369"/>
                  <a:pt x="405" y="55452"/>
                  <a:pt x="477" y="56524"/>
                </a:cubicBezTo>
                <a:cubicBezTo>
                  <a:pt x="655" y="58691"/>
                  <a:pt x="858" y="60834"/>
                  <a:pt x="1132" y="62965"/>
                </a:cubicBezTo>
                <a:cubicBezTo>
                  <a:pt x="1286" y="64049"/>
                  <a:pt x="1417" y="65108"/>
                  <a:pt x="1596" y="66192"/>
                </a:cubicBezTo>
                <a:cubicBezTo>
                  <a:pt x="1774" y="67240"/>
                  <a:pt x="1965" y="68311"/>
                  <a:pt x="2191" y="69371"/>
                </a:cubicBezTo>
                <a:cubicBezTo>
                  <a:pt x="2417" y="70430"/>
                  <a:pt x="2656" y="71490"/>
                  <a:pt x="2953" y="72526"/>
                </a:cubicBezTo>
                <a:cubicBezTo>
                  <a:pt x="3251" y="73574"/>
                  <a:pt x="3584" y="74610"/>
                  <a:pt x="4025" y="75610"/>
                </a:cubicBezTo>
                <a:cubicBezTo>
                  <a:pt x="4108" y="75753"/>
                  <a:pt x="4215" y="75872"/>
                  <a:pt x="4287" y="75967"/>
                </a:cubicBezTo>
                <a:cubicBezTo>
                  <a:pt x="4406" y="76062"/>
                  <a:pt x="4525" y="76145"/>
                  <a:pt x="4644" y="76217"/>
                </a:cubicBezTo>
                <a:cubicBezTo>
                  <a:pt x="4882" y="76348"/>
                  <a:pt x="5132" y="76479"/>
                  <a:pt x="5394" y="76586"/>
                </a:cubicBezTo>
                <a:cubicBezTo>
                  <a:pt x="5894" y="76812"/>
                  <a:pt x="6406" y="76991"/>
                  <a:pt x="6918" y="77157"/>
                </a:cubicBezTo>
                <a:cubicBezTo>
                  <a:pt x="7966" y="77479"/>
                  <a:pt x="9002" y="77753"/>
                  <a:pt x="10061" y="78003"/>
                </a:cubicBezTo>
                <a:cubicBezTo>
                  <a:pt x="12157" y="78527"/>
                  <a:pt x="14276" y="78920"/>
                  <a:pt x="16407" y="79324"/>
                </a:cubicBezTo>
                <a:cubicBezTo>
                  <a:pt x="20658" y="80110"/>
                  <a:pt x="24920" y="80765"/>
                  <a:pt x="29183" y="81408"/>
                </a:cubicBezTo>
                <a:cubicBezTo>
                  <a:pt x="31326" y="81718"/>
                  <a:pt x="33457" y="82039"/>
                  <a:pt x="35600" y="82313"/>
                </a:cubicBezTo>
                <a:cubicBezTo>
                  <a:pt x="37743" y="82611"/>
                  <a:pt x="39886" y="82896"/>
                  <a:pt x="42030" y="83170"/>
                </a:cubicBezTo>
                <a:cubicBezTo>
                  <a:pt x="46316" y="83682"/>
                  <a:pt x="50602" y="84194"/>
                  <a:pt x="54900" y="84623"/>
                </a:cubicBezTo>
                <a:cubicBezTo>
                  <a:pt x="67698" y="85933"/>
                  <a:pt x="80555" y="86704"/>
                  <a:pt x="93447" y="86704"/>
                </a:cubicBezTo>
                <a:cubicBezTo>
                  <a:pt x="97886" y="86704"/>
                  <a:pt x="102329" y="86613"/>
                  <a:pt x="106776" y="86421"/>
                </a:cubicBezTo>
                <a:cubicBezTo>
                  <a:pt x="108931" y="86325"/>
                  <a:pt x="111098" y="86170"/>
                  <a:pt x="113277" y="86004"/>
                </a:cubicBezTo>
                <a:cubicBezTo>
                  <a:pt x="114360" y="85920"/>
                  <a:pt x="115443" y="85813"/>
                  <a:pt x="116539" y="85706"/>
                </a:cubicBezTo>
                <a:cubicBezTo>
                  <a:pt x="117622" y="85611"/>
                  <a:pt x="118706" y="85492"/>
                  <a:pt x="119789" y="85361"/>
                </a:cubicBezTo>
                <a:cubicBezTo>
                  <a:pt x="124123" y="84789"/>
                  <a:pt x="128469" y="84075"/>
                  <a:pt x="132767" y="82777"/>
                </a:cubicBezTo>
                <a:cubicBezTo>
                  <a:pt x="133862" y="82456"/>
                  <a:pt x="134934" y="82087"/>
                  <a:pt x="135982" y="81646"/>
                </a:cubicBezTo>
                <a:cubicBezTo>
                  <a:pt x="137053" y="81217"/>
                  <a:pt x="138113" y="80717"/>
                  <a:pt x="139137" y="80086"/>
                </a:cubicBezTo>
                <a:cubicBezTo>
                  <a:pt x="139661" y="79753"/>
                  <a:pt x="140173" y="79432"/>
                  <a:pt x="140661" y="79027"/>
                </a:cubicBezTo>
                <a:cubicBezTo>
                  <a:pt x="140911" y="78836"/>
                  <a:pt x="141149" y="78610"/>
                  <a:pt x="141387" y="78408"/>
                </a:cubicBezTo>
                <a:lnTo>
                  <a:pt x="142030" y="77777"/>
                </a:lnTo>
                <a:cubicBezTo>
                  <a:pt x="142864" y="76931"/>
                  <a:pt x="143590" y="76003"/>
                  <a:pt x="144245" y="75050"/>
                </a:cubicBezTo>
                <a:cubicBezTo>
                  <a:pt x="144900" y="74098"/>
                  <a:pt x="145495" y="73121"/>
                  <a:pt x="146031" y="72121"/>
                </a:cubicBezTo>
                <a:cubicBezTo>
                  <a:pt x="146566" y="71109"/>
                  <a:pt x="147055" y="70097"/>
                  <a:pt x="147507" y="69073"/>
                </a:cubicBezTo>
                <a:cubicBezTo>
                  <a:pt x="147948" y="68049"/>
                  <a:pt x="148352" y="67001"/>
                  <a:pt x="148721" y="65966"/>
                </a:cubicBezTo>
                <a:cubicBezTo>
                  <a:pt x="149102" y="64906"/>
                  <a:pt x="149436" y="63846"/>
                  <a:pt x="149757" y="62787"/>
                </a:cubicBezTo>
                <a:cubicBezTo>
                  <a:pt x="150984" y="58536"/>
                  <a:pt x="151817" y="54214"/>
                  <a:pt x="152341" y="49856"/>
                </a:cubicBezTo>
                <a:cubicBezTo>
                  <a:pt x="152865" y="45499"/>
                  <a:pt x="153055" y="41105"/>
                  <a:pt x="152936" y="36736"/>
                </a:cubicBezTo>
                <a:cubicBezTo>
                  <a:pt x="152805" y="32354"/>
                  <a:pt x="152353" y="27961"/>
                  <a:pt x="151400" y="23663"/>
                </a:cubicBezTo>
                <a:cubicBezTo>
                  <a:pt x="150924" y="21520"/>
                  <a:pt x="150317" y="19377"/>
                  <a:pt x="149519" y="17305"/>
                </a:cubicBezTo>
                <a:cubicBezTo>
                  <a:pt x="148698" y="15245"/>
                  <a:pt x="147686" y="13197"/>
                  <a:pt x="146304" y="11387"/>
                </a:cubicBezTo>
                <a:lnTo>
                  <a:pt x="145769" y="10721"/>
                </a:lnTo>
                <a:cubicBezTo>
                  <a:pt x="145566" y="10506"/>
                  <a:pt x="145376" y="10280"/>
                  <a:pt x="145185" y="10078"/>
                </a:cubicBezTo>
                <a:cubicBezTo>
                  <a:pt x="144995" y="9863"/>
                  <a:pt x="144780" y="9673"/>
                  <a:pt x="144578" y="9471"/>
                </a:cubicBezTo>
                <a:cubicBezTo>
                  <a:pt x="144352" y="9256"/>
                  <a:pt x="144126" y="9066"/>
                  <a:pt x="143887" y="8887"/>
                </a:cubicBezTo>
                <a:cubicBezTo>
                  <a:pt x="143423" y="8530"/>
                  <a:pt x="142935" y="8220"/>
                  <a:pt x="142447" y="7935"/>
                </a:cubicBezTo>
                <a:cubicBezTo>
                  <a:pt x="142209" y="7780"/>
                  <a:pt x="141959" y="7661"/>
                  <a:pt x="141697" y="7530"/>
                </a:cubicBezTo>
                <a:cubicBezTo>
                  <a:pt x="141447" y="7399"/>
                  <a:pt x="141197" y="7280"/>
                  <a:pt x="140947" y="7161"/>
                </a:cubicBezTo>
                <a:cubicBezTo>
                  <a:pt x="138899" y="6232"/>
                  <a:pt x="136803" y="5577"/>
                  <a:pt x="134696" y="5018"/>
                </a:cubicBezTo>
                <a:cubicBezTo>
                  <a:pt x="132577" y="4470"/>
                  <a:pt x="130445" y="4018"/>
                  <a:pt x="128326" y="3637"/>
                </a:cubicBezTo>
                <a:cubicBezTo>
                  <a:pt x="127266" y="3434"/>
                  <a:pt x="126195" y="3256"/>
                  <a:pt x="125123" y="3101"/>
                </a:cubicBezTo>
                <a:cubicBezTo>
                  <a:pt x="124052" y="2934"/>
                  <a:pt x="122980" y="2779"/>
                  <a:pt x="121909" y="2636"/>
                </a:cubicBezTo>
                <a:cubicBezTo>
                  <a:pt x="117610" y="2065"/>
                  <a:pt x="113300" y="1648"/>
                  <a:pt x="109002" y="1315"/>
                </a:cubicBezTo>
                <a:cubicBezTo>
                  <a:pt x="104692" y="981"/>
                  <a:pt x="100382" y="731"/>
                  <a:pt x="96072" y="541"/>
                </a:cubicBezTo>
                <a:cubicBezTo>
                  <a:pt x="88170" y="181"/>
                  <a:pt x="80258" y="1"/>
                  <a:pt x="7233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601" name="Google Shape;601;p48">
            <a:extLst>
              <a:ext uri="{FF2B5EF4-FFF2-40B4-BE49-F238E27FC236}">
                <a16:creationId xmlns:a16="http://schemas.microsoft.com/office/drawing/2014/main" id="{42DCA712-146C-DBF5-1983-0FCD40FC3ACB}"/>
              </a:ext>
            </a:extLst>
          </p:cNvPr>
          <p:cNvGrpSpPr/>
          <p:nvPr/>
        </p:nvGrpSpPr>
        <p:grpSpPr>
          <a:xfrm>
            <a:off x="7599467" y="618880"/>
            <a:ext cx="962208" cy="961361"/>
            <a:chOff x="7713025" y="395925"/>
            <a:chExt cx="764193" cy="763520"/>
          </a:xfrm>
        </p:grpSpPr>
        <p:sp>
          <p:nvSpPr>
            <p:cNvPr id="602" name="Google Shape;602;p48">
              <a:extLst>
                <a:ext uri="{FF2B5EF4-FFF2-40B4-BE49-F238E27FC236}">
                  <a16:creationId xmlns:a16="http://schemas.microsoft.com/office/drawing/2014/main" id="{E261A8CE-C2FA-9991-C228-8BE61D849617}"/>
                </a:ext>
              </a:extLst>
            </p:cNvPr>
            <p:cNvSpPr/>
            <p:nvPr/>
          </p:nvSpPr>
          <p:spPr>
            <a:xfrm>
              <a:off x="7713025" y="395925"/>
              <a:ext cx="764193" cy="763520"/>
            </a:xfrm>
            <a:custGeom>
              <a:avLst/>
              <a:gdLst/>
              <a:ahLst/>
              <a:cxnLst/>
              <a:rect l="l" t="t" r="r" b="b"/>
              <a:pathLst>
                <a:path w="14777" h="14764" extrusionOk="0">
                  <a:moveTo>
                    <a:pt x="5180" y="0"/>
                  </a:moveTo>
                  <a:cubicBezTo>
                    <a:pt x="3799" y="0"/>
                    <a:pt x="2489" y="536"/>
                    <a:pt x="1513" y="1512"/>
                  </a:cubicBezTo>
                  <a:cubicBezTo>
                    <a:pt x="537" y="2500"/>
                    <a:pt x="1" y="3798"/>
                    <a:pt x="1" y="5179"/>
                  </a:cubicBezTo>
                  <a:cubicBezTo>
                    <a:pt x="1" y="6560"/>
                    <a:pt x="537" y="7870"/>
                    <a:pt x="1513" y="8835"/>
                  </a:cubicBezTo>
                  <a:cubicBezTo>
                    <a:pt x="2501" y="9823"/>
                    <a:pt x="3799" y="10359"/>
                    <a:pt x="5180" y="10359"/>
                  </a:cubicBezTo>
                  <a:cubicBezTo>
                    <a:pt x="5906" y="10359"/>
                    <a:pt x="6621" y="10204"/>
                    <a:pt x="7276" y="9906"/>
                  </a:cubicBezTo>
                  <a:lnTo>
                    <a:pt x="7442" y="10073"/>
                  </a:lnTo>
                  <a:cubicBezTo>
                    <a:pt x="7395" y="10656"/>
                    <a:pt x="7597" y="11252"/>
                    <a:pt x="8049" y="11692"/>
                  </a:cubicBezTo>
                  <a:lnTo>
                    <a:pt x="10502" y="14157"/>
                  </a:lnTo>
                  <a:cubicBezTo>
                    <a:pt x="10895" y="14538"/>
                    <a:pt x="11431" y="14764"/>
                    <a:pt x="11978" y="14764"/>
                  </a:cubicBezTo>
                  <a:cubicBezTo>
                    <a:pt x="12526" y="14764"/>
                    <a:pt x="13062" y="14538"/>
                    <a:pt x="13455" y="14157"/>
                  </a:cubicBezTo>
                  <a:lnTo>
                    <a:pt x="14169" y="13442"/>
                  </a:lnTo>
                  <a:cubicBezTo>
                    <a:pt x="14550" y="13049"/>
                    <a:pt x="14776" y="12514"/>
                    <a:pt x="14776" y="11966"/>
                  </a:cubicBezTo>
                  <a:cubicBezTo>
                    <a:pt x="14765" y="11430"/>
                    <a:pt x="14550" y="10906"/>
                    <a:pt x="14157" y="10501"/>
                  </a:cubicBezTo>
                  <a:lnTo>
                    <a:pt x="11693" y="8049"/>
                  </a:lnTo>
                  <a:cubicBezTo>
                    <a:pt x="11312" y="7668"/>
                    <a:pt x="10788" y="7442"/>
                    <a:pt x="10228" y="7442"/>
                  </a:cubicBezTo>
                  <a:lnTo>
                    <a:pt x="10073" y="7442"/>
                  </a:lnTo>
                  <a:lnTo>
                    <a:pt x="9907" y="7275"/>
                  </a:lnTo>
                  <a:cubicBezTo>
                    <a:pt x="10764" y="5358"/>
                    <a:pt x="10371" y="3036"/>
                    <a:pt x="8835" y="1512"/>
                  </a:cubicBezTo>
                  <a:cubicBezTo>
                    <a:pt x="7859" y="536"/>
                    <a:pt x="6561" y="0"/>
                    <a:pt x="51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48">
              <a:extLst>
                <a:ext uri="{FF2B5EF4-FFF2-40B4-BE49-F238E27FC236}">
                  <a16:creationId xmlns:a16="http://schemas.microsoft.com/office/drawing/2014/main" id="{8216E865-652C-746D-D7C8-4349EFAFB128}"/>
                </a:ext>
              </a:extLst>
            </p:cNvPr>
            <p:cNvSpPr/>
            <p:nvPr/>
          </p:nvSpPr>
          <p:spPr>
            <a:xfrm>
              <a:off x="8070793" y="754260"/>
              <a:ext cx="166264" cy="166315"/>
            </a:xfrm>
            <a:custGeom>
              <a:avLst/>
              <a:gdLst/>
              <a:ahLst/>
              <a:cxnLst/>
              <a:rect l="l" t="t" r="r" b="b"/>
              <a:pathLst>
                <a:path w="3215" h="3216" extrusionOk="0">
                  <a:moveTo>
                    <a:pt x="834" y="1"/>
                  </a:moveTo>
                  <a:lnTo>
                    <a:pt x="0" y="834"/>
                  </a:lnTo>
                  <a:lnTo>
                    <a:pt x="2382" y="3215"/>
                  </a:lnTo>
                  <a:lnTo>
                    <a:pt x="3215" y="2382"/>
                  </a:lnTo>
                  <a:lnTo>
                    <a:pt x="834" y="1"/>
                  </a:lnTo>
                  <a:close/>
                </a:path>
              </a:pathLst>
            </a:custGeom>
            <a:solidFill>
              <a:srgbClr val="F17B37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48">
              <a:extLst>
                <a:ext uri="{FF2B5EF4-FFF2-40B4-BE49-F238E27FC236}">
                  <a16:creationId xmlns:a16="http://schemas.microsoft.com/office/drawing/2014/main" id="{9091DB6A-E198-ECF4-D6DC-654FD21A3B04}"/>
                </a:ext>
              </a:extLst>
            </p:cNvPr>
            <p:cNvSpPr/>
            <p:nvPr/>
          </p:nvSpPr>
          <p:spPr>
            <a:xfrm>
              <a:off x="7759207" y="463000"/>
              <a:ext cx="442163" cy="403532"/>
            </a:xfrm>
            <a:custGeom>
              <a:avLst/>
              <a:gdLst/>
              <a:ahLst/>
              <a:cxnLst/>
              <a:rect l="l" t="t" r="r" b="b"/>
              <a:pathLst>
                <a:path w="8550" h="7803" extrusionOk="0">
                  <a:moveTo>
                    <a:pt x="4280" y="1"/>
                  </a:moveTo>
                  <a:cubicBezTo>
                    <a:pt x="3278" y="1"/>
                    <a:pt x="2275" y="382"/>
                    <a:pt x="1513" y="1144"/>
                  </a:cubicBezTo>
                  <a:cubicBezTo>
                    <a:pt x="1" y="2656"/>
                    <a:pt x="1" y="5144"/>
                    <a:pt x="1513" y="6668"/>
                  </a:cubicBezTo>
                  <a:cubicBezTo>
                    <a:pt x="2281" y="7424"/>
                    <a:pt x="3284" y="7802"/>
                    <a:pt x="4284" y="7802"/>
                  </a:cubicBezTo>
                  <a:cubicBezTo>
                    <a:pt x="5284" y="7802"/>
                    <a:pt x="6281" y="7424"/>
                    <a:pt x="7037" y="6668"/>
                  </a:cubicBezTo>
                  <a:cubicBezTo>
                    <a:pt x="8549" y="5144"/>
                    <a:pt x="8549" y="2656"/>
                    <a:pt x="7037" y="1144"/>
                  </a:cubicBezTo>
                  <a:cubicBezTo>
                    <a:pt x="6281" y="382"/>
                    <a:pt x="5281" y="1"/>
                    <a:pt x="4280" y="1"/>
                  </a:cubicBezTo>
                  <a:close/>
                </a:path>
              </a:pathLst>
            </a:custGeom>
            <a:solidFill>
              <a:srgbClr val="149DA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05" name="Google Shape;605;p48">
              <a:extLst>
                <a:ext uri="{FF2B5EF4-FFF2-40B4-BE49-F238E27FC236}">
                  <a16:creationId xmlns:a16="http://schemas.microsoft.com/office/drawing/2014/main" id="{6EE6B6FE-F875-259E-3AAA-A94443BC3F1E}"/>
                </a:ext>
              </a:extLst>
            </p:cNvPr>
            <p:cNvSpPr/>
            <p:nvPr/>
          </p:nvSpPr>
          <p:spPr>
            <a:xfrm>
              <a:off x="7822662" y="520766"/>
              <a:ext cx="315875" cy="287277"/>
            </a:xfrm>
            <a:custGeom>
              <a:avLst/>
              <a:gdLst/>
              <a:ahLst/>
              <a:cxnLst/>
              <a:rect l="l" t="t" r="r" b="b"/>
              <a:pathLst>
                <a:path w="6108" h="5555" extrusionOk="0">
                  <a:moveTo>
                    <a:pt x="3056" y="0"/>
                  </a:moveTo>
                  <a:cubicBezTo>
                    <a:pt x="2346" y="0"/>
                    <a:pt x="1637" y="271"/>
                    <a:pt x="1095" y="813"/>
                  </a:cubicBezTo>
                  <a:cubicBezTo>
                    <a:pt x="0" y="1884"/>
                    <a:pt x="0" y="3658"/>
                    <a:pt x="1095" y="4742"/>
                  </a:cubicBezTo>
                  <a:cubicBezTo>
                    <a:pt x="1637" y="5284"/>
                    <a:pt x="2349" y="5554"/>
                    <a:pt x="3060" y="5554"/>
                  </a:cubicBezTo>
                  <a:cubicBezTo>
                    <a:pt x="3771" y="5554"/>
                    <a:pt x="4483" y="5284"/>
                    <a:pt x="5025" y="4742"/>
                  </a:cubicBezTo>
                  <a:cubicBezTo>
                    <a:pt x="6108" y="3658"/>
                    <a:pt x="6108" y="1896"/>
                    <a:pt x="5025" y="813"/>
                  </a:cubicBezTo>
                  <a:cubicBezTo>
                    <a:pt x="4477" y="271"/>
                    <a:pt x="3765" y="0"/>
                    <a:pt x="30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48">
              <a:extLst>
                <a:ext uri="{FF2B5EF4-FFF2-40B4-BE49-F238E27FC236}">
                  <a16:creationId xmlns:a16="http://schemas.microsoft.com/office/drawing/2014/main" id="{E0AE48D6-EB84-468B-30A9-050C499EB712}"/>
                </a:ext>
              </a:extLst>
            </p:cNvPr>
            <p:cNvSpPr/>
            <p:nvPr/>
          </p:nvSpPr>
          <p:spPr>
            <a:xfrm>
              <a:off x="8041832" y="603407"/>
              <a:ext cx="32684" cy="121944"/>
            </a:xfrm>
            <a:custGeom>
              <a:avLst/>
              <a:gdLst/>
              <a:ahLst/>
              <a:cxnLst/>
              <a:rect l="l" t="t" r="r" b="b"/>
              <a:pathLst>
                <a:path w="632" h="2358" fill="none" extrusionOk="0">
                  <a:moveTo>
                    <a:pt x="1" y="1"/>
                  </a:moveTo>
                  <a:cubicBezTo>
                    <a:pt x="632" y="644"/>
                    <a:pt x="632" y="1703"/>
                    <a:pt x="1" y="2358"/>
                  </a:cubicBezTo>
                </a:path>
              </a:pathLst>
            </a:custGeom>
            <a:noFill/>
            <a:ln w="11300" cap="rnd" cmpd="sng">
              <a:solidFill>
                <a:srgbClr val="149DA4"/>
              </a:solidFill>
              <a:prstDash val="solid"/>
              <a:miter lim="11906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48">
              <a:extLst>
                <a:ext uri="{FF2B5EF4-FFF2-40B4-BE49-F238E27FC236}">
                  <a16:creationId xmlns:a16="http://schemas.microsoft.com/office/drawing/2014/main" id="{8323AF08-B248-BB83-35A9-307F560E7309}"/>
                </a:ext>
              </a:extLst>
            </p:cNvPr>
            <p:cNvSpPr/>
            <p:nvPr/>
          </p:nvSpPr>
          <p:spPr>
            <a:xfrm>
              <a:off x="8159433" y="846934"/>
              <a:ext cx="254386" cy="246939"/>
            </a:xfrm>
            <a:custGeom>
              <a:avLst/>
              <a:gdLst/>
              <a:ahLst/>
              <a:cxnLst/>
              <a:rect l="l" t="t" r="r" b="b"/>
              <a:pathLst>
                <a:path w="4919" h="4775" extrusionOk="0">
                  <a:moveTo>
                    <a:pt x="1590" y="0"/>
                  </a:moveTo>
                  <a:cubicBezTo>
                    <a:pt x="1385" y="0"/>
                    <a:pt x="1180" y="78"/>
                    <a:pt x="1025" y="233"/>
                  </a:cubicBezTo>
                  <a:lnTo>
                    <a:pt x="310" y="947"/>
                  </a:lnTo>
                  <a:cubicBezTo>
                    <a:pt x="1" y="1268"/>
                    <a:pt x="1" y="1769"/>
                    <a:pt x="310" y="2078"/>
                  </a:cubicBezTo>
                  <a:lnTo>
                    <a:pt x="2763" y="4543"/>
                  </a:lnTo>
                  <a:cubicBezTo>
                    <a:pt x="2924" y="4697"/>
                    <a:pt x="3129" y="4775"/>
                    <a:pt x="3333" y="4775"/>
                  </a:cubicBezTo>
                  <a:cubicBezTo>
                    <a:pt x="3537" y="4775"/>
                    <a:pt x="3739" y="4697"/>
                    <a:pt x="3894" y="4543"/>
                  </a:cubicBezTo>
                  <a:lnTo>
                    <a:pt x="4609" y="3828"/>
                  </a:lnTo>
                  <a:cubicBezTo>
                    <a:pt x="4918" y="3507"/>
                    <a:pt x="4918" y="3007"/>
                    <a:pt x="4609" y="2697"/>
                  </a:cubicBezTo>
                  <a:lnTo>
                    <a:pt x="2156" y="233"/>
                  </a:lnTo>
                  <a:cubicBezTo>
                    <a:pt x="2001" y="78"/>
                    <a:pt x="1796" y="0"/>
                    <a:pt x="1590" y="0"/>
                  </a:cubicBezTo>
                  <a:close/>
                </a:path>
              </a:pathLst>
            </a:custGeom>
            <a:solidFill>
              <a:srgbClr val="149DA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37C171E-648F-BEDC-4582-CB46FE77F4CD}"/>
              </a:ext>
            </a:extLst>
          </p:cNvPr>
          <p:cNvSpPr txBox="1"/>
          <p:nvPr/>
        </p:nvSpPr>
        <p:spPr>
          <a:xfrm>
            <a:off x="272150" y="374415"/>
            <a:ext cx="67945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3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3.13(SBT- tr 40). </a:t>
            </a:r>
            <a:r>
              <a:rPr lang="en-US" sz="3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a//b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4CB5BC-7C71-8A6C-2311-7AE00C35F2F6}"/>
              </a:ext>
            </a:extLst>
          </p:cNvPr>
          <p:cNvSpPr/>
          <p:nvPr/>
        </p:nvSpPr>
        <p:spPr>
          <a:xfrm>
            <a:off x="803153" y="2761311"/>
            <a:ext cx="7537694" cy="2164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800"/>
              </a:spcAft>
            </a:pPr>
            <a:r>
              <a:rPr lang="vi-VN" sz="3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Ta có: a⊥</a:t>
            </a:r>
            <a:r>
              <a:rPr lang="en-US" sz="3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3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en-US" sz="3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vi-VN" sz="3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b⊥</a:t>
            </a:r>
            <a:r>
              <a:rPr lang="en-US" sz="3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3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HK </a:t>
            </a:r>
            <a:endParaRPr lang="en-US" sz="32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spcAft>
                <a:spcPts val="800"/>
              </a:spcAft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vi-VN" sz="3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ên a//b (</a:t>
            </a:r>
            <a:r>
              <a:rPr lang="en-US" sz="3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hai</a:t>
            </a:r>
            <a:r>
              <a:rPr lang="vi-VN" sz="3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đường thẳng cùng vuông góc với đường thẳng thứ ba thì song song với nhau).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ACEC73C-7132-3B73-EDE1-7794461E8F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5236" y="4068950"/>
            <a:ext cx="899102" cy="99458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D45FF78-9670-491C-66B4-C30EE48859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5190" y="989657"/>
            <a:ext cx="3004446" cy="22031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6D870CA-4932-1B74-969E-3EDFA831351B}"/>
              </a:ext>
            </a:extLst>
          </p:cNvPr>
          <p:cNvSpPr txBox="1"/>
          <p:nvPr/>
        </p:nvSpPr>
        <p:spPr>
          <a:xfrm>
            <a:off x="784004" y="1857770"/>
            <a:ext cx="1478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6659422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5">
          <a:extLst>
            <a:ext uri="{FF2B5EF4-FFF2-40B4-BE49-F238E27FC236}">
              <a16:creationId xmlns:a16="http://schemas.microsoft.com/office/drawing/2014/main" id="{37BD421A-2135-AECF-9BD6-5779634DE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48">
            <a:extLst>
              <a:ext uri="{FF2B5EF4-FFF2-40B4-BE49-F238E27FC236}">
                <a16:creationId xmlns:a16="http://schemas.microsoft.com/office/drawing/2014/main" id="{46567EE4-708D-3A95-4645-C96F5482BA64}"/>
              </a:ext>
            </a:extLst>
          </p:cNvPr>
          <p:cNvSpPr/>
          <p:nvPr/>
        </p:nvSpPr>
        <p:spPr>
          <a:xfrm>
            <a:off x="272150" y="315679"/>
            <a:ext cx="8541628" cy="4638752"/>
          </a:xfrm>
          <a:custGeom>
            <a:avLst/>
            <a:gdLst/>
            <a:ahLst/>
            <a:cxnLst/>
            <a:rect l="l" t="t" r="r" b="b"/>
            <a:pathLst>
              <a:path w="157711" h="85653" extrusionOk="0">
                <a:moveTo>
                  <a:pt x="101006" y="0"/>
                </a:moveTo>
                <a:cubicBezTo>
                  <a:pt x="63973" y="0"/>
                  <a:pt x="16518" y="6301"/>
                  <a:pt x="9383" y="14753"/>
                </a:cubicBezTo>
                <a:cubicBezTo>
                  <a:pt x="1" y="25837"/>
                  <a:pt x="1977" y="69116"/>
                  <a:pt x="9918" y="79106"/>
                </a:cubicBezTo>
                <a:cubicBezTo>
                  <a:pt x="13025" y="83016"/>
                  <a:pt x="39690" y="85653"/>
                  <a:pt x="68727" y="85653"/>
                </a:cubicBezTo>
                <a:cubicBezTo>
                  <a:pt x="101574" y="85653"/>
                  <a:pt x="137456" y="82279"/>
                  <a:pt x="145697" y="73557"/>
                </a:cubicBezTo>
                <a:cubicBezTo>
                  <a:pt x="157711" y="60853"/>
                  <a:pt x="157139" y="17300"/>
                  <a:pt x="144364" y="6537"/>
                </a:cubicBezTo>
                <a:cubicBezTo>
                  <a:pt x="138915" y="1942"/>
                  <a:pt x="121567" y="0"/>
                  <a:pt x="10100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87" name="Google Shape;587;p48">
            <a:extLst>
              <a:ext uri="{FF2B5EF4-FFF2-40B4-BE49-F238E27FC236}">
                <a16:creationId xmlns:a16="http://schemas.microsoft.com/office/drawing/2014/main" id="{EA8F0807-C68A-CED9-7953-96A3B9C53173}"/>
              </a:ext>
            </a:extLst>
          </p:cNvPr>
          <p:cNvSpPr/>
          <p:nvPr/>
        </p:nvSpPr>
        <p:spPr>
          <a:xfrm>
            <a:off x="582325" y="189053"/>
            <a:ext cx="8289513" cy="4695672"/>
          </a:xfrm>
          <a:custGeom>
            <a:avLst/>
            <a:gdLst/>
            <a:ahLst/>
            <a:cxnLst/>
            <a:rect l="l" t="t" r="r" b="b"/>
            <a:pathLst>
              <a:path w="153056" h="86704" extrusionOk="0">
                <a:moveTo>
                  <a:pt x="86860" y="1516"/>
                </a:moveTo>
                <a:cubicBezTo>
                  <a:pt x="89932" y="1516"/>
                  <a:pt x="93003" y="1562"/>
                  <a:pt x="96072" y="1660"/>
                </a:cubicBezTo>
                <a:cubicBezTo>
                  <a:pt x="98215" y="1720"/>
                  <a:pt x="100370" y="1803"/>
                  <a:pt x="102513" y="1922"/>
                </a:cubicBezTo>
                <a:cubicBezTo>
                  <a:pt x="104680" y="2041"/>
                  <a:pt x="106823" y="2172"/>
                  <a:pt x="108966" y="2351"/>
                </a:cubicBezTo>
                <a:cubicBezTo>
                  <a:pt x="111110" y="2517"/>
                  <a:pt x="113229" y="2732"/>
                  <a:pt x="115372" y="2970"/>
                </a:cubicBezTo>
                <a:cubicBezTo>
                  <a:pt x="117503" y="3208"/>
                  <a:pt x="119634" y="3482"/>
                  <a:pt x="121766" y="3803"/>
                </a:cubicBezTo>
                <a:cubicBezTo>
                  <a:pt x="126004" y="4458"/>
                  <a:pt x="130231" y="5256"/>
                  <a:pt x="134327" y="6446"/>
                </a:cubicBezTo>
                <a:cubicBezTo>
                  <a:pt x="136351" y="7054"/>
                  <a:pt x="138375" y="7756"/>
                  <a:pt x="140220" y="8697"/>
                </a:cubicBezTo>
                <a:cubicBezTo>
                  <a:pt x="140458" y="8804"/>
                  <a:pt x="140673" y="8935"/>
                  <a:pt x="140899" y="9054"/>
                </a:cubicBezTo>
                <a:cubicBezTo>
                  <a:pt x="141125" y="9185"/>
                  <a:pt x="141351" y="9304"/>
                  <a:pt x="141554" y="9435"/>
                </a:cubicBezTo>
                <a:cubicBezTo>
                  <a:pt x="141982" y="9709"/>
                  <a:pt x="142399" y="9994"/>
                  <a:pt x="142780" y="10304"/>
                </a:cubicBezTo>
                <a:cubicBezTo>
                  <a:pt x="142971" y="10447"/>
                  <a:pt x="143137" y="10614"/>
                  <a:pt x="143316" y="10780"/>
                </a:cubicBezTo>
                <a:cubicBezTo>
                  <a:pt x="143471" y="10971"/>
                  <a:pt x="143649" y="11149"/>
                  <a:pt x="143816" y="11328"/>
                </a:cubicBezTo>
                <a:cubicBezTo>
                  <a:pt x="143971" y="11518"/>
                  <a:pt x="144126" y="11721"/>
                  <a:pt x="144292" y="11911"/>
                </a:cubicBezTo>
                <a:lnTo>
                  <a:pt x="144745" y="12519"/>
                </a:lnTo>
                <a:cubicBezTo>
                  <a:pt x="145912" y="14174"/>
                  <a:pt x="146781" y="16079"/>
                  <a:pt x="147459" y="18043"/>
                </a:cubicBezTo>
                <a:cubicBezTo>
                  <a:pt x="148138" y="20019"/>
                  <a:pt x="148638" y="22055"/>
                  <a:pt x="149031" y="24127"/>
                </a:cubicBezTo>
                <a:cubicBezTo>
                  <a:pt x="149221" y="25175"/>
                  <a:pt x="149388" y="26211"/>
                  <a:pt x="149519" y="27258"/>
                </a:cubicBezTo>
                <a:cubicBezTo>
                  <a:pt x="149638" y="28306"/>
                  <a:pt x="149757" y="29354"/>
                  <a:pt x="149829" y="30414"/>
                </a:cubicBezTo>
                <a:cubicBezTo>
                  <a:pt x="150007" y="32509"/>
                  <a:pt x="150067" y="34640"/>
                  <a:pt x="150079" y="36748"/>
                </a:cubicBezTo>
                <a:cubicBezTo>
                  <a:pt x="150079" y="38867"/>
                  <a:pt x="149995" y="40986"/>
                  <a:pt x="149864" y="43106"/>
                </a:cubicBezTo>
                <a:cubicBezTo>
                  <a:pt x="149710" y="45213"/>
                  <a:pt x="149483" y="47332"/>
                  <a:pt x="149210" y="49428"/>
                </a:cubicBezTo>
                <a:cubicBezTo>
                  <a:pt x="148924" y="51523"/>
                  <a:pt x="148555" y="53607"/>
                  <a:pt x="148114" y="55679"/>
                </a:cubicBezTo>
                <a:cubicBezTo>
                  <a:pt x="147674" y="57738"/>
                  <a:pt x="147150" y="59774"/>
                  <a:pt x="146531" y="61787"/>
                </a:cubicBezTo>
                <a:cubicBezTo>
                  <a:pt x="146209" y="62799"/>
                  <a:pt x="145876" y="63775"/>
                  <a:pt x="145519" y="64763"/>
                </a:cubicBezTo>
                <a:cubicBezTo>
                  <a:pt x="145138" y="65739"/>
                  <a:pt x="144745" y="66704"/>
                  <a:pt x="144328" y="67644"/>
                </a:cubicBezTo>
                <a:cubicBezTo>
                  <a:pt x="143887" y="68585"/>
                  <a:pt x="143435" y="69502"/>
                  <a:pt x="142935" y="70395"/>
                </a:cubicBezTo>
                <a:cubicBezTo>
                  <a:pt x="142435" y="71288"/>
                  <a:pt x="141899" y="72145"/>
                  <a:pt x="141316" y="72955"/>
                </a:cubicBezTo>
                <a:cubicBezTo>
                  <a:pt x="140732" y="73764"/>
                  <a:pt x="140101" y="74538"/>
                  <a:pt x="139423" y="75217"/>
                </a:cubicBezTo>
                <a:lnTo>
                  <a:pt x="138911" y="75729"/>
                </a:lnTo>
                <a:cubicBezTo>
                  <a:pt x="138744" y="75860"/>
                  <a:pt x="138577" y="76014"/>
                  <a:pt x="138399" y="76145"/>
                </a:cubicBezTo>
                <a:cubicBezTo>
                  <a:pt x="138053" y="76431"/>
                  <a:pt x="137661" y="76681"/>
                  <a:pt x="137256" y="76919"/>
                </a:cubicBezTo>
                <a:cubicBezTo>
                  <a:pt x="135613" y="77884"/>
                  <a:pt x="133696" y="78598"/>
                  <a:pt x="131719" y="79182"/>
                </a:cubicBezTo>
                <a:cubicBezTo>
                  <a:pt x="129743" y="79765"/>
                  <a:pt x="127683" y="80205"/>
                  <a:pt x="125611" y="80598"/>
                </a:cubicBezTo>
                <a:cubicBezTo>
                  <a:pt x="123552" y="80979"/>
                  <a:pt x="121444" y="81277"/>
                  <a:pt x="119337" y="81527"/>
                </a:cubicBezTo>
                <a:cubicBezTo>
                  <a:pt x="117217" y="81789"/>
                  <a:pt x="115110" y="82003"/>
                  <a:pt x="112979" y="82170"/>
                </a:cubicBezTo>
                <a:cubicBezTo>
                  <a:pt x="110848" y="82337"/>
                  <a:pt x="108705" y="82468"/>
                  <a:pt x="106585" y="82587"/>
                </a:cubicBezTo>
                <a:cubicBezTo>
                  <a:pt x="100470" y="82910"/>
                  <a:pt x="94337" y="83033"/>
                  <a:pt x="88199" y="83033"/>
                </a:cubicBezTo>
                <a:cubicBezTo>
                  <a:pt x="85756" y="83033"/>
                  <a:pt x="83312" y="83013"/>
                  <a:pt x="80868" y="82980"/>
                </a:cubicBezTo>
                <a:cubicBezTo>
                  <a:pt x="72271" y="82861"/>
                  <a:pt x="63687" y="82622"/>
                  <a:pt x="55091" y="82230"/>
                </a:cubicBezTo>
                <a:cubicBezTo>
                  <a:pt x="50781" y="82039"/>
                  <a:pt x="46494" y="81813"/>
                  <a:pt x="42196" y="81515"/>
                </a:cubicBezTo>
                <a:cubicBezTo>
                  <a:pt x="40041" y="81384"/>
                  <a:pt x="37898" y="81217"/>
                  <a:pt x="35755" y="81039"/>
                </a:cubicBezTo>
                <a:cubicBezTo>
                  <a:pt x="33612" y="80860"/>
                  <a:pt x="31469" y="80670"/>
                  <a:pt x="29326" y="80444"/>
                </a:cubicBezTo>
                <a:cubicBezTo>
                  <a:pt x="27182" y="80241"/>
                  <a:pt x="25039" y="79979"/>
                  <a:pt x="22908" y="79717"/>
                </a:cubicBezTo>
                <a:cubicBezTo>
                  <a:pt x="20777" y="79443"/>
                  <a:pt x="18658" y="79146"/>
                  <a:pt x="16526" y="78812"/>
                </a:cubicBezTo>
                <a:cubicBezTo>
                  <a:pt x="14395" y="78479"/>
                  <a:pt x="12288" y="78074"/>
                  <a:pt x="10180" y="77622"/>
                </a:cubicBezTo>
                <a:cubicBezTo>
                  <a:pt x="9144" y="77384"/>
                  <a:pt x="8097" y="77110"/>
                  <a:pt x="7073" y="76800"/>
                </a:cubicBezTo>
                <a:cubicBezTo>
                  <a:pt x="6561" y="76645"/>
                  <a:pt x="6061" y="76467"/>
                  <a:pt x="5573" y="76264"/>
                </a:cubicBezTo>
                <a:cubicBezTo>
                  <a:pt x="5334" y="76157"/>
                  <a:pt x="5096" y="76050"/>
                  <a:pt x="4870" y="75919"/>
                </a:cubicBezTo>
                <a:cubicBezTo>
                  <a:pt x="4644" y="75788"/>
                  <a:pt x="4441" y="75622"/>
                  <a:pt x="4346" y="75455"/>
                </a:cubicBezTo>
                <a:cubicBezTo>
                  <a:pt x="3513" y="73490"/>
                  <a:pt x="3001" y="71395"/>
                  <a:pt x="2620" y="69240"/>
                </a:cubicBezTo>
                <a:cubicBezTo>
                  <a:pt x="2203" y="67144"/>
                  <a:pt x="1894" y="65013"/>
                  <a:pt x="1667" y="62870"/>
                </a:cubicBezTo>
                <a:cubicBezTo>
                  <a:pt x="1453" y="60727"/>
                  <a:pt x="1286" y="58584"/>
                  <a:pt x="1191" y="56441"/>
                </a:cubicBezTo>
                <a:cubicBezTo>
                  <a:pt x="1108" y="54298"/>
                  <a:pt x="1060" y="52142"/>
                  <a:pt x="1072" y="49999"/>
                </a:cubicBezTo>
                <a:cubicBezTo>
                  <a:pt x="1108" y="45713"/>
                  <a:pt x="1346" y="41403"/>
                  <a:pt x="1810" y="37153"/>
                </a:cubicBezTo>
                <a:cubicBezTo>
                  <a:pt x="2263" y="32878"/>
                  <a:pt x="2941" y="28651"/>
                  <a:pt x="3977" y="24544"/>
                </a:cubicBezTo>
                <a:cubicBezTo>
                  <a:pt x="4501" y="22496"/>
                  <a:pt x="5108" y="20484"/>
                  <a:pt x="5882" y="18543"/>
                </a:cubicBezTo>
                <a:cubicBezTo>
                  <a:pt x="6275" y="17579"/>
                  <a:pt x="6704" y="16638"/>
                  <a:pt x="7180" y="15745"/>
                </a:cubicBezTo>
                <a:cubicBezTo>
                  <a:pt x="7656" y="14852"/>
                  <a:pt x="8192" y="13995"/>
                  <a:pt x="8787" y="13233"/>
                </a:cubicBezTo>
                <a:cubicBezTo>
                  <a:pt x="8930" y="13042"/>
                  <a:pt x="9097" y="12864"/>
                  <a:pt x="9252" y="12685"/>
                </a:cubicBezTo>
                <a:lnTo>
                  <a:pt x="9490" y="12435"/>
                </a:lnTo>
                <a:lnTo>
                  <a:pt x="9609" y="12292"/>
                </a:lnTo>
                <a:lnTo>
                  <a:pt x="9668" y="12233"/>
                </a:lnTo>
                <a:lnTo>
                  <a:pt x="9728" y="12173"/>
                </a:lnTo>
                <a:cubicBezTo>
                  <a:pt x="10026" y="11899"/>
                  <a:pt x="10383" y="11614"/>
                  <a:pt x="10776" y="11364"/>
                </a:cubicBezTo>
                <a:cubicBezTo>
                  <a:pt x="11573" y="10852"/>
                  <a:pt x="12478" y="10411"/>
                  <a:pt x="13419" y="10018"/>
                </a:cubicBezTo>
                <a:cubicBezTo>
                  <a:pt x="15288" y="9232"/>
                  <a:pt x="17300" y="8637"/>
                  <a:pt x="19336" y="8101"/>
                </a:cubicBezTo>
                <a:cubicBezTo>
                  <a:pt x="21372" y="7566"/>
                  <a:pt x="23456" y="7137"/>
                  <a:pt x="25539" y="6720"/>
                </a:cubicBezTo>
                <a:cubicBezTo>
                  <a:pt x="26587" y="6506"/>
                  <a:pt x="27623" y="6315"/>
                  <a:pt x="28683" y="6137"/>
                </a:cubicBezTo>
                <a:cubicBezTo>
                  <a:pt x="29730" y="5958"/>
                  <a:pt x="30778" y="5780"/>
                  <a:pt x="31838" y="5613"/>
                </a:cubicBezTo>
                <a:cubicBezTo>
                  <a:pt x="33957" y="5291"/>
                  <a:pt x="36064" y="5006"/>
                  <a:pt x="38196" y="4720"/>
                </a:cubicBezTo>
                <a:cubicBezTo>
                  <a:pt x="40327" y="4458"/>
                  <a:pt x="42446" y="4196"/>
                  <a:pt x="44577" y="3958"/>
                </a:cubicBezTo>
                <a:cubicBezTo>
                  <a:pt x="53102" y="3041"/>
                  <a:pt x="61675" y="2351"/>
                  <a:pt x="70271" y="1934"/>
                </a:cubicBezTo>
                <a:cubicBezTo>
                  <a:pt x="75791" y="1666"/>
                  <a:pt x="81326" y="1516"/>
                  <a:pt x="86860" y="1516"/>
                </a:cubicBezTo>
                <a:close/>
                <a:moveTo>
                  <a:pt x="72337" y="1"/>
                </a:moveTo>
                <a:cubicBezTo>
                  <a:pt x="71616" y="1"/>
                  <a:pt x="70896" y="2"/>
                  <a:pt x="70176" y="5"/>
                </a:cubicBezTo>
                <a:cubicBezTo>
                  <a:pt x="61544" y="41"/>
                  <a:pt x="52888" y="315"/>
                  <a:pt x="44256" y="1029"/>
                </a:cubicBezTo>
                <a:cubicBezTo>
                  <a:pt x="43161" y="1112"/>
                  <a:pt x="42077" y="1208"/>
                  <a:pt x="41006" y="1315"/>
                </a:cubicBezTo>
                <a:cubicBezTo>
                  <a:pt x="39934" y="1410"/>
                  <a:pt x="38851" y="1529"/>
                  <a:pt x="37779" y="1648"/>
                </a:cubicBezTo>
                <a:cubicBezTo>
                  <a:pt x="35624" y="1886"/>
                  <a:pt x="33481" y="2172"/>
                  <a:pt x="31314" y="2482"/>
                </a:cubicBezTo>
                <a:cubicBezTo>
                  <a:pt x="27016" y="3125"/>
                  <a:pt x="22729" y="3934"/>
                  <a:pt x="18479" y="5077"/>
                </a:cubicBezTo>
                <a:cubicBezTo>
                  <a:pt x="16348" y="5672"/>
                  <a:pt x="14228" y="6339"/>
                  <a:pt x="12145" y="7268"/>
                </a:cubicBezTo>
                <a:cubicBezTo>
                  <a:pt x="11121" y="7720"/>
                  <a:pt x="10073" y="8256"/>
                  <a:pt x="9085" y="8947"/>
                </a:cubicBezTo>
                <a:cubicBezTo>
                  <a:pt x="8573" y="9304"/>
                  <a:pt x="8085" y="9685"/>
                  <a:pt x="7620" y="10161"/>
                </a:cubicBezTo>
                <a:lnTo>
                  <a:pt x="7537" y="10256"/>
                </a:lnTo>
                <a:lnTo>
                  <a:pt x="7454" y="10340"/>
                </a:lnTo>
                <a:lnTo>
                  <a:pt x="7311" y="10506"/>
                </a:lnTo>
                <a:lnTo>
                  <a:pt x="7013" y="10852"/>
                </a:lnTo>
                <a:cubicBezTo>
                  <a:pt x="6823" y="11090"/>
                  <a:pt x="6644" y="11328"/>
                  <a:pt x="6466" y="11566"/>
                </a:cubicBezTo>
                <a:cubicBezTo>
                  <a:pt x="5763" y="12519"/>
                  <a:pt x="5180" y="13531"/>
                  <a:pt x="4692" y="14555"/>
                </a:cubicBezTo>
                <a:cubicBezTo>
                  <a:pt x="4203" y="15578"/>
                  <a:pt x="3787" y="16626"/>
                  <a:pt x="3418" y="17686"/>
                </a:cubicBezTo>
                <a:cubicBezTo>
                  <a:pt x="3037" y="18734"/>
                  <a:pt x="2727" y="19793"/>
                  <a:pt x="2441" y="20865"/>
                </a:cubicBezTo>
                <a:cubicBezTo>
                  <a:pt x="2179" y="21936"/>
                  <a:pt x="1941" y="23008"/>
                  <a:pt x="1715" y="24080"/>
                </a:cubicBezTo>
                <a:cubicBezTo>
                  <a:pt x="870" y="28378"/>
                  <a:pt x="441" y="32723"/>
                  <a:pt x="203" y="37057"/>
                </a:cubicBezTo>
                <a:cubicBezTo>
                  <a:pt x="84" y="39236"/>
                  <a:pt x="24" y="41403"/>
                  <a:pt x="24" y="43558"/>
                </a:cubicBezTo>
                <a:cubicBezTo>
                  <a:pt x="0" y="44653"/>
                  <a:pt x="24" y="45725"/>
                  <a:pt x="36" y="46808"/>
                </a:cubicBezTo>
                <a:cubicBezTo>
                  <a:pt x="60" y="47892"/>
                  <a:pt x="84" y="48964"/>
                  <a:pt x="120" y="50047"/>
                </a:cubicBezTo>
                <a:cubicBezTo>
                  <a:pt x="155" y="51142"/>
                  <a:pt x="215" y="52226"/>
                  <a:pt x="274" y="53297"/>
                </a:cubicBezTo>
                <a:cubicBezTo>
                  <a:pt x="334" y="54369"/>
                  <a:pt x="405" y="55452"/>
                  <a:pt x="477" y="56524"/>
                </a:cubicBezTo>
                <a:cubicBezTo>
                  <a:pt x="655" y="58691"/>
                  <a:pt x="858" y="60834"/>
                  <a:pt x="1132" y="62965"/>
                </a:cubicBezTo>
                <a:cubicBezTo>
                  <a:pt x="1286" y="64049"/>
                  <a:pt x="1417" y="65108"/>
                  <a:pt x="1596" y="66192"/>
                </a:cubicBezTo>
                <a:cubicBezTo>
                  <a:pt x="1774" y="67240"/>
                  <a:pt x="1965" y="68311"/>
                  <a:pt x="2191" y="69371"/>
                </a:cubicBezTo>
                <a:cubicBezTo>
                  <a:pt x="2417" y="70430"/>
                  <a:pt x="2656" y="71490"/>
                  <a:pt x="2953" y="72526"/>
                </a:cubicBezTo>
                <a:cubicBezTo>
                  <a:pt x="3251" y="73574"/>
                  <a:pt x="3584" y="74610"/>
                  <a:pt x="4025" y="75610"/>
                </a:cubicBezTo>
                <a:cubicBezTo>
                  <a:pt x="4108" y="75753"/>
                  <a:pt x="4215" y="75872"/>
                  <a:pt x="4287" y="75967"/>
                </a:cubicBezTo>
                <a:cubicBezTo>
                  <a:pt x="4406" y="76062"/>
                  <a:pt x="4525" y="76145"/>
                  <a:pt x="4644" y="76217"/>
                </a:cubicBezTo>
                <a:cubicBezTo>
                  <a:pt x="4882" y="76348"/>
                  <a:pt x="5132" y="76479"/>
                  <a:pt x="5394" y="76586"/>
                </a:cubicBezTo>
                <a:cubicBezTo>
                  <a:pt x="5894" y="76812"/>
                  <a:pt x="6406" y="76991"/>
                  <a:pt x="6918" y="77157"/>
                </a:cubicBezTo>
                <a:cubicBezTo>
                  <a:pt x="7966" y="77479"/>
                  <a:pt x="9002" y="77753"/>
                  <a:pt x="10061" y="78003"/>
                </a:cubicBezTo>
                <a:cubicBezTo>
                  <a:pt x="12157" y="78527"/>
                  <a:pt x="14276" y="78920"/>
                  <a:pt x="16407" y="79324"/>
                </a:cubicBezTo>
                <a:cubicBezTo>
                  <a:pt x="20658" y="80110"/>
                  <a:pt x="24920" y="80765"/>
                  <a:pt x="29183" y="81408"/>
                </a:cubicBezTo>
                <a:cubicBezTo>
                  <a:pt x="31326" y="81718"/>
                  <a:pt x="33457" y="82039"/>
                  <a:pt x="35600" y="82313"/>
                </a:cubicBezTo>
                <a:cubicBezTo>
                  <a:pt x="37743" y="82611"/>
                  <a:pt x="39886" y="82896"/>
                  <a:pt x="42030" y="83170"/>
                </a:cubicBezTo>
                <a:cubicBezTo>
                  <a:pt x="46316" y="83682"/>
                  <a:pt x="50602" y="84194"/>
                  <a:pt x="54900" y="84623"/>
                </a:cubicBezTo>
                <a:cubicBezTo>
                  <a:pt x="67698" y="85933"/>
                  <a:pt x="80555" y="86704"/>
                  <a:pt x="93447" y="86704"/>
                </a:cubicBezTo>
                <a:cubicBezTo>
                  <a:pt x="97886" y="86704"/>
                  <a:pt x="102329" y="86613"/>
                  <a:pt x="106776" y="86421"/>
                </a:cubicBezTo>
                <a:cubicBezTo>
                  <a:pt x="108931" y="86325"/>
                  <a:pt x="111098" y="86170"/>
                  <a:pt x="113277" y="86004"/>
                </a:cubicBezTo>
                <a:cubicBezTo>
                  <a:pt x="114360" y="85920"/>
                  <a:pt x="115443" y="85813"/>
                  <a:pt x="116539" y="85706"/>
                </a:cubicBezTo>
                <a:cubicBezTo>
                  <a:pt x="117622" y="85611"/>
                  <a:pt x="118706" y="85492"/>
                  <a:pt x="119789" y="85361"/>
                </a:cubicBezTo>
                <a:cubicBezTo>
                  <a:pt x="124123" y="84789"/>
                  <a:pt x="128469" y="84075"/>
                  <a:pt x="132767" y="82777"/>
                </a:cubicBezTo>
                <a:cubicBezTo>
                  <a:pt x="133862" y="82456"/>
                  <a:pt x="134934" y="82087"/>
                  <a:pt x="135982" y="81646"/>
                </a:cubicBezTo>
                <a:cubicBezTo>
                  <a:pt x="137053" y="81217"/>
                  <a:pt x="138113" y="80717"/>
                  <a:pt x="139137" y="80086"/>
                </a:cubicBezTo>
                <a:cubicBezTo>
                  <a:pt x="139661" y="79753"/>
                  <a:pt x="140173" y="79432"/>
                  <a:pt x="140661" y="79027"/>
                </a:cubicBezTo>
                <a:cubicBezTo>
                  <a:pt x="140911" y="78836"/>
                  <a:pt x="141149" y="78610"/>
                  <a:pt x="141387" y="78408"/>
                </a:cubicBezTo>
                <a:lnTo>
                  <a:pt x="142030" y="77777"/>
                </a:lnTo>
                <a:cubicBezTo>
                  <a:pt x="142864" y="76931"/>
                  <a:pt x="143590" y="76003"/>
                  <a:pt x="144245" y="75050"/>
                </a:cubicBezTo>
                <a:cubicBezTo>
                  <a:pt x="144900" y="74098"/>
                  <a:pt x="145495" y="73121"/>
                  <a:pt x="146031" y="72121"/>
                </a:cubicBezTo>
                <a:cubicBezTo>
                  <a:pt x="146566" y="71109"/>
                  <a:pt x="147055" y="70097"/>
                  <a:pt x="147507" y="69073"/>
                </a:cubicBezTo>
                <a:cubicBezTo>
                  <a:pt x="147948" y="68049"/>
                  <a:pt x="148352" y="67001"/>
                  <a:pt x="148721" y="65966"/>
                </a:cubicBezTo>
                <a:cubicBezTo>
                  <a:pt x="149102" y="64906"/>
                  <a:pt x="149436" y="63846"/>
                  <a:pt x="149757" y="62787"/>
                </a:cubicBezTo>
                <a:cubicBezTo>
                  <a:pt x="150984" y="58536"/>
                  <a:pt x="151817" y="54214"/>
                  <a:pt x="152341" y="49856"/>
                </a:cubicBezTo>
                <a:cubicBezTo>
                  <a:pt x="152865" y="45499"/>
                  <a:pt x="153055" y="41105"/>
                  <a:pt x="152936" y="36736"/>
                </a:cubicBezTo>
                <a:cubicBezTo>
                  <a:pt x="152805" y="32354"/>
                  <a:pt x="152353" y="27961"/>
                  <a:pt x="151400" y="23663"/>
                </a:cubicBezTo>
                <a:cubicBezTo>
                  <a:pt x="150924" y="21520"/>
                  <a:pt x="150317" y="19377"/>
                  <a:pt x="149519" y="17305"/>
                </a:cubicBezTo>
                <a:cubicBezTo>
                  <a:pt x="148698" y="15245"/>
                  <a:pt x="147686" y="13197"/>
                  <a:pt x="146304" y="11387"/>
                </a:cubicBezTo>
                <a:lnTo>
                  <a:pt x="145769" y="10721"/>
                </a:lnTo>
                <a:cubicBezTo>
                  <a:pt x="145566" y="10506"/>
                  <a:pt x="145376" y="10280"/>
                  <a:pt x="145185" y="10078"/>
                </a:cubicBezTo>
                <a:cubicBezTo>
                  <a:pt x="144995" y="9863"/>
                  <a:pt x="144780" y="9673"/>
                  <a:pt x="144578" y="9471"/>
                </a:cubicBezTo>
                <a:cubicBezTo>
                  <a:pt x="144352" y="9256"/>
                  <a:pt x="144126" y="9066"/>
                  <a:pt x="143887" y="8887"/>
                </a:cubicBezTo>
                <a:cubicBezTo>
                  <a:pt x="143423" y="8530"/>
                  <a:pt x="142935" y="8220"/>
                  <a:pt x="142447" y="7935"/>
                </a:cubicBezTo>
                <a:cubicBezTo>
                  <a:pt x="142209" y="7780"/>
                  <a:pt x="141959" y="7661"/>
                  <a:pt x="141697" y="7530"/>
                </a:cubicBezTo>
                <a:cubicBezTo>
                  <a:pt x="141447" y="7399"/>
                  <a:pt x="141197" y="7280"/>
                  <a:pt x="140947" y="7161"/>
                </a:cubicBezTo>
                <a:cubicBezTo>
                  <a:pt x="138899" y="6232"/>
                  <a:pt x="136803" y="5577"/>
                  <a:pt x="134696" y="5018"/>
                </a:cubicBezTo>
                <a:cubicBezTo>
                  <a:pt x="132577" y="4470"/>
                  <a:pt x="130445" y="4018"/>
                  <a:pt x="128326" y="3637"/>
                </a:cubicBezTo>
                <a:cubicBezTo>
                  <a:pt x="127266" y="3434"/>
                  <a:pt x="126195" y="3256"/>
                  <a:pt x="125123" y="3101"/>
                </a:cubicBezTo>
                <a:cubicBezTo>
                  <a:pt x="124052" y="2934"/>
                  <a:pt x="122980" y="2779"/>
                  <a:pt x="121909" y="2636"/>
                </a:cubicBezTo>
                <a:cubicBezTo>
                  <a:pt x="117610" y="2065"/>
                  <a:pt x="113300" y="1648"/>
                  <a:pt x="109002" y="1315"/>
                </a:cubicBezTo>
                <a:cubicBezTo>
                  <a:pt x="104692" y="981"/>
                  <a:pt x="100382" y="731"/>
                  <a:pt x="96072" y="541"/>
                </a:cubicBezTo>
                <a:cubicBezTo>
                  <a:pt x="88170" y="181"/>
                  <a:pt x="80258" y="1"/>
                  <a:pt x="7233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601" name="Google Shape;601;p48">
            <a:extLst>
              <a:ext uri="{FF2B5EF4-FFF2-40B4-BE49-F238E27FC236}">
                <a16:creationId xmlns:a16="http://schemas.microsoft.com/office/drawing/2014/main" id="{A4F8578A-E906-9660-610B-4FC198E301DB}"/>
              </a:ext>
            </a:extLst>
          </p:cNvPr>
          <p:cNvGrpSpPr/>
          <p:nvPr/>
        </p:nvGrpSpPr>
        <p:grpSpPr>
          <a:xfrm>
            <a:off x="7527605" y="446429"/>
            <a:ext cx="962208" cy="961361"/>
            <a:chOff x="7713025" y="395925"/>
            <a:chExt cx="764193" cy="763520"/>
          </a:xfrm>
        </p:grpSpPr>
        <p:sp>
          <p:nvSpPr>
            <p:cNvPr id="602" name="Google Shape;602;p48">
              <a:extLst>
                <a:ext uri="{FF2B5EF4-FFF2-40B4-BE49-F238E27FC236}">
                  <a16:creationId xmlns:a16="http://schemas.microsoft.com/office/drawing/2014/main" id="{07448254-1AF8-5285-4502-84888AB7E6A9}"/>
                </a:ext>
              </a:extLst>
            </p:cNvPr>
            <p:cNvSpPr/>
            <p:nvPr/>
          </p:nvSpPr>
          <p:spPr>
            <a:xfrm>
              <a:off x="7713025" y="395925"/>
              <a:ext cx="764193" cy="763520"/>
            </a:xfrm>
            <a:custGeom>
              <a:avLst/>
              <a:gdLst/>
              <a:ahLst/>
              <a:cxnLst/>
              <a:rect l="l" t="t" r="r" b="b"/>
              <a:pathLst>
                <a:path w="14777" h="14764" extrusionOk="0">
                  <a:moveTo>
                    <a:pt x="5180" y="0"/>
                  </a:moveTo>
                  <a:cubicBezTo>
                    <a:pt x="3799" y="0"/>
                    <a:pt x="2489" y="536"/>
                    <a:pt x="1513" y="1512"/>
                  </a:cubicBezTo>
                  <a:cubicBezTo>
                    <a:pt x="537" y="2500"/>
                    <a:pt x="1" y="3798"/>
                    <a:pt x="1" y="5179"/>
                  </a:cubicBezTo>
                  <a:cubicBezTo>
                    <a:pt x="1" y="6560"/>
                    <a:pt x="537" y="7870"/>
                    <a:pt x="1513" y="8835"/>
                  </a:cubicBezTo>
                  <a:cubicBezTo>
                    <a:pt x="2501" y="9823"/>
                    <a:pt x="3799" y="10359"/>
                    <a:pt x="5180" y="10359"/>
                  </a:cubicBezTo>
                  <a:cubicBezTo>
                    <a:pt x="5906" y="10359"/>
                    <a:pt x="6621" y="10204"/>
                    <a:pt x="7276" y="9906"/>
                  </a:cubicBezTo>
                  <a:lnTo>
                    <a:pt x="7442" y="10073"/>
                  </a:lnTo>
                  <a:cubicBezTo>
                    <a:pt x="7395" y="10656"/>
                    <a:pt x="7597" y="11252"/>
                    <a:pt x="8049" y="11692"/>
                  </a:cubicBezTo>
                  <a:lnTo>
                    <a:pt x="10502" y="14157"/>
                  </a:lnTo>
                  <a:cubicBezTo>
                    <a:pt x="10895" y="14538"/>
                    <a:pt x="11431" y="14764"/>
                    <a:pt x="11978" y="14764"/>
                  </a:cubicBezTo>
                  <a:cubicBezTo>
                    <a:pt x="12526" y="14764"/>
                    <a:pt x="13062" y="14538"/>
                    <a:pt x="13455" y="14157"/>
                  </a:cubicBezTo>
                  <a:lnTo>
                    <a:pt x="14169" y="13442"/>
                  </a:lnTo>
                  <a:cubicBezTo>
                    <a:pt x="14550" y="13049"/>
                    <a:pt x="14776" y="12514"/>
                    <a:pt x="14776" y="11966"/>
                  </a:cubicBezTo>
                  <a:cubicBezTo>
                    <a:pt x="14765" y="11430"/>
                    <a:pt x="14550" y="10906"/>
                    <a:pt x="14157" y="10501"/>
                  </a:cubicBezTo>
                  <a:lnTo>
                    <a:pt x="11693" y="8049"/>
                  </a:lnTo>
                  <a:cubicBezTo>
                    <a:pt x="11312" y="7668"/>
                    <a:pt x="10788" y="7442"/>
                    <a:pt x="10228" y="7442"/>
                  </a:cubicBezTo>
                  <a:lnTo>
                    <a:pt x="10073" y="7442"/>
                  </a:lnTo>
                  <a:lnTo>
                    <a:pt x="9907" y="7275"/>
                  </a:lnTo>
                  <a:cubicBezTo>
                    <a:pt x="10764" y="5358"/>
                    <a:pt x="10371" y="3036"/>
                    <a:pt x="8835" y="1512"/>
                  </a:cubicBezTo>
                  <a:cubicBezTo>
                    <a:pt x="7859" y="536"/>
                    <a:pt x="6561" y="0"/>
                    <a:pt x="51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48">
              <a:extLst>
                <a:ext uri="{FF2B5EF4-FFF2-40B4-BE49-F238E27FC236}">
                  <a16:creationId xmlns:a16="http://schemas.microsoft.com/office/drawing/2014/main" id="{2F963D6B-CB1E-BA52-7F17-296A99DC4555}"/>
                </a:ext>
              </a:extLst>
            </p:cNvPr>
            <p:cNvSpPr/>
            <p:nvPr/>
          </p:nvSpPr>
          <p:spPr>
            <a:xfrm>
              <a:off x="8070793" y="754260"/>
              <a:ext cx="166264" cy="166315"/>
            </a:xfrm>
            <a:custGeom>
              <a:avLst/>
              <a:gdLst/>
              <a:ahLst/>
              <a:cxnLst/>
              <a:rect l="l" t="t" r="r" b="b"/>
              <a:pathLst>
                <a:path w="3215" h="3216" extrusionOk="0">
                  <a:moveTo>
                    <a:pt x="834" y="1"/>
                  </a:moveTo>
                  <a:lnTo>
                    <a:pt x="0" y="834"/>
                  </a:lnTo>
                  <a:lnTo>
                    <a:pt x="2382" y="3215"/>
                  </a:lnTo>
                  <a:lnTo>
                    <a:pt x="3215" y="2382"/>
                  </a:lnTo>
                  <a:lnTo>
                    <a:pt x="834" y="1"/>
                  </a:lnTo>
                  <a:close/>
                </a:path>
              </a:pathLst>
            </a:custGeom>
            <a:solidFill>
              <a:srgbClr val="F17B37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48">
              <a:extLst>
                <a:ext uri="{FF2B5EF4-FFF2-40B4-BE49-F238E27FC236}">
                  <a16:creationId xmlns:a16="http://schemas.microsoft.com/office/drawing/2014/main" id="{6D199DA6-08B1-C722-417B-26B11CBAA81F}"/>
                </a:ext>
              </a:extLst>
            </p:cNvPr>
            <p:cNvSpPr/>
            <p:nvPr/>
          </p:nvSpPr>
          <p:spPr>
            <a:xfrm>
              <a:off x="7759207" y="463000"/>
              <a:ext cx="442163" cy="403532"/>
            </a:xfrm>
            <a:custGeom>
              <a:avLst/>
              <a:gdLst/>
              <a:ahLst/>
              <a:cxnLst/>
              <a:rect l="l" t="t" r="r" b="b"/>
              <a:pathLst>
                <a:path w="8550" h="7803" extrusionOk="0">
                  <a:moveTo>
                    <a:pt x="4280" y="1"/>
                  </a:moveTo>
                  <a:cubicBezTo>
                    <a:pt x="3278" y="1"/>
                    <a:pt x="2275" y="382"/>
                    <a:pt x="1513" y="1144"/>
                  </a:cubicBezTo>
                  <a:cubicBezTo>
                    <a:pt x="1" y="2656"/>
                    <a:pt x="1" y="5144"/>
                    <a:pt x="1513" y="6668"/>
                  </a:cubicBezTo>
                  <a:cubicBezTo>
                    <a:pt x="2281" y="7424"/>
                    <a:pt x="3284" y="7802"/>
                    <a:pt x="4284" y="7802"/>
                  </a:cubicBezTo>
                  <a:cubicBezTo>
                    <a:pt x="5284" y="7802"/>
                    <a:pt x="6281" y="7424"/>
                    <a:pt x="7037" y="6668"/>
                  </a:cubicBezTo>
                  <a:cubicBezTo>
                    <a:pt x="8549" y="5144"/>
                    <a:pt x="8549" y="2656"/>
                    <a:pt x="7037" y="1144"/>
                  </a:cubicBezTo>
                  <a:cubicBezTo>
                    <a:pt x="6281" y="382"/>
                    <a:pt x="5281" y="1"/>
                    <a:pt x="4280" y="1"/>
                  </a:cubicBezTo>
                  <a:close/>
                </a:path>
              </a:pathLst>
            </a:custGeom>
            <a:solidFill>
              <a:srgbClr val="149DA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05" name="Google Shape;605;p48">
              <a:extLst>
                <a:ext uri="{FF2B5EF4-FFF2-40B4-BE49-F238E27FC236}">
                  <a16:creationId xmlns:a16="http://schemas.microsoft.com/office/drawing/2014/main" id="{0A9D3ADC-DAB8-8262-6B40-EAB440E82B41}"/>
                </a:ext>
              </a:extLst>
            </p:cNvPr>
            <p:cNvSpPr/>
            <p:nvPr/>
          </p:nvSpPr>
          <p:spPr>
            <a:xfrm>
              <a:off x="7822662" y="520766"/>
              <a:ext cx="315875" cy="287277"/>
            </a:xfrm>
            <a:custGeom>
              <a:avLst/>
              <a:gdLst/>
              <a:ahLst/>
              <a:cxnLst/>
              <a:rect l="l" t="t" r="r" b="b"/>
              <a:pathLst>
                <a:path w="6108" h="5555" extrusionOk="0">
                  <a:moveTo>
                    <a:pt x="3056" y="0"/>
                  </a:moveTo>
                  <a:cubicBezTo>
                    <a:pt x="2346" y="0"/>
                    <a:pt x="1637" y="271"/>
                    <a:pt x="1095" y="813"/>
                  </a:cubicBezTo>
                  <a:cubicBezTo>
                    <a:pt x="0" y="1884"/>
                    <a:pt x="0" y="3658"/>
                    <a:pt x="1095" y="4742"/>
                  </a:cubicBezTo>
                  <a:cubicBezTo>
                    <a:pt x="1637" y="5284"/>
                    <a:pt x="2349" y="5554"/>
                    <a:pt x="3060" y="5554"/>
                  </a:cubicBezTo>
                  <a:cubicBezTo>
                    <a:pt x="3771" y="5554"/>
                    <a:pt x="4483" y="5284"/>
                    <a:pt x="5025" y="4742"/>
                  </a:cubicBezTo>
                  <a:cubicBezTo>
                    <a:pt x="6108" y="3658"/>
                    <a:pt x="6108" y="1896"/>
                    <a:pt x="5025" y="813"/>
                  </a:cubicBezTo>
                  <a:cubicBezTo>
                    <a:pt x="4477" y="271"/>
                    <a:pt x="3765" y="0"/>
                    <a:pt x="30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48">
              <a:extLst>
                <a:ext uri="{FF2B5EF4-FFF2-40B4-BE49-F238E27FC236}">
                  <a16:creationId xmlns:a16="http://schemas.microsoft.com/office/drawing/2014/main" id="{46806553-C45A-6CBC-B41B-B0AF0D3143FF}"/>
                </a:ext>
              </a:extLst>
            </p:cNvPr>
            <p:cNvSpPr/>
            <p:nvPr/>
          </p:nvSpPr>
          <p:spPr>
            <a:xfrm>
              <a:off x="8041832" y="603407"/>
              <a:ext cx="32684" cy="121944"/>
            </a:xfrm>
            <a:custGeom>
              <a:avLst/>
              <a:gdLst/>
              <a:ahLst/>
              <a:cxnLst/>
              <a:rect l="l" t="t" r="r" b="b"/>
              <a:pathLst>
                <a:path w="632" h="2358" fill="none" extrusionOk="0">
                  <a:moveTo>
                    <a:pt x="1" y="1"/>
                  </a:moveTo>
                  <a:cubicBezTo>
                    <a:pt x="632" y="644"/>
                    <a:pt x="632" y="1703"/>
                    <a:pt x="1" y="2358"/>
                  </a:cubicBezTo>
                </a:path>
              </a:pathLst>
            </a:custGeom>
            <a:noFill/>
            <a:ln w="11300" cap="rnd" cmpd="sng">
              <a:solidFill>
                <a:srgbClr val="149DA4"/>
              </a:solidFill>
              <a:prstDash val="solid"/>
              <a:miter lim="11906"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48">
              <a:extLst>
                <a:ext uri="{FF2B5EF4-FFF2-40B4-BE49-F238E27FC236}">
                  <a16:creationId xmlns:a16="http://schemas.microsoft.com/office/drawing/2014/main" id="{A5C4DB8F-2725-9169-A657-D4B773BCCA25}"/>
                </a:ext>
              </a:extLst>
            </p:cNvPr>
            <p:cNvSpPr/>
            <p:nvPr/>
          </p:nvSpPr>
          <p:spPr>
            <a:xfrm>
              <a:off x="8159433" y="846934"/>
              <a:ext cx="254386" cy="246939"/>
            </a:xfrm>
            <a:custGeom>
              <a:avLst/>
              <a:gdLst/>
              <a:ahLst/>
              <a:cxnLst/>
              <a:rect l="l" t="t" r="r" b="b"/>
              <a:pathLst>
                <a:path w="4919" h="4775" extrusionOk="0">
                  <a:moveTo>
                    <a:pt x="1590" y="0"/>
                  </a:moveTo>
                  <a:cubicBezTo>
                    <a:pt x="1385" y="0"/>
                    <a:pt x="1180" y="78"/>
                    <a:pt x="1025" y="233"/>
                  </a:cubicBezTo>
                  <a:lnTo>
                    <a:pt x="310" y="947"/>
                  </a:lnTo>
                  <a:cubicBezTo>
                    <a:pt x="1" y="1268"/>
                    <a:pt x="1" y="1769"/>
                    <a:pt x="310" y="2078"/>
                  </a:cubicBezTo>
                  <a:lnTo>
                    <a:pt x="2763" y="4543"/>
                  </a:lnTo>
                  <a:cubicBezTo>
                    <a:pt x="2924" y="4697"/>
                    <a:pt x="3129" y="4775"/>
                    <a:pt x="3333" y="4775"/>
                  </a:cubicBezTo>
                  <a:cubicBezTo>
                    <a:pt x="3537" y="4775"/>
                    <a:pt x="3739" y="4697"/>
                    <a:pt x="3894" y="4543"/>
                  </a:cubicBezTo>
                  <a:lnTo>
                    <a:pt x="4609" y="3828"/>
                  </a:lnTo>
                  <a:cubicBezTo>
                    <a:pt x="4918" y="3507"/>
                    <a:pt x="4918" y="3007"/>
                    <a:pt x="4609" y="2697"/>
                  </a:cubicBezTo>
                  <a:lnTo>
                    <a:pt x="2156" y="233"/>
                  </a:lnTo>
                  <a:cubicBezTo>
                    <a:pt x="2001" y="78"/>
                    <a:pt x="1796" y="0"/>
                    <a:pt x="1590" y="0"/>
                  </a:cubicBezTo>
                  <a:close/>
                </a:path>
              </a:pathLst>
            </a:custGeom>
            <a:solidFill>
              <a:srgbClr val="149DA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149D7FA5-0EC9-D319-7444-B6CD1A3D0853}"/>
              </a:ext>
            </a:extLst>
          </p:cNvPr>
          <p:cNvSpPr txBox="1"/>
          <p:nvPr/>
        </p:nvSpPr>
        <p:spPr>
          <a:xfrm>
            <a:off x="214090" y="352792"/>
            <a:ext cx="75414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Bài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3.13(SBT- tr 40).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Giải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thích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tại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sao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a//b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BAEE4F1-94E2-0367-D6BE-8276BB6B8F60}"/>
                  </a:ext>
                </a:extLst>
              </p:cNvPr>
              <p:cNvSpPr/>
              <p:nvPr/>
            </p:nvSpPr>
            <p:spPr>
              <a:xfrm>
                <a:off x="712142" y="2460694"/>
                <a:ext cx="8101636" cy="23397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Aft>
                    <a:spcPts val="800"/>
                  </a:spcAft>
                </a:pPr>
                <a:r>
                  <a:rPr lang="vi-VN" sz="3200" dirty="0"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Vì</a:t>
                </a:r>
                <a:r>
                  <a:rPr lang="en-US" sz="3200" dirty="0"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vi-VN" sz="32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vi-VN" sz="320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sz="3200" b="0" i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H</m:t>
                            </m:r>
                          </m:e>
                        </m:acc>
                      </m:e>
                      <m:sub>
                        <m:r>
                          <a:rPr lang="en-US" sz="3200" b="0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3200" dirty="0"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3200" i="1" dirty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sz="3200" b="0" i="0" dirty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K</m:t>
                            </m:r>
                          </m:e>
                        </m:acc>
                      </m:e>
                      <m:sub>
                        <m:r>
                          <a:rPr lang="en-US" sz="3200" b="0" i="0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3200" dirty="0"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(=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90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0</m:t>
                        </m:r>
                      </m:sup>
                    </m:sSup>
                    <m:r>
                      <a:rPr lang="en-US" sz="3200" b="1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sz="3200" b="1" dirty="0"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. </a:t>
                </a:r>
                <a:r>
                  <a:rPr lang="vi-VN" sz="3200" b="1" dirty="0"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endParaRPr lang="en-US" sz="3200" b="1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lvl="0">
                  <a:spcAft>
                    <a:spcPts val="800"/>
                  </a:spcAft>
                </a:pPr>
                <a:r>
                  <a:rPr lang="vi-VN" sz="3200" dirty="0"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Mà</a:t>
                </a:r>
                <a:r>
                  <a:rPr lang="vi-VN" sz="3200" dirty="0"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vi-VN" sz="3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vi-VN" sz="320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sz="3200" b="0" i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H</m:t>
                            </m:r>
                          </m:e>
                        </m:acc>
                      </m:e>
                      <m:sub>
                        <m:r>
                          <a:rPr lang="en-US" sz="320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3200" dirty="0"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và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3200" i="1" dirty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sz="3200" dirty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K</m:t>
                            </m:r>
                          </m:e>
                        </m:acc>
                      </m:e>
                      <m:sub>
                        <m:r>
                          <a:rPr lang="en-US" sz="3200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vi-VN" sz="3200" dirty="0"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 ở vị trí đồng vị </a:t>
                </a:r>
                <a:endParaRPr lang="en-US" sz="3200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lvl="0">
                  <a:spcAft>
                    <a:spcPts val="800"/>
                  </a:spcAft>
                </a:pPr>
                <a:r>
                  <a:rPr lang="en-US" sz="3200" dirty="0"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N</a:t>
                </a:r>
                <a:r>
                  <a:rPr lang="vi-VN" sz="3200" dirty="0"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ên a//b (Dấu hiệu nhận biết 2 đường thẳng song song)</a:t>
                </a:r>
                <a:endPara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BAEE4F1-94E2-0367-D6BE-8276BB6B8F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142" y="2460694"/>
                <a:ext cx="8101636" cy="2339743"/>
              </a:xfrm>
              <a:prstGeom prst="rect">
                <a:avLst/>
              </a:prstGeom>
              <a:blipFill>
                <a:blip r:embed="rId4"/>
                <a:stretch>
                  <a:fillRect l="-1956" t="-2872" b="-5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B8F3F82D-1F88-8015-8F5F-7587C7DD3D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227" y="4244092"/>
            <a:ext cx="899102" cy="9945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8DB2684-C6FE-3B3A-0C95-7AE76F93A4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7764" y="842365"/>
            <a:ext cx="3285237" cy="194789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7431BB6-303E-3409-D7E0-F03F57E52266}"/>
              </a:ext>
            </a:extLst>
          </p:cNvPr>
          <p:cNvSpPr txBox="1"/>
          <p:nvPr/>
        </p:nvSpPr>
        <p:spPr>
          <a:xfrm>
            <a:off x="439046" y="1632944"/>
            <a:ext cx="1478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33014956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1">
          <a:extLst>
            <a:ext uri="{FF2B5EF4-FFF2-40B4-BE49-F238E27FC236}">
              <a16:creationId xmlns:a16="http://schemas.microsoft.com/office/drawing/2014/main" id="{30CD2C41-32C0-5C29-908E-86245BFD8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>
            <a:extLst>
              <a:ext uri="{FF2B5EF4-FFF2-40B4-BE49-F238E27FC236}">
                <a16:creationId xmlns:a16="http://schemas.microsoft.com/office/drawing/2014/main" id="{F3918E83-6777-45D5-F6A6-7AD7A3B4B803}"/>
              </a:ext>
            </a:extLst>
          </p:cNvPr>
          <p:cNvSpPr/>
          <p:nvPr/>
        </p:nvSpPr>
        <p:spPr>
          <a:xfrm flipH="1" flipV="1">
            <a:off x="0" y="104975"/>
            <a:ext cx="4176214" cy="544530"/>
          </a:xfrm>
          <a:prstGeom prst="round2SameRect">
            <a:avLst>
              <a:gd name="adj1" fmla="val 39309"/>
              <a:gd name="adj2" fmla="val 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64728F-83BC-4F59-BE69-E7E10EF82B39}"/>
              </a:ext>
            </a:extLst>
          </p:cNvPr>
          <p:cNvSpPr txBox="1"/>
          <p:nvPr/>
        </p:nvSpPr>
        <p:spPr>
          <a:xfrm>
            <a:off x="44320" y="-15457"/>
            <a:ext cx="4482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Bài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3.1</a:t>
            </a:r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(SBT – tr 40)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D25DEC2-5AFD-B059-457D-30E63B5762DE}"/>
              </a:ext>
            </a:extLst>
          </p:cNvPr>
          <p:cNvSpPr/>
          <p:nvPr/>
        </p:nvSpPr>
        <p:spPr>
          <a:xfrm>
            <a:off x="0" y="569318"/>
            <a:ext cx="68233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Vẽ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lại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hình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3.16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vào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vở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.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Giải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thích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tại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sao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Hx∥Ky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222407-2492-858B-3138-777BE18BC7F9}"/>
              </a:ext>
            </a:extLst>
          </p:cNvPr>
          <p:cNvSpPr txBox="1"/>
          <p:nvPr/>
        </p:nvSpPr>
        <p:spPr>
          <a:xfrm>
            <a:off x="2881200" y="1419430"/>
            <a:ext cx="1646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Giải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43692A8F-5256-2F17-C3AA-9FF6BD8CC8A4}"/>
                  </a:ext>
                </a:extLst>
              </p:cNvPr>
              <p:cNvSpPr/>
              <p:nvPr/>
            </p:nvSpPr>
            <p:spPr>
              <a:xfrm>
                <a:off x="44320" y="1887483"/>
                <a:ext cx="10334120" cy="27165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Aft>
                    <a:spcPts val="800"/>
                  </a:spcAft>
                </a:pPr>
                <a:r>
                  <a:rPr lang="vi-VN" sz="2800" dirty="0">
                    <a:solidFill>
                      <a:srgbClr val="00206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Ta có: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vi-VN" sz="28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HKy</m:t>
                        </m:r>
                      </m:e>
                    </m:acc>
                  </m:oMath>
                </a14:m>
                <a:r>
                  <a:rPr lang="en-US" sz="2800" dirty="0">
                    <a:solidFill>
                      <a:srgbClr val="00206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yKz</m:t>
                        </m:r>
                      </m:e>
                    </m:acc>
                    <m:r>
                      <a:rPr lang="en-US" sz="2800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rgbClr val="00206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180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2800" dirty="0">
                    <a:solidFill>
                      <a:srgbClr val="00206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vi-VN" sz="2800" dirty="0">
                    <a:solidFill>
                      <a:srgbClr val="00206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(hai góc kề bù)</a:t>
                </a:r>
                <a:endParaRPr lang="en-US" sz="2800" dirty="0">
                  <a:solidFill>
                    <a:srgbClr val="00206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lvl="0">
                  <a:spcAft>
                    <a:spcPts val="800"/>
                  </a:spcAf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  <m:r>
                          <a:rPr lang="en-US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  <m: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0</m:t>
                        </m:r>
                      </m:e>
                      <m:sup>
                        <m: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2800" dirty="0">
                    <a:solidFill>
                      <a:srgbClr val="00206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vi-VN" sz="2800" dirty="0">
                    <a:solidFill>
                      <a:srgbClr val="00206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+</a:t>
                </a:r>
                <a:r>
                  <a:rPr lang="en-US" sz="2800" b="1" dirty="0">
                    <a:solidFill>
                      <a:srgbClr val="002060"/>
                    </a:solidFill>
                    <a:latin typeface="+mj-lt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800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yKz</m:t>
                        </m:r>
                      </m:e>
                    </m:acc>
                    <m:r>
                      <a:rPr lang="en-US" sz="2800" b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vi-VN" sz="2800" dirty="0">
                    <a:solidFill>
                      <a:srgbClr val="00206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=</a:t>
                </a:r>
                <a:r>
                  <a:rPr lang="en-US" sz="2800" dirty="0">
                    <a:solidFill>
                      <a:srgbClr val="002060"/>
                    </a:solidFill>
                    <a:latin typeface="+mj-lt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2800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180</m:t>
                        </m:r>
                      </m:e>
                      <m:sup>
                        <m:r>
                          <a:rPr lang="en-US" sz="2800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2800" dirty="0">
                    <a:solidFill>
                      <a:srgbClr val="00206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vi-VN" sz="2800" dirty="0">
                    <a:solidFill>
                      <a:srgbClr val="00206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suy ra </a:t>
                </a:r>
                <a:r>
                  <a:rPr lang="en-US" sz="2800" dirty="0">
                    <a:solidFill>
                      <a:srgbClr val="002060"/>
                    </a:solidFill>
                    <a:latin typeface="+mj-lt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800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yKz</m:t>
                        </m:r>
                      </m:e>
                    </m:acc>
                    <m:r>
                      <a:rPr lang="en-US" sz="280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vi-VN" sz="2800" dirty="0">
                    <a:solidFill>
                      <a:srgbClr val="00206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=</a:t>
                </a:r>
                <a:r>
                  <a:rPr lang="en-US" sz="2800" dirty="0">
                    <a:solidFill>
                      <a:srgbClr val="002060"/>
                    </a:solidFill>
                    <a:latin typeface="+mj-lt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180</m:t>
                        </m:r>
                      </m:e>
                      <m:sup>
                        <m: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2800" dirty="0">
                    <a:solidFill>
                      <a:srgbClr val="00206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 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  <m:r>
                          <a:rPr lang="en-US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  <m: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0</m:t>
                        </m:r>
                      </m:e>
                      <m:sup>
                        <m: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2800" dirty="0">
                    <a:solidFill>
                      <a:srgbClr val="00206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vi-VN" sz="2800" dirty="0">
                    <a:solidFill>
                      <a:srgbClr val="00206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=</a:t>
                </a:r>
                <a:r>
                  <a:rPr lang="en-US" sz="2800" dirty="0">
                    <a:solidFill>
                      <a:srgbClr val="002060"/>
                    </a:solidFill>
                    <a:latin typeface="+mj-lt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5</m:t>
                        </m:r>
                        <m: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0</m:t>
                        </m:r>
                      </m:e>
                      <m:sup>
                        <m: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2800" dirty="0">
                    <a:solidFill>
                      <a:srgbClr val="00206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lvl="0">
                  <a:spcAft>
                    <a:spcPts val="800"/>
                  </a:spcAft>
                </a:pPr>
                <a:r>
                  <a:rPr lang="en-US" sz="2800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Ta </a:t>
                </a:r>
                <a:r>
                  <a:rPr lang="en-US" sz="2800" dirty="0" err="1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có</a:t>
                </a:r>
                <a:r>
                  <a:rPr lang="en-US" sz="2800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  <a:r>
                  <a:rPr lang="vi-VN" sz="2800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800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yKz</m:t>
                        </m:r>
                      </m:e>
                    </m:acc>
                    <m:r>
                      <a:rPr lang="en-US" sz="2800" b="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vi-VN" sz="2800" dirty="0">
                    <a:solidFill>
                      <a:srgbClr val="00206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=</a:t>
                </a:r>
                <a:r>
                  <a:rPr lang="en-US" sz="2800" dirty="0">
                    <a:solidFill>
                      <a:srgbClr val="002060"/>
                    </a:solidFill>
                    <a:latin typeface="+mj-lt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KH</m:t>
                        </m:r>
                        <m:r>
                          <a:rPr lang="en-US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acc>
                    <m:r>
                      <a:rPr lang="en-US" sz="2800" b="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vi-VN" sz="2800" dirty="0">
                    <a:solidFill>
                      <a:srgbClr val="00206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(=</a:t>
                </a:r>
                <a:r>
                  <a:rPr lang="en-US" sz="2800" dirty="0">
                    <a:solidFill>
                      <a:srgbClr val="002060"/>
                    </a:solidFill>
                    <a:latin typeface="+mj-lt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2800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50</m:t>
                        </m:r>
                      </m:e>
                      <m:sup>
                        <m:r>
                          <a:rPr lang="en-US" sz="2800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vi-VN" sz="2800" dirty="0">
                    <a:solidFill>
                      <a:srgbClr val="00206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)</a:t>
                </a:r>
                <a:endParaRPr lang="en-US" sz="2800" dirty="0">
                  <a:solidFill>
                    <a:srgbClr val="00206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lvl="0">
                  <a:spcAft>
                    <a:spcPts val="800"/>
                  </a:spcAft>
                </a:pPr>
                <a:r>
                  <a:rPr lang="en-US" sz="2800" dirty="0">
                    <a:solidFill>
                      <a:srgbClr val="00206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vi-VN" sz="2800" dirty="0">
                    <a:solidFill>
                      <a:srgbClr val="00206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Mà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800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yKz</m:t>
                        </m:r>
                      </m:e>
                    </m:acc>
                    <m:r>
                      <a:rPr lang="en-US" sz="2800" b="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v</m:t>
                    </m:r>
                    <m:r>
                      <a:rPr lang="en-US" sz="2800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à </m:t>
                    </m:r>
                    <m:acc>
                      <m:accPr>
                        <m:chr m:val="̂"/>
                        <m:ctrlP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800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KH</m:t>
                        </m:r>
                        <m:r>
                          <a:rPr lang="en-US" sz="2800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800" dirty="0">
                    <a:solidFill>
                      <a:srgbClr val="00206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vi-VN" sz="2800" dirty="0">
                    <a:solidFill>
                      <a:srgbClr val="00206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ở vị trí đồng vị </a:t>
                </a:r>
                <a:endParaRPr lang="en-US" sz="2800" dirty="0">
                  <a:solidFill>
                    <a:srgbClr val="00206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lvl="0">
                  <a:spcAft>
                    <a:spcPts val="800"/>
                  </a:spcAft>
                </a:pPr>
                <a:r>
                  <a:rPr lang="en-US" sz="2800" dirty="0">
                    <a:solidFill>
                      <a:srgbClr val="00206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 N</a:t>
                </a:r>
                <a:r>
                  <a:rPr lang="vi-VN" sz="2800" dirty="0">
                    <a:solidFill>
                      <a:srgbClr val="00206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ên Ky</a:t>
                </a:r>
                <a:r>
                  <a:rPr lang="en-US" sz="2800" dirty="0">
                    <a:solidFill>
                      <a:srgbClr val="00206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vi-VN" sz="2800" dirty="0">
                    <a:solidFill>
                      <a:srgbClr val="00206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∥</a:t>
                </a:r>
                <a:r>
                  <a:rPr lang="en-US" sz="2800" dirty="0">
                    <a:solidFill>
                      <a:srgbClr val="00206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vi-VN" sz="2800" dirty="0">
                    <a:solidFill>
                      <a:srgbClr val="00206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Hx</a:t>
                </a:r>
                <a:r>
                  <a:rPr lang="en-US" sz="2800" dirty="0">
                    <a:solidFill>
                      <a:srgbClr val="00206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vi-VN" sz="2800" dirty="0">
                    <a:solidFill>
                      <a:srgbClr val="002060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(dấu hiệu nhận biết hai đường thẳng song song) </a:t>
                </a:r>
                <a:endPara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+mj-lt"/>
                  <a:ea typeface="Calibri" panose="020F050202020403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43692A8F-5256-2F17-C3AA-9FF6BD8CC8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20" y="1887483"/>
                <a:ext cx="10334120" cy="2716513"/>
              </a:xfrm>
              <a:prstGeom prst="rect">
                <a:avLst/>
              </a:prstGeom>
              <a:blipFill>
                <a:blip r:embed="rId3"/>
                <a:stretch>
                  <a:fillRect l="-1179" t="-2247" b="-51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544DAAAF-A5C7-36F8-F94B-2AA2A9E11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4255" y="320446"/>
            <a:ext cx="2305050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7049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3" name="Google Shape;713;p51"/>
          <p:cNvCxnSpPr/>
          <p:nvPr/>
        </p:nvCxnSpPr>
        <p:spPr>
          <a:xfrm>
            <a:off x="671100" y="2970075"/>
            <a:ext cx="7801800" cy="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714" name="Google Shape;714;p51"/>
          <p:cNvSpPr/>
          <p:nvPr/>
        </p:nvSpPr>
        <p:spPr>
          <a:xfrm>
            <a:off x="1476862" y="2675512"/>
            <a:ext cx="1540800" cy="5727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5" name="Google Shape;715;p51"/>
          <p:cNvSpPr txBox="1">
            <a:spLocks noGrp="1"/>
          </p:cNvSpPr>
          <p:nvPr>
            <p:ph type="title"/>
          </p:nvPr>
        </p:nvSpPr>
        <p:spPr>
          <a:xfrm>
            <a:off x="667164" y="51688"/>
            <a:ext cx="7690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HƯỚNG DẪN VỀ NHÀ</a:t>
            </a:r>
            <a:endParaRPr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6" name="Google Shape;716;p51"/>
          <p:cNvSpPr/>
          <p:nvPr/>
        </p:nvSpPr>
        <p:spPr>
          <a:xfrm>
            <a:off x="1541883" y="2721962"/>
            <a:ext cx="1419600" cy="4764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9" name="Google Shape;719;p51"/>
          <p:cNvSpPr/>
          <p:nvPr/>
        </p:nvSpPr>
        <p:spPr>
          <a:xfrm>
            <a:off x="3801599" y="2662694"/>
            <a:ext cx="1540800" cy="5727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0" name="Google Shape;720;p51"/>
          <p:cNvSpPr/>
          <p:nvPr/>
        </p:nvSpPr>
        <p:spPr>
          <a:xfrm>
            <a:off x="3862200" y="2710844"/>
            <a:ext cx="1419600" cy="4764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1" name="Google Shape;721;p51"/>
          <p:cNvSpPr/>
          <p:nvPr/>
        </p:nvSpPr>
        <p:spPr>
          <a:xfrm>
            <a:off x="6032514" y="2661367"/>
            <a:ext cx="1540800" cy="5727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2" name="Google Shape;722;p51"/>
          <p:cNvSpPr/>
          <p:nvPr/>
        </p:nvSpPr>
        <p:spPr>
          <a:xfrm>
            <a:off x="6088614" y="2710844"/>
            <a:ext cx="1419600" cy="476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3" name="Google Shape;723;p51"/>
          <p:cNvSpPr txBox="1"/>
          <p:nvPr/>
        </p:nvSpPr>
        <p:spPr>
          <a:xfrm>
            <a:off x="1537464" y="2719162"/>
            <a:ext cx="1419600" cy="4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lt1"/>
                </a:solidFill>
                <a:latin typeface="Arial" panose="020B0604020202020204" pitchFamily="34" charset="0"/>
                <a:ea typeface="Abril Fatface"/>
                <a:cs typeface="Arial" panose="020B0604020202020204" pitchFamily="34" charset="0"/>
                <a:sym typeface="Abril Fatface"/>
              </a:rPr>
              <a:t>01</a:t>
            </a:r>
            <a:endParaRPr sz="2400" b="1" dirty="0">
              <a:solidFill>
                <a:schemeClr val="lt1"/>
              </a:solidFill>
              <a:latin typeface="Arial" panose="020B0604020202020204" pitchFamily="34" charset="0"/>
              <a:ea typeface="Abril Fatface"/>
              <a:cs typeface="Arial" panose="020B0604020202020204" pitchFamily="34" charset="0"/>
              <a:sym typeface="Abril Fatface"/>
            </a:endParaRPr>
          </a:p>
        </p:txBody>
      </p:sp>
      <p:sp>
        <p:nvSpPr>
          <p:cNvPr id="725" name="Google Shape;725;p51"/>
          <p:cNvSpPr txBox="1"/>
          <p:nvPr/>
        </p:nvSpPr>
        <p:spPr>
          <a:xfrm>
            <a:off x="3862201" y="2706344"/>
            <a:ext cx="1419600" cy="4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lt1"/>
                </a:solidFill>
                <a:latin typeface="Arial" panose="020B0604020202020204" pitchFamily="34" charset="0"/>
                <a:ea typeface="Abril Fatface"/>
                <a:cs typeface="Arial" panose="020B0604020202020204" pitchFamily="34" charset="0"/>
                <a:sym typeface="Abril Fatface"/>
              </a:rPr>
              <a:t>02</a:t>
            </a:r>
            <a:endParaRPr sz="2400" b="1" dirty="0">
              <a:solidFill>
                <a:schemeClr val="lt1"/>
              </a:solidFill>
              <a:latin typeface="Arial" panose="020B0604020202020204" pitchFamily="34" charset="0"/>
              <a:ea typeface="Abril Fatface"/>
              <a:cs typeface="Arial" panose="020B0604020202020204" pitchFamily="34" charset="0"/>
              <a:sym typeface="Abril Fatface"/>
            </a:endParaRPr>
          </a:p>
        </p:txBody>
      </p:sp>
      <p:sp>
        <p:nvSpPr>
          <p:cNvPr id="726" name="Google Shape;726;p51"/>
          <p:cNvSpPr txBox="1"/>
          <p:nvPr/>
        </p:nvSpPr>
        <p:spPr>
          <a:xfrm>
            <a:off x="6093116" y="2705017"/>
            <a:ext cx="1419600" cy="4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lt1"/>
                </a:solidFill>
                <a:latin typeface="Arial" panose="020B0604020202020204" pitchFamily="34" charset="0"/>
                <a:ea typeface="Abril Fatface"/>
                <a:cs typeface="Arial" panose="020B0604020202020204" pitchFamily="34" charset="0"/>
                <a:sym typeface="Abril Fatface"/>
              </a:rPr>
              <a:t>03</a:t>
            </a:r>
            <a:endParaRPr sz="2400" b="1" dirty="0">
              <a:solidFill>
                <a:schemeClr val="lt1"/>
              </a:solidFill>
              <a:latin typeface="Arial" panose="020B0604020202020204" pitchFamily="34" charset="0"/>
              <a:ea typeface="Abril Fatface"/>
              <a:cs typeface="Arial" panose="020B0604020202020204" pitchFamily="34" charset="0"/>
              <a:sym typeface="Abril Fatface"/>
            </a:endParaRPr>
          </a:p>
        </p:txBody>
      </p:sp>
      <p:cxnSp>
        <p:nvCxnSpPr>
          <p:cNvPr id="731" name="Google Shape;731;p51"/>
          <p:cNvCxnSpPr/>
          <p:nvPr/>
        </p:nvCxnSpPr>
        <p:spPr>
          <a:xfrm flipH="1">
            <a:off x="2247275" y="3325531"/>
            <a:ext cx="4500" cy="27300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732" name="Google Shape;732;p51"/>
          <p:cNvCxnSpPr/>
          <p:nvPr/>
        </p:nvCxnSpPr>
        <p:spPr>
          <a:xfrm flipH="1">
            <a:off x="4569675" y="2336145"/>
            <a:ext cx="4500" cy="27300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734" name="Google Shape;734;p51"/>
          <p:cNvCxnSpPr/>
          <p:nvPr/>
        </p:nvCxnSpPr>
        <p:spPr>
          <a:xfrm flipH="1">
            <a:off x="6798414" y="3282593"/>
            <a:ext cx="4500" cy="27300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" name="TextBox 1"/>
          <p:cNvSpPr txBox="1"/>
          <p:nvPr/>
        </p:nvSpPr>
        <p:spPr>
          <a:xfrm>
            <a:off x="726675" y="3555593"/>
            <a:ext cx="27004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67738" y="1066260"/>
            <a:ext cx="41159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SGK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SBT</a:t>
            </a:r>
          </a:p>
        </p:txBody>
      </p:sp>
      <p:sp>
        <p:nvSpPr>
          <p:cNvPr id="4" name="Rectangle 3"/>
          <p:cNvSpPr/>
          <p:nvPr/>
        </p:nvSpPr>
        <p:spPr>
          <a:xfrm>
            <a:off x="4512414" y="3435357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vi-VN" sz="2800" dirty="0">
                <a:latin typeface="+mj-lt"/>
              </a:rPr>
              <a:t>Chuẩn bị bài mới </a:t>
            </a:r>
            <a:r>
              <a:rPr lang="en-US" sz="2800" dirty="0">
                <a:latin typeface="+mj-lt"/>
              </a:rPr>
              <a:t>-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dirty="0">
                <a:latin typeface="+mj-lt"/>
              </a:rPr>
              <a:t>Tiên đề Euclid. Tính chất hai đường thẳng song song.</a:t>
            </a:r>
            <a:endParaRPr lang="en-US" sz="2800" dirty="0"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40" y="778742"/>
            <a:ext cx="1741063" cy="14998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047" y="812142"/>
            <a:ext cx="1571089" cy="1571089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4" grpId="0" animBg="1"/>
      <p:bldP spid="716" grpId="0" animBg="1"/>
      <p:bldP spid="719" grpId="0" animBg="1"/>
      <p:bldP spid="720" grpId="0" animBg="1"/>
      <p:bldP spid="721" grpId="0" animBg="1"/>
      <p:bldP spid="722" grpId="0" animBg="1"/>
      <p:bldP spid="723" grpId="0"/>
      <p:bldP spid="725" grpId="0"/>
      <p:bldP spid="726" grpId="0"/>
      <p:bldP spid="2" grpId="0"/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3" name="Google Shape;473;p44"/>
          <p:cNvGrpSpPr/>
          <p:nvPr/>
        </p:nvGrpSpPr>
        <p:grpSpPr>
          <a:xfrm>
            <a:off x="301113" y="189053"/>
            <a:ext cx="8570725" cy="4765378"/>
            <a:chOff x="301113" y="189053"/>
            <a:chExt cx="8570725" cy="4765378"/>
          </a:xfrm>
        </p:grpSpPr>
        <p:sp>
          <p:nvSpPr>
            <p:cNvPr id="474" name="Google Shape;474;p44"/>
            <p:cNvSpPr/>
            <p:nvPr/>
          </p:nvSpPr>
          <p:spPr>
            <a:xfrm>
              <a:off x="301113" y="315679"/>
              <a:ext cx="8541628" cy="4638752"/>
            </a:xfrm>
            <a:custGeom>
              <a:avLst/>
              <a:gdLst/>
              <a:ahLst/>
              <a:cxnLst/>
              <a:rect l="l" t="t" r="r" b="b"/>
              <a:pathLst>
                <a:path w="157711" h="85653" extrusionOk="0">
                  <a:moveTo>
                    <a:pt x="101006" y="0"/>
                  </a:moveTo>
                  <a:cubicBezTo>
                    <a:pt x="63973" y="0"/>
                    <a:pt x="16518" y="6301"/>
                    <a:pt x="9383" y="14753"/>
                  </a:cubicBezTo>
                  <a:cubicBezTo>
                    <a:pt x="1" y="25837"/>
                    <a:pt x="1977" y="69116"/>
                    <a:pt x="9918" y="79106"/>
                  </a:cubicBezTo>
                  <a:cubicBezTo>
                    <a:pt x="13025" y="83016"/>
                    <a:pt x="39690" y="85653"/>
                    <a:pt x="68727" y="85653"/>
                  </a:cubicBezTo>
                  <a:cubicBezTo>
                    <a:pt x="101574" y="85653"/>
                    <a:pt x="137456" y="82279"/>
                    <a:pt x="145697" y="73557"/>
                  </a:cubicBezTo>
                  <a:cubicBezTo>
                    <a:pt x="157711" y="60853"/>
                    <a:pt x="157139" y="17300"/>
                    <a:pt x="144364" y="6537"/>
                  </a:cubicBezTo>
                  <a:cubicBezTo>
                    <a:pt x="138915" y="1942"/>
                    <a:pt x="121567" y="0"/>
                    <a:pt x="1010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44"/>
            <p:cNvSpPr/>
            <p:nvPr/>
          </p:nvSpPr>
          <p:spPr>
            <a:xfrm>
              <a:off x="582325" y="189053"/>
              <a:ext cx="8289513" cy="4695672"/>
            </a:xfrm>
            <a:custGeom>
              <a:avLst/>
              <a:gdLst/>
              <a:ahLst/>
              <a:cxnLst/>
              <a:rect l="l" t="t" r="r" b="b"/>
              <a:pathLst>
                <a:path w="153056" h="86704" extrusionOk="0">
                  <a:moveTo>
                    <a:pt x="86860" y="1516"/>
                  </a:moveTo>
                  <a:cubicBezTo>
                    <a:pt x="89932" y="1516"/>
                    <a:pt x="93003" y="1562"/>
                    <a:pt x="96072" y="1660"/>
                  </a:cubicBezTo>
                  <a:cubicBezTo>
                    <a:pt x="98215" y="1720"/>
                    <a:pt x="100370" y="1803"/>
                    <a:pt x="102513" y="1922"/>
                  </a:cubicBezTo>
                  <a:cubicBezTo>
                    <a:pt x="104680" y="2041"/>
                    <a:pt x="106823" y="2172"/>
                    <a:pt x="108966" y="2351"/>
                  </a:cubicBezTo>
                  <a:cubicBezTo>
                    <a:pt x="111110" y="2517"/>
                    <a:pt x="113229" y="2732"/>
                    <a:pt x="115372" y="2970"/>
                  </a:cubicBezTo>
                  <a:cubicBezTo>
                    <a:pt x="117503" y="3208"/>
                    <a:pt x="119634" y="3482"/>
                    <a:pt x="121766" y="3803"/>
                  </a:cubicBezTo>
                  <a:cubicBezTo>
                    <a:pt x="126004" y="4458"/>
                    <a:pt x="130231" y="5256"/>
                    <a:pt x="134327" y="6446"/>
                  </a:cubicBezTo>
                  <a:cubicBezTo>
                    <a:pt x="136351" y="7054"/>
                    <a:pt x="138375" y="7756"/>
                    <a:pt x="140220" y="8697"/>
                  </a:cubicBezTo>
                  <a:cubicBezTo>
                    <a:pt x="140458" y="8804"/>
                    <a:pt x="140673" y="8935"/>
                    <a:pt x="140899" y="9054"/>
                  </a:cubicBezTo>
                  <a:cubicBezTo>
                    <a:pt x="141125" y="9185"/>
                    <a:pt x="141351" y="9304"/>
                    <a:pt x="141554" y="9435"/>
                  </a:cubicBezTo>
                  <a:cubicBezTo>
                    <a:pt x="141982" y="9709"/>
                    <a:pt x="142399" y="9994"/>
                    <a:pt x="142780" y="10304"/>
                  </a:cubicBezTo>
                  <a:cubicBezTo>
                    <a:pt x="142971" y="10447"/>
                    <a:pt x="143137" y="10614"/>
                    <a:pt x="143316" y="10780"/>
                  </a:cubicBezTo>
                  <a:cubicBezTo>
                    <a:pt x="143471" y="10971"/>
                    <a:pt x="143649" y="11149"/>
                    <a:pt x="143816" y="11328"/>
                  </a:cubicBezTo>
                  <a:cubicBezTo>
                    <a:pt x="143971" y="11518"/>
                    <a:pt x="144126" y="11721"/>
                    <a:pt x="144292" y="11911"/>
                  </a:cubicBezTo>
                  <a:lnTo>
                    <a:pt x="144745" y="12519"/>
                  </a:lnTo>
                  <a:cubicBezTo>
                    <a:pt x="145912" y="14174"/>
                    <a:pt x="146781" y="16079"/>
                    <a:pt x="147459" y="18043"/>
                  </a:cubicBezTo>
                  <a:cubicBezTo>
                    <a:pt x="148138" y="20019"/>
                    <a:pt x="148638" y="22055"/>
                    <a:pt x="149031" y="24127"/>
                  </a:cubicBezTo>
                  <a:cubicBezTo>
                    <a:pt x="149221" y="25175"/>
                    <a:pt x="149388" y="26211"/>
                    <a:pt x="149519" y="27258"/>
                  </a:cubicBezTo>
                  <a:cubicBezTo>
                    <a:pt x="149638" y="28306"/>
                    <a:pt x="149757" y="29354"/>
                    <a:pt x="149829" y="30414"/>
                  </a:cubicBezTo>
                  <a:cubicBezTo>
                    <a:pt x="150007" y="32509"/>
                    <a:pt x="150067" y="34640"/>
                    <a:pt x="150079" y="36748"/>
                  </a:cubicBezTo>
                  <a:cubicBezTo>
                    <a:pt x="150079" y="38867"/>
                    <a:pt x="149995" y="40986"/>
                    <a:pt x="149864" y="43106"/>
                  </a:cubicBezTo>
                  <a:cubicBezTo>
                    <a:pt x="149710" y="45213"/>
                    <a:pt x="149483" y="47332"/>
                    <a:pt x="149210" y="49428"/>
                  </a:cubicBezTo>
                  <a:cubicBezTo>
                    <a:pt x="148924" y="51523"/>
                    <a:pt x="148555" y="53607"/>
                    <a:pt x="148114" y="55679"/>
                  </a:cubicBezTo>
                  <a:cubicBezTo>
                    <a:pt x="147674" y="57738"/>
                    <a:pt x="147150" y="59774"/>
                    <a:pt x="146531" y="61787"/>
                  </a:cubicBezTo>
                  <a:cubicBezTo>
                    <a:pt x="146209" y="62799"/>
                    <a:pt x="145876" y="63775"/>
                    <a:pt x="145519" y="64763"/>
                  </a:cubicBezTo>
                  <a:cubicBezTo>
                    <a:pt x="145138" y="65739"/>
                    <a:pt x="144745" y="66704"/>
                    <a:pt x="144328" y="67644"/>
                  </a:cubicBezTo>
                  <a:cubicBezTo>
                    <a:pt x="143887" y="68585"/>
                    <a:pt x="143435" y="69502"/>
                    <a:pt x="142935" y="70395"/>
                  </a:cubicBezTo>
                  <a:cubicBezTo>
                    <a:pt x="142435" y="71288"/>
                    <a:pt x="141899" y="72145"/>
                    <a:pt x="141316" y="72955"/>
                  </a:cubicBezTo>
                  <a:cubicBezTo>
                    <a:pt x="140732" y="73764"/>
                    <a:pt x="140101" y="74538"/>
                    <a:pt x="139423" y="75217"/>
                  </a:cubicBezTo>
                  <a:lnTo>
                    <a:pt x="138911" y="75729"/>
                  </a:lnTo>
                  <a:cubicBezTo>
                    <a:pt x="138744" y="75860"/>
                    <a:pt x="138577" y="76014"/>
                    <a:pt x="138399" y="76145"/>
                  </a:cubicBezTo>
                  <a:cubicBezTo>
                    <a:pt x="138053" y="76431"/>
                    <a:pt x="137661" y="76681"/>
                    <a:pt x="137256" y="76919"/>
                  </a:cubicBezTo>
                  <a:cubicBezTo>
                    <a:pt x="135613" y="77884"/>
                    <a:pt x="133696" y="78598"/>
                    <a:pt x="131719" y="79182"/>
                  </a:cubicBezTo>
                  <a:cubicBezTo>
                    <a:pt x="129743" y="79765"/>
                    <a:pt x="127683" y="80205"/>
                    <a:pt x="125611" y="80598"/>
                  </a:cubicBezTo>
                  <a:cubicBezTo>
                    <a:pt x="123552" y="80979"/>
                    <a:pt x="121444" y="81277"/>
                    <a:pt x="119337" y="81527"/>
                  </a:cubicBezTo>
                  <a:cubicBezTo>
                    <a:pt x="117217" y="81789"/>
                    <a:pt x="115110" y="82003"/>
                    <a:pt x="112979" y="82170"/>
                  </a:cubicBezTo>
                  <a:cubicBezTo>
                    <a:pt x="110848" y="82337"/>
                    <a:pt x="108705" y="82468"/>
                    <a:pt x="106585" y="82587"/>
                  </a:cubicBezTo>
                  <a:cubicBezTo>
                    <a:pt x="100470" y="82910"/>
                    <a:pt x="94337" y="83033"/>
                    <a:pt x="88199" y="83033"/>
                  </a:cubicBezTo>
                  <a:cubicBezTo>
                    <a:pt x="85756" y="83033"/>
                    <a:pt x="83312" y="83013"/>
                    <a:pt x="80868" y="82980"/>
                  </a:cubicBezTo>
                  <a:cubicBezTo>
                    <a:pt x="72271" y="82861"/>
                    <a:pt x="63687" y="82622"/>
                    <a:pt x="55091" y="82230"/>
                  </a:cubicBezTo>
                  <a:cubicBezTo>
                    <a:pt x="50781" y="82039"/>
                    <a:pt x="46494" y="81813"/>
                    <a:pt x="42196" y="81515"/>
                  </a:cubicBezTo>
                  <a:cubicBezTo>
                    <a:pt x="40041" y="81384"/>
                    <a:pt x="37898" y="81217"/>
                    <a:pt x="35755" y="81039"/>
                  </a:cubicBezTo>
                  <a:cubicBezTo>
                    <a:pt x="33612" y="80860"/>
                    <a:pt x="31469" y="80670"/>
                    <a:pt x="29326" y="80444"/>
                  </a:cubicBezTo>
                  <a:cubicBezTo>
                    <a:pt x="27182" y="80241"/>
                    <a:pt x="25039" y="79979"/>
                    <a:pt x="22908" y="79717"/>
                  </a:cubicBezTo>
                  <a:cubicBezTo>
                    <a:pt x="20777" y="79443"/>
                    <a:pt x="18658" y="79146"/>
                    <a:pt x="16526" y="78812"/>
                  </a:cubicBezTo>
                  <a:cubicBezTo>
                    <a:pt x="14395" y="78479"/>
                    <a:pt x="12288" y="78074"/>
                    <a:pt x="10180" y="77622"/>
                  </a:cubicBezTo>
                  <a:cubicBezTo>
                    <a:pt x="9144" y="77384"/>
                    <a:pt x="8097" y="77110"/>
                    <a:pt x="7073" y="76800"/>
                  </a:cubicBezTo>
                  <a:cubicBezTo>
                    <a:pt x="6561" y="76645"/>
                    <a:pt x="6061" y="76467"/>
                    <a:pt x="5573" y="76264"/>
                  </a:cubicBezTo>
                  <a:cubicBezTo>
                    <a:pt x="5334" y="76157"/>
                    <a:pt x="5096" y="76050"/>
                    <a:pt x="4870" y="75919"/>
                  </a:cubicBezTo>
                  <a:cubicBezTo>
                    <a:pt x="4644" y="75788"/>
                    <a:pt x="4441" y="75622"/>
                    <a:pt x="4346" y="75455"/>
                  </a:cubicBezTo>
                  <a:cubicBezTo>
                    <a:pt x="3513" y="73490"/>
                    <a:pt x="3001" y="71395"/>
                    <a:pt x="2620" y="69240"/>
                  </a:cubicBezTo>
                  <a:cubicBezTo>
                    <a:pt x="2203" y="67144"/>
                    <a:pt x="1894" y="65013"/>
                    <a:pt x="1667" y="62870"/>
                  </a:cubicBezTo>
                  <a:cubicBezTo>
                    <a:pt x="1453" y="60727"/>
                    <a:pt x="1286" y="58584"/>
                    <a:pt x="1191" y="56441"/>
                  </a:cubicBezTo>
                  <a:cubicBezTo>
                    <a:pt x="1108" y="54298"/>
                    <a:pt x="1060" y="52142"/>
                    <a:pt x="1072" y="49999"/>
                  </a:cubicBezTo>
                  <a:cubicBezTo>
                    <a:pt x="1108" y="45713"/>
                    <a:pt x="1346" y="41403"/>
                    <a:pt x="1810" y="37153"/>
                  </a:cubicBezTo>
                  <a:cubicBezTo>
                    <a:pt x="2263" y="32878"/>
                    <a:pt x="2941" y="28651"/>
                    <a:pt x="3977" y="24544"/>
                  </a:cubicBezTo>
                  <a:cubicBezTo>
                    <a:pt x="4501" y="22496"/>
                    <a:pt x="5108" y="20484"/>
                    <a:pt x="5882" y="18543"/>
                  </a:cubicBezTo>
                  <a:cubicBezTo>
                    <a:pt x="6275" y="17579"/>
                    <a:pt x="6704" y="16638"/>
                    <a:pt x="7180" y="15745"/>
                  </a:cubicBezTo>
                  <a:cubicBezTo>
                    <a:pt x="7656" y="14852"/>
                    <a:pt x="8192" y="13995"/>
                    <a:pt x="8787" y="13233"/>
                  </a:cubicBezTo>
                  <a:cubicBezTo>
                    <a:pt x="8930" y="13042"/>
                    <a:pt x="9097" y="12864"/>
                    <a:pt x="9252" y="12685"/>
                  </a:cubicBezTo>
                  <a:lnTo>
                    <a:pt x="9490" y="12435"/>
                  </a:lnTo>
                  <a:lnTo>
                    <a:pt x="9609" y="12292"/>
                  </a:lnTo>
                  <a:lnTo>
                    <a:pt x="9668" y="12233"/>
                  </a:lnTo>
                  <a:lnTo>
                    <a:pt x="9728" y="12173"/>
                  </a:lnTo>
                  <a:cubicBezTo>
                    <a:pt x="10026" y="11899"/>
                    <a:pt x="10383" y="11614"/>
                    <a:pt x="10776" y="11364"/>
                  </a:cubicBezTo>
                  <a:cubicBezTo>
                    <a:pt x="11573" y="10852"/>
                    <a:pt x="12478" y="10411"/>
                    <a:pt x="13419" y="10018"/>
                  </a:cubicBezTo>
                  <a:cubicBezTo>
                    <a:pt x="15288" y="9232"/>
                    <a:pt x="17300" y="8637"/>
                    <a:pt x="19336" y="8101"/>
                  </a:cubicBezTo>
                  <a:cubicBezTo>
                    <a:pt x="21372" y="7566"/>
                    <a:pt x="23456" y="7137"/>
                    <a:pt x="25539" y="6720"/>
                  </a:cubicBezTo>
                  <a:cubicBezTo>
                    <a:pt x="26587" y="6506"/>
                    <a:pt x="27623" y="6315"/>
                    <a:pt x="28683" y="6137"/>
                  </a:cubicBezTo>
                  <a:cubicBezTo>
                    <a:pt x="29730" y="5958"/>
                    <a:pt x="30778" y="5780"/>
                    <a:pt x="31838" y="5613"/>
                  </a:cubicBezTo>
                  <a:cubicBezTo>
                    <a:pt x="33957" y="5291"/>
                    <a:pt x="36064" y="5006"/>
                    <a:pt x="38196" y="4720"/>
                  </a:cubicBezTo>
                  <a:cubicBezTo>
                    <a:pt x="40327" y="4458"/>
                    <a:pt x="42446" y="4196"/>
                    <a:pt x="44577" y="3958"/>
                  </a:cubicBezTo>
                  <a:cubicBezTo>
                    <a:pt x="53102" y="3041"/>
                    <a:pt x="61675" y="2351"/>
                    <a:pt x="70271" y="1934"/>
                  </a:cubicBezTo>
                  <a:cubicBezTo>
                    <a:pt x="75791" y="1666"/>
                    <a:pt x="81326" y="1516"/>
                    <a:pt x="86860" y="1516"/>
                  </a:cubicBezTo>
                  <a:close/>
                  <a:moveTo>
                    <a:pt x="72337" y="1"/>
                  </a:moveTo>
                  <a:cubicBezTo>
                    <a:pt x="71616" y="1"/>
                    <a:pt x="70896" y="2"/>
                    <a:pt x="70176" y="5"/>
                  </a:cubicBezTo>
                  <a:cubicBezTo>
                    <a:pt x="61544" y="41"/>
                    <a:pt x="52888" y="315"/>
                    <a:pt x="44256" y="1029"/>
                  </a:cubicBezTo>
                  <a:cubicBezTo>
                    <a:pt x="43161" y="1112"/>
                    <a:pt x="42077" y="1208"/>
                    <a:pt x="41006" y="1315"/>
                  </a:cubicBezTo>
                  <a:cubicBezTo>
                    <a:pt x="39934" y="1410"/>
                    <a:pt x="38851" y="1529"/>
                    <a:pt x="37779" y="1648"/>
                  </a:cubicBezTo>
                  <a:cubicBezTo>
                    <a:pt x="35624" y="1886"/>
                    <a:pt x="33481" y="2172"/>
                    <a:pt x="31314" y="2482"/>
                  </a:cubicBezTo>
                  <a:cubicBezTo>
                    <a:pt x="27016" y="3125"/>
                    <a:pt x="22729" y="3934"/>
                    <a:pt x="18479" y="5077"/>
                  </a:cubicBezTo>
                  <a:cubicBezTo>
                    <a:pt x="16348" y="5672"/>
                    <a:pt x="14228" y="6339"/>
                    <a:pt x="12145" y="7268"/>
                  </a:cubicBezTo>
                  <a:cubicBezTo>
                    <a:pt x="11121" y="7720"/>
                    <a:pt x="10073" y="8256"/>
                    <a:pt x="9085" y="8947"/>
                  </a:cubicBezTo>
                  <a:cubicBezTo>
                    <a:pt x="8573" y="9304"/>
                    <a:pt x="8085" y="9685"/>
                    <a:pt x="7620" y="10161"/>
                  </a:cubicBezTo>
                  <a:lnTo>
                    <a:pt x="7537" y="10256"/>
                  </a:lnTo>
                  <a:lnTo>
                    <a:pt x="7454" y="10340"/>
                  </a:lnTo>
                  <a:lnTo>
                    <a:pt x="7311" y="10506"/>
                  </a:lnTo>
                  <a:lnTo>
                    <a:pt x="7013" y="10852"/>
                  </a:lnTo>
                  <a:cubicBezTo>
                    <a:pt x="6823" y="11090"/>
                    <a:pt x="6644" y="11328"/>
                    <a:pt x="6466" y="11566"/>
                  </a:cubicBezTo>
                  <a:cubicBezTo>
                    <a:pt x="5763" y="12519"/>
                    <a:pt x="5180" y="13531"/>
                    <a:pt x="4692" y="14555"/>
                  </a:cubicBezTo>
                  <a:cubicBezTo>
                    <a:pt x="4203" y="15578"/>
                    <a:pt x="3787" y="16626"/>
                    <a:pt x="3418" y="17686"/>
                  </a:cubicBezTo>
                  <a:cubicBezTo>
                    <a:pt x="3037" y="18734"/>
                    <a:pt x="2727" y="19793"/>
                    <a:pt x="2441" y="20865"/>
                  </a:cubicBezTo>
                  <a:cubicBezTo>
                    <a:pt x="2179" y="21936"/>
                    <a:pt x="1941" y="23008"/>
                    <a:pt x="1715" y="24080"/>
                  </a:cubicBezTo>
                  <a:cubicBezTo>
                    <a:pt x="870" y="28378"/>
                    <a:pt x="441" y="32723"/>
                    <a:pt x="203" y="37057"/>
                  </a:cubicBezTo>
                  <a:cubicBezTo>
                    <a:pt x="84" y="39236"/>
                    <a:pt x="24" y="41403"/>
                    <a:pt x="24" y="43558"/>
                  </a:cubicBezTo>
                  <a:cubicBezTo>
                    <a:pt x="0" y="44653"/>
                    <a:pt x="24" y="45725"/>
                    <a:pt x="36" y="46808"/>
                  </a:cubicBezTo>
                  <a:cubicBezTo>
                    <a:pt x="60" y="47892"/>
                    <a:pt x="84" y="48964"/>
                    <a:pt x="120" y="50047"/>
                  </a:cubicBezTo>
                  <a:cubicBezTo>
                    <a:pt x="155" y="51142"/>
                    <a:pt x="215" y="52226"/>
                    <a:pt x="274" y="53297"/>
                  </a:cubicBezTo>
                  <a:cubicBezTo>
                    <a:pt x="334" y="54369"/>
                    <a:pt x="405" y="55452"/>
                    <a:pt x="477" y="56524"/>
                  </a:cubicBezTo>
                  <a:cubicBezTo>
                    <a:pt x="655" y="58691"/>
                    <a:pt x="858" y="60834"/>
                    <a:pt x="1132" y="62965"/>
                  </a:cubicBezTo>
                  <a:cubicBezTo>
                    <a:pt x="1286" y="64049"/>
                    <a:pt x="1417" y="65108"/>
                    <a:pt x="1596" y="66192"/>
                  </a:cubicBezTo>
                  <a:cubicBezTo>
                    <a:pt x="1774" y="67240"/>
                    <a:pt x="1965" y="68311"/>
                    <a:pt x="2191" y="69371"/>
                  </a:cubicBezTo>
                  <a:cubicBezTo>
                    <a:pt x="2417" y="70430"/>
                    <a:pt x="2656" y="71490"/>
                    <a:pt x="2953" y="72526"/>
                  </a:cubicBezTo>
                  <a:cubicBezTo>
                    <a:pt x="3251" y="73574"/>
                    <a:pt x="3584" y="74610"/>
                    <a:pt x="4025" y="75610"/>
                  </a:cubicBezTo>
                  <a:cubicBezTo>
                    <a:pt x="4108" y="75753"/>
                    <a:pt x="4215" y="75872"/>
                    <a:pt x="4287" y="75967"/>
                  </a:cubicBezTo>
                  <a:cubicBezTo>
                    <a:pt x="4406" y="76062"/>
                    <a:pt x="4525" y="76145"/>
                    <a:pt x="4644" y="76217"/>
                  </a:cubicBezTo>
                  <a:cubicBezTo>
                    <a:pt x="4882" y="76348"/>
                    <a:pt x="5132" y="76479"/>
                    <a:pt x="5394" y="76586"/>
                  </a:cubicBezTo>
                  <a:cubicBezTo>
                    <a:pt x="5894" y="76812"/>
                    <a:pt x="6406" y="76991"/>
                    <a:pt x="6918" y="77157"/>
                  </a:cubicBezTo>
                  <a:cubicBezTo>
                    <a:pt x="7966" y="77479"/>
                    <a:pt x="9002" y="77753"/>
                    <a:pt x="10061" y="78003"/>
                  </a:cubicBezTo>
                  <a:cubicBezTo>
                    <a:pt x="12157" y="78527"/>
                    <a:pt x="14276" y="78920"/>
                    <a:pt x="16407" y="79324"/>
                  </a:cubicBezTo>
                  <a:cubicBezTo>
                    <a:pt x="20658" y="80110"/>
                    <a:pt x="24920" y="80765"/>
                    <a:pt x="29183" y="81408"/>
                  </a:cubicBezTo>
                  <a:cubicBezTo>
                    <a:pt x="31326" y="81718"/>
                    <a:pt x="33457" y="82039"/>
                    <a:pt x="35600" y="82313"/>
                  </a:cubicBezTo>
                  <a:cubicBezTo>
                    <a:pt x="37743" y="82611"/>
                    <a:pt x="39886" y="82896"/>
                    <a:pt x="42030" y="83170"/>
                  </a:cubicBezTo>
                  <a:cubicBezTo>
                    <a:pt x="46316" y="83682"/>
                    <a:pt x="50602" y="84194"/>
                    <a:pt x="54900" y="84623"/>
                  </a:cubicBezTo>
                  <a:cubicBezTo>
                    <a:pt x="67698" y="85933"/>
                    <a:pt x="80555" y="86704"/>
                    <a:pt x="93447" y="86704"/>
                  </a:cubicBezTo>
                  <a:cubicBezTo>
                    <a:pt x="97886" y="86704"/>
                    <a:pt x="102329" y="86613"/>
                    <a:pt x="106776" y="86421"/>
                  </a:cubicBezTo>
                  <a:cubicBezTo>
                    <a:pt x="108931" y="86325"/>
                    <a:pt x="111098" y="86170"/>
                    <a:pt x="113277" y="86004"/>
                  </a:cubicBezTo>
                  <a:cubicBezTo>
                    <a:pt x="114360" y="85920"/>
                    <a:pt x="115443" y="85813"/>
                    <a:pt x="116539" y="85706"/>
                  </a:cubicBezTo>
                  <a:cubicBezTo>
                    <a:pt x="117622" y="85611"/>
                    <a:pt x="118706" y="85492"/>
                    <a:pt x="119789" y="85361"/>
                  </a:cubicBezTo>
                  <a:cubicBezTo>
                    <a:pt x="124123" y="84789"/>
                    <a:pt x="128469" y="84075"/>
                    <a:pt x="132767" y="82777"/>
                  </a:cubicBezTo>
                  <a:cubicBezTo>
                    <a:pt x="133862" y="82456"/>
                    <a:pt x="134934" y="82087"/>
                    <a:pt x="135982" y="81646"/>
                  </a:cubicBezTo>
                  <a:cubicBezTo>
                    <a:pt x="137053" y="81217"/>
                    <a:pt x="138113" y="80717"/>
                    <a:pt x="139137" y="80086"/>
                  </a:cubicBezTo>
                  <a:cubicBezTo>
                    <a:pt x="139661" y="79753"/>
                    <a:pt x="140173" y="79432"/>
                    <a:pt x="140661" y="79027"/>
                  </a:cubicBezTo>
                  <a:cubicBezTo>
                    <a:pt x="140911" y="78836"/>
                    <a:pt x="141149" y="78610"/>
                    <a:pt x="141387" y="78408"/>
                  </a:cubicBezTo>
                  <a:lnTo>
                    <a:pt x="142030" y="77777"/>
                  </a:lnTo>
                  <a:cubicBezTo>
                    <a:pt x="142864" y="76931"/>
                    <a:pt x="143590" y="76003"/>
                    <a:pt x="144245" y="75050"/>
                  </a:cubicBezTo>
                  <a:cubicBezTo>
                    <a:pt x="144900" y="74098"/>
                    <a:pt x="145495" y="73121"/>
                    <a:pt x="146031" y="72121"/>
                  </a:cubicBezTo>
                  <a:cubicBezTo>
                    <a:pt x="146566" y="71109"/>
                    <a:pt x="147055" y="70097"/>
                    <a:pt x="147507" y="69073"/>
                  </a:cubicBezTo>
                  <a:cubicBezTo>
                    <a:pt x="147948" y="68049"/>
                    <a:pt x="148352" y="67001"/>
                    <a:pt x="148721" y="65966"/>
                  </a:cubicBezTo>
                  <a:cubicBezTo>
                    <a:pt x="149102" y="64906"/>
                    <a:pt x="149436" y="63846"/>
                    <a:pt x="149757" y="62787"/>
                  </a:cubicBezTo>
                  <a:cubicBezTo>
                    <a:pt x="150984" y="58536"/>
                    <a:pt x="151817" y="54214"/>
                    <a:pt x="152341" y="49856"/>
                  </a:cubicBezTo>
                  <a:cubicBezTo>
                    <a:pt x="152865" y="45499"/>
                    <a:pt x="153055" y="41105"/>
                    <a:pt x="152936" y="36736"/>
                  </a:cubicBezTo>
                  <a:cubicBezTo>
                    <a:pt x="152805" y="32354"/>
                    <a:pt x="152353" y="27961"/>
                    <a:pt x="151400" y="23663"/>
                  </a:cubicBezTo>
                  <a:cubicBezTo>
                    <a:pt x="150924" y="21520"/>
                    <a:pt x="150317" y="19377"/>
                    <a:pt x="149519" y="17305"/>
                  </a:cubicBezTo>
                  <a:cubicBezTo>
                    <a:pt x="148698" y="15245"/>
                    <a:pt x="147686" y="13197"/>
                    <a:pt x="146304" y="11387"/>
                  </a:cubicBezTo>
                  <a:lnTo>
                    <a:pt x="145769" y="10721"/>
                  </a:lnTo>
                  <a:cubicBezTo>
                    <a:pt x="145566" y="10506"/>
                    <a:pt x="145376" y="10280"/>
                    <a:pt x="145185" y="10078"/>
                  </a:cubicBezTo>
                  <a:cubicBezTo>
                    <a:pt x="144995" y="9863"/>
                    <a:pt x="144780" y="9673"/>
                    <a:pt x="144578" y="9471"/>
                  </a:cubicBezTo>
                  <a:cubicBezTo>
                    <a:pt x="144352" y="9256"/>
                    <a:pt x="144126" y="9066"/>
                    <a:pt x="143887" y="8887"/>
                  </a:cubicBezTo>
                  <a:cubicBezTo>
                    <a:pt x="143423" y="8530"/>
                    <a:pt x="142935" y="8220"/>
                    <a:pt x="142447" y="7935"/>
                  </a:cubicBezTo>
                  <a:cubicBezTo>
                    <a:pt x="142209" y="7780"/>
                    <a:pt x="141959" y="7661"/>
                    <a:pt x="141697" y="7530"/>
                  </a:cubicBezTo>
                  <a:cubicBezTo>
                    <a:pt x="141447" y="7399"/>
                    <a:pt x="141197" y="7280"/>
                    <a:pt x="140947" y="7161"/>
                  </a:cubicBezTo>
                  <a:cubicBezTo>
                    <a:pt x="138899" y="6232"/>
                    <a:pt x="136803" y="5577"/>
                    <a:pt x="134696" y="5018"/>
                  </a:cubicBezTo>
                  <a:cubicBezTo>
                    <a:pt x="132577" y="4470"/>
                    <a:pt x="130445" y="4018"/>
                    <a:pt x="128326" y="3637"/>
                  </a:cubicBezTo>
                  <a:cubicBezTo>
                    <a:pt x="127266" y="3434"/>
                    <a:pt x="126195" y="3256"/>
                    <a:pt x="125123" y="3101"/>
                  </a:cubicBezTo>
                  <a:cubicBezTo>
                    <a:pt x="124052" y="2934"/>
                    <a:pt x="122980" y="2779"/>
                    <a:pt x="121909" y="2636"/>
                  </a:cubicBezTo>
                  <a:cubicBezTo>
                    <a:pt x="117610" y="2065"/>
                    <a:pt x="113300" y="1648"/>
                    <a:pt x="109002" y="1315"/>
                  </a:cubicBezTo>
                  <a:cubicBezTo>
                    <a:pt x="104692" y="981"/>
                    <a:pt x="100382" y="731"/>
                    <a:pt x="96072" y="541"/>
                  </a:cubicBezTo>
                  <a:cubicBezTo>
                    <a:pt x="88170" y="181"/>
                    <a:pt x="80258" y="1"/>
                    <a:pt x="723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" name="Google Shape;324;p37"/>
          <p:cNvSpPr/>
          <p:nvPr/>
        </p:nvSpPr>
        <p:spPr>
          <a:xfrm rot="-5400000">
            <a:off x="-1819022" y="2474000"/>
            <a:ext cx="4364175" cy="974825"/>
          </a:xfrm>
          <a:custGeom>
            <a:avLst/>
            <a:gdLst/>
            <a:ahLst/>
            <a:cxnLst/>
            <a:rect l="l" t="t" r="r" b="b"/>
            <a:pathLst>
              <a:path w="174567" h="38993" extrusionOk="0">
                <a:moveTo>
                  <a:pt x="0" y="6781"/>
                </a:moveTo>
                <a:cubicBezTo>
                  <a:pt x="7436" y="1375"/>
                  <a:pt x="21062" y="-3377"/>
                  <a:pt x="27363" y="3318"/>
                </a:cubicBezTo>
                <a:cubicBezTo>
                  <a:pt x="35327" y="11780"/>
                  <a:pt x="32369" y="31325"/>
                  <a:pt x="43642" y="34144"/>
                </a:cubicBezTo>
                <a:cubicBezTo>
                  <a:pt x="72849" y="41447"/>
                  <a:pt x="101672" y="10611"/>
                  <a:pt x="131618" y="13709"/>
                </a:cubicBezTo>
                <a:cubicBezTo>
                  <a:pt x="142816" y="14867"/>
                  <a:pt x="153307" y="21223"/>
                  <a:pt x="162098" y="28256"/>
                </a:cubicBezTo>
                <a:cubicBezTo>
                  <a:pt x="166381" y="31682"/>
                  <a:pt x="169137" y="38218"/>
                  <a:pt x="174567" y="38993"/>
                </a:cubicBezTo>
              </a:path>
            </a:pathLst>
          </a:custGeom>
          <a:noFill/>
          <a:ln w="19050" cap="flat" cmpd="sng">
            <a:solidFill>
              <a:srgbClr val="B1194F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29" name="Google Shape;325;p37"/>
          <p:cNvGrpSpPr/>
          <p:nvPr/>
        </p:nvGrpSpPr>
        <p:grpSpPr>
          <a:xfrm rot="1659570">
            <a:off x="403891" y="445973"/>
            <a:ext cx="685584" cy="751627"/>
            <a:chOff x="3414400" y="2793325"/>
            <a:chExt cx="358400" cy="392925"/>
          </a:xfrm>
        </p:grpSpPr>
        <p:sp>
          <p:nvSpPr>
            <p:cNvPr id="30" name="Google Shape;326;p37"/>
            <p:cNvSpPr/>
            <p:nvPr/>
          </p:nvSpPr>
          <p:spPr>
            <a:xfrm>
              <a:off x="3414400" y="2793325"/>
              <a:ext cx="358400" cy="392925"/>
            </a:xfrm>
            <a:custGeom>
              <a:avLst/>
              <a:gdLst/>
              <a:ahLst/>
              <a:cxnLst/>
              <a:rect l="l" t="t" r="r" b="b"/>
              <a:pathLst>
                <a:path w="14336" h="15717" extrusionOk="0">
                  <a:moveTo>
                    <a:pt x="2941" y="1"/>
                  </a:moveTo>
                  <a:cubicBezTo>
                    <a:pt x="2703" y="1"/>
                    <a:pt x="2465" y="60"/>
                    <a:pt x="2251" y="167"/>
                  </a:cubicBezTo>
                  <a:cubicBezTo>
                    <a:pt x="1525" y="536"/>
                    <a:pt x="1239" y="1441"/>
                    <a:pt x="1608" y="2156"/>
                  </a:cubicBezTo>
                  <a:lnTo>
                    <a:pt x="4966" y="8621"/>
                  </a:lnTo>
                  <a:lnTo>
                    <a:pt x="4882" y="8740"/>
                  </a:lnTo>
                  <a:cubicBezTo>
                    <a:pt x="4489" y="8585"/>
                    <a:pt x="4049" y="8514"/>
                    <a:pt x="3608" y="8514"/>
                  </a:cubicBezTo>
                  <a:cubicBezTo>
                    <a:pt x="1608" y="8514"/>
                    <a:pt x="1" y="10133"/>
                    <a:pt x="1" y="12121"/>
                  </a:cubicBezTo>
                  <a:cubicBezTo>
                    <a:pt x="1" y="14098"/>
                    <a:pt x="1620" y="15717"/>
                    <a:pt x="3608" y="15717"/>
                  </a:cubicBezTo>
                  <a:cubicBezTo>
                    <a:pt x="5561" y="15717"/>
                    <a:pt x="6347" y="14288"/>
                    <a:pt x="7025" y="13026"/>
                  </a:cubicBezTo>
                  <a:cubicBezTo>
                    <a:pt x="7073" y="12955"/>
                    <a:pt x="7121" y="12859"/>
                    <a:pt x="7168" y="12788"/>
                  </a:cubicBezTo>
                  <a:cubicBezTo>
                    <a:pt x="7228" y="12907"/>
                    <a:pt x="7275" y="12990"/>
                    <a:pt x="7347" y="13086"/>
                  </a:cubicBezTo>
                  <a:cubicBezTo>
                    <a:pt x="7371" y="13133"/>
                    <a:pt x="7406" y="13193"/>
                    <a:pt x="7430" y="13229"/>
                  </a:cubicBezTo>
                  <a:cubicBezTo>
                    <a:pt x="7918" y="14038"/>
                    <a:pt x="8930" y="15717"/>
                    <a:pt x="10740" y="15717"/>
                  </a:cubicBezTo>
                  <a:cubicBezTo>
                    <a:pt x="12728" y="15717"/>
                    <a:pt x="14336" y="14098"/>
                    <a:pt x="14336" y="12121"/>
                  </a:cubicBezTo>
                  <a:cubicBezTo>
                    <a:pt x="14336" y="10133"/>
                    <a:pt x="12728" y="8514"/>
                    <a:pt x="10752" y="8514"/>
                  </a:cubicBezTo>
                  <a:cubicBezTo>
                    <a:pt x="10300" y="8514"/>
                    <a:pt x="9871" y="8585"/>
                    <a:pt x="9466" y="8740"/>
                  </a:cubicBezTo>
                  <a:lnTo>
                    <a:pt x="9395" y="8621"/>
                  </a:lnTo>
                  <a:lnTo>
                    <a:pt x="12740" y="2156"/>
                  </a:lnTo>
                  <a:cubicBezTo>
                    <a:pt x="13121" y="1429"/>
                    <a:pt x="12836" y="536"/>
                    <a:pt x="12109" y="167"/>
                  </a:cubicBezTo>
                  <a:cubicBezTo>
                    <a:pt x="11895" y="60"/>
                    <a:pt x="11657" y="1"/>
                    <a:pt x="11419" y="1"/>
                  </a:cubicBezTo>
                  <a:cubicBezTo>
                    <a:pt x="10919" y="1"/>
                    <a:pt x="10454" y="251"/>
                    <a:pt x="10180" y="667"/>
                  </a:cubicBezTo>
                  <a:lnTo>
                    <a:pt x="7180" y="5251"/>
                  </a:lnTo>
                  <a:lnTo>
                    <a:pt x="4168" y="667"/>
                  </a:lnTo>
                  <a:cubicBezTo>
                    <a:pt x="3894" y="251"/>
                    <a:pt x="3430" y="1"/>
                    <a:pt x="29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27;p37"/>
            <p:cNvSpPr/>
            <p:nvPr/>
          </p:nvSpPr>
          <p:spPr>
            <a:xfrm>
              <a:off x="3546275" y="2825550"/>
              <a:ext cx="159250" cy="238675"/>
            </a:xfrm>
            <a:custGeom>
              <a:avLst/>
              <a:gdLst/>
              <a:ahLst/>
              <a:cxnLst/>
              <a:rect l="l" t="t" r="r" b="b"/>
              <a:pathLst>
                <a:path w="6370" h="9547" extrusionOk="0">
                  <a:moveTo>
                    <a:pt x="0" y="9213"/>
                  </a:moveTo>
                  <a:cubicBezTo>
                    <a:pt x="0" y="9213"/>
                    <a:pt x="0" y="9213"/>
                    <a:pt x="0" y="9213"/>
                  </a:cubicBezTo>
                  <a:lnTo>
                    <a:pt x="0" y="9213"/>
                  </a:lnTo>
                  <a:close/>
                  <a:moveTo>
                    <a:pt x="6144" y="0"/>
                  </a:moveTo>
                  <a:cubicBezTo>
                    <a:pt x="6078" y="0"/>
                    <a:pt x="6010" y="35"/>
                    <a:pt x="5977" y="93"/>
                  </a:cubicBezTo>
                  <a:lnTo>
                    <a:pt x="0" y="9213"/>
                  </a:lnTo>
                  <a:lnTo>
                    <a:pt x="0" y="9213"/>
                  </a:lnTo>
                  <a:cubicBezTo>
                    <a:pt x="0" y="9213"/>
                    <a:pt x="1" y="9213"/>
                    <a:pt x="2" y="9213"/>
                  </a:cubicBezTo>
                  <a:cubicBezTo>
                    <a:pt x="51" y="9213"/>
                    <a:pt x="1163" y="9465"/>
                    <a:pt x="1512" y="9546"/>
                  </a:cubicBezTo>
                  <a:lnTo>
                    <a:pt x="6322" y="283"/>
                  </a:lnTo>
                  <a:cubicBezTo>
                    <a:pt x="6370" y="188"/>
                    <a:pt x="6334" y="69"/>
                    <a:pt x="6227" y="21"/>
                  </a:cubicBezTo>
                  <a:cubicBezTo>
                    <a:pt x="6202" y="7"/>
                    <a:pt x="6173" y="0"/>
                    <a:pt x="6144" y="0"/>
                  </a:cubicBez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8;p37"/>
            <p:cNvSpPr/>
            <p:nvPr/>
          </p:nvSpPr>
          <p:spPr>
            <a:xfrm>
              <a:off x="3446850" y="3022525"/>
              <a:ext cx="142300" cy="132175"/>
            </a:xfrm>
            <a:custGeom>
              <a:avLst/>
              <a:gdLst/>
              <a:ahLst/>
              <a:cxnLst/>
              <a:rect l="l" t="t" r="r" b="b"/>
              <a:pathLst>
                <a:path w="5692" h="5287" extrusionOk="0">
                  <a:moveTo>
                    <a:pt x="2322" y="2084"/>
                  </a:moveTo>
                  <a:cubicBezTo>
                    <a:pt x="2810" y="2084"/>
                    <a:pt x="3203" y="2489"/>
                    <a:pt x="3203" y="2965"/>
                  </a:cubicBezTo>
                  <a:cubicBezTo>
                    <a:pt x="3203" y="3441"/>
                    <a:pt x="2798" y="3846"/>
                    <a:pt x="2322" y="3846"/>
                  </a:cubicBezTo>
                  <a:cubicBezTo>
                    <a:pt x="1834" y="3846"/>
                    <a:pt x="1441" y="3441"/>
                    <a:pt x="1441" y="2965"/>
                  </a:cubicBezTo>
                  <a:cubicBezTo>
                    <a:pt x="1441" y="2477"/>
                    <a:pt x="1846" y="2084"/>
                    <a:pt x="2322" y="2084"/>
                  </a:cubicBezTo>
                  <a:close/>
                  <a:moveTo>
                    <a:pt x="4858" y="1"/>
                  </a:moveTo>
                  <a:lnTo>
                    <a:pt x="3989" y="1322"/>
                  </a:lnTo>
                  <a:cubicBezTo>
                    <a:pt x="3572" y="893"/>
                    <a:pt x="2977" y="632"/>
                    <a:pt x="2334" y="632"/>
                  </a:cubicBezTo>
                  <a:cubicBezTo>
                    <a:pt x="1048" y="632"/>
                    <a:pt x="0" y="1667"/>
                    <a:pt x="0" y="2965"/>
                  </a:cubicBezTo>
                  <a:cubicBezTo>
                    <a:pt x="0" y="4239"/>
                    <a:pt x="1048" y="5287"/>
                    <a:pt x="2322" y="5287"/>
                  </a:cubicBezTo>
                  <a:cubicBezTo>
                    <a:pt x="3501" y="5287"/>
                    <a:pt x="3977" y="4442"/>
                    <a:pt x="4632" y="3251"/>
                  </a:cubicBezTo>
                  <a:cubicBezTo>
                    <a:pt x="5287" y="2072"/>
                    <a:pt x="5692" y="1310"/>
                    <a:pt x="5692" y="1310"/>
                  </a:cubicBezTo>
                  <a:lnTo>
                    <a:pt x="4858" y="1"/>
                  </a:lnTo>
                  <a:close/>
                </a:path>
              </a:pathLst>
            </a:custGeom>
            <a:solidFill>
              <a:srgbClr val="F17B37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29;p37"/>
            <p:cNvSpPr/>
            <p:nvPr/>
          </p:nvSpPr>
          <p:spPr>
            <a:xfrm>
              <a:off x="3481975" y="2825250"/>
              <a:ext cx="159575" cy="241350"/>
            </a:xfrm>
            <a:custGeom>
              <a:avLst/>
              <a:gdLst/>
              <a:ahLst/>
              <a:cxnLst/>
              <a:rect l="l" t="t" r="r" b="b"/>
              <a:pathLst>
                <a:path w="6383" h="9654" extrusionOk="0">
                  <a:moveTo>
                    <a:pt x="226" y="0"/>
                  </a:moveTo>
                  <a:cubicBezTo>
                    <a:pt x="196" y="0"/>
                    <a:pt x="164" y="7"/>
                    <a:pt x="131" y="21"/>
                  </a:cubicBezTo>
                  <a:cubicBezTo>
                    <a:pt x="24" y="69"/>
                    <a:pt x="0" y="200"/>
                    <a:pt x="36" y="283"/>
                  </a:cubicBezTo>
                  <a:lnTo>
                    <a:pt x="4906" y="9654"/>
                  </a:lnTo>
                  <a:lnTo>
                    <a:pt x="6382" y="9213"/>
                  </a:lnTo>
                  <a:lnTo>
                    <a:pt x="393" y="93"/>
                  </a:lnTo>
                  <a:cubicBezTo>
                    <a:pt x="352" y="35"/>
                    <a:pt x="293" y="0"/>
                    <a:pt x="226" y="0"/>
                  </a:cubicBez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30;p37"/>
            <p:cNvSpPr/>
            <p:nvPr/>
          </p:nvSpPr>
          <p:spPr>
            <a:xfrm>
              <a:off x="3599550" y="3022525"/>
              <a:ext cx="142000" cy="132175"/>
            </a:xfrm>
            <a:custGeom>
              <a:avLst/>
              <a:gdLst/>
              <a:ahLst/>
              <a:cxnLst/>
              <a:rect l="l" t="t" r="r" b="b"/>
              <a:pathLst>
                <a:path w="5680" h="5287" extrusionOk="0">
                  <a:moveTo>
                    <a:pt x="3346" y="2084"/>
                  </a:moveTo>
                  <a:cubicBezTo>
                    <a:pt x="3834" y="2084"/>
                    <a:pt x="4227" y="2489"/>
                    <a:pt x="4227" y="2965"/>
                  </a:cubicBezTo>
                  <a:cubicBezTo>
                    <a:pt x="4227" y="3441"/>
                    <a:pt x="3822" y="3846"/>
                    <a:pt x="3346" y="3846"/>
                  </a:cubicBezTo>
                  <a:cubicBezTo>
                    <a:pt x="2858" y="3846"/>
                    <a:pt x="2465" y="3441"/>
                    <a:pt x="2465" y="2965"/>
                  </a:cubicBezTo>
                  <a:cubicBezTo>
                    <a:pt x="2465" y="2489"/>
                    <a:pt x="2870" y="2084"/>
                    <a:pt x="3346" y="2084"/>
                  </a:cubicBezTo>
                  <a:close/>
                  <a:moveTo>
                    <a:pt x="834" y="1"/>
                  </a:moveTo>
                  <a:lnTo>
                    <a:pt x="0" y="1310"/>
                  </a:lnTo>
                  <a:cubicBezTo>
                    <a:pt x="0" y="1310"/>
                    <a:pt x="691" y="2667"/>
                    <a:pt x="1048" y="3251"/>
                  </a:cubicBezTo>
                  <a:cubicBezTo>
                    <a:pt x="1405" y="3822"/>
                    <a:pt x="2179" y="5287"/>
                    <a:pt x="3358" y="5287"/>
                  </a:cubicBezTo>
                  <a:cubicBezTo>
                    <a:pt x="4644" y="5287"/>
                    <a:pt x="5680" y="4239"/>
                    <a:pt x="5680" y="2965"/>
                  </a:cubicBezTo>
                  <a:cubicBezTo>
                    <a:pt x="5668" y="1667"/>
                    <a:pt x="4620" y="632"/>
                    <a:pt x="3346" y="632"/>
                  </a:cubicBezTo>
                  <a:cubicBezTo>
                    <a:pt x="2691" y="632"/>
                    <a:pt x="2108" y="893"/>
                    <a:pt x="1691" y="1322"/>
                  </a:cubicBezTo>
                  <a:lnTo>
                    <a:pt x="834" y="1"/>
                  </a:lnTo>
                  <a:close/>
                </a:path>
              </a:pathLst>
            </a:custGeom>
            <a:solidFill>
              <a:srgbClr val="F17B37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31;p37"/>
            <p:cNvSpPr/>
            <p:nvPr/>
          </p:nvSpPr>
          <p:spPr>
            <a:xfrm>
              <a:off x="3584950" y="3003475"/>
              <a:ext cx="19975" cy="20275"/>
            </a:xfrm>
            <a:custGeom>
              <a:avLst/>
              <a:gdLst/>
              <a:ahLst/>
              <a:cxnLst/>
              <a:rect l="l" t="t" r="r" b="b"/>
              <a:pathLst>
                <a:path w="799" h="811" extrusionOk="0">
                  <a:moveTo>
                    <a:pt x="406" y="1"/>
                  </a:moveTo>
                  <a:cubicBezTo>
                    <a:pt x="179" y="1"/>
                    <a:pt x="1" y="179"/>
                    <a:pt x="1" y="405"/>
                  </a:cubicBezTo>
                  <a:cubicBezTo>
                    <a:pt x="1" y="632"/>
                    <a:pt x="179" y="810"/>
                    <a:pt x="406" y="810"/>
                  </a:cubicBezTo>
                  <a:cubicBezTo>
                    <a:pt x="620" y="810"/>
                    <a:pt x="799" y="632"/>
                    <a:pt x="799" y="405"/>
                  </a:cubicBezTo>
                  <a:cubicBezTo>
                    <a:pt x="799" y="179"/>
                    <a:pt x="620" y="1"/>
                    <a:pt x="406" y="1"/>
                  </a:cubicBezTo>
                  <a:close/>
                </a:path>
              </a:pathLst>
            </a:custGeom>
            <a:solidFill>
              <a:srgbClr val="F17B37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" name="Google Shape;269;p34"/>
          <p:cNvSpPr/>
          <p:nvPr/>
        </p:nvSpPr>
        <p:spPr>
          <a:xfrm rot="-1670155">
            <a:off x="3227298" y="4196165"/>
            <a:ext cx="4364726" cy="974948"/>
          </a:xfrm>
          <a:custGeom>
            <a:avLst/>
            <a:gdLst/>
            <a:ahLst/>
            <a:cxnLst/>
            <a:rect l="l" t="t" r="r" b="b"/>
            <a:pathLst>
              <a:path w="174567" h="38993" extrusionOk="0">
                <a:moveTo>
                  <a:pt x="0" y="6781"/>
                </a:moveTo>
                <a:cubicBezTo>
                  <a:pt x="7436" y="1375"/>
                  <a:pt x="21062" y="-3377"/>
                  <a:pt x="27363" y="3318"/>
                </a:cubicBezTo>
                <a:cubicBezTo>
                  <a:pt x="35327" y="11780"/>
                  <a:pt x="32369" y="31325"/>
                  <a:pt x="43642" y="34144"/>
                </a:cubicBezTo>
                <a:cubicBezTo>
                  <a:pt x="72849" y="41447"/>
                  <a:pt x="101672" y="10611"/>
                  <a:pt x="131618" y="13709"/>
                </a:cubicBezTo>
                <a:cubicBezTo>
                  <a:pt x="142816" y="14867"/>
                  <a:pt x="153307" y="21223"/>
                  <a:pt x="162098" y="28256"/>
                </a:cubicBezTo>
                <a:cubicBezTo>
                  <a:pt x="166381" y="31682"/>
                  <a:pt x="169137" y="38218"/>
                  <a:pt x="174567" y="38993"/>
                </a:cubicBezTo>
              </a:path>
            </a:pathLst>
          </a:custGeom>
          <a:noFill/>
          <a:ln w="19050" cap="flat" cmpd="sng">
            <a:solidFill>
              <a:srgbClr val="B1194F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37" name="Google Shape;279;p34"/>
          <p:cNvGrpSpPr/>
          <p:nvPr/>
        </p:nvGrpSpPr>
        <p:grpSpPr>
          <a:xfrm>
            <a:off x="7380055" y="3685285"/>
            <a:ext cx="645900" cy="645900"/>
            <a:chOff x="7390329" y="4107709"/>
            <a:chExt cx="645900" cy="645900"/>
          </a:xfrm>
        </p:grpSpPr>
        <p:sp>
          <p:nvSpPr>
            <p:cNvPr id="38" name="Google Shape;280;p34"/>
            <p:cNvSpPr/>
            <p:nvPr/>
          </p:nvSpPr>
          <p:spPr>
            <a:xfrm>
              <a:off x="7390329" y="4107709"/>
              <a:ext cx="645900" cy="64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3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9" name="Google Shape;281;p34"/>
            <p:cNvGrpSpPr/>
            <p:nvPr/>
          </p:nvGrpSpPr>
          <p:grpSpPr>
            <a:xfrm>
              <a:off x="7543652" y="4261027"/>
              <a:ext cx="339253" cy="339253"/>
              <a:chOff x="5049725" y="249400"/>
              <a:chExt cx="481825" cy="481825"/>
            </a:xfrm>
          </p:grpSpPr>
          <p:sp>
            <p:nvSpPr>
              <p:cNvPr id="40" name="Google Shape;282;p34"/>
              <p:cNvSpPr/>
              <p:nvPr/>
            </p:nvSpPr>
            <p:spPr>
              <a:xfrm>
                <a:off x="5191775" y="560925"/>
                <a:ext cx="197625" cy="170300"/>
              </a:xfrm>
              <a:custGeom>
                <a:avLst/>
                <a:gdLst/>
                <a:ahLst/>
                <a:cxnLst/>
                <a:rect l="l" t="t" r="r" b="b"/>
                <a:pathLst>
                  <a:path w="7905" h="6812" extrusionOk="0">
                    <a:moveTo>
                      <a:pt x="6213" y="1129"/>
                    </a:moveTo>
                    <a:cubicBezTo>
                      <a:pt x="6523" y="1129"/>
                      <a:pt x="6776" y="1379"/>
                      <a:pt x="6776" y="1693"/>
                    </a:cubicBezTo>
                    <a:cubicBezTo>
                      <a:pt x="6776" y="2006"/>
                      <a:pt x="6523" y="2259"/>
                      <a:pt x="6213" y="2259"/>
                    </a:cubicBezTo>
                    <a:lnTo>
                      <a:pt x="1696" y="2259"/>
                    </a:lnTo>
                    <a:cubicBezTo>
                      <a:pt x="1383" y="2259"/>
                      <a:pt x="1130" y="2006"/>
                      <a:pt x="1130" y="1693"/>
                    </a:cubicBezTo>
                    <a:cubicBezTo>
                      <a:pt x="1130" y="1379"/>
                      <a:pt x="1383" y="1129"/>
                      <a:pt x="1696" y="1129"/>
                    </a:cubicBezTo>
                    <a:close/>
                    <a:moveTo>
                      <a:pt x="6213" y="3388"/>
                    </a:moveTo>
                    <a:cubicBezTo>
                      <a:pt x="6523" y="3388"/>
                      <a:pt x="6776" y="3638"/>
                      <a:pt x="6776" y="3951"/>
                    </a:cubicBezTo>
                    <a:cubicBezTo>
                      <a:pt x="6776" y="4264"/>
                      <a:pt x="6523" y="4517"/>
                      <a:pt x="6213" y="4517"/>
                    </a:cubicBezTo>
                    <a:lnTo>
                      <a:pt x="1696" y="4517"/>
                    </a:lnTo>
                    <a:cubicBezTo>
                      <a:pt x="1383" y="4517"/>
                      <a:pt x="1130" y="4264"/>
                      <a:pt x="1130" y="3951"/>
                    </a:cubicBezTo>
                    <a:cubicBezTo>
                      <a:pt x="1130" y="3638"/>
                      <a:pt x="1383" y="3388"/>
                      <a:pt x="1696" y="3388"/>
                    </a:cubicBezTo>
                    <a:close/>
                    <a:moveTo>
                      <a:pt x="0" y="0"/>
                    </a:moveTo>
                    <a:lnTo>
                      <a:pt x="0" y="6249"/>
                    </a:lnTo>
                    <a:cubicBezTo>
                      <a:pt x="0" y="6559"/>
                      <a:pt x="253" y="6812"/>
                      <a:pt x="567" y="6812"/>
                    </a:cubicBezTo>
                    <a:lnTo>
                      <a:pt x="7342" y="6812"/>
                    </a:lnTo>
                    <a:cubicBezTo>
                      <a:pt x="7652" y="6812"/>
                      <a:pt x="7905" y="6559"/>
                      <a:pt x="7905" y="6249"/>
                    </a:cubicBezTo>
                    <a:lnTo>
                      <a:pt x="790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41" name="Google Shape;283;p34"/>
              <p:cNvSpPr/>
              <p:nvPr/>
            </p:nvSpPr>
            <p:spPr>
              <a:xfrm>
                <a:off x="5049725" y="249400"/>
                <a:ext cx="481825" cy="396225"/>
              </a:xfrm>
              <a:custGeom>
                <a:avLst/>
                <a:gdLst/>
                <a:ahLst/>
                <a:cxnLst/>
                <a:rect l="l" t="t" r="r" b="b"/>
                <a:pathLst>
                  <a:path w="19273" h="15849" extrusionOk="0">
                    <a:moveTo>
                      <a:pt x="4553" y="4518"/>
                    </a:moveTo>
                    <a:lnTo>
                      <a:pt x="4553" y="5686"/>
                    </a:lnTo>
                    <a:lnTo>
                      <a:pt x="3424" y="5686"/>
                    </a:lnTo>
                    <a:lnTo>
                      <a:pt x="3424" y="4948"/>
                    </a:lnTo>
                    <a:cubicBezTo>
                      <a:pt x="3424" y="4710"/>
                      <a:pt x="3617" y="4518"/>
                      <a:pt x="3852" y="4518"/>
                    </a:cubicBezTo>
                    <a:close/>
                    <a:moveTo>
                      <a:pt x="15418" y="4518"/>
                    </a:moveTo>
                    <a:cubicBezTo>
                      <a:pt x="15653" y="4518"/>
                      <a:pt x="15845" y="4710"/>
                      <a:pt x="15845" y="4948"/>
                    </a:cubicBezTo>
                    <a:lnTo>
                      <a:pt x="15845" y="5686"/>
                    </a:lnTo>
                    <a:lnTo>
                      <a:pt x="14716" y="5686"/>
                    </a:lnTo>
                    <a:lnTo>
                      <a:pt x="14716" y="4518"/>
                    </a:lnTo>
                    <a:close/>
                    <a:moveTo>
                      <a:pt x="10199" y="1130"/>
                    </a:moveTo>
                    <a:lnTo>
                      <a:pt x="10199" y="3954"/>
                    </a:lnTo>
                    <a:cubicBezTo>
                      <a:pt x="10199" y="4265"/>
                      <a:pt x="10452" y="4518"/>
                      <a:pt x="10765" y="4518"/>
                    </a:cubicBezTo>
                    <a:lnTo>
                      <a:pt x="13587" y="4518"/>
                    </a:lnTo>
                    <a:lnTo>
                      <a:pt x="13587" y="6815"/>
                    </a:lnTo>
                    <a:lnTo>
                      <a:pt x="5682" y="6815"/>
                    </a:lnTo>
                    <a:lnTo>
                      <a:pt x="5682" y="1130"/>
                    </a:lnTo>
                    <a:close/>
                    <a:moveTo>
                      <a:pt x="16412" y="9074"/>
                    </a:moveTo>
                    <a:cubicBezTo>
                      <a:pt x="16722" y="9074"/>
                      <a:pt x="16975" y="9324"/>
                      <a:pt x="16975" y="9637"/>
                    </a:cubicBezTo>
                    <a:cubicBezTo>
                      <a:pt x="16975" y="9950"/>
                      <a:pt x="16722" y="10203"/>
                      <a:pt x="16412" y="10203"/>
                    </a:cubicBezTo>
                    <a:lnTo>
                      <a:pt x="15282" y="10203"/>
                    </a:lnTo>
                    <a:cubicBezTo>
                      <a:pt x="14969" y="10203"/>
                      <a:pt x="14716" y="9950"/>
                      <a:pt x="14716" y="9637"/>
                    </a:cubicBezTo>
                    <a:cubicBezTo>
                      <a:pt x="14716" y="9324"/>
                      <a:pt x="14969" y="9074"/>
                      <a:pt x="15282" y="9074"/>
                    </a:cubicBezTo>
                    <a:close/>
                    <a:moveTo>
                      <a:pt x="10782" y="1"/>
                    </a:moveTo>
                    <a:cubicBezTo>
                      <a:pt x="10776" y="1"/>
                      <a:pt x="10771" y="1"/>
                      <a:pt x="10765" y="1"/>
                    </a:cubicBezTo>
                    <a:lnTo>
                      <a:pt x="5119" y="1"/>
                    </a:lnTo>
                    <a:cubicBezTo>
                      <a:pt x="4806" y="1"/>
                      <a:pt x="4553" y="254"/>
                      <a:pt x="4553" y="567"/>
                    </a:cubicBezTo>
                    <a:lnTo>
                      <a:pt x="4553" y="3388"/>
                    </a:lnTo>
                    <a:lnTo>
                      <a:pt x="3852" y="3388"/>
                    </a:lnTo>
                    <a:cubicBezTo>
                      <a:pt x="2993" y="3388"/>
                      <a:pt x="2295" y="4087"/>
                      <a:pt x="2295" y="4948"/>
                    </a:cubicBezTo>
                    <a:lnTo>
                      <a:pt x="2295" y="5686"/>
                    </a:lnTo>
                    <a:lnTo>
                      <a:pt x="1693" y="5686"/>
                    </a:lnTo>
                    <a:cubicBezTo>
                      <a:pt x="756" y="5686"/>
                      <a:pt x="0" y="6442"/>
                      <a:pt x="0" y="7378"/>
                    </a:cubicBezTo>
                    <a:lnTo>
                      <a:pt x="0" y="14154"/>
                    </a:lnTo>
                    <a:cubicBezTo>
                      <a:pt x="0" y="15090"/>
                      <a:pt x="756" y="15846"/>
                      <a:pt x="1693" y="15849"/>
                    </a:cubicBezTo>
                    <a:lnTo>
                      <a:pt x="4553" y="15849"/>
                    </a:lnTo>
                    <a:lnTo>
                      <a:pt x="4553" y="12461"/>
                    </a:lnTo>
                    <a:lnTo>
                      <a:pt x="3990" y="12461"/>
                    </a:lnTo>
                    <a:cubicBezTo>
                      <a:pt x="3677" y="12461"/>
                      <a:pt x="3424" y="12208"/>
                      <a:pt x="3424" y="11895"/>
                    </a:cubicBezTo>
                    <a:cubicBezTo>
                      <a:pt x="3424" y="11582"/>
                      <a:pt x="3677" y="11332"/>
                      <a:pt x="3990" y="11332"/>
                    </a:cubicBezTo>
                    <a:lnTo>
                      <a:pt x="15282" y="11332"/>
                    </a:lnTo>
                    <a:cubicBezTo>
                      <a:pt x="15593" y="11332"/>
                      <a:pt x="15845" y="11582"/>
                      <a:pt x="15845" y="11895"/>
                    </a:cubicBezTo>
                    <a:cubicBezTo>
                      <a:pt x="15845" y="12208"/>
                      <a:pt x="15593" y="12461"/>
                      <a:pt x="15282" y="12461"/>
                    </a:cubicBezTo>
                    <a:lnTo>
                      <a:pt x="14716" y="12461"/>
                    </a:lnTo>
                    <a:lnTo>
                      <a:pt x="14716" y="15849"/>
                    </a:lnTo>
                    <a:lnTo>
                      <a:pt x="17541" y="15849"/>
                    </a:lnTo>
                    <a:cubicBezTo>
                      <a:pt x="18474" y="15849"/>
                      <a:pt x="19272" y="15087"/>
                      <a:pt x="19272" y="14154"/>
                    </a:cubicBezTo>
                    <a:lnTo>
                      <a:pt x="19272" y="7378"/>
                    </a:lnTo>
                    <a:cubicBezTo>
                      <a:pt x="19272" y="6445"/>
                      <a:pt x="18474" y="5686"/>
                      <a:pt x="17541" y="5686"/>
                    </a:cubicBezTo>
                    <a:lnTo>
                      <a:pt x="16975" y="5686"/>
                    </a:lnTo>
                    <a:lnTo>
                      <a:pt x="16975" y="4948"/>
                    </a:lnTo>
                    <a:cubicBezTo>
                      <a:pt x="16975" y="4087"/>
                      <a:pt x="16276" y="3388"/>
                      <a:pt x="15418" y="3388"/>
                    </a:cubicBezTo>
                    <a:lnTo>
                      <a:pt x="14385" y="3388"/>
                    </a:lnTo>
                    <a:cubicBezTo>
                      <a:pt x="11026" y="30"/>
                      <a:pt x="11079" y="1"/>
                      <a:pt x="1078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</p:grpSp>
      </p:grpSp>
      <p:grpSp>
        <p:nvGrpSpPr>
          <p:cNvPr id="42" name="Google Shape;405;p41"/>
          <p:cNvGrpSpPr/>
          <p:nvPr/>
        </p:nvGrpSpPr>
        <p:grpSpPr>
          <a:xfrm rot="-1421764">
            <a:off x="7253664" y="431720"/>
            <a:ext cx="1298868" cy="925573"/>
            <a:chOff x="5540275" y="2868625"/>
            <a:chExt cx="430725" cy="306925"/>
          </a:xfrm>
        </p:grpSpPr>
        <p:sp>
          <p:nvSpPr>
            <p:cNvPr id="43" name="Google Shape;406;p41"/>
            <p:cNvSpPr/>
            <p:nvPr/>
          </p:nvSpPr>
          <p:spPr>
            <a:xfrm>
              <a:off x="5540275" y="2868625"/>
              <a:ext cx="430725" cy="306925"/>
            </a:xfrm>
            <a:custGeom>
              <a:avLst/>
              <a:gdLst/>
              <a:ahLst/>
              <a:cxnLst/>
              <a:rect l="l" t="t" r="r" b="b"/>
              <a:pathLst>
                <a:path w="17229" h="12277" extrusionOk="0">
                  <a:moveTo>
                    <a:pt x="2500" y="1"/>
                  </a:moveTo>
                  <a:cubicBezTo>
                    <a:pt x="1905" y="1"/>
                    <a:pt x="1393" y="418"/>
                    <a:pt x="1262" y="965"/>
                  </a:cubicBezTo>
                  <a:lnTo>
                    <a:pt x="1131" y="1084"/>
                  </a:lnTo>
                  <a:cubicBezTo>
                    <a:pt x="953" y="1227"/>
                    <a:pt x="810" y="1430"/>
                    <a:pt x="738" y="1644"/>
                  </a:cubicBezTo>
                  <a:cubicBezTo>
                    <a:pt x="298" y="1858"/>
                    <a:pt x="0" y="2299"/>
                    <a:pt x="0" y="2811"/>
                  </a:cubicBezTo>
                  <a:lnTo>
                    <a:pt x="0" y="10990"/>
                  </a:lnTo>
                  <a:cubicBezTo>
                    <a:pt x="0" y="11705"/>
                    <a:pt x="572" y="12276"/>
                    <a:pt x="1274" y="12276"/>
                  </a:cubicBezTo>
                  <a:lnTo>
                    <a:pt x="15943" y="12276"/>
                  </a:lnTo>
                  <a:cubicBezTo>
                    <a:pt x="16657" y="12276"/>
                    <a:pt x="17228" y="11693"/>
                    <a:pt x="17228" y="10990"/>
                  </a:cubicBezTo>
                  <a:lnTo>
                    <a:pt x="17228" y="2811"/>
                  </a:lnTo>
                  <a:cubicBezTo>
                    <a:pt x="17205" y="2299"/>
                    <a:pt x="16907" y="1858"/>
                    <a:pt x="16454" y="1644"/>
                  </a:cubicBezTo>
                  <a:cubicBezTo>
                    <a:pt x="16383" y="1430"/>
                    <a:pt x="16240" y="1227"/>
                    <a:pt x="16073" y="1084"/>
                  </a:cubicBezTo>
                  <a:lnTo>
                    <a:pt x="15931" y="965"/>
                  </a:lnTo>
                  <a:cubicBezTo>
                    <a:pt x="15788" y="418"/>
                    <a:pt x="15300" y="1"/>
                    <a:pt x="147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07;p41"/>
            <p:cNvSpPr/>
            <p:nvPr/>
          </p:nvSpPr>
          <p:spPr>
            <a:xfrm>
              <a:off x="5755175" y="2926900"/>
              <a:ext cx="183375" cy="217100"/>
            </a:xfrm>
            <a:custGeom>
              <a:avLst/>
              <a:gdLst/>
              <a:ahLst/>
              <a:cxnLst/>
              <a:rect l="l" t="t" r="r" b="b"/>
              <a:pathLst>
                <a:path w="7335" h="8684" extrusionOk="0">
                  <a:moveTo>
                    <a:pt x="3676" y="1"/>
                  </a:moveTo>
                  <a:cubicBezTo>
                    <a:pt x="2444" y="1"/>
                    <a:pt x="1209" y="164"/>
                    <a:pt x="0" y="492"/>
                  </a:cubicBezTo>
                  <a:lnTo>
                    <a:pt x="0" y="8683"/>
                  </a:lnTo>
                  <a:cubicBezTo>
                    <a:pt x="1197" y="8356"/>
                    <a:pt x="2429" y="8192"/>
                    <a:pt x="3663" y="8192"/>
                  </a:cubicBezTo>
                  <a:cubicBezTo>
                    <a:pt x="4897" y="8192"/>
                    <a:pt x="6132" y="8356"/>
                    <a:pt x="7335" y="8683"/>
                  </a:cubicBezTo>
                  <a:lnTo>
                    <a:pt x="7335" y="492"/>
                  </a:lnTo>
                  <a:cubicBezTo>
                    <a:pt x="6138" y="164"/>
                    <a:pt x="4909" y="1"/>
                    <a:pt x="3676" y="1"/>
                  </a:cubicBezTo>
                  <a:close/>
                </a:path>
              </a:pathLst>
            </a:custGeom>
            <a:solidFill>
              <a:srgbClr val="CA315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08;p41"/>
            <p:cNvSpPr/>
            <p:nvPr/>
          </p:nvSpPr>
          <p:spPr>
            <a:xfrm>
              <a:off x="5755175" y="2895825"/>
              <a:ext cx="166700" cy="229125"/>
            </a:xfrm>
            <a:custGeom>
              <a:avLst/>
              <a:gdLst/>
              <a:ahLst/>
              <a:cxnLst/>
              <a:rect l="l" t="t" r="r" b="b"/>
              <a:pathLst>
                <a:path w="6668" h="9165" extrusionOk="0">
                  <a:moveTo>
                    <a:pt x="5166" y="0"/>
                  </a:moveTo>
                  <a:cubicBezTo>
                    <a:pt x="3442" y="0"/>
                    <a:pt x="1700" y="327"/>
                    <a:pt x="12" y="973"/>
                  </a:cubicBezTo>
                  <a:cubicBezTo>
                    <a:pt x="0" y="3711"/>
                    <a:pt x="0" y="6438"/>
                    <a:pt x="0" y="9164"/>
                  </a:cubicBezTo>
                  <a:cubicBezTo>
                    <a:pt x="1203" y="8836"/>
                    <a:pt x="2439" y="8670"/>
                    <a:pt x="3676" y="8670"/>
                  </a:cubicBezTo>
                  <a:cubicBezTo>
                    <a:pt x="4678" y="8670"/>
                    <a:pt x="5681" y="8779"/>
                    <a:pt x="6668" y="8998"/>
                  </a:cubicBezTo>
                  <a:lnTo>
                    <a:pt x="6668" y="806"/>
                  </a:lnTo>
                  <a:cubicBezTo>
                    <a:pt x="6418" y="544"/>
                    <a:pt x="6156" y="270"/>
                    <a:pt x="5906" y="20"/>
                  </a:cubicBezTo>
                  <a:cubicBezTo>
                    <a:pt x="5660" y="7"/>
                    <a:pt x="5413" y="0"/>
                    <a:pt x="5166" y="0"/>
                  </a:cubicBez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09;p41"/>
            <p:cNvSpPr/>
            <p:nvPr/>
          </p:nvSpPr>
          <p:spPr>
            <a:xfrm>
              <a:off x="5755175" y="2888825"/>
              <a:ext cx="153025" cy="216775"/>
            </a:xfrm>
            <a:custGeom>
              <a:avLst/>
              <a:gdLst/>
              <a:ahLst/>
              <a:cxnLst/>
              <a:rect l="l" t="t" r="r" b="b"/>
              <a:pathLst>
                <a:path w="6121" h="8671" extrusionOk="0">
                  <a:moveTo>
                    <a:pt x="3644" y="1"/>
                  </a:moveTo>
                  <a:cubicBezTo>
                    <a:pt x="2416" y="1"/>
                    <a:pt x="1187" y="159"/>
                    <a:pt x="0" y="479"/>
                  </a:cubicBezTo>
                  <a:lnTo>
                    <a:pt x="0" y="8670"/>
                  </a:lnTo>
                  <a:cubicBezTo>
                    <a:pt x="1202" y="8341"/>
                    <a:pt x="2433" y="8176"/>
                    <a:pt x="3666" y="8176"/>
                  </a:cubicBezTo>
                  <a:cubicBezTo>
                    <a:pt x="4486" y="8176"/>
                    <a:pt x="5307" y="8249"/>
                    <a:pt x="6120" y="8396"/>
                  </a:cubicBezTo>
                  <a:lnTo>
                    <a:pt x="6120" y="217"/>
                  </a:lnTo>
                  <a:cubicBezTo>
                    <a:pt x="5304" y="73"/>
                    <a:pt x="4474" y="1"/>
                    <a:pt x="36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10;p41"/>
            <p:cNvSpPr/>
            <p:nvPr/>
          </p:nvSpPr>
          <p:spPr>
            <a:xfrm>
              <a:off x="5777500" y="2918800"/>
              <a:ext cx="107475" cy="20400"/>
            </a:xfrm>
            <a:custGeom>
              <a:avLst/>
              <a:gdLst/>
              <a:ahLst/>
              <a:cxnLst/>
              <a:rect l="l" t="t" r="r" b="b"/>
              <a:pathLst>
                <a:path w="4299" h="816" extrusionOk="0">
                  <a:moveTo>
                    <a:pt x="2765" y="1"/>
                  </a:moveTo>
                  <a:cubicBezTo>
                    <a:pt x="1839" y="1"/>
                    <a:pt x="912" y="96"/>
                    <a:pt x="0" y="280"/>
                  </a:cubicBezTo>
                  <a:lnTo>
                    <a:pt x="0" y="816"/>
                  </a:lnTo>
                  <a:cubicBezTo>
                    <a:pt x="912" y="632"/>
                    <a:pt x="1839" y="537"/>
                    <a:pt x="2765" y="537"/>
                  </a:cubicBezTo>
                  <a:cubicBezTo>
                    <a:pt x="3277" y="537"/>
                    <a:pt x="3789" y="566"/>
                    <a:pt x="4298" y="625"/>
                  </a:cubicBezTo>
                  <a:lnTo>
                    <a:pt x="4298" y="89"/>
                  </a:lnTo>
                  <a:cubicBezTo>
                    <a:pt x="3789" y="30"/>
                    <a:pt x="3277" y="1"/>
                    <a:pt x="2765" y="1"/>
                  </a:cubicBez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11;p41"/>
            <p:cNvSpPr/>
            <p:nvPr/>
          </p:nvSpPr>
          <p:spPr>
            <a:xfrm>
              <a:off x="5777500" y="2948275"/>
              <a:ext cx="107475" cy="20400"/>
            </a:xfrm>
            <a:custGeom>
              <a:avLst/>
              <a:gdLst/>
              <a:ahLst/>
              <a:cxnLst/>
              <a:rect l="l" t="t" r="r" b="b"/>
              <a:pathLst>
                <a:path w="4299" h="816" extrusionOk="0">
                  <a:moveTo>
                    <a:pt x="2765" y="1"/>
                  </a:moveTo>
                  <a:cubicBezTo>
                    <a:pt x="1839" y="1"/>
                    <a:pt x="912" y="96"/>
                    <a:pt x="0" y="280"/>
                  </a:cubicBezTo>
                  <a:lnTo>
                    <a:pt x="0" y="815"/>
                  </a:lnTo>
                  <a:cubicBezTo>
                    <a:pt x="912" y="632"/>
                    <a:pt x="1839" y="536"/>
                    <a:pt x="2765" y="536"/>
                  </a:cubicBezTo>
                  <a:cubicBezTo>
                    <a:pt x="3277" y="536"/>
                    <a:pt x="3789" y="566"/>
                    <a:pt x="4298" y="625"/>
                  </a:cubicBezTo>
                  <a:lnTo>
                    <a:pt x="4298" y="89"/>
                  </a:lnTo>
                  <a:cubicBezTo>
                    <a:pt x="3789" y="30"/>
                    <a:pt x="3277" y="1"/>
                    <a:pt x="2765" y="1"/>
                  </a:cubicBez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12;p41"/>
            <p:cNvSpPr/>
            <p:nvPr/>
          </p:nvSpPr>
          <p:spPr>
            <a:xfrm>
              <a:off x="5777500" y="2977525"/>
              <a:ext cx="107475" cy="20325"/>
            </a:xfrm>
            <a:custGeom>
              <a:avLst/>
              <a:gdLst/>
              <a:ahLst/>
              <a:cxnLst/>
              <a:rect l="l" t="t" r="r" b="b"/>
              <a:pathLst>
                <a:path w="4299" h="813" extrusionOk="0">
                  <a:moveTo>
                    <a:pt x="2802" y="0"/>
                  </a:moveTo>
                  <a:cubicBezTo>
                    <a:pt x="1864" y="0"/>
                    <a:pt x="924" y="98"/>
                    <a:pt x="0" y="277"/>
                  </a:cubicBezTo>
                  <a:lnTo>
                    <a:pt x="0" y="812"/>
                  </a:lnTo>
                  <a:cubicBezTo>
                    <a:pt x="924" y="634"/>
                    <a:pt x="1864" y="536"/>
                    <a:pt x="2802" y="536"/>
                  </a:cubicBezTo>
                  <a:cubicBezTo>
                    <a:pt x="3302" y="536"/>
                    <a:pt x="3802" y="564"/>
                    <a:pt x="4298" y="622"/>
                  </a:cubicBezTo>
                  <a:lnTo>
                    <a:pt x="4298" y="86"/>
                  </a:lnTo>
                  <a:cubicBezTo>
                    <a:pt x="3802" y="28"/>
                    <a:pt x="3302" y="0"/>
                    <a:pt x="2802" y="0"/>
                  </a:cubicBez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413;p41"/>
            <p:cNvSpPr/>
            <p:nvPr/>
          </p:nvSpPr>
          <p:spPr>
            <a:xfrm>
              <a:off x="5777500" y="3006925"/>
              <a:ext cx="107475" cy="20375"/>
            </a:xfrm>
            <a:custGeom>
              <a:avLst/>
              <a:gdLst/>
              <a:ahLst/>
              <a:cxnLst/>
              <a:rect l="l" t="t" r="r" b="b"/>
              <a:pathLst>
                <a:path w="4299" h="815" extrusionOk="0">
                  <a:moveTo>
                    <a:pt x="2765" y="0"/>
                  </a:moveTo>
                  <a:cubicBezTo>
                    <a:pt x="1839" y="0"/>
                    <a:pt x="912" y="95"/>
                    <a:pt x="0" y="279"/>
                  </a:cubicBezTo>
                  <a:lnTo>
                    <a:pt x="0" y="815"/>
                  </a:lnTo>
                  <a:cubicBezTo>
                    <a:pt x="912" y="631"/>
                    <a:pt x="1839" y="536"/>
                    <a:pt x="2765" y="536"/>
                  </a:cubicBezTo>
                  <a:cubicBezTo>
                    <a:pt x="3277" y="536"/>
                    <a:pt x="3789" y="565"/>
                    <a:pt x="4298" y="625"/>
                  </a:cubicBezTo>
                  <a:lnTo>
                    <a:pt x="4298" y="89"/>
                  </a:lnTo>
                  <a:cubicBezTo>
                    <a:pt x="3789" y="29"/>
                    <a:pt x="3277" y="0"/>
                    <a:pt x="2765" y="0"/>
                  </a:cubicBez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14;p41"/>
            <p:cNvSpPr/>
            <p:nvPr/>
          </p:nvSpPr>
          <p:spPr>
            <a:xfrm>
              <a:off x="5777500" y="3036375"/>
              <a:ext cx="107475" cy="20400"/>
            </a:xfrm>
            <a:custGeom>
              <a:avLst/>
              <a:gdLst/>
              <a:ahLst/>
              <a:cxnLst/>
              <a:rect l="l" t="t" r="r" b="b"/>
              <a:pathLst>
                <a:path w="4299" h="816" extrusionOk="0">
                  <a:moveTo>
                    <a:pt x="2765" y="1"/>
                  </a:moveTo>
                  <a:cubicBezTo>
                    <a:pt x="1839" y="1"/>
                    <a:pt x="912" y="96"/>
                    <a:pt x="0" y="280"/>
                  </a:cubicBezTo>
                  <a:lnTo>
                    <a:pt x="0" y="816"/>
                  </a:lnTo>
                  <a:cubicBezTo>
                    <a:pt x="912" y="632"/>
                    <a:pt x="1839" y="537"/>
                    <a:pt x="2765" y="537"/>
                  </a:cubicBezTo>
                  <a:cubicBezTo>
                    <a:pt x="3277" y="537"/>
                    <a:pt x="3789" y="566"/>
                    <a:pt x="4298" y="625"/>
                  </a:cubicBezTo>
                  <a:lnTo>
                    <a:pt x="4298" y="89"/>
                  </a:lnTo>
                  <a:cubicBezTo>
                    <a:pt x="3789" y="30"/>
                    <a:pt x="3277" y="1"/>
                    <a:pt x="2765" y="1"/>
                  </a:cubicBez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415;p41"/>
            <p:cNvSpPr/>
            <p:nvPr/>
          </p:nvSpPr>
          <p:spPr>
            <a:xfrm>
              <a:off x="5571825" y="2926900"/>
              <a:ext cx="183375" cy="217100"/>
            </a:xfrm>
            <a:custGeom>
              <a:avLst/>
              <a:gdLst/>
              <a:ahLst/>
              <a:cxnLst/>
              <a:rect l="l" t="t" r="r" b="b"/>
              <a:pathLst>
                <a:path w="7335" h="8684" extrusionOk="0">
                  <a:moveTo>
                    <a:pt x="3663" y="1"/>
                  </a:moveTo>
                  <a:cubicBezTo>
                    <a:pt x="2429" y="1"/>
                    <a:pt x="1197" y="164"/>
                    <a:pt x="0" y="492"/>
                  </a:cubicBezTo>
                  <a:lnTo>
                    <a:pt x="0" y="8683"/>
                  </a:lnTo>
                  <a:cubicBezTo>
                    <a:pt x="1203" y="8356"/>
                    <a:pt x="2438" y="8192"/>
                    <a:pt x="3672" y="8192"/>
                  </a:cubicBezTo>
                  <a:cubicBezTo>
                    <a:pt x="4905" y="8192"/>
                    <a:pt x="6138" y="8356"/>
                    <a:pt x="7334" y="8683"/>
                  </a:cubicBezTo>
                  <a:lnTo>
                    <a:pt x="7334" y="492"/>
                  </a:lnTo>
                  <a:cubicBezTo>
                    <a:pt x="6132" y="164"/>
                    <a:pt x="4897" y="1"/>
                    <a:pt x="3663" y="1"/>
                  </a:cubicBezTo>
                  <a:close/>
                </a:path>
              </a:pathLst>
            </a:custGeom>
            <a:solidFill>
              <a:srgbClr val="CA315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16;p41"/>
            <p:cNvSpPr/>
            <p:nvPr/>
          </p:nvSpPr>
          <p:spPr>
            <a:xfrm>
              <a:off x="5588475" y="2895825"/>
              <a:ext cx="166725" cy="229125"/>
            </a:xfrm>
            <a:custGeom>
              <a:avLst/>
              <a:gdLst/>
              <a:ahLst/>
              <a:cxnLst/>
              <a:rect l="l" t="t" r="r" b="b"/>
              <a:pathLst>
                <a:path w="6669" h="9165" extrusionOk="0">
                  <a:moveTo>
                    <a:pt x="1503" y="0"/>
                  </a:moveTo>
                  <a:cubicBezTo>
                    <a:pt x="1256" y="0"/>
                    <a:pt x="1009" y="7"/>
                    <a:pt x="763" y="20"/>
                  </a:cubicBezTo>
                  <a:cubicBezTo>
                    <a:pt x="513" y="270"/>
                    <a:pt x="251" y="544"/>
                    <a:pt x="1" y="806"/>
                  </a:cubicBezTo>
                  <a:lnTo>
                    <a:pt x="1" y="8998"/>
                  </a:lnTo>
                  <a:cubicBezTo>
                    <a:pt x="987" y="8779"/>
                    <a:pt x="1993" y="8670"/>
                    <a:pt x="2997" y="8670"/>
                  </a:cubicBezTo>
                  <a:cubicBezTo>
                    <a:pt x="4235" y="8670"/>
                    <a:pt x="5472" y="8836"/>
                    <a:pt x="6668" y="9164"/>
                  </a:cubicBezTo>
                  <a:cubicBezTo>
                    <a:pt x="6668" y="6438"/>
                    <a:pt x="6668" y="3711"/>
                    <a:pt x="6656" y="973"/>
                  </a:cubicBezTo>
                  <a:cubicBezTo>
                    <a:pt x="4980" y="327"/>
                    <a:pt x="3230" y="0"/>
                    <a:pt x="1503" y="0"/>
                  </a:cubicBez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417;p41"/>
            <p:cNvSpPr/>
            <p:nvPr/>
          </p:nvSpPr>
          <p:spPr>
            <a:xfrm>
              <a:off x="5602175" y="2888825"/>
              <a:ext cx="153025" cy="216775"/>
            </a:xfrm>
            <a:custGeom>
              <a:avLst/>
              <a:gdLst/>
              <a:ahLst/>
              <a:cxnLst/>
              <a:rect l="l" t="t" r="r" b="b"/>
              <a:pathLst>
                <a:path w="6121" h="8671" extrusionOk="0">
                  <a:moveTo>
                    <a:pt x="2476" y="1"/>
                  </a:moveTo>
                  <a:cubicBezTo>
                    <a:pt x="1646" y="1"/>
                    <a:pt x="817" y="73"/>
                    <a:pt x="1" y="217"/>
                  </a:cubicBezTo>
                  <a:lnTo>
                    <a:pt x="1" y="8396"/>
                  </a:lnTo>
                  <a:cubicBezTo>
                    <a:pt x="819" y="8249"/>
                    <a:pt x="1642" y="8176"/>
                    <a:pt x="2464" y="8176"/>
                  </a:cubicBezTo>
                  <a:cubicBezTo>
                    <a:pt x="3698" y="8176"/>
                    <a:pt x="4926" y="8341"/>
                    <a:pt x="6120" y="8670"/>
                  </a:cubicBezTo>
                  <a:lnTo>
                    <a:pt x="6120" y="479"/>
                  </a:lnTo>
                  <a:cubicBezTo>
                    <a:pt x="4934" y="159"/>
                    <a:pt x="3705" y="1"/>
                    <a:pt x="24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418;p41"/>
            <p:cNvSpPr/>
            <p:nvPr/>
          </p:nvSpPr>
          <p:spPr>
            <a:xfrm>
              <a:off x="5625100" y="2918800"/>
              <a:ext cx="107475" cy="20400"/>
            </a:xfrm>
            <a:custGeom>
              <a:avLst/>
              <a:gdLst/>
              <a:ahLst/>
              <a:cxnLst/>
              <a:rect l="l" t="t" r="r" b="b"/>
              <a:pathLst>
                <a:path w="4299" h="816" extrusionOk="0">
                  <a:moveTo>
                    <a:pt x="1534" y="1"/>
                  </a:moveTo>
                  <a:cubicBezTo>
                    <a:pt x="1022" y="1"/>
                    <a:pt x="509" y="30"/>
                    <a:pt x="0" y="89"/>
                  </a:cubicBezTo>
                  <a:lnTo>
                    <a:pt x="0" y="625"/>
                  </a:lnTo>
                  <a:cubicBezTo>
                    <a:pt x="509" y="566"/>
                    <a:pt x="1022" y="537"/>
                    <a:pt x="1534" y="537"/>
                  </a:cubicBezTo>
                  <a:cubicBezTo>
                    <a:pt x="2460" y="537"/>
                    <a:pt x="3387" y="632"/>
                    <a:pt x="4298" y="816"/>
                  </a:cubicBezTo>
                  <a:lnTo>
                    <a:pt x="4298" y="280"/>
                  </a:lnTo>
                  <a:cubicBezTo>
                    <a:pt x="3387" y="96"/>
                    <a:pt x="2460" y="1"/>
                    <a:pt x="1534" y="1"/>
                  </a:cubicBez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419;p41"/>
            <p:cNvSpPr/>
            <p:nvPr/>
          </p:nvSpPr>
          <p:spPr>
            <a:xfrm>
              <a:off x="5625100" y="2948275"/>
              <a:ext cx="107475" cy="20400"/>
            </a:xfrm>
            <a:custGeom>
              <a:avLst/>
              <a:gdLst/>
              <a:ahLst/>
              <a:cxnLst/>
              <a:rect l="l" t="t" r="r" b="b"/>
              <a:pathLst>
                <a:path w="4299" h="816" extrusionOk="0">
                  <a:moveTo>
                    <a:pt x="1534" y="1"/>
                  </a:moveTo>
                  <a:cubicBezTo>
                    <a:pt x="1022" y="1"/>
                    <a:pt x="509" y="30"/>
                    <a:pt x="0" y="89"/>
                  </a:cubicBezTo>
                  <a:lnTo>
                    <a:pt x="0" y="625"/>
                  </a:lnTo>
                  <a:cubicBezTo>
                    <a:pt x="509" y="566"/>
                    <a:pt x="1022" y="536"/>
                    <a:pt x="1534" y="536"/>
                  </a:cubicBezTo>
                  <a:cubicBezTo>
                    <a:pt x="2460" y="536"/>
                    <a:pt x="3387" y="632"/>
                    <a:pt x="4298" y="815"/>
                  </a:cubicBezTo>
                  <a:lnTo>
                    <a:pt x="4298" y="280"/>
                  </a:lnTo>
                  <a:cubicBezTo>
                    <a:pt x="3387" y="96"/>
                    <a:pt x="2460" y="1"/>
                    <a:pt x="1534" y="1"/>
                  </a:cubicBez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420;p41"/>
            <p:cNvSpPr/>
            <p:nvPr/>
          </p:nvSpPr>
          <p:spPr>
            <a:xfrm>
              <a:off x="5625100" y="2977525"/>
              <a:ext cx="107475" cy="20325"/>
            </a:xfrm>
            <a:custGeom>
              <a:avLst/>
              <a:gdLst/>
              <a:ahLst/>
              <a:cxnLst/>
              <a:rect l="l" t="t" r="r" b="b"/>
              <a:pathLst>
                <a:path w="4299" h="813" extrusionOk="0">
                  <a:moveTo>
                    <a:pt x="1497" y="0"/>
                  </a:moveTo>
                  <a:cubicBezTo>
                    <a:pt x="997" y="0"/>
                    <a:pt x="497" y="28"/>
                    <a:pt x="0" y="86"/>
                  </a:cubicBezTo>
                  <a:lnTo>
                    <a:pt x="0" y="622"/>
                  </a:lnTo>
                  <a:cubicBezTo>
                    <a:pt x="497" y="564"/>
                    <a:pt x="997" y="536"/>
                    <a:pt x="1497" y="536"/>
                  </a:cubicBezTo>
                  <a:cubicBezTo>
                    <a:pt x="2435" y="536"/>
                    <a:pt x="3374" y="634"/>
                    <a:pt x="4298" y="812"/>
                  </a:cubicBezTo>
                  <a:lnTo>
                    <a:pt x="4298" y="277"/>
                  </a:lnTo>
                  <a:cubicBezTo>
                    <a:pt x="3374" y="98"/>
                    <a:pt x="2435" y="0"/>
                    <a:pt x="1497" y="0"/>
                  </a:cubicBez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421;p41"/>
            <p:cNvSpPr/>
            <p:nvPr/>
          </p:nvSpPr>
          <p:spPr>
            <a:xfrm>
              <a:off x="5625100" y="3007150"/>
              <a:ext cx="46750" cy="15400"/>
            </a:xfrm>
            <a:custGeom>
              <a:avLst/>
              <a:gdLst/>
              <a:ahLst/>
              <a:cxnLst/>
              <a:rect l="l" t="t" r="r" b="b"/>
              <a:pathLst>
                <a:path w="1870" h="616" extrusionOk="0">
                  <a:moveTo>
                    <a:pt x="1467" y="1"/>
                  </a:moveTo>
                  <a:cubicBezTo>
                    <a:pt x="974" y="1"/>
                    <a:pt x="487" y="33"/>
                    <a:pt x="0" y="80"/>
                  </a:cubicBezTo>
                  <a:lnTo>
                    <a:pt x="0" y="616"/>
                  </a:lnTo>
                  <a:cubicBezTo>
                    <a:pt x="465" y="562"/>
                    <a:pt x="936" y="535"/>
                    <a:pt x="1403" y="535"/>
                  </a:cubicBezTo>
                  <a:cubicBezTo>
                    <a:pt x="1559" y="535"/>
                    <a:pt x="1715" y="538"/>
                    <a:pt x="1870" y="544"/>
                  </a:cubicBezTo>
                  <a:lnTo>
                    <a:pt x="1870" y="8"/>
                  </a:lnTo>
                  <a:cubicBezTo>
                    <a:pt x="1735" y="3"/>
                    <a:pt x="1600" y="1"/>
                    <a:pt x="1467" y="1"/>
                  </a:cubicBez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422;p41"/>
            <p:cNvSpPr/>
            <p:nvPr/>
          </p:nvSpPr>
          <p:spPr>
            <a:xfrm>
              <a:off x="5625100" y="3036625"/>
              <a:ext cx="46750" cy="15400"/>
            </a:xfrm>
            <a:custGeom>
              <a:avLst/>
              <a:gdLst/>
              <a:ahLst/>
              <a:cxnLst/>
              <a:rect l="l" t="t" r="r" b="b"/>
              <a:pathLst>
                <a:path w="1870" h="616" extrusionOk="0">
                  <a:moveTo>
                    <a:pt x="1467" y="1"/>
                  </a:moveTo>
                  <a:cubicBezTo>
                    <a:pt x="974" y="1"/>
                    <a:pt x="487" y="33"/>
                    <a:pt x="0" y="79"/>
                  </a:cubicBezTo>
                  <a:lnTo>
                    <a:pt x="0" y="615"/>
                  </a:lnTo>
                  <a:cubicBezTo>
                    <a:pt x="465" y="562"/>
                    <a:pt x="936" y="535"/>
                    <a:pt x="1403" y="535"/>
                  </a:cubicBezTo>
                  <a:cubicBezTo>
                    <a:pt x="1559" y="535"/>
                    <a:pt x="1715" y="538"/>
                    <a:pt x="1870" y="544"/>
                  </a:cubicBezTo>
                  <a:lnTo>
                    <a:pt x="1870" y="8"/>
                  </a:lnTo>
                  <a:cubicBezTo>
                    <a:pt x="1735" y="3"/>
                    <a:pt x="1600" y="1"/>
                    <a:pt x="1467" y="1"/>
                  </a:cubicBez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423;p41"/>
            <p:cNvSpPr/>
            <p:nvPr/>
          </p:nvSpPr>
          <p:spPr>
            <a:xfrm>
              <a:off x="5683425" y="3007350"/>
              <a:ext cx="47950" cy="49125"/>
            </a:xfrm>
            <a:custGeom>
              <a:avLst/>
              <a:gdLst/>
              <a:ahLst/>
              <a:cxnLst/>
              <a:rect l="l" t="t" r="r" b="b"/>
              <a:pathLst>
                <a:path w="1918" h="1965" extrusionOk="0">
                  <a:moveTo>
                    <a:pt x="1" y="0"/>
                  </a:moveTo>
                  <a:lnTo>
                    <a:pt x="1" y="1703"/>
                  </a:lnTo>
                  <a:cubicBezTo>
                    <a:pt x="644" y="1751"/>
                    <a:pt x="1275" y="1834"/>
                    <a:pt x="1918" y="1965"/>
                  </a:cubicBezTo>
                  <a:lnTo>
                    <a:pt x="1918" y="250"/>
                  </a:lnTo>
                  <a:cubicBezTo>
                    <a:pt x="1275" y="119"/>
                    <a:pt x="644" y="36"/>
                    <a:pt x="1" y="0"/>
                  </a:cubicBezTo>
                  <a:close/>
                </a:path>
              </a:pathLst>
            </a:custGeom>
            <a:solidFill>
              <a:srgbClr val="F5B92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4E0D250C-5143-E77E-2CB4-3DC19E725D57}"/>
              </a:ext>
            </a:extLst>
          </p:cNvPr>
          <p:cNvSpPr/>
          <p:nvPr/>
        </p:nvSpPr>
        <p:spPr>
          <a:xfrm>
            <a:off x="301113" y="1821657"/>
            <a:ext cx="844333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6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TẠM BIỆT CÁC EM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panish Vocabulary Workshop by Slidesgo">
  <a:themeElements>
    <a:clrScheme name="Simple Light">
      <a:dk1>
        <a:srgbClr val="000000"/>
      </a:dk1>
      <a:lt1>
        <a:srgbClr val="FFFFFF"/>
      </a:lt1>
      <a:dk2>
        <a:srgbClr val="000000"/>
      </a:dk2>
      <a:lt2>
        <a:srgbClr val="F17B37"/>
      </a:lt2>
      <a:accent1>
        <a:srgbClr val="F5B920"/>
      </a:accent1>
      <a:accent2>
        <a:srgbClr val="009045"/>
      </a:accent2>
      <a:accent3>
        <a:srgbClr val="B1194F"/>
      </a:accent3>
      <a:accent4>
        <a:srgbClr val="F17B37"/>
      </a:accent4>
      <a:accent5>
        <a:srgbClr val="F5B920"/>
      </a:accent5>
      <a:accent6>
        <a:srgbClr val="009045"/>
      </a:accent6>
      <a:hlink>
        <a:srgbClr val="B1194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850</Words>
  <Application>Microsoft Office PowerPoint</Application>
  <PresentationFormat>On-screen Show (16:9)</PresentationFormat>
  <Paragraphs>84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Calibri</vt:lpstr>
      <vt:lpstr>Times New Roman</vt:lpstr>
      <vt:lpstr>Fira Sans</vt:lpstr>
      <vt:lpstr>Cambria Math</vt:lpstr>
      <vt:lpstr>Calibri Light</vt:lpstr>
      <vt:lpstr>Abril Fatface</vt:lpstr>
      <vt:lpstr>Spanish Vocabulary Workshop by Slidesgo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HƯỚNG DẪN VỀ NHÀ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Spanish Vocabulary</dc:title>
  <dc:creator>User</dc:creator>
  <cp:lastModifiedBy>Thu Hòa Nguyễn Thị</cp:lastModifiedBy>
  <cp:revision>72</cp:revision>
  <dcterms:modified xsi:type="dcterms:W3CDTF">2025-10-16T13:44:25Z</dcterms:modified>
</cp:coreProperties>
</file>