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403" r:id="rId4"/>
    <p:sldId id="386" r:id="rId5"/>
    <p:sldId id="389" r:id="rId6"/>
    <p:sldId id="391" r:id="rId7"/>
    <p:sldId id="388" r:id="rId8"/>
    <p:sldId id="326" r:id="rId9"/>
    <p:sldId id="390" r:id="rId10"/>
    <p:sldId id="402" r:id="rId11"/>
    <p:sldId id="392" r:id="rId12"/>
    <p:sldId id="404" r:id="rId13"/>
    <p:sldId id="405" r:id="rId14"/>
    <p:sldId id="399" r:id="rId15"/>
    <p:sldId id="398" r:id="rId16"/>
    <p:sldId id="276" r:id="rId17"/>
    <p:sldId id="406" r:id="rId18"/>
    <p:sldId id="40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11972"/>
      </p:ext>
    </p:extLst>
  </p:cSld>
  <p:clrMapOvr>
    <a:masterClrMapping/>
  </p:clrMapOvr>
  <p:transition advTm="1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0497" y="126687"/>
            <a:ext cx="93573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 IV: KĨ THUẬT ĐIỆN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14. KHÁI QUÁT VỀ  MẠCH ĐIỆN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5" y="3428997"/>
            <a:ext cx="9" cy="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45" y="1450126"/>
            <a:ext cx="6065042" cy="54078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584" y="1330960"/>
            <a:ext cx="5653453" cy="552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7195234" y="234122"/>
            <a:ext cx="4696825" cy="5939622"/>
          </a:xfrm>
          <a:prstGeom prst="cloudCallout">
            <a:avLst>
              <a:gd name="adj1" fmla="val -84528"/>
              <a:gd name="adj2" fmla="val 5880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14.1. Khi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Đ1, Đ2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75" y="506259"/>
            <a:ext cx="5810048" cy="39250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8270" y="4674754"/>
            <a:ext cx="372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14.1. Mạch điện đơn giản</a:t>
            </a:r>
          </a:p>
        </p:txBody>
      </p:sp>
    </p:spTree>
    <p:extLst>
      <p:ext uri="{BB962C8B-B14F-4D97-AF65-F5344CB8AC3E}">
        <p14:creationId xmlns:p14="http://schemas.microsoft.com/office/powerpoint/2010/main" val="399994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7408594" y="-121478"/>
            <a:ext cx="4696825" cy="5939622"/>
          </a:xfrm>
          <a:prstGeom prst="cloudCallout">
            <a:avLst>
              <a:gd name="adj1" fmla="val -84528"/>
              <a:gd name="adj2" fmla="val 5880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14.1. Khi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Đ1, Đ2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75" y="506259"/>
            <a:ext cx="5810048" cy="39250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8270" y="4674754"/>
            <a:ext cx="372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14.1. Mạch điện đơn giản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A10D7B-8A54-36B8-D931-14CD4BBB6DF0}"/>
              </a:ext>
            </a:extLst>
          </p:cNvPr>
          <p:cNvSpPr/>
          <p:nvPr/>
        </p:nvSpPr>
        <p:spPr>
          <a:xfrm>
            <a:off x="1021575" y="4412749"/>
            <a:ext cx="6983730" cy="193899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thành phần cơ bản có trong mạch điện đơn giản:</a:t>
            </a:r>
          </a:p>
          <a:p>
            <a:r>
              <a:rPr lang="vi-V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Công tắc hai cực K, K1, K2</a:t>
            </a:r>
          </a:p>
          <a:p>
            <a:r>
              <a:rPr lang="vi-V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Đèn sợi đốt Đ1, Đ2</a:t>
            </a:r>
          </a:p>
          <a:p>
            <a:r>
              <a:rPr lang="vi-V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Cực âm cực dương</a:t>
            </a:r>
          </a:p>
          <a:p>
            <a:r>
              <a:rPr lang="vi-V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tất cả công tắc hai cực mở, hai đèn sẽ cùng sáng</a:t>
            </a:r>
          </a:p>
        </p:txBody>
      </p:sp>
    </p:spTree>
    <p:extLst>
      <p:ext uri="{BB962C8B-B14F-4D97-AF65-F5344CB8AC3E}">
        <p14:creationId xmlns:p14="http://schemas.microsoft.com/office/powerpoint/2010/main" val="322232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469" y="157361"/>
            <a:ext cx="11451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 sát hình 14.2. Mô tả sơ đồ cấu trúc chung của mạch điện.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7518" y="998372"/>
            <a:ext cx="2920481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791338" y="998373"/>
            <a:ext cx="4988768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 dẫn, đóng cắt, điều khiển và bảo vệ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23445" y="998372"/>
            <a:ext cx="2416627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 tải</a:t>
            </a:r>
          </a:p>
        </p:txBody>
      </p:sp>
      <p:cxnSp>
        <p:nvCxnSpPr>
          <p:cNvPr id="14" name="Straight Arrow Connector 13"/>
          <p:cNvCxnSpPr>
            <a:stCxn id="10" idx="3"/>
            <a:endCxn id="11" idx="1"/>
          </p:cNvCxnSpPr>
          <p:nvPr/>
        </p:nvCxnSpPr>
        <p:spPr>
          <a:xfrm>
            <a:off x="3047999" y="1581536"/>
            <a:ext cx="74333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780106" y="1581535"/>
            <a:ext cx="74333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88223" y="2382715"/>
            <a:ext cx="5363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14.2. Sơ đồ cấu trúc của mạch điện</a:t>
            </a:r>
          </a:p>
        </p:txBody>
      </p:sp>
    </p:spTree>
    <p:extLst>
      <p:ext uri="{BB962C8B-B14F-4D97-AF65-F5344CB8AC3E}">
        <p14:creationId xmlns:p14="http://schemas.microsoft.com/office/powerpoint/2010/main" val="222030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1" grpId="0" animBg="1"/>
      <p:bldP spid="12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469" y="157361"/>
            <a:ext cx="11451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Quan sát hình 14.2. Mô tả sơ đồ cấu trúc chung của mạch điện.</a:t>
            </a: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7518" y="998372"/>
            <a:ext cx="2920481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 điện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91338" y="998373"/>
            <a:ext cx="4988768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 dẫn, đóng cắt, điều khiển và bảo vệ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23445" y="998372"/>
            <a:ext cx="2416627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 tải</a:t>
            </a:r>
          </a:p>
        </p:txBody>
      </p:sp>
      <p:cxnSp>
        <p:nvCxnSpPr>
          <p:cNvPr id="14" name="Straight Arrow Connector 13"/>
          <p:cNvCxnSpPr>
            <a:stCxn id="10" idx="3"/>
            <a:endCxn id="11" idx="1"/>
          </p:cNvCxnSpPr>
          <p:nvPr/>
        </p:nvCxnSpPr>
        <p:spPr>
          <a:xfrm>
            <a:off x="3047999" y="1581536"/>
            <a:ext cx="74333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780106" y="1581535"/>
            <a:ext cx="74333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39278" y="3668574"/>
            <a:ext cx="11952722" cy="132343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vi-VN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- Sơ đồ cấu trúc của mạch điện gồm 3 khối: Nguồn điện; truyền dẫn, đóng cắt, điều khiển và bảo vệ; phụ tải.</a:t>
            </a:r>
            <a:endParaRPr lang="en-US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7692" y="2325123"/>
            <a:ext cx="5363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14.2.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6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6373" y="73386"/>
            <a:ext cx="410547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 Quan sát Hình 14.3, cho biết tên gọi các phần tử của mạch điện có trong hình.</a:t>
            </a:r>
          </a:p>
          <a:p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3. Xếp các phần tử của mạch điện có trong hình vào từng nhóm có đặc điểm chung? Nêu được vai trò của các phần tử đó.</a:t>
            </a: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45" y="191012"/>
            <a:ext cx="6761703" cy="4819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4458" y="5148374"/>
            <a:ext cx="444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14.3. Một số phần tử của mạch điện</a:t>
            </a:r>
          </a:p>
        </p:txBody>
      </p:sp>
    </p:spTree>
    <p:extLst>
      <p:ext uri="{BB962C8B-B14F-4D97-AF65-F5344CB8AC3E}">
        <p14:creationId xmlns:p14="http://schemas.microsoft.com/office/powerpoint/2010/main" val="2063300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6373" y="73386"/>
            <a:ext cx="410547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 Quan sát Hình 14.3, cho biết tên gọi các phần tử của mạch điện có trong hình.</a:t>
            </a:r>
          </a:p>
          <a:p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3. Xếp các phần tử của mạch điện có trong hình vào từng nhóm có đặc điểm chung? Nêu được vai trò của các phần tử đó.</a:t>
            </a: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45" y="191012"/>
            <a:ext cx="6761703" cy="3727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7800" y="4021878"/>
            <a:ext cx="444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14.3. Một số phần tử của mạch điện</a:t>
            </a:r>
          </a:p>
        </p:txBody>
      </p:sp>
      <p:sp>
        <p:nvSpPr>
          <p:cNvPr id="2" name="Rectangle 1"/>
          <p:cNvSpPr/>
          <p:nvPr/>
        </p:nvSpPr>
        <p:spPr>
          <a:xfrm>
            <a:off x="225577" y="4494231"/>
            <a:ext cx="11838903" cy="193899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ắc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Ắc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…..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421038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9" y="3428998"/>
            <a:ext cx="21" cy="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73018"/>
            <a:ext cx="12192000" cy="618630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Vai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pin,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ắc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khỏi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chập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cháy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5771C4-C0AE-BE5E-776F-BE972CBB6977}"/>
              </a:ext>
            </a:extLst>
          </p:cNvPr>
          <p:cNvSpPr/>
          <p:nvPr/>
        </p:nvSpPr>
        <p:spPr>
          <a:xfrm>
            <a:off x="1300497" y="126687"/>
            <a:ext cx="9357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14. KHÁI QUÁT VỀ  MẠCH ĐIỆN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3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1" y="316523"/>
            <a:ext cx="11201399" cy="632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7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147" y="421824"/>
            <a:ext cx="11451771" cy="107721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 sát hình 14.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Mô tả sơ đồ cấu trúc chung của mạch điện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7518" y="1681040"/>
            <a:ext cx="2920481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62458" y="1681040"/>
            <a:ext cx="4988768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 biến, bộ phận xử lý điều khiển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23445" y="1731474"/>
            <a:ext cx="2416627" cy="1166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 tượng điều khiển</a:t>
            </a:r>
          </a:p>
        </p:txBody>
      </p:sp>
      <p:cxnSp>
        <p:nvCxnSpPr>
          <p:cNvPr id="14" name="Straight Arrow Connector 13"/>
          <p:cNvCxnSpPr>
            <a:stCxn id="10" idx="3"/>
            <a:endCxn id="11" idx="1"/>
          </p:cNvCxnSpPr>
          <p:nvPr/>
        </p:nvCxnSpPr>
        <p:spPr>
          <a:xfrm>
            <a:off x="3047999" y="2264204"/>
            <a:ext cx="81445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851226" y="2291257"/>
            <a:ext cx="74333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58037" y="3317435"/>
            <a:ext cx="8055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14.4.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0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87003" y="281579"/>
            <a:ext cx="39655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Quan sát Hình 14.5 và cho biết:</a:t>
            </a:r>
          </a:p>
          <a:p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1. Ứng dụng của mỗi mạch điện điều khiển.</a:t>
            </a:r>
          </a:p>
          <a:p>
            <a:r>
              <a:rPr lang="vi-V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 Tên và chức năng của các thiết bị cảm biến, đối tượng điều khiển ở các hình.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54" y="5932146"/>
            <a:ext cx="654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14.5. Một số mạch điện điều khiển ứng dụng trong thực tế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" y="147137"/>
            <a:ext cx="7819052" cy="566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5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CB8A1-C2E1-57D5-211D-FE7ACC8B1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08000"/>
            <a:ext cx="11988800" cy="7284720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a.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cháy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b.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Bơm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nước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tưới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tự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c.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Chống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trộm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a. 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Nguồn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cấp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năng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mạch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khói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nhiệm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khói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phát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khói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cháy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nổ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xử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tiếp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xử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tới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còi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đèn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chớp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Còi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đèn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chớp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Nguồn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cấp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năng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mạch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ẩm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nhiệm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ẩm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phát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ẩm</a:t>
            </a: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09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CB8A1-C2E1-57D5-211D-FE7ACC8B1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" y="365760"/>
            <a:ext cx="11257279" cy="7284720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xử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tiếp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xử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tới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máy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bơm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Máy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bơm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-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Nguồn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cấp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năng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mạch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tiệm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nhiệm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vụ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đột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nhập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lạ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phát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tiếp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xúc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gần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b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xử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tiếp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xử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điện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tới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còi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khiển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Còi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báo</a:t>
            </a:r>
            <a: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47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9" y="3428998"/>
            <a:ext cx="21" cy="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27756" y="0"/>
            <a:ext cx="27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033" y="572391"/>
            <a:ext cx="11693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Bài 1. Nêu chức năng các bộ phận chính của mạch điện trong Hình 14.6.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17" y="1251565"/>
            <a:ext cx="6084265" cy="48973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58562" y="6304826"/>
            <a:ext cx="380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14.6. Mạch điện trong nhà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405" y="1370632"/>
            <a:ext cx="4596782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8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9" y="3428998"/>
            <a:ext cx="21" cy="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27756" y="0"/>
            <a:ext cx="27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4" name="Rectangle 3"/>
          <p:cNvSpPr/>
          <p:nvPr/>
        </p:nvSpPr>
        <p:spPr>
          <a:xfrm>
            <a:off x="314347" y="554224"/>
            <a:ext cx="11693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Bài 2. Quan sát hình 14. 7 dưới đây, em hãy cho biết tên những thiết bị có trong bảng điện. Nêu chức năng của từng thiết bị. </a:t>
            </a:r>
            <a:b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32" y="1760745"/>
            <a:ext cx="3370938" cy="45934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5932" y="6354146"/>
            <a:ext cx="3193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Hình 14.7. Bảng điện cơ bản</a:t>
            </a:r>
          </a:p>
        </p:txBody>
      </p:sp>
    </p:spTree>
    <p:extLst>
      <p:ext uri="{BB962C8B-B14F-4D97-AF65-F5344CB8AC3E}">
        <p14:creationId xmlns:p14="http://schemas.microsoft.com/office/powerpoint/2010/main" val="88388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9" y="3428998"/>
            <a:ext cx="21" cy="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96107" y="0"/>
            <a:ext cx="27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60916" y="584775"/>
            <a:ext cx="115377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/>
              <a:t>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8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205" y="1415790"/>
            <a:ext cx="7501379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PHÊ DUYỆT CỦA TỔ CHUYÊN MÔN           </a:t>
            </a:r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Tịnh Khê, ngày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 </a:t>
            </a:r>
            <a:r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  <a:p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Giáo viên bộ môn </a:t>
            </a: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Phạm Tô Ninh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050" dirty="0"/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33646975"/>
      </p:ext>
    </p:extLst>
  </p:cSld>
  <p:clrMapOvr>
    <a:masterClrMapping/>
  </p:clrMapOvr>
  <p:transition advTm="1000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255455"/>
      </p:ext>
    </p:extLst>
  </p:cSld>
  <p:clrMapOvr>
    <a:masterClrMapping/>
  </p:clrMapOvr>
  <p:transition advTm="1000">
    <p:pull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969</TotalTime>
  <Words>829</Words>
  <Application>Microsoft Office PowerPoint</Application>
  <PresentationFormat>Widescreen</PresentationFormat>
  <Paragraphs>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Century Gothic</vt:lpstr>
      <vt:lpstr>Tahoma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Ứng dụng: a. Báo cháy, b. Bơm nước tưới cây tự động, c. Chống trộm. 2. a. - Nguồn điện: cung cấp năng lượng điện cho mạch hoạt động - Cảm biến khói: có nhiệm vụ cảm nhận và biến đổi lượng khói nhận được thành tín hiệu điện (phát hiện khói, cảnh báo cháy nổ) - Bộ phận xử lý và điều khiển: tiếp nhận và xử lý hiệu điện từ cảm biến thành tín hiệu điều khiển tới còi và đèn chớp. - Đối tượng điều khiển: Còi và đèn chớp b. - Nguồn điện: cung cấp năng lượng điện cho mạch hoạt động - Cảm biến độ ẩm có nhiệm vụ cảm nhận và biến đổi độ ẩm nhận được thành tín hiệu điện. (phát hiện sự thay đổi của độ ẩm)  </vt:lpstr>
      <vt:lpstr>- Bộ phận xử lý và điều khiển: tiếp nhận và xử lý hiệu điện từ cảm biến thành tín hiệu điều khiển tới máy bơm. - Đối tượng điều khiển: Máy bơm c. - Nguồn điện: cung cấp năng lượng điện cho mạch hoạt động - Cảm biến tiệm cận: có nhiệm vụ cảm nhận và biến đổi hoạt động đột nhập của người lạ nhận được thành tín hiệu điện. (phát hiện người tiếp xúc gần) - Bộ phận xử lý và điều khiển: tiếp nhận và xử lý hiệu điện từ cảm biến thành tín hiệu điều khiển tới còi báo. - Đối tượng điều khiển: Còi báo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129</cp:revision>
  <dcterms:created xsi:type="dcterms:W3CDTF">2023-06-21T22:05:51Z</dcterms:created>
  <dcterms:modified xsi:type="dcterms:W3CDTF">2026-05-28T14:54:34Z</dcterms:modified>
</cp:coreProperties>
</file>