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  <p:sldMasterId id="2147483688" r:id="rId2"/>
  </p:sldMasterIdLst>
  <p:notesMasterIdLst>
    <p:notesMasterId r:id="rId27"/>
  </p:notesMasterIdLst>
  <p:sldIdLst>
    <p:sldId id="339" r:id="rId3"/>
    <p:sldId id="256" r:id="rId4"/>
    <p:sldId id="258" r:id="rId5"/>
    <p:sldId id="260" r:id="rId6"/>
    <p:sldId id="319" r:id="rId7"/>
    <p:sldId id="320" r:id="rId8"/>
    <p:sldId id="321" r:id="rId9"/>
    <p:sldId id="335" r:id="rId10"/>
    <p:sldId id="334" r:id="rId11"/>
    <p:sldId id="331" r:id="rId12"/>
    <p:sldId id="332" r:id="rId13"/>
    <p:sldId id="336" r:id="rId14"/>
    <p:sldId id="333" r:id="rId15"/>
    <p:sldId id="337" r:id="rId16"/>
    <p:sldId id="327" r:id="rId17"/>
    <p:sldId id="311" r:id="rId18"/>
    <p:sldId id="272" r:id="rId19"/>
    <p:sldId id="312" r:id="rId20"/>
    <p:sldId id="316" r:id="rId21"/>
    <p:sldId id="315" r:id="rId22"/>
    <p:sldId id="314" r:id="rId23"/>
    <p:sldId id="313" r:id="rId24"/>
    <p:sldId id="338" r:id="rId25"/>
    <p:sldId id="261" r:id="rId26"/>
  </p:sldIdLst>
  <p:sldSz cx="9144000" cy="5143500" type="screen16x9"/>
  <p:notesSz cx="6858000" cy="9144000"/>
  <p:embeddedFontLst>
    <p:embeddedFont>
      <p:font typeface="Patrick Hand" charset="0"/>
      <p:regular r:id="rId28"/>
    </p:embeddedFont>
    <p:embeddedFont>
      <p:font typeface="Raleway Black" charset="0"/>
      <p:bold r:id="rId29"/>
      <p:boldItalic r:id="rId30"/>
    </p:embeddedFont>
    <p:embeddedFont>
      <p:font typeface="Twinkl" charset="0"/>
      <p:regular r:id="rId31"/>
      <p:bold r:id="rId32"/>
    </p:embeddedFont>
    <p:embeddedFont>
      <p:font typeface="Raleway" charset="0"/>
      <p:regular r:id="rId33"/>
      <p:bold r:id="rId34"/>
      <p:italic r:id="rId35"/>
      <p:boldItalic r:id="rId36"/>
    </p:embeddedFont>
    <p:embeddedFont>
      <p:font typeface="Andika" charset="0"/>
      <p:regular r:id="rId37"/>
      <p:bold r:id="rId38"/>
      <p:italic r:id="rId39"/>
      <p:boldItalic r:id="rId40"/>
    </p:embeddedFont>
    <p:embeddedFont>
      <p:font typeface="Anaheim" charset="0"/>
      <p:regular r:id="rId41"/>
    </p:embeddedFont>
    <p:embeddedFont>
      <p:font typeface="Alata" charset="0"/>
      <p:regular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BDD2360-0D89-4238-A7DB-8ECDD06C9645}">
  <a:tblStyle styleId="{1BDD2360-0D89-4238-A7DB-8ECDD06C964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1" autoAdjust="0"/>
    <p:restoredTop sz="95268" autoAdjust="0"/>
  </p:normalViewPr>
  <p:slideViewPr>
    <p:cSldViewPr snapToGrid="0">
      <p:cViewPr varScale="1">
        <p:scale>
          <a:sx n="85" d="100"/>
          <a:sy n="85" d="100"/>
        </p:scale>
        <p:origin x="-84" y="-4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511512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6" name="Google Shape;1286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3" name="Google Shape;1503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671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200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87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8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44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1750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99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70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7982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0" name="Google Shape;139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0255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6" name="Google Shape;2296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0" name="Google Shape;139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84901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0" name="Google Shape;139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28302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0" name="Google Shape;139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01877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0" name="Google Shape;139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50329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0" name="Google Shape;1390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7651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g1e497abafc8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6" name="Google Shape;1616;g1e497abafc8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182625"/>
            <a:ext cx="3884700" cy="22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Raleway Black"/>
              <a:buNone/>
              <a:defRPr sz="5200" b="0">
                <a:solidFill>
                  <a:srgbClr val="191919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Raleway Black"/>
              <a:buNone/>
              <a:defRPr sz="5200" b="0">
                <a:solidFill>
                  <a:srgbClr val="191919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Raleway Black"/>
              <a:buNone/>
              <a:defRPr sz="5200" b="0">
                <a:solidFill>
                  <a:srgbClr val="191919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Raleway Black"/>
              <a:buNone/>
              <a:defRPr sz="5200" b="0">
                <a:solidFill>
                  <a:srgbClr val="191919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Raleway Black"/>
              <a:buNone/>
              <a:defRPr sz="5200" b="0">
                <a:solidFill>
                  <a:srgbClr val="191919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Raleway Black"/>
              <a:buNone/>
              <a:defRPr sz="5200" b="0">
                <a:solidFill>
                  <a:srgbClr val="191919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Raleway Black"/>
              <a:buNone/>
              <a:defRPr sz="5200" b="0">
                <a:solidFill>
                  <a:srgbClr val="191919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Raleway Black"/>
              <a:buNone/>
              <a:defRPr sz="5200" b="0">
                <a:solidFill>
                  <a:srgbClr val="191919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536975"/>
            <a:ext cx="3884700" cy="42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2"/>
          </p:nvPr>
        </p:nvSpPr>
        <p:spPr>
          <a:xfrm>
            <a:off x="6939800" y="406000"/>
            <a:ext cx="1491000" cy="42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800"/>
              <a:buFont typeface="Raleway"/>
              <a:buNone/>
              <a:defRPr sz="1800" b="1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Raleway"/>
              <a:buNone/>
              <a:defRPr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12000" y="4792225"/>
            <a:ext cx="7720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3;p2"/>
          <p:cNvGrpSpPr/>
          <p:nvPr/>
        </p:nvGrpSpPr>
        <p:grpSpPr>
          <a:xfrm>
            <a:off x="0" y="4309573"/>
            <a:ext cx="9159122" cy="833937"/>
            <a:chOff x="0" y="4309573"/>
            <a:chExt cx="9159122" cy="833937"/>
          </a:xfrm>
        </p:grpSpPr>
        <p:grpSp>
          <p:nvGrpSpPr>
            <p:cNvPr id="14" name="Google Shape;14;p2"/>
            <p:cNvGrpSpPr/>
            <p:nvPr/>
          </p:nvGrpSpPr>
          <p:grpSpPr>
            <a:xfrm>
              <a:off x="0" y="4309573"/>
              <a:ext cx="1398985" cy="833937"/>
              <a:chOff x="0" y="4309548"/>
              <a:chExt cx="1398985" cy="833937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123559" y="4409224"/>
                <a:ext cx="358449" cy="733500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13423" extrusionOk="0">
                    <a:moveTo>
                      <a:pt x="1528" y="1"/>
                    </a:moveTo>
                    <a:cubicBezTo>
                      <a:pt x="1514" y="11"/>
                      <a:pt x="1504" y="18"/>
                      <a:pt x="1493" y="32"/>
                    </a:cubicBezTo>
                    <a:cubicBezTo>
                      <a:pt x="1857" y="1200"/>
                      <a:pt x="2063" y="2895"/>
                      <a:pt x="2091" y="5065"/>
                    </a:cubicBezTo>
                    <a:cubicBezTo>
                      <a:pt x="2129" y="7680"/>
                      <a:pt x="1906" y="10092"/>
                      <a:pt x="1895" y="10162"/>
                    </a:cubicBezTo>
                    <a:cubicBezTo>
                      <a:pt x="1748" y="10693"/>
                      <a:pt x="1612" y="11217"/>
                      <a:pt x="1490" y="11710"/>
                    </a:cubicBezTo>
                    <a:lnTo>
                      <a:pt x="29" y="1455"/>
                    </a:lnTo>
                    <a:cubicBezTo>
                      <a:pt x="22" y="1469"/>
                      <a:pt x="8" y="1483"/>
                      <a:pt x="1" y="1497"/>
                    </a:cubicBezTo>
                    <a:lnTo>
                      <a:pt x="1469" y="11805"/>
                    </a:lnTo>
                    <a:cubicBezTo>
                      <a:pt x="1318" y="12402"/>
                      <a:pt x="1193" y="12951"/>
                      <a:pt x="1088" y="13423"/>
                    </a:cubicBezTo>
                    <a:lnTo>
                      <a:pt x="1126" y="13423"/>
                    </a:lnTo>
                    <a:cubicBezTo>
                      <a:pt x="1322" y="12542"/>
                      <a:pt x="1598" y="11375"/>
                      <a:pt x="1930" y="10165"/>
                    </a:cubicBezTo>
                    <a:lnTo>
                      <a:pt x="2063" y="9707"/>
                    </a:lnTo>
                    <a:cubicBezTo>
                      <a:pt x="3063" y="6219"/>
                      <a:pt x="4062" y="4241"/>
                      <a:pt x="4957" y="3982"/>
                    </a:cubicBezTo>
                    <a:cubicBezTo>
                      <a:pt x="5024" y="3964"/>
                      <a:pt x="5093" y="3950"/>
                      <a:pt x="5160" y="3950"/>
                    </a:cubicBezTo>
                    <a:cubicBezTo>
                      <a:pt x="5394" y="3950"/>
                      <a:pt x="5628" y="4073"/>
                      <a:pt x="5848" y="4314"/>
                    </a:cubicBezTo>
                    <a:cubicBezTo>
                      <a:pt x="6422" y="4936"/>
                      <a:pt x="6516" y="5873"/>
                      <a:pt x="6125" y="7114"/>
                    </a:cubicBezTo>
                    <a:cubicBezTo>
                      <a:pt x="5810" y="8110"/>
                      <a:pt x="5181" y="9298"/>
                      <a:pt x="4262" y="10644"/>
                    </a:cubicBezTo>
                    <a:cubicBezTo>
                      <a:pt x="3552" y="11689"/>
                      <a:pt x="2769" y="12664"/>
                      <a:pt x="2126" y="13423"/>
                    </a:cubicBezTo>
                    <a:lnTo>
                      <a:pt x="2175" y="13423"/>
                    </a:lnTo>
                    <a:cubicBezTo>
                      <a:pt x="2814" y="12668"/>
                      <a:pt x="3587" y="11700"/>
                      <a:pt x="4293" y="10662"/>
                    </a:cubicBezTo>
                    <a:cubicBezTo>
                      <a:pt x="5216" y="9312"/>
                      <a:pt x="5845" y="8124"/>
                      <a:pt x="6160" y="7124"/>
                    </a:cubicBezTo>
                    <a:cubicBezTo>
                      <a:pt x="6558" y="5869"/>
                      <a:pt x="6460" y="4919"/>
                      <a:pt x="5880" y="4286"/>
                    </a:cubicBezTo>
                    <a:cubicBezTo>
                      <a:pt x="5651" y="4040"/>
                      <a:pt x="5411" y="3914"/>
                      <a:pt x="5167" y="3914"/>
                    </a:cubicBezTo>
                    <a:cubicBezTo>
                      <a:pt x="5095" y="3914"/>
                      <a:pt x="5023" y="3925"/>
                      <a:pt x="4950" y="3947"/>
                    </a:cubicBezTo>
                    <a:cubicBezTo>
                      <a:pt x="4031" y="4213"/>
                      <a:pt x="3049" y="6146"/>
                      <a:pt x="2028" y="9693"/>
                    </a:cubicBezTo>
                    <a:cubicBezTo>
                      <a:pt x="2000" y="9784"/>
                      <a:pt x="1976" y="9872"/>
                      <a:pt x="1948" y="9962"/>
                    </a:cubicBezTo>
                    <a:cubicBezTo>
                      <a:pt x="2000" y="9330"/>
                      <a:pt x="2157" y="7268"/>
                      <a:pt x="2126" y="5062"/>
                    </a:cubicBezTo>
                    <a:cubicBezTo>
                      <a:pt x="2098" y="2849"/>
                      <a:pt x="1895" y="1161"/>
                      <a:pt x="15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42024" y="4635955"/>
                <a:ext cx="135477" cy="507379"/>
              </a:xfrm>
              <a:custGeom>
                <a:avLst/>
                <a:gdLst/>
                <a:ahLst/>
                <a:cxnLst/>
                <a:rect l="l" t="t" r="r" b="b"/>
                <a:pathLst>
                  <a:path w="2479" h="9285" extrusionOk="0">
                    <a:moveTo>
                      <a:pt x="28" y="1"/>
                    </a:moveTo>
                    <a:cubicBezTo>
                      <a:pt x="18" y="25"/>
                      <a:pt x="11" y="46"/>
                      <a:pt x="0" y="74"/>
                    </a:cubicBezTo>
                    <a:cubicBezTo>
                      <a:pt x="185" y="1175"/>
                      <a:pt x="430" y="2294"/>
                      <a:pt x="682" y="3311"/>
                    </a:cubicBezTo>
                    <a:cubicBezTo>
                      <a:pt x="1353" y="6023"/>
                      <a:pt x="2174" y="8501"/>
                      <a:pt x="2440" y="9284"/>
                    </a:cubicBezTo>
                    <a:lnTo>
                      <a:pt x="2478" y="9284"/>
                    </a:lnTo>
                    <a:cubicBezTo>
                      <a:pt x="2216" y="8519"/>
                      <a:pt x="1391" y="6030"/>
                      <a:pt x="717" y="3304"/>
                    </a:cubicBezTo>
                    <a:cubicBezTo>
                      <a:pt x="462" y="2266"/>
                      <a:pt x="210" y="1123"/>
                      <a:pt x="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129516" y="4992199"/>
                <a:ext cx="47983" cy="151148"/>
              </a:xfrm>
              <a:custGeom>
                <a:avLst/>
                <a:gdLst/>
                <a:ahLst/>
                <a:cxnLst/>
                <a:rect l="l" t="t" r="r" b="b"/>
                <a:pathLst>
                  <a:path w="878" h="276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88" y="1304"/>
                      <a:pt x="724" y="2318"/>
                      <a:pt x="877" y="2765"/>
                    </a:cubicBezTo>
                    <a:cubicBezTo>
                      <a:pt x="877" y="2765"/>
                      <a:pt x="423" y="1336"/>
                      <a:pt x="0" y="1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418331" y="4625462"/>
                <a:ext cx="70881" cy="193553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3542" extrusionOk="0">
                    <a:moveTo>
                      <a:pt x="0" y="0"/>
                    </a:moveTo>
                    <a:cubicBezTo>
                      <a:pt x="106" y="51"/>
                      <a:pt x="204" y="105"/>
                      <a:pt x="293" y="163"/>
                    </a:cubicBezTo>
                    <a:lnTo>
                      <a:pt x="293" y="163"/>
                    </a:lnTo>
                    <a:cubicBezTo>
                      <a:pt x="210" y="55"/>
                      <a:pt x="159" y="0"/>
                      <a:pt x="0" y="0"/>
                    </a:cubicBezTo>
                    <a:close/>
                    <a:moveTo>
                      <a:pt x="293" y="163"/>
                    </a:moveTo>
                    <a:lnTo>
                      <a:pt x="293" y="163"/>
                    </a:lnTo>
                    <a:cubicBezTo>
                      <a:pt x="333" y="216"/>
                      <a:pt x="382" y="282"/>
                      <a:pt x="454" y="360"/>
                    </a:cubicBezTo>
                    <a:cubicBezTo>
                      <a:pt x="1031" y="983"/>
                      <a:pt x="1126" y="1923"/>
                      <a:pt x="731" y="3164"/>
                    </a:cubicBezTo>
                    <a:cubicBezTo>
                      <a:pt x="692" y="3290"/>
                      <a:pt x="647" y="3415"/>
                      <a:pt x="601" y="3541"/>
                    </a:cubicBezTo>
                    <a:cubicBezTo>
                      <a:pt x="1231" y="1981"/>
                      <a:pt x="1297" y="819"/>
                      <a:pt x="293" y="163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224440" y="4670929"/>
                <a:ext cx="120394" cy="310985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5691" extrusionOk="0">
                    <a:moveTo>
                      <a:pt x="2202" y="0"/>
                    </a:moveTo>
                    <a:lnTo>
                      <a:pt x="2202" y="0"/>
                    </a:lnTo>
                    <a:cubicBezTo>
                      <a:pt x="1563" y="920"/>
                      <a:pt x="888" y="2580"/>
                      <a:pt x="217" y="4922"/>
                    </a:cubicBezTo>
                    <a:lnTo>
                      <a:pt x="84" y="5380"/>
                    </a:lnTo>
                    <a:cubicBezTo>
                      <a:pt x="53" y="5485"/>
                      <a:pt x="28" y="5586"/>
                      <a:pt x="0" y="5691"/>
                    </a:cubicBezTo>
                    <a:cubicBezTo>
                      <a:pt x="28" y="5593"/>
                      <a:pt x="1115" y="1762"/>
                      <a:pt x="2202" y="0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16613" y="4310859"/>
                <a:ext cx="1382372" cy="832462"/>
              </a:xfrm>
              <a:custGeom>
                <a:avLst/>
                <a:gdLst/>
                <a:ahLst/>
                <a:cxnLst/>
                <a:rect l="l" t="t" r="r" b="b"/>
                <a:pathLst>
                  <a:path w="25295" h="15234" extrusionOk="0">
                    <a:moveTo>
                      <a:pt x="8837" y="1"/>
                    </a:moveTo>
                    <a:cubicBezTo>
                      <a:pt x="6827" y="1"/>
                      <a:pt x="4971" y="675"/>
                      <a:pt x="3485" y="1808"/>
                    </a:cubicBezTo>
                    <a:cubicBezTo>
                      <a:pt x="3852" y="2961"/>
                      <a:pt x="4055" y="4649"/>
                      <a:pt x="4083" y="6865"/>
                    </a:cubicBezTo>
                    <a:cubicBezTo>
                      <a:pt x="4114" y="9071"/>
                      <a:pt x="3957" y="11133"/>
                      <a:pt x="3905" y="11769"/>
                    </a:cubicBezTo>
                    <a:cubicBezTo>
                      <a:pt x="3933" y="11675"/>
                      <a:pt x="3957" y="11588"/>
                      <a:pt x="3985" y="11497"/>
                    </a:cubicBezTo>
                    <a:cubicBezTo>
                      <a:pt x="4796" y="8676"/>
                      <a:pt x="5582" y="6876"/>
                      <a:pt x="6334" y="6124"/>
                    </a:cubicBezTo>
                    <a:cubicBezTo>
                      <a:pt x="6550" y="5867"/>
                      <a:pt x="6758" y="5720"/>
                      <a:pt x="6952" y="5720"/>
                    </a:cubicBezTo>
                    <a:cubicBezTo>
                      <a:pt x="6975" y="5720"/>
                      <a:pt x="6997" y="5722"/>
                      <a:pt x="7019" y="5726"/>
                    </a:cubicBezTo>
                    <a:cubicBezTo>
                      <a:pt x="7052" y="5721"/>
                      <a:pt x="7085" y="5719"/>
                      <a:pt x="7117" y="5719"/>
                    </a:cubicBezTo>
                    <a:cubicBezTo>
                      <a:pt x="7363" y="5719"/>
                      <a:pt x="7606" y="5846"/>
                      <a:pt x="7837" y="6093"/>
                    </a:cubicBezTo>
                    <a:cubicBezTo>
                      <a:pt x="8424" y="6722"/>
                      <a:pt x="8515" y="7673"/>
                      <a:pt x="8117" y="8928"/>
                    </a:cubicBezTo>
                    <a:cubicBezTo>
                      <a:pt x="8012" y="9260"/>
                      <a:pt x="7872" y="9609"/>
                      <a:pt x="7701" y="9980"/>
                    </a:cubicBezTo>
                    <a:cubicBezTo>
                      <a:pt x="7435" y="10592"/>
                      <a:pt x="7043" y="11270"/>
                      <a:pt x="6610" y="11930"/>
                    </a:cubicBezTo>
                    <a:cubicBezTo>
                      <a:pt x="6495" y="12105"/>
                      <a:pt x="6379" y="12283"/>
                      <a:pt x="6250" y="12469"/>
                    </a:cubicBezTo>
                    <a:cubicBezTo>
                      <a:pt x="5617" y="13398"/>
                      <a:pt x="4929" y="14272"/>
                      <a:pt x="4335" y="14989"/>
                    </a:cubicBezTo>
                    <a:cubicBezTo>
                      <a:pt x="4205" y="15139"/>
                      <a:pt x="4135" y="15223"/>
                      <a:pt x="4135" y="15223"/>
                    </a:cubicBezTo>
                    <a:lnTo>
                      <a:pt x="2905" y="15223"/>
                    </a:lnTo>
                    <a:cubicBezTo>
                      <a:pt x="2699" y="14629"/>
                      <a:pt x="2171" y="13035"/>
                      <a:pt x="1633" y="11105"/>
                    </a:cubicBezTo>
                    <a:cubicBezTo>
                      <a:pt x="1573" y="10917"/>
                      <a:pt x="1507" y="10668"/>
                      <a:pt x="1433" y="10371"/>
                    </a:cubicBezTo>
                    <a:cubicBezTo>
                      <a:pt x="1336" y="10004"/>
                      <a:pt x="1241" y="9630"/>
                      <a:pt x="1143" y="9253"/>
                    </a:cubicBezTo>
                    <a:cubicBezTo>
                      <a:pt x="892" y="8232"/>
                      <a:pt x="647" y="7114"/>
                      <a:pt x="462" y="6013"/>
                    </a:cubicBezTo>
                    <a:cubicBezTo>
                      <a:pt x="165" y="6900"/>
                      <a:pt x="0" y="7844"/>
                      <a:pt x="0" y="8833"/>
                    </a:cubicBezTo>
                    <a:cubicBezTo>
                      <a:pt x="0" y="11333"/>
                      <a:pt x="1038" y="13328"/>
                      <a:pt x="2709" y="15233"/>
                    </a:cubicBezTo>
                    <a:lnTo>
                      <a:pt x="23279" y="15233"/>
                    </a:lnTo>
                    <a:cubicBezTo>
                      <a:pt x="23279" y="15233"/>
                      <a:pt x="23279" y="15233"/>
                      <a:pt x="23279" y="15233"/>
                    </a:cubicBezTo>
                    <a:cubicBezTo>
                      <a:pt x="23281" y="15233"/>
                      <a:pt x="25295" y="11195"/>
                      <a:pt x="21612" y="8872"/>
                    </a:cubicBezTo>
                    <a:cubicBezTo>
                      <a:pt x="20871" y="8456"/>
                      <a:pt x="20018" y="8215"/>
                      <a:pt x="19109" y="8215"/>
                    </a:cubicBezTo>
                    <a:cubicBezTo>
                      <a:pt x="18606" y="8215"/>
                      <a:pt x="18124" y="8292"/>
                      <a:pt x="17662" y="8424"/>
                    </a:cubicBezTo>
                    <a:cubicBezTo>
                      <a:pt x="17449" y="3737"/>
                      <a:pt x="13583" y="1"/>
                      <a:pt x="88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206679" y="4738254"/>
                <a:ext cx="200784" cy="405083"/>
              </a:xfrm>
              <a:custGeom>
                <a:avLst/>
                <a:gdLst/>
                <a:ahLst/>
                <a:cxnLst/>
                <a:rect l="l" t="t" r="r" b="b"/>
                <a:pathLst>
                  <a:path w="3674" h="7413" extrusionOk="0">
                    <a:moveTo>
                      <a:pt x="3653" y="1"/>
                    </a:moveTo>
                    <a:cubicBezTo>
                      <a:pt x="3646" y="1"/>
                      <a:pt x="3638" y="4"/>
                      <a:pt x="3635" y="9"/>
                    </a:cubicBezTo>
                    <a:lnTo>
                      <a:pt x="0" y="7412"/>
                    </a:lnTo>
                    <a:lnTo>
                      <a:pt x="39" y="7412"/>
                    </a:lnTo>
                    <a:lnTo>
                      <a:pt x="3667" y="27"/>
                    </a:lnTo>
                    <a:cubicBezTo>
                      <a:pt x="3674" y="16"/>
                      <a:pt x="3670" y="6"/>
                      <a:pt x="3660" y="2"/>
                    </a:cubicBezTo>
                    <a:cubicBezTo>
                      <a:pt x="3658" y="1"/>
                      <a:pt x="3656" y="1"/>
                      <a:pt x="36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0" y="4309548"/>
                <a:ext cx="482013" cy="833937"/>
              </a:xfrm>
              <a:custGeom>
                <a:avLst/>
                <a:gdLst/>
                <a:ahLst/>
                <a:cxnLst/>
                <a:rect l="l" t="t" r="r" b="b"/>
                <a:pathLst>
                  <a:path w="8820" h="15261" extrusionOk="0">
                    <a:moveTo>
                      <a:pt x="2099" y="0"/>
                    </a:moveTo>
                    <a:cubicBezTo>
                      <a:pt x="1994" y="0"/>
                      <a:pt x="1886" y="13"/>
                      <a:pt x="1776" y="39"/>
                    </a:cubicBezTo>
                    <a:cubicBezTo>
                      <a:pt x="1398" y="122"/>
                      <a:pt x="1098" y="364"/>
                      <a:pt x="885" y="748"/>
                    </a:cubicBezTo>
                    <a:cubicBezTo>
                      <a:pt x="0" y="2339"/>
                      <a:pt x="706" y="6271"/>
                      <a:pt x="1451" y="9287"/>
                    </a:cubicBezTo>
                    <a:cubicBezTo>
                      <a:pt x="2125" y="12003"/>
                      <a:pt x="2947" y="14485"/>
                      <a:pt x="3212" y="15261"/>
                    </a:cubicBezTo>
                    <a:lnTo>
                      <a:pt x="3251" y="15261"/>
                    </a:lnTo>
                    <a:cubicBezTo>
                      <a:pt x="2989" y="14495"/>
                      <a:pt x="2164" y="12007"/>
                      <a:pt x="1493" y="9280"/>
                    </a:cubicBezTo>
                    <a:cubicBezTo>
                      <a:pt x="748" y="6271"/>
                      <a:pt x="46" y="2346"/>
                      <a:pt x="923" y="766"/>
                    </a:cubicBezTo>
                    <a:cubicBezTo>
                      <a:pt x="1133" y="388"/>
                      <a:pt x="1419" y="157"/>
                      <a:pt x="1790" y="74"/>
                    </a:cubicBezTo>
                    <a:cubicBezTo>
                      <a:pt x="1897" y="50"/>
                      <a:pt x="2001" y="38"/>
                      <a:pt x="2102" y="38"/>
                    </a:cubicBezTo>
                    <a:cubicBezTo>
                      <a:pt x="2407" y="38"/>
                      <a:pt x="2685" y="146"/>
                      <a:pt x="2929" y="364"/>
                    </a:cubicBezTo>
                    <a:cubicBezTo>
                      <a:pt x="3817" y="1143"/>
                      <a:pt x="4310" y="3401"/>
                      <a:pt x="4359" y="6893"/>
                    </a:cubicBezTo>
                    <a:cubicBezTo>
                      <a:pt x="4397" y="9508"/>
                      <a:pt x="4170" y="11919"/>
                      <a:pt x="4160" y="11989"/>
                    </a:cubicBezTo>
                    <a:cubicBezTo>
                      <a:pt x="4013" y="12521"/>
                      <a:pt x="3877" y="13045"/>
                      <a:pt x="3754" y="13538"/>
                    </a:cubicBezTo>
                    <a:lnTo>
                      <a:pt x="2272" y="3153"/>
                    </a:lnTo>
                    <a:cubicBezTo>
                      <a:pt x="2272" y="3146"/>
                      <a:pt x="2265" y="3135"/>
                      <a:pt x="2251" y="3135"/>
                    </a:cubicBezTo>
                    <a:cubicBezTo>
                      <a:pt x="2244" y="3135"/>
                      <a:pt x="2234" y="3146"/>
                      <a:pt x="2234" y="3156"/>
                    </a:cubicBezTo>
                    <a:lnTo>
                      <a:pt x="3730" y="13636"/>
                    </a:lnTo>
                    <a:cubicBezTo>
                      <a:pt x="3579" y="14233"/>
                      <a:pt x="3454" y="14785"/>
                      <a:pt x="3349" y="15257"/>
                    </a:cubicBezTo>
                    <a:lnTo>
                      <a:pt x="3387" y="15257"/>
                    </a:lnTo>
                    <a:cubicBezTo>
                      <a:pt x="3583" y="14373"/>
                      <a:pt x="3859" y="13206"/>
                      <a:pt x="4191" y="11996"/>
                    </a:cubicBezTo>
                    <a:lnTo>
                      <a:pt x="4324" y="11538"/>
                    </a:lnTo>
                    <a:cubicBezTo>
                      <a:pt x="5324" y="8053"/>
                      <a:pt x="6323" y="6072"/>
                      <a:pt x="7218" y="5813"/>
                    </a:cubicBezTo>
                    <a:cubicBezTo>
                      <a:pt x="7285" y="5795"/>
                      <a:pt x="7354" y="5785"/>
                      <a:pt x="7421" y="5785"/>
                    </a:cubicBezTo>
                    <a:cubicBezTo>
                      <a:pt x="7655" y="5785"/>
                      <a:pt x="7889" y="5907"/>
                      <a:pt x="8109" y="6145"/>
                    </a:cubicBezTo>
                    <a:cubicBezTo>
                      <a:pt x="8683" y="6767"/>
                      <a:pt x="8777" y="7707"/>
                      <a:pt x="8386" y="8948"/>
                    </a:cubicBezTo>
                    <a:cubicBezTo>
                      <a:pt x="8071" y="9944"/>
                      <a:pt x="7442" y="11133"/>
                      <a:pt x="6523" y="12479"/>
                    </a:cubicBezTo>
                    <a:cubicBezTo>
                      <a:pt x="5813" y="13520"/>
                      <a:pt x="5030" y="14495"/>
                      <a:pt x="4387" y="15257"/>
                    </a:cubicBezTo>
                    <a:lnTo>
                      <a:pt x="4436" y="15257"/>
                    </a:lnTo>
                    <a:cubicBezTo>
                      <a:pt x="5075" y="14499"/>
                      <a:pt x="5848" y="13531"/>
                      <a:pt x="6554" y="12496"/>
                    </a:cubicBezTo>
                    <a:cubicBezTo>
                      <a:pt x="7477" y="11143"/>
                      <a:pt x="8106" y="9955"/>
                      <a:pt x="8421" y="8955"/>
                    </a:cubicBezTo>
                    <a:cubicBezTo>
                      <a:pt x="8819" y="7704"/>
                      <a:pt x="8721" y="6750"/>
                      <a:pt x="8141" y="6121"/>
                    </a:cubicBezTo>
                    <a:cubicBezTo>
                      <a:pt x="7912" y="5875"/>
                      <a:pt x="7672" y="5748"/>
                      <a:pt x="7428" y="5748"/>
                    </a:cubicBezTo>
                    <a:cubicBezTo>
                      <a:pt x="7356" y="5748"/>
                      <a:pt x="7284" y="5759"/>
                      <a:pt x="7211" y="5781"/>
                    </a:cubicBezTo>
                    <a:cubicBezTo>
                      <a:pt x="6292" y="6047"/>
                      <a:pt x="5310" y="7977"/>
                      <a:pt x="4289" y="11524"/>
                    </a:cubicBezTo>
                    <a:cubicBezTo>
                      <a:pt x="4261" y="11619"/>
                      <a:pt x="4237" y="11706"/>
                      <a:pt x="4209" y="11797"/>
                    </a:cubicBezTo>
                    <a:cubicBezTo>
                      <a:pt x="4261" y="11164"/>
                      <a:pt x="4418" y="9102"/>
                      <a:pt x="4387" y="6893"/>
                    </a:cubicBezTo>
                    <a:cubicBezTo>
                      <a:pt x="4334" y="3342"/>
                      <a:pt x="3852" y="1136"/>
                      <a:pt x="2947" y="336"/>
                    </a:cubicBezTo>
                    <a:cubicBezTo>
                      <a:pt x="2696" y="113"/>
                      <a:pt x="2411" y="0"/>
                      <a:pt x="20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 flipH="1">
              <a:off x="7760138" y="4309573"/>
              <a:ext cx="1398985" cy="833937"/>
              <a:chOff x="0" y="4309548"/>
              <a:chExt cx="1398985" cy="833937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123559" y="4409224"/>
                <a:ext cx="358449" cy="733500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13423" extrusionOk="0">
                    <a:moveTo>
                      <a:pt x="1528" y="1"/>
                    </a:moveTo>
                    <a:cubicBezTo>
                      <a:pt x="1514" y="11"/>
                      <a:pt x="1504" y="18"/>
                      <a:pt x="1493" y="32"/>
                    </a:cubicBezTo>
                    <a:cubicBezTo>
                      <a:pt x="1857" y="1200"/>
                      <a:pt x="2063" y="2895"/>
                      <a:pt x="2091" y="5065"/>
                    </a:cubicBezTo>
                    <a:cubicBezTo>
                      <a:pt x="2129" y="7680"/>
                      <a:pt x="1906" y="10092"/>
                      <a:pt x="1895" y="10162"/>
                    </a:cubicBezTo>
                    <a:cubicBezTo>
                      <a:pt x="1748" y="10693"/>
                      <a:pt x="1612" y="11217"/>
                      <a:pt x="1490" y="11710"/>
                    </a:cubicBezTo>
                    <a:lnTo>
                      <a:pt x="29" y="1455"/>
                    </a:lnTo>
                    <a:cubicBezTo>
                      <a:pt x="22" y="1469"/>
                      <a:pt x="8" y="1483"/>
                      <a:pt x="1" y="1497"/>
                    </a:cubicBezTo>
                    <a:lnTo>
                      <a:pt x="1469" y="11805"/>
                    </a:lnTo>
                    <a:cubicBezTo>
                      <a:pt x="1318" y="12402"/>
                      <a:pt x="1193" y="12951"/>
                      <a:pt x="1088" y="13423"/>
                    </a:cubicBezTo>
                    <a:lnTo>
                      <a:pt x="1126" y="13423"/>
                    </a:lnTo>
                    <a:cubicBezTo>
                      <a:pt x="1322" y="12542"/>
                      <a:pt x="1598" y="11375"/>
                      <a:pt x="1930" y="10165"/>
                    </a:cubicBezTo>
                    <a:lnTo>
                      <a:pt x="2063" y="9707"/>
                    </a:lnTo>
                    <a:cubicBezTo>
                      <a:pt x="3063" y="6219"/>
                      <a:pt x="4062" y="4241"/>
                      <a:pt x="4957" y="3982"/>
                    </a:cubicBezTo>
                    <a:cubicBezTo>
                      <a:pt x="5024" y="3964"/>
                      <a:pt x="5093" y="3950"/>
                      <a:pt x="5160" y="3950"/>
                    </a:cubicBezTo>
                    <a:cubicBezTo>
                      <a:pt x="5394" y="3950"/>
                      <a:pt x="5628" y="4073"/>
                      <a:pt x="5848" y="4314"/>
                    </a:cubicBezTo>
                    <a:cubicBezTo>
                      <a:pt x="6422" y="4936"/>
                      <a:pt x="6516" y="5873"/>
                      <a:pt x="6125" y="7114"/>
                    </a:cubicBezTo>
                    <a:cubicBezTo>
                      <a:pt x="5810" y="8110"/>
                      <a:pt x="5181" y="9298"/>
                      <a:pt x="4262" y="10644"/>
                    </a:cubicBezTo>
                    <a:cubicBezTo>
                      <a:pt x="3552" y="11689"/>
                      <a:pt x="2769" y="12664"/>
                      <a:pt x="2126" y="13423"/>
                    </a:cubicBezTo>
                    <a:lnTo>
                      <a:pt x="2175" y="13423"/>
                    </a:lnTo>
                    <a:cubicBezTo>
                      <a:pt x="2814" y="12668"/>
                      <a:pt x="3587" y="11700"/>
                      <a:pt x="4293" y="10662"/>
                    </a:cubicBezTo>
                    <a:cubicBezTo>
                      <a:pt x="5216" y="9312"/>
                      <a:pt x="5845" y="8124"/>
                      <a:pt x="6160" y="7124"/>
                    </a:cubicBezTo>
                    <a:cubicBezTo>
                      <a:pt x="6558" y="5869"/>
                      <a:pt x="6460" y="4919"/>
                      <a:pt x="5880" y="4286"/>
                    </a:cubicBezTo>
                    <a:cubicBezTo>
                      <a:pt x="5651" y="4040"/>
                      <a:pt x="5411" y="3914"/>
                      <a:pt x="5167" y="3914"/>
                    </a:cubicBezTo>
                    <a:cubicBezTo>
                      <a:pt x="5095" y="3914"/>
                      <a:pt x="5023" y="3925"/>
                      <a:pt x="4950" y="3947"/>
                    </a:cubicBezTo>
                    <a:cubicBezTo>
                      <a:pt x="4031" y="4213"/>
                      <a:pt x="3049" y="6146"/>
                      <a:pt x="2028" y="9693"/>
                    </a:cubicBezTo>
                    <a:cubicBezTo>
                      <a:pt x="2000" y="9784"/>
                      <a:pt x="1976" y="9872"/>
                      <a:pt x="1948" y="9962"/>
                    </a:cubicBezTo>
                    <a:cubicBezTo>
                      <a:pt x="2000" y="9330"/>
                      <a:pt x="2157" y="7268"/>
                      <a:pt x="2126" y="5062"/>
                    </a:cubicBezTo>
                    <a:cubicBezTo>
                      <a:pt x="2098" y="2849"/>
                      <a:pt x="1895" y="1161"/>
                      <a:pt x="15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42024" y="4635955"/>
                <a:ext cx="135477" cy="507379"/>
              </a:xfrm>
              <a:custGeom>
                <a:avLst/>
                <a:gdLst/>
                <a:ahLst/>
                <a:cxnLst/>
                <a:rect l="l" t="t" r="r" b="b"/>
                <a:pathLst>
                  <a:path w="2479" h="9285" extrusionOk="0">
                    <a:moveTo>
                      <a:pt x="28" y="1"/>
                    </a:moveTo>
                    <a:cubicBezTo>
                      <a:pt x="18" y="25"/>
                      <a:pt x="11" y="46"/>
                      <a:pt x="0" y="74"/>
                    </a:cubicBezTo>
                    <a:cubicBezTo>
                      <a:pt x="185" y="1175"/>
                      <a:pt x="430" y="2294"/>
                      <a:pt x="682" y="3311"/>
                    </a:cubicBezTo>
                    <a:cubicBezTo>
                      <a:pt x="1353" y="6023"/>
                      <a:pt x="2174" y="8501"/>
                      <a:pt x="2440" y="9284"/>
                    </a:cubicBezTo>
                    <a:lnTo>
                      <a:pt x="2478" y="9284"/>
                    </a:lnTo>
                    <a:cubicBezTo>
                      <a:pt x="2216" y="8519"/>
                      <a:pt x="1391" y="6030"/>
                      <a:pt x="717" y="3304"/>
                    </a:cubicBezTo>
                    <a:cubicBezTo>
                      <a:pt x="462" y="2266"/>
                      <a:pt x="210" y="1123"/>
                      <a:pt x="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129516" y="4992199"/>
                <a:ext cx="47983" cy="151148"/>
              </a:xfrm>
              <a:custGeom>
                <a:avLst/>
                <a:gdLst/>
                <a:ahLst/>
                <a:cxnLst/>
                <a:rect l="l" t="t" r="r" b="b"/>
                <a:pathLst>
                  <a:path w="878" h="276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88" y="1304"/>
                      <a:pt x="724" y="2318"/>
                      <a:pt x="877" y="2765"/>
                    </a:cubicBezTo>
                    <a:cubicBezTo>
                      <a:pt x="877" y="2765"/>
                      <a:pt x="423" y="1336"/>
                      <a:pt x="0" y="1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418331" y="4625462"/>
                <a:ext cx="70881" cy="193553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3542" extrusionOk="0">
                    <a:moveTo>
                      <a:pt x="0" y="0"/>
                    </a:moveTo>
                    <a:cubicBezTo>
                      <a:pt x="106" y="51"/>
                      <a:pt x="204" y="105"/>
                      <a:pt x="293" y="163"/>
                    </a:cubicBezTo>
                    <a:lnTo>
                      <a:pt x="293" y="163"/>
                    </a:lnTo>
                    <a:cubicBezTo>
                      <a:pt x="210" y="55"/>
                      <a:pt x="159" y="0"/>
                      <a:pt x="0" y="0"/>
                    </a:cubicBezTo>
                    <a:close/>
                    <a:moveTo>
                      <a:pt x="293" y="163"/>
                    </a:moveTo>
                    <a:lnTo>
                      <a:pt x="293" y="163"/>
                    </a:lnTo>
                    <a:cubicBezTo>
                      <a:pt x="333" y="216"/>
                      <a:pt x="382" y="282"/>
                      <a:pt x="454" y="360"/>
                    </a:cubicBezTo>
                    <a:cubicBezTo>
                      <a:pt x="1031" y="983"/>
                      <a:pt x="1126" y="1923"/>
                      <a:pt x="731" y="3164"/>
                    </a:cubicBezTo>
                    <a:cubicBezTo>
                      <a:pt x="692" y="3290"/>
                      <a:pt x="647" y="3415"/>
                      <a:pt x="601" y="3541"/>
                    </a:cubicBezTo>
                    <a:cubicBezTo>
                      <a:pt x="1231" y="1981"/>
                      <a:pt x="1297" y="819"/>
                      <a:pt x="293" y="163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224440" y="4670929"/>
                <a:ext cx="120394" cy="310985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5691" extrusionOk="0">
                    <a:moveTo>
                      <a:pt x="2202" y="0"/>
                    </a:moveTo>
                    <a:lnTo>
                      <a:pt x="2202" y="0"/>
                    </a:lnTo>
                    <a:cubicBezTo>
                      <a:pt x="1563" y="920"/>
                      <a:pt x="888" y="2580"/>
                      <a:pt x="217" y="4922"/>
                    </a:cubicBezTo>
                    <a:lnTo>
                      <a:pt x="84" y="5380"/>
                    </a:lnTo>
                    <a:cubicBezTo>
                      <a:pt x="53" y="5485"/>
                      <a:pt x="28" y="5586"/>
                      <a:pt x="0" y="5691"/>
                    </a:cubicBezTo>
                    <a:cubicBezTo>
                      <a:pt x="28" y="5593"/>
                      <a:pt x="1115" y="1762"/>
                      <a:pt x="2202" y="0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16613" y="4310859"/>
                <a:ext cx="1382372" cy="832462"/>
              </a:xfrm>
              <a:custGeom>
                <a:avLst/>
                <a:gdLst/>
                <a:ahLst/>
                <a:cxnLst/>
                <a:rect l="l" t="t" r="r" b="b"/>
                <a:pathLst>
                  <a:path w="25295" h="15234" extrusionOk="0">
                    <a:moveTo>
                      <a:pt x="8837" y="1"/>
                    </a:moveTo>
                    <a:cubicBezTo>
                      <a:pt x="6827" y="1"/>
                      <a:pt x="4971" y="675"/>
                      <a:pt x="3485" y="1808"/>
                    </a:cubicBezTo>
                    <a:cubicBezTo>
                      <a:pt x="3852" y="2961"/>
                      <a:pt x="4055" y="4649"/>
                      <a:pt x="4083" y="6865"/>
                    </a:cubicBezTo>
                    <a:cubicBezTo>
                      <a:pt x="4114" y="9071"/>
                      <a:pt x="3957" y="11133"/>
                      <a:pt x="3905" y="11769"/>
                    </a:cubicBezTo>
                    <a:cubicBezTo>
                      <a:pt x="3933" y="11675"/>
                      <a:pt x="3957" y="11588"/>
                      <a:pt x="3985" y="11497"/>
                    </a:cubicBezTo>
                    <a:cubicBezTo>
                      <a:pt x="4796" y="8676"/>
                      <a:pt x="5582" y="6876"/>
                      <a:pt x="6334" y="6124"/>
                    </a:cubicBezTo>
                    <a:cubicBezTo>
                      <a:pt x="6550" y="5867"/>
                      <a:pt x="6758" y="5720"/>
                      <a:pt x="6952" y="5720"/>
                    </a:cubicBezTo>
                    <a:cubicBezTo>
                      <a:pt x="6975" y="5720"/>
                      <a:pt x="6997" y="5722"/>
                      <a:pt x="7019" y="5726"/>
                    </a:cubicBezTo>
                    <a:cubicBezTo>
                      <a:pt x="7052" y="5721"/>
                      <a:pt x="7085" y="5719"/>
                      <a:pt x="7117" y="5719"/>
                    </a:cubicBezTo>
                    <a:cubicBezTo>
                      <a:pt x="7363" y="5719"/>
                      <a:pt x="7606" y="5846"/>
                      <a:pt x="7837" y="6093"/>
                    </a:cubicBezTo>
                    <a:cubicBezTo>
                      <a:pt x="8424" y="6722"/>
                      <a:pt x="8515" y="7673"/>
                      <a:pt x="8117" y="8928"/>
                    </a:cubicBezTo>
                    <a:cubicBezTo>
                      <a:pt x="8012" y="9260"/>
                      <a:pt x="7872" y="9609"/>
                      <a:pt x="7701" y="9980"/>
                    </a:cubicBezTo>
                    <a:cubicBezTo>
                      <a:pt x="7435" y="10592"/>
                      <a:pt x="7043" y="11270"/>
                      <a:pt x="6610" y="11930"/>
                    </a:cubicBezTo>
                    <a:cubicBezTo>
                      <a:pt x="6495" y="12105"/>
                      <a:pt x="6379" y="12283"/>
                      <a:pt x="6250" y="12469"/>
                    </a:cubicBezTo>
                    <a:cubicBezTo>
                      <a:pt x="5617" y="13398"/>
                      <a:pt x="4929" y="14272"/>
                      <a:pt x="4335" y="14989"/>
                    </a:cubicBezTo>
                    <a:cubicBezTo>
                      <a:pt x="4205" y="15139"/>
                      <a:pt x="4135" y="15223"/>
                      <a:pt x="4135" y="15223"/>
                    </a:cubicBezTo>
                    <a:lnTo>
                      <a:pt x="2905" y="15223"/>
                    </a:lnTo>
                    <a:cubicBezTo>
                      <a:pt x="2699" y="14629"/>
                      <a:pt x="2171" y="13035"/>
                      <a:pt x="1633" y="11105"/>
                    </a:cubicBezTo>
                    <a:cubicBezTo>
                      <a:pt x="1573" y="10917"/>
                      <a:pt x="1507" y="10668"/>
                      <a:pt x="1433" y="10371"/>
                    </a:cubicBezTo>
                    <a:cubicBezTo>
                      <a:pt x="1336" y="10004"/>
                      <a:pt x="1241" y="9630"/>
                      <a:pt x="1143" y="9253"/>
                    </a:cubicBezTo>
                    <a:cubicBezTo>
                      <a:pt x="892" y="8232"/>
                      <a:pt x="647" y="7114"/>
                      <a:pt x="462" y="6013"/>
                    </a:cubicBezTo>
                    <a:cubicBezTo>
                      <a:pt x="165" y="6900"/>
                      <a:pt x="0" y="7844"/>
                      <a:pt x="0" y="8833"/>
                    </a:cubicBezTo>
                    <a:cubicBezTo>
                      <a:pt x="0" y="11333"/>
                      <a:pt x="1038" y="13328"/>
                      <a:pt x="2709" y="15233"/>
                    </a:cubicBezTo>
                    <a:lnTo>
                      <a:pt x="23279" y="15233"/>
                    </a:lnTo>
                    <a:cubicBezTo>
                      <a:pt x="23279" y="15233"/>
                      <a:pt x="23279" y="15233"/>
                      <a:pt x="23279" y="15233"/>
                    </a:cubicBezTo>
                    <a:cubicBezTo>
                      <a:pt x="23281" y="15233"/>
                      <a:pt x="25295" y="11195"/>
                      <a:pt x="21612" y="8872"/>
                    </a:cubicBezTo>
                    <a:cubicBezTo>
                      <a:pt x="20871" y="8456"/>
                      <a:pt x="20018" y="8215"/>
                      <a:pt x="19109" y="8215"/>
                    </a:cubicBezTo>
                    <a:cubicBezTo>
                      <a:pt x="18606" y="8215"/>
                      <a:pt x="18124" y="8292"/>
                      <a:pt x="17662" y="8424"/>
                    </a:cubicBezTo>
                    <a:cubicBezTo>
                      <a:pt x="17449" y="3737"/>
                      <a:pt x="13583" y="1"/>
                      <a:pt x="88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206679" y="4738254"/>
                <a:ext cx="200784" cy="405083"/>
              </a:xfrm>
              <a:custGeom>
                <a:avLst/>
                <a:gdLst/>
                <a:ahLst/>
                <a:cxnLst/>
                <a:rect l="l" t="t" r="r" b="b"/>
                <a:pathLst>
                  <a:path w="3674" h="7413" extrusionOk="0">
                    <a:moveTo>
                      <a:pt x="3653" y="1"/>
                    </a:moveTo>
                    <a:cubicBezTo>
                      <a:pt x="3646" y="1"/>
                      <a:pt x="3638" y="4"/>
                      <a:pt x="3635" y="9"/>
                    </a:cubicBezTo>
                    <a:lnTo>
                      <a:pt x="0" y="7412"/>
                    </a:lnTo>
                    <a:lnTo>
                      <a:pt x="39" y="7412"/>
                    </a:lnTo>
                    <a:lnTo>
                      <a:pt x="3667" y="27"/>
                    </a:lnTo>
                    <a:cubicBezTo>
                      <a:pt x="3674" y="16"/>
                      <a:pt x="3670" y="6"/>
                      <a:pt x="3660" y="2"/>
                    </a:cubicBezTo>
                    <a:cubicBezTo>
                      <a:pt x="3658" y="1"/>
                      <a:pt x="3656" y="1"/>
                      <a:pt x="36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0" y="4309548"/>
                <a:ext cx="482013" cy="833937"/>
              </a:xfrm>
              <a:custGeom>
                <a:avLst/>
                <a:gdLst/>
                <a:ahLst/>
                <a:cxnLst/>
                <a:rect l="l" t="t" r="r" b="b"/>
                <a:pathLst>
                  <a:path w="8820" h="15261" extrusionOk="0">
                    <a:moveTo>
                      <a:pt x="2099" y="0"/>
                    </a:moveTo>
                    <a:cubicBezTo>
                      <a:pt x="1994" y="0"/>
                      <a:pt x="1886" y="13"/>
                      <a:pt x="1776" y="39"/>
                    </a:cubicBezTo>
                    <a:cubicBezTo>
                      <a:pt x="1398" y="122"/>
                      <a:pt x="1098" y="364"/>
                      <a:pt x="885" y="748"/>
                    </a:cubicBezTo>
                    <a:cubicBezTo>
                      <a:pt x="0" y="2339"/>
                      <a:pt x="706" y="6271"/>
                      <a:pt x="1451" y="9287"/>
                    </a:cubicBezTo>
                    <a:cubicBezTo>
                      <a:pt x="2125" y="12003"/>
                      <a:pt x="2947" y="14485"/>
                      <a:pt x="3212" y="15261"/>
                    </a:cubicBezTo>
                    <a:lnTo>
                      <a:pt x="3251" y="15261"/>
                    </a:lnTo>
                    <a:cubicBezTo>
                      <a:pt x="2989" y="14495"/>
                      <a:pt x="2164" y="12007"/>
                      <a:pt x="1493" y="9280"/>
                    </a:cubicBezTo>
                    <a:cubicBezTo>
                      <a:pt x="748" y="6271"/>
                      <a:pt x="46" y="2346"/>
                      <a:pt x="923" y="766"/>
                    </a:cubicBezTo>
                    <a:cubicBezTo>
                      <a:pt x="1133" y="388"/>
                      <a:pt x="1419" y="157"/>
                      <a:pt x="1790" y="74"/>
                    </a:cubicBezTo>
                    <a:cubicBezTo>
                      <a:pt x="1897" y="50"/>
                      <a:pt x="2001" y="38"/>
                      <a:pt x="2102" y="38"/>
                    </a:cubicBezTo>
                    <a:cubicBezTo>
                      <a:pt x="2407" y="38"/>
                      <a:pt x="2685" y="146"/>
                      <a:pt x="2929" y="364"/>
                    </a:cubicBezTo>
                    <a:cubicBezTo>
                      <a:pt x="3817" y="1143"/>
                      <a:pt x="4310" y="3401"/>
                      <a:pt x="4359" y="6893"/>
                    </a:cubicBezTo>
                    <a:cubicBezTo>
                      <a:pt x="4397" y="9508"/>
                      <a:pt x="4170" y="11919"/>
                      <a:pt x="4160" y="11989"/>
                    </a:cubicBezTo>
                    <a:cubicBezTo>
                      <a:pt x="4013" y="12521"/>
                      <a:pt x="3877" y="13045"/>
                      <a:pt x="3754" y="13538"/>
                    </a:cubicBezTo>
                    <a:lnTo>
                      <a:pt x="2272" y="3153"/>
                    </a:lnTo>
                    <a:cubicBezTo>
                      <a:pt x="2272" y="3146"/>
                      <a:pt x="2265" y="3135"/>
                      <a:pt x="2251" y="3135"/>
                    </a:cubicBezTo>
                    <a:cubicBezTo>
                      <a:pt x="2244" y="3135"/>
                      <a:pt x="2234" y="3146"/>
                      <a:pt x="2234" y="3156"/>
                    </a:cubicBezTo>
                    <a:lnTo>
                      <a:pt x="3730" y="13636"/>
                    </a:lnTo>
                    <a:cubicBezTo>
                      <a:pt x="3579" y="14233"/>
                      <a:pt x="3454" y="14785"/>
                      <a:pt x="3349" y="15257"/>
                    </a:cubicBezTo>
                    <a:lnTo>
                      <a:pt x="3387" y="15257"/>
                    </a:lnTo>
                    <a:cubicBezTo>
                      <a:pt x="3583" y="14373"/>
                      <a:pt x="3859" y="13206"/>
                      <a:pt x="4191" y="11996"/>
                    </a:cubicBezTo>
                    <a:lnTo>
                      <a:pt x="4324" y="11538"/>
                    </a:lnTo>
                    <a:cubicBezTo>
                      <a:pt x="5324" y="8053"/>
                      <a:pt x="6323" y="6072"/>
                      <a:pt x="7218" y="5813"/>
                    </a:cubicBezTo>
                    <a:cubicBezTo>
                      <a:pt x="7285" y="5795"/>
                      <a:pt x="7354" y="5785"/>
                      <a:pt x="7421" y="5785"/>
                    </a:cubicBezTo>
                    <a:cubicBezTo>
                      <a:pt x="7655" y="5785"/>
                      <a:pt x="7889" y="5907"/>
                      <a:pt x="8109" y="6145"/>
                    </a:cubicBezTo>
                    <a:cubicBezTo>
                      <a:pt x="8683" y="6767"/>
                      <a:pt x="8777" y="7707"/>
                      <a:pt x="8386" y="8948"/>
                    </a:cubicBezTo>
                    <a:cubicBezTo>
                      <a:pt x="8071" y="9944"/>
                      <a:pt x="7442" y="11133"/>
                      <a:pt x="6523" y="12479"/>
                    </a:cubicBezTo>
                    <a:cubicBezTo>
                      <a:pt x="5813" y="13520"/>
                      <a:pt x="5030" y="14495"/>
                      <a:pt x="4387" y="15257"/>
                    </a:cubicBezTo>
                    <a:lnTo>
                      <a:pt x="4436" y="15257"/>
                    </a:lnTo>
                    <a:cubicBezTo>
                      <a:pt x="5075" y="14499"/>
                      <a:pt x="5848" y="13531"/>
                      <a:pt x="6554" y="12496"/>
                    </a:cubicBezTo>
                    <a:cubicBezTo>
                      <a:pt x="7477" y="11143"/>
                      <a:pt x="8106" y="9955"/>
                      <a:pt x="8421" y="8955"/>
                    </a:cubicBezTo>
                    <a:cubicBezTo>
                      <a:pt x="8819" y="7704"/>
                      <a:pt x="8721" y="6750"/>
                      <a:pt x="8141" y="6121"/>
                    </a:cubicBezTo>
                    <a:cubicBezTo>
                      <a:pt x="7912" y="5875"/>
                      <a:pt x="7672" y="5748"/>
                      <a:pt x="7428" y="5748"/>
                    </a:cubicBezTo>
                    <a:cubicBezTo>
                      <a:pt x="7356" y="5748"/>
                      <a:pt x="7284" y="5759"/>
                      <a:pt x="7211" y="5781"/>
                    </a:cubicBezTo>
                    <a:cubicBezTo>
                      <a:pt x="6292" y="6047"/>
                      <a:pt x="5310" y="7977"/>
                      <a:pt x="4289" y="11524"/>
                    </a:cubicBezTo>
                    <a:cubicBezTo>
                      <a:pt x="4261" y="11619"/>
                      <a:pt x="4237" y="11706"/>
                      <a:pt x="4209" y="11797"/>
                    </a:cubicBezTo>
                    <a:cubicBezTo>
                      <a:pt x="4261" y="11164"/>
                      <a:pt x="4418" y="9102"/>
                      <a:pt x="4387" y="6893"/>
                    </a:cubicBezTo>
                    <a:cubicBezTo>
                      <a:pt x="4334" y="3342"/>
                      <a:pt x="3852" y="1136"/>
                      <a:pt x="2947" y="336"/>
                    </a:cubicBezTo>
                    <a:cubicBezTo>
                      <a:pt x="2696" y="113"/>
                      <a:pt x="2411" y="0"/>
                      <a:pt x="20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32;p2"/>
            <p:cNvGrpSpPr/>
            <p:nvPr/>
          </p:nvGrpSpPr>
          <p:grpSpPr>
            <a:xfrm>
              <a:off x="4612307" y="4435762"/>
              <a:ext cx="544118" cy="707735"/>
              <a:chOff x="4612307" y="4435762"/>
              <a:chExt cx="544118" cy="707735"/>
            </a:xfrm>
          </p:grpSpPr>
          <p:grpSp>
            <p:nvGrpSpPr>
              <p:cNvPr id="33" name="Google Shape;33;p2"/>
              <p:cNvGrpSpPr/>
              <p:nvPr/>
            </p:nvGrpSpPr>
            <p:grpSpPr>
              <a:xfrm>
                <a:off x="4612307" y="4435762"/>
                <a:ext cx="544118" cy="707735"/>
                <a:chOff x="4299941" y="4435775"/>
                <a:chExt cx="544118" cy="707735"/>
              </a:xfrm>
            </p:grpSpPr>
            <p:sp>
              <p:nvSpPr>
                <p:cNvPr id="34" name="Google Shape;34;p2"/>
                <p:cNvSpPr/>
                <p:nvPr/>
              </p:nvSpPr>
              <p:spPr>
                <a:xfrm>
                  <a:off x="4504566" y="4435775"/>
                  <a:ext cx="339493" cy="7005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72" h="15005" extrusionOk="0">
                      <a:moveTo>
                        <a:pt x="4197" y="1"/>
                      </a:moveTo>
                      <a:cubicBezTo>
                        <a:pt x="1844" y="1"/>
                        <a:pt x="1" y="7727"/>
                        <a:pt x="1" y="7727"/>
                      </a:cubicBezTo>
                      <a:lnTo>
                        <a:pt x="193" y="15005"/>
                      </a:lnTo>
                      <a:lnTo>
                        <a:pt x="4562" y="15005"/>
                      </a:lnTo>
                      <a:cubicBezTo>
                        <a:pt x="4562" y="15005"/>
                        <a:pt x="7271" y="1327"/>
                        <a:pt x="4688" y="115"/>
                      </a:cubicBezTo>
                      <a:cubicBezTo>
                        <a:pt x="4522" y="37"/>
                        <a:pt x="4359" y="1"/>
                        <a:pt x="419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5500" cap="rnd" cmpd="sng">
                  <a:solidFill>
                    <a:schemeClr val="dk1"/>
                  </a:solidFill>
                  <a:prstDash val="solid"/>
                  <a:miter lim="34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35;p2"/>
                <p:cNvSpPr/>
                <p:nvPr/>
              </p:nvSpPr>
              <p:spPr>
                <a:xfrm>
                  <a:off x="4299941" y="4498849"/>
                  <a:ext cx="331464" cy="6446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00" h="13808" extrusionOk="0">
                      <a:moveTo>
                        <a:pt x="875" y="0"/>
                      </a:moveTo>
                      <a:cubicBezTo>
                        <a:pt x="621" y="0"/>
                        <a:pt x="447" y="135"/>
                        <a:pt x="392" y="413"/>
                      </a:cubicBezTo>
                      <a:cubicBezTo>
                        <a:pt x="1" y="2416"/>
                        <a:pt x="1874" y="13808"/>
                        <a:pt x="1874" y="13808"/>
                      </a:cubicBezTo>
                      <a:lnTo>
                        <a:pt x="5139" y="13808"/>
                      </a:lnTo>
                      <a:cubicBezTo>
                        <a:pt x="7099" y="5226"/>
                        <a:pt x="2452" y="0"/>
                        <a:pt x="87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36;p2"/>
                <p:cNvSpPr/>
                <p:nvPr/>
              </p:nvSpPr>
              <p:spPr>
                <a:xfrm>
                  <a:off x="4604427" y="4523173"/>
                  <a:ext cx="92763" cy="6130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7" h="13130" extrusionOk="0">
                      <a:moveTo>
                        <a:pt x="1986" y="1"/>
                      </a:moveTo>
                      <a:lnTo>
                        <a:pt x="1" y="13129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37;p2"/>
                <p:cNvSpPr/>
                <p:nvPr/>
              </p:nvSpPr>
              <p:spPr>
                <a:xfrm>
                  <a:off x="4604427" y="4523173"/>
                  <a:ext cx="92763" cy="6130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7" h="13130" fill="none" extrusionOk="0">
                      <a:moveTo>
                        <a:pt x="1986" y="1"/>
                      </a:moveTo>
                      <a:lnTo>
                        <a:pt x="1" y="13129"/>
                      </a:lnTo>
                    </a:path>
                  </a:pathLst>
                </a:custGeom>
                <a:noFill/>
                <a:ln w="5500" cap="rnd" cmpd="sng">
                  <a:solidFill>
                    <a:schemeClr val="dk1"/>
                  </a:solidFill>
                  <a:prstDash val="solid"/>
                  <a:miter lim="34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38;p2"/>
                <p:cNvSpPr/>
                <p:nvPr/>
              </p:nvSpPr>
              <p:spPr>
                <a:xfrm>
                  <a:off x="4632999" y="4874864"/>
                  <a:ext cx="96311" cy="721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3" h="1546" extrusionOk="0">
                      <a:moveTo>
                        <a:pt x="1" y="1545"/>
                      </a:moveTo>
                      <a:lnTo>
                        <a:pt x="2063" y="0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39;p2"/>
                <p:cNvSpPr/>
                <p:nvPr/>
              </p:nvSpPr>
              <p:spPr>
                <a:xfrm>
                  <a:off x="4632999" y="4874864"/>
                  <a:ext cx="96311" cy="721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3" h="1546" fill="none" extrusionOk="0">
                      <a:moveTo>
                        <a:pt x="1" y="1545"/>
                      </a:moveTo>
                      <a:lnTo>
                        <a:pt x="2063" y="0"/>
                      </a:lnTo>
                    </a:path>
                  </a:pathLst>
                </a:custGeom>
                <a:noFill/>
                <a:ln w="5500" cap="rnd" cmpd="sng">
                  <a:solidFill>
                    <a:schemeClr val="dk1"/>
                  </a:solidFill>
                  <a:prstDash val="solid"/>
                  <a:miter lim="34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0" name="Google Shape;40;p2"/>
              <p:cNvSpPr/>
              <p:nvPr/>
            </p:nvSpPr>
            <p:spPr>
              <a:xfrm>
                <a:off x="4899796" y="4683588"/>
                <a:ext cx="53221" cy="163546"/>
              </a:xfrm>
              <a:custGeom>
                <a:avLst/>
                <a:gdLst/>
                <a:ahLst/>
                <a:cxnLst/>
                <a:rect l="l" t="t" r="r" b="b"/>
                <a:pathLst>
                  <a:path w="1140" h="3503" fill="none" extrusionOk="0">
                    <a:moveTo>
                      <a:pt x="1140" y="3503"/>
                    </a:moveTo>
                    <a:lnTo>
                      <a:pt x="0" y="1"/>
                    </a:ln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1" name="Google Shape;41;p2"/>
          <p:cNvGrpSpPr/>
          <p:nvPr/>
        </p:nvGrpSpPr>
        <p:grpSpPr>
          <a:xfrm>
            <a:off x="294600" y="136525"/>
            <a:ext cx="8574025" cy="1838045"/>
            <a:chOff x="294600" y="136525"/>
            <a:chExt cx="8574025" cy="1838045"/>
          </a:xfrm>
        </p:grpSpPr>
        <p:grpSp>
          <p:nvGrpSpPr>
            <p:cNvPr id="42" name="Google Shape;42;p2"/>
            <p:cNvGrpSpPr/>
            <p:nvPr/>
          </p:nvGrpSpPr>
          <p:grpSpPr>
            <a:xfrm>
              <a:off x="294600" y="136525"/>
              <a:ext cx="8574025" cy="1838045"/>
              <a:chOff x="294600" y="136525"/>
              <a:chExt cx="8574025" cy="1838045"/>
            </a:xfrm>
          </p:grpSpPr>
          <p:sp>
            <p:nvSpPr>
              <p:cNvPr id="43" name="Google Shape;43;p2"/>
              <p:cNvSpPr/>
              <p:nvPr/>
            </p:nvSpPr>
            <p:spPr>
              <a:xfrm>
                <a:off x="294600" y="136525"/>
                <a:ext cx="1020873" cy="406913"/>
              </a:xfrm>
              <a:custGeom>
                <a:avLst/>
                <a:gdLst/>
                <a:ahLst/>
                <a:cxnLst/>
                <a:rect l="l" t="t" r="r" b="b"/>
                <a:pathLst>
                  <a:path w="283379" h="112953" fill="none" extrusionOk="0">
                    <a:moveTo>
                      <a:pt x="283378" y="112953"/>
                    </a:moveTo>
                    <a:lnTo>
                      <a:pt x="0" y="112953"/>
                    </a:lnTo>
                    <a:cubicBezTo>
                      <a:pt x="15679" y="82710"/>
                      <a:pt x="51021" y="69404"/>
                      <a:pt x="80101" y="82639"/>
                    </a:cubicBezTo>
                    <a:cubicBezTo>
                      <a:pt x="88806" y="3013"/>
                      <a:pt x="196138" y="1"/>
                      <a:pt x="208424" y="79081"/>
                    </a:cubicBezTo>
                    <a:cubicBezTo>
                      <a:pt x="236556" y="78773"/>
                      <a:pt x="263383" y="91060"/>
                      <a:pt x="283378" y="112953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37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1398975" y="488200"/>
                <a:ext cx="721908" cy="287748"/>
              </a:xfrm>
              <a:custGeom>
                <a:avLst/>
                <a:gdLst/>
                <a:ahLst/>
                <a:cxnLst/>
                <a:rect l="l" t="t" r="r" b="b"/>
                <a:pathLst>
                  <a:path w="283379" h="112953" fill="none" extrusionOk="0">
                    <a:moveTo>
                      <a:pt x="283378" y="112953"/>
                    </a:moveTo>
                    <a:lnTo>
                      <a:pt x="0" y="112953"/>
                    </a:lnTo>
                    <a:cubicBezTo>
                      <a:pt x="15679" y="82710"/>
                      <a:pt x="51021" y="69404"/>
                      <a:pt x="80101" y="82639"/>
                    </a:cubicBezTo>
                    <a:cubicBezTo>
                      <a:pt x="88806" y="3013"/>
                      <a:pt x="196138" y="1"/>
                      <a:pt x="208424" y="79081"/>
                    </a:cubicBezTo>
                    <a:cubicBezTo>
                      <a:pt x="236556" y="78773"/>
                      <a:pt x="263383" y="91060"/>
                      <a:pt x="283378" y="112953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37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8324537" y="1757700"/>
                <a:ext cx="544088" cy="216870"/>
              </a:xfrm>
              <a:custGeom>
                <a:avLst/>
                <a:gdLst/>
                <a:ahLst/>
                <a:cxnLst/>
                <a:rect l="l" t="t" r="r" b="b"/>
                <a:pathLst>
                  <a:path w="283379" h="112953" fill="none" extrusionOk="0">
                    <a:moveTo>
                      <a:pt x="283378" y="112953"/>
                    </a:moveTo>
                    <a:lnTo>
                      <a:pt x="0" y="112953"/>
                    </a:lnTo>
                    <a:cubicBezTo>
                      <a:pt x="15679" y="82710"/>
                      <a:pt x="51021" y="69404"/>
                      <a:pt x="80101" y="82639"/>
                    </a:cubicBezTo>
                    <a:cubicBezTo>
                      <a:pt x="88806" y="3013"/>
                      <a:pt x="196138" y="1"/>
                      <a:pt x="208424" y="79081"/>
                    </a:cubicBezTo>
                    <a:cubicBezTo>
                      <a:pt x="236556" y="78773"/>
                      <a:pt x="263383" y="91060"/>
                      <a:pt x="283378" y="112953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2371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6" name="Google Shape;46;p2"/>
            <p:cNvSpPr/>
            <p:nvPr/>
          </p:nvSpPr>
          <p:spPr>
            <a:xfrm flipH="1">
              <a:off x="5961450" y="348000"/>
              <a:ext cx="721908" cy="287748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>
            <a:spLocks noGrp="1"/>
          </p:cNvSpPr>
          <p:nvPr>
            <p:ph type="title"/>
          </p:nvPr>
        </p:nvSpPr>
        <p:spPr>
          <a:xfrm>
            <a:off x="713225" y="2277450"/>
            <a:ext cx="4129800" cy="134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title" idx="2" hasCustomPrompt="1"/>
          </p:nvPr>
        </p:nvSpPr>
        <p:spPr>
          <a:xfrm>
            <a:off x="839200" y="1147000"/>
            <a:ext cx="1296900" cy="933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3"/>
          <p:cNvSpPr txBox="1">
            <a:spLocks noGrp="1"/>
          </p:cNvSpPr>
          <p:nvPr>
            <p:ph type="subTitle" idx="1"/>
          </p:nvPr>
        </p:nvSpPr>
        <p:spPr>
          <a:xfrm>
            <a:off x="713225" y="3621500"/>
            <a:ext cx="41298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51" name="Google Shape;51;p3"/>
          <p:cNvCxnSpPr/>
          <p:nvPr/>
        </p:nvCxnSpPr>
        <p:spPr>
          <a:xfrm>
            <a:off x="752475" y="4792225"/>
            <a:ext cx="8391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2" name="Google Shape;52;p3"/>
          <p:cNvGrpSpPr/>
          <p:nvPr/>
        </p:nvGrpSpPr>
        <p:grpSpPr>
          <a:xfrm rot="9000097">
            <a:off x="204142" y="164094"/>
            <a:ext cx="753712" cy="524203"/>
            <a:chOff x="5037975" y="1938450"/>
            <a:chExt cx="623800" cy="433850"/>
          </a:xfrm>
        </p:grpSpPr>
        <p:sp>
          <p:nvSpPr>
            <p:cNvPr id="53" name="Google Shape;53;p3"/>
            <p:cNvSpPr/>
            <p:nvPr/>
          </p:nvSpPr>
          <p:spPr>
            <a:xfrm>
              <a:off x="5051425" y="1938450"/>
              <a:ext cx="532775" cy="130850"/>
            </a:xfrm>
            <a:custGeom>
              <a:avLst/>
              <a:gdLst/>
              <a:ahLst/>
              <a:cxnLst/>
              <a:rect l="l" t="t" r="r" b="b"/>
              <a:pathLst>
                <a:path w="21311" h="5234" extrusionOk="0">
                  <a:moveTo>
                    <a:pt x="930" y="1"/>
                  </a:moveTo>
                  <a:cubicBezTo>
                    <a:pt x="902" y="1"/>
                    <a:pt x="888" y="1"/>
                    <a:pt x="888" y="1"/>
                  </a:cubicBezTo>
                  <a:lnTo>
                    <a:pt x="1" y="613"/>
                  </a:lnTo>
                  <a:lnTo>
                    <a:pt x="7996" y="5233"/>
                  </a:lnTo>
                  <a:lnTo>
                    <a:pt x="21310" y="4237"/>
                  </a:lnTo>
                  <a:lnTo>
                    <a:pt x="20861" y="2360"/>
                  </a:lnTo>
                  <a:cubicBezTo>
                    <a:pt x="19534" y="1922"/>
                    <a:pt x="18087" y="1762"/>
                    <a:pt x="16679" y="1762"/>
                  </a:cubicBezTo>
                  <a:cubicBezTo>
                    <a:pt x="12796" y="1762"/>
                    <a:pt x="9204" y="2983"/>
                    <a:pt x="9204" y="2983"/>
                  </a:cubicBezTo>
                  <a:cubicBezTo>
                    <a:pt x="8205" y="66"/>
                    <a:pt x="1528" y="1"/>
                    <a:pt x="930" y="1"/>
                  </a:cubicBezTo>
                  <a:close/>
                </a:path>
              </a:pathLst>
            </a:custGeom>
            <a:solidFill>
              <a:schemeClr val="lt1"/>
            </a:solidFill>
            <a:ln w="59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5264900" y="2015100"/>
              <a:ext cx="19550" cy="8325"/>
            </a:xfrm>
            <a:custGeom>
              <a:avLst/>
              <a:gdLst/>
              <a:ahLst/>
              <a:cxnLst/>
              <a:rect l="l" t="t" r="r" b="b"/>
              <a:pathLst>
                <a:path w="782" h="333" fill="none" extrusionOk="0">
                  <a:moveTo>
                    <a:pt x="1" y="189"/>
                  </a:moveTo>
                  <a:cubicBezTo>
                    <a:pt x="235" y="0"/>
                    <a:pt x="631" y="72"/>
                    <a:pt x="782" y="333"/>
                  </a:cubicBezTo>
                </a:path>
              </a:pathLst>
            </a:custGeom>
            <a:noFill/>
            <a:ln w="59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5344175" y="1988850"/>
              <a:ext cx="205100" cy="22225"/>
            </a:xfrm>
            <a:custGeom>
              <a:avLst/>
              <a:gdLst/>
              <a:ahLst/>
              <a:cxnLst/>
              <a:rect l="l" t="t" r="r" b="b"/>
              <a:pathLst>
                <a:path w="8204" h="889" fill="none" extrusionOk="0">
                  <a:moveTo>
                    <a:pt x="8204" y="461"/>
                  </a:moveTo>
                  <a:cubicBezTo>
                    <a:pt x="5482" y="1"/>
                    <a:pt x="2658" y="148"/>
                    <a:pt x="1" y="888"/>
                  </a:cubicBezTo>
                </a:path>
              </a:pathLst>
            </a:custGeom>
            <a:noFill/>
            <a:ln w="59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5122675" y="1957525"/>
              <a:ext cx="112425" cy="39200"/>
            </a:xfrm>
            <a:custGeom>
              <a:avLst/>
              <a:gdLst/>
              <a:ahLst/>
              <a:cxnLst/>
              <a:rect l="l" t="t" r="r" b="b"/>
              <a:pathLst>
                <a:path w="4497" h="1568" fill="none" extrusionOk="0">
                  <a:moveTo>
                    <a:pt x="1" y="1"/>
                  </a:moveTo>
                  <a:cubicBezTo>
                    <a:pt x="1620" y="1"/>
                    <a:pt x="3232" y="563"/>
                    <a:pt x="4497" y="1567"/>
                  </a:cubicBezTo>
                </a:path>
              </a:pathLst>
            </a:custGeom>
            <a:noFill/>
            <a:ln w="59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5232425" y="1979700"/>
              <a:ext cx="22225" cy="14100"/>
            </a:xfrm>
            <a:custGeom>
              <a:avLst/>
              <a:gdLst/>
              <a:ahLst/>
              <a:cxnLst/>
              <a:rect l="l" t="t" r="r" b="b"/>
              <a:pathLst>
                <a:path w="889" h="564" fill="none" extrusionOk="0">
                  <a:moveTo>
                    <a:pt x="1" y="1"/>
                  </a:moveTo>
                  <a:cubicBezTo>
                    <a:pt x="295" y="190"/>
                    <a:pt x="594" y="374"/>
                    <a:pt x="888" y="563"/>
                  </a:cubicBezTo>
                </a:path>
              </a:pathLst>
            </a:custGeom>
            <a:noFill/>
            <a:ln w="59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5037975" y="1944725"/>
              <a:ext cx="623800" cy="427575"/>
            </a:xfrm>
            <a:custGeom>
              <a:avLst/>
              <a:gdLst/>
              <a:ahLst/>
              <a:cxnLst/>
              <a:rect l="l" t="t" r="r" b="b"/>
              <a:pathLst>
                <a:path w="24952" h="17103" extrusionOk="0">
                  <a:moveTo>
                    <a:pt x="322" y="1"/>
                  </a:moveTo>
                  <a:cubicBezTo>
                    <a:pt x="149" y="1"/>
                    <a:pt x="1" y="159"/>
                    <a:pt x="33" y="347"/>
                  </a:cubicBezTo>
                  <a:lnTo>
                    <a:pt x="2324" y="13302"/>
                  </a:lnTo>
                  <a:cubicBezTo>
                    <a:pt x="2373" y="13570"/>
                    <a:pt x="2566" y="13789"/>
                    <a:pt x="2826" y="13876"/>
                  </a:cubicBezTo>
                  <a:lnTo>
                    <a:pt x="11569" y="16685"/>
                  </a:lnTo>
                  <a:cubicBezTo>
                    <a:pt x="11878" y="17002"/>
                    <a:pt x="12181" y="17103"/>
                    <a:pt x="12440" y="17103"/>
                  </a:cubicBezTo>
                  <a:cubicBezTo>
                    <a:pt x="12895" y="17103"/>
                    <a:pt x="13219" y="16794"/>
                    <a:pt x="13219" y="16794"/>
                  </a:cubicBezTo>
                  <a:lnTo>
                    <a:pt x="24612" y="16341"/>
                  </a:lnTo>
                  <a:cubicBezTo>
                    <a:pt x="24808" y="16334"/>
                    <a:pt x="24951" y="16149"/>
                    <a:pt x="24910" y="15956"/>
                  </a:cubicBezTo>
                  <a:lnTo>
                    <a:pt x="22162" y="2910"/>
                  </a:lnTo>
                  <a:cubicBezTo>
                    <a:pt x="22122" y="2710"/>
                    <a:pt x="21945" y="2566"/>
                    <a:pt x="21743" y="2566"/>
                  </a:cubicBezTo>
                  <a:cubicBezTo>
                    <a:pt x="21735" y="2566"/>
                    <a:pt x="21728" y="2566"/>
                    <a:pt x="21720" y="2566"/>
                  </a:cubicBezTo>
                  <a:lnTo>
                    <a:pt x="10316" y="3166"/>
                  </a:lnTo>
                  <a:cubicBezTo>
                    <a:pt x="10054" y="3361"/>
                    <a:pt x="9816" y="3431"/>
                    <a:pt x="9609" y="3431"/>
                  </a:cubicBezTo>
                  <a:cubicBezTo>
                    <a:pt x="9088" y="3431"/>
                    <a:pt x="8768" y="2985"/>
                    <a:pt x="8768" y="2985"/>
                  </a:cubicBezTo>
                  <a:lnTo>
                    <a:pt x="422" y="18"/>
                  </a:lnTo>
                  <a:cubicBezTo>
                    <a:pt x="388" y="6"/>
                    <a:pt x="355" y="1"/>
                    <a:pt x="3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5298300" y="2035475"/>
              <a:ext cx="70150" cy="329125"/>
            </a:xfrm>
            <a:custGeom>
              <a:avLst/>
              <a:gdLst/>
              <a:ahLst/>
              <a:cxnLst/>
              <a:rect l="l" t="t" r="r" b="b"/>
              <a:pathLst>
                <a:path w="2806" h="13165" fill="none" extrusionOk="0">
                  <a:moveTo>
                    <a:pt x="1" y="1"/>
                  </a:moveTo>
                  <a:lnTo>
                    <a:pt x="2806" y="13164"/>
                  </a:lnTo>
                </a:path>
              </a:pathLst>
            </a:custGeom>
            <a:noFill/>
            <a:ln w="59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5260475" y="2034825"/>
              <a:ext cx="67400" cy="317225"/>
            </a:xfrm>
            <a:custGeom>
              <a:avLst/>
              <a:gdLst/>
              <a:ahLst/>
              <a:cxnLst/>
              <a:rect l="l" t="t" r="r" b="b"/>
              <a:pathLst>
                <a:path w="2696" h="12689" fill="none" extrusionOk="0">
                  <a:moveTo>
                    <a:pt x="0" y="0"/>
                  </a:moveTo>
                  <a:lnTo>
                    <a:pt x="2696" y="12688"/>
                  </a:lnTo>
                </a:path>
              </a:pathLst>
            </a:custGeom>
            <a:noFill/>
            <a:ln w="59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5048025" y="1953750"/>
              <a:ext cx="153400" cy="54675"/>
            </a:xfrm>
            <a:custGeom>
              <a:avLst/>
              <a:gdLst/>
              <a:ahLst/>
              <a:cxnLst/>
              <a:rect l="l" t="t" r="r" b="b"/>
              <a:pathLst>
                <a:path w="6136" h="2187" fill="none" extrusionOk="0">
                  <a:moveTo>
                    <a:pt x="1" y="1"/>
                  </a:moveTo>
                  <a:lnTo>
                    <a:pt x="6135" y="2186"/>
                  </a:lnTo>
                </a:path>
              </a:pathLst>
            </a:custGeom>
            <a:noFill/>
            <a:ln w="59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Google Shape;62;p3"/>
          <p:cNvGrpSpPr/>
          <p:nvPr/>
        </p:nvGrpSpPr>
        <p:grpSpPr>
          <a:xfrm>
            <a:off x="1038437" y="348000"/>
            <a:ext cx="7830188" cy="1626570"/>
            <a:chOff x="1038437" y="348000"/>
            <a:chExt cx="7830188" cy="1626570"/>
          </a:xfrm>
        </p:grpSpPr>
        <p:sp>
          <p:nvSpPr>
            <p:cNvPr id="63" name="Google Shape;63;p3"/>
            <p:cNvSpPr/>
            <p:nvPr/>
          </p:nvSpPr>
          <p:spPr>
            <a:xfrm flipH="1">
              <a:off x="5961450" y="348000"/>
              <a:ext cx="721908" cy="287748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8324537" y="1757700"/>
              <a:ext cx="544088" cy="216870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 flipH="1">
              <a:off x="1038437" y="498475"/>
              <a:ext cx="544088" cy="216870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66;p3"/>
          <p:cNvGrpSpPr/>
          <p:nvPr/>
        </p:nvGrpSpPr>
        <p:grpSpPr>
          <a:xfrm>
            <a:off x="0" y="4309573"/>
            <a:ext cx="1398985" cy="833937"/>
            <a:chOff x="0" y="4309548"/>
            <a:chExt cx="1398985" cy="833937"/>
          </a:xfrm>
        </p:grpSpPr>
        <p:sp>
          <p:nvSpPr>
            <p:cNvPr id="67" name="Google Shape;67;p3"/>
            <p:cNvSpPr/>
            <p:nvPr/>
          </p:nvSpPr>
          <p:spPr>
            <a:xfrm>
              <a:off x="123559" y="4409224"/>
              <a:ext cx="358449" cy="733500"/>
            </a:xfrm>
            <a:custGeom>
              <a:avLst/>
              <a:gdLst/>
              <a:ahLst/>
              <a:cxnLst/>
              <a:rect l="l" t="t" r="r" b="b"/>
              <a:pathLst>
                <a:path w="6559" h="13423" extrusionOk="0">
                  <a:moveTo>
                    <a:pt x="1528" y="1"/>
                  </a:moveTo>
                  <a:cubicBezTo>
                    <a:pt x="1514" y="11"/>
                    <a:pt x="1504" y="18"/>
                    <a:pt x="1493" y="32"/>
                  </a:cubicBezTo>
                  <a:cubicBezTo>
                    <a:pt x="1857" y="1200"/>
                    <a:pt x="2063" y="2895"/>
                    <a:pt x="2091" y="5065"/>
                  </a:cubicBezTo>
                  <a:cubicBezTo>
                    <a:pt x="2129" y="7680"/>
                    <a:pt x="1906" y="10092"/>
                    <a:pt x="1895" y="10162"/>
                  </a:cubicBezTo>
                  <a:cubicBezTo>
                    <a:pt x="1748" y="10693"/>
                    <a:pt x="1612" y="11217"/>
                    <a:pt x="1490" y="11710"/>
                  </a:cubicBezTo>
                  <a:lnTo>
                    <a:pt x="29" y="1455"/>
                  </a:lnTo>
                  <a:cubicBezTo>
                    <a:pt x="22" y="1469"/>
                    <a:pt x="8" y="1483"/>
                    <a:pt x="1" y="1497"/>
                  </a:cubicBezTo>
                  <a:lnTo>
                    <a:pt x="1469" y="11805"/>
                  </a:lnTo>
                  <a:cubicBezTo>
                    <a:pt x="1318" y="12402"/>
                    <a:pt x="1193" y="12951"/>
                    <a:pt x="1088" y="13423"/>
                  </a:cubicBezTo>
                  <a:lnTo>
                    <a:pt x="1126" y="13423"/>
                  </a:lnTo>
                  <a:cubicBezTo>
                    <a:pt x="1322" y="12542"/>
                    <a:pt x="1598" y="11375"/>
                    <a:pt x="1930" y="10165"/>
                  </a:cubicBezTo>
                  <a:lnTo>
                    <a:pt x="2063" y="9707"/>
                  </a:lnTo>
                  <a:cubicBezTo>
                    <a:pt x="3063" y="6219"/>
                    <a:pt x="4062" y="4241"/>
                    <a:pt x="4957" y="3982"/>
                  </a:cubicBezTo>
                  <a:cubicBezTo>
                    <a:pt x="5024" y="3964"/>
                    <a:pt x="5093" y="3950"/>
                    <a:pt x="5160" y="3950"/>
                  </a:cubicBezTo>
                  <a:cubicBezTo>
                    <a:pt x="5394" y="3950"/>
                    <a:pt x="5628" y="4073"/>
                    <a:pt x="5848" y="4314"/>
                  </a:cubicBezTo>
                  <a:cubicBezTo>
                    <a:pt x="6422" y="4936"/>
                    <a:pt x="6516" y="5873"/>
                    <a:pt x="6125" y="7114"/>
                  </a:cubicBezTo>
                  <a:cubicBezTo>
                    <a:pt x="5810" y="8110"/>
                    <a:pt x="5181" y="9298"/>
                    <a:pt x="4262" y="10644"/>
                  </a:cubicBezTo>
                  <a:cubicBezTo>
                    <a:pt x="3552" y="11689"/>
                    <a:pt x="2769" y="12664"/>
                    <a:pt x="2126" y="13423"/>
                  </a:cubicBezTo>
                  <a:lnTo>
                    <a:pt x="2175" y="13423"/>
                  </a:lnTo>
                  <a:cubicBezTo>
                    <a:pt x="2814" y="12668"/>
                    <a:pt x="3587" y="11700"/>
                    <a:pt x="4293" y="10662"/>
                  </a:cubicBezTo>
                  <a:cubicBezTo>
                    <a:pt x="5216" y="9312"/>
                    <a:pt x="5845" y="8124"/>
                    <a:pt x="6160" y="7124"/>
                  </a:cubicBezTo>
                  <a:cubicBezTo>
                    <a:pt x="6558" y="5869"/>
                    <a:pt x="6460" y="4919"/>
                    <a:pt x="5880" y="4286"/>
                  </a:cubicBezTo>
                  <a:cubicBezTo>
                    <a:pt x="5651" y="4040"/>
                    <a:pt x="5411" y="3914"/>
                    <a:pt x="5167" y="3914"/>
                  </a:cubicBezTo>
                  <a:cubicBezTo>
                    <a:pt x="5095" y="3914"/>
                    <a:pt x="5023" y="3925"/>
                    <a:pt x="4950" y="3947"/>
                  </a:cubicBezTo>
                  <a:cubicBezTo>
                    <a:pt x="4031" y="4213"/>
                    <a:pt x="3049" y="6146"/>
                    <a:pt x="2028" y="9693"/>
                  </a:cubicBezTo>
                  <a:cubicBezTo>
                    <a:pt x="2000" y="9784"/>
                    <a:pt x="1976" y="9872"/>
                    <a:pt x="1948" y="9962"/>
                  </a:cubicBezTo>
                  <a:cubicBezTo>
                    <a:pt x="2000" y="9330"/>
                    <a:pt x="2157" y="7268"/>
                    <a:pt x="2126" y="5062"/>
                  </a:cubicBezTo>
                  <a:cubicBezTo>
                    <a:pt x="2098" y="2849"/>
                    <a:pt x="1895" y="1161"/>
                    <a:pt x="1528" y="1"/>
                  </a:cubicBezTo>
                  <a:close/>
                </a:path>
              </a:pathLst>
            </a:custGeom>
            <a:solidFill>
              <a:srgbClr val="3D2B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42024" y="4635955"/>
              <a:ext cx="135477" cy="507379"/>
            </a:xfrm>
            <a:custGeom>
              <a:avLst/>
              <a:gdLst/>
              <a:ahLst/>
              <a:cxnLst/>
              <a:rect l="l" t="t" r="r" b="b"/>
              <a:pathLst>
                <a:path w="2479" h="9285" extrusionOk="0">
                  <a:moveTo>
                    <a:pt x="28" y="1"/>
                  </a:moveTo>
                  <a:cubicBezTo>
                    <a:pt x="18" y="25"/>
                    <a:pt x="11" y="46"/>
                    <a:pt x="0" y="74"/>
                  </a:cubicBezTo>
                  <a:cubicBezTo>
                    <a:pt x="185" y="1175"/>
                    <a:pt x="430" y="2294"/>
                    <a:pt x="682" y="3311"/>
                  </a:cubicBezTo>
                  <a:cubicBezTo>
                    <a:pt x="1353" y="6023"/>
                    <a:pt x="2174" y="8501"/>
                    <a:pt x="2440" y="9284"/>
                  </a:cubicBezTo>
                  <a:lnTo>
                    <a:pt x="2478" y="9284"/>
                  </a:lnTo>
                  <a:cubicBezTo>
                    <a:pt x="2216" y="8519"/>
                    <a:pt x="1391" y="6030"/>
                    <a:pt x="717" y="3304"/>
                  </a:cubicBezTo>
                  <a:cubicBezTo>
                    <a:pt x="462" y="2266"/>
                    <a:pt x="210" y="1123"/>
                    <a:pt x="28" y="1"/>
                  </a:cubicBezTo>
                  <a:close/>
                </a:path>
              </a:pathLst>
            </a:custGeom>
            <a:solidFill>
              <a:srgbClr val="3D2B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129516" y="4992199"/>
              <a:ext cx="47983" cy="151148"/>
            </a:xfrm>
            <a:custGeom>
              <a:avLst/>
              <a:gdLst/>
              <a:ahLst/>
              <a:cxnLst/>
              <a:rect l="l" t="t" r="r" b="b"/>
              <a:pathLst>
                <a:path w="878" h="2766" extrusionOk="0">
                  <a:moveTo>
                    <a:pt x="0" y="1"/>
                  </a:moveTo>
                  <a:lnTo>
                    <a:pt x="0" y="1"/>
                  </a:lnTo>
                  <a:cubicBezTo>
                    <a:pt x="388" y="1304"/>
                    <a:pt x="724" y="2318"/>
                    <a:pt x="877" y="2765"/>
                  </a:cubicBezTo>
                  <a:cubicBezTo>
                    <a:pt x="877" y="2765"/>
                    <a:pt x="423" y="1336"/>
                    <a:pt x="0" y="1"/>
                  </a:cubicBezTo>
                  <a:close/>
                </a:path>
              </a:pathLst>
            </a:custGeom>
            <a:solidFill>
              <a:srgbClr val="86D2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418331" y="4625462"/>
              <a:ext cx="70881" cy="193553"/>
            </a:xfrm>
            <a:custGeom>
              <a:avLst/>
              <a:gdLst/>
              <a:ahLst/>
              <a:cxnLst/>
              <a:rect l="l" t="t" r="r" b="b"/>
              <a:pathLst>
                <a:path w="1297" h="3542" extrusionOk="0">
                  <a:moveTo>
                    <a:pt x="0" y="0"/>
                  </a:moveTo>
                  <a:cubicBezTo>
                    <a:pt x="106" y="51"/>
                    <a:pt x="204" y="105"/>
                    <a:pt x="293" y="163"/>
                  </a:cubicBezTo>
                  <a:lnTo>
                    <a:pt x="293" y="163"/>
                  </a:lnTo>
                  <a:cubicBezTo>
                    <a:pt x="210" y="55"/>
                    <a:pt x="159" y="0"/>
                    <a:pt x="0" y="0"/>
                  </a:cubicBezTo>
                  <a:close/>
                  <a:moveTo>
                    <a:pt x="293" y="163"/>
                  </a:moveTo>
                  <a:lnTo>
                    <a:pt x="293" y="163"/>
                  </a:lnTo>
                  <a:cubicBezTo>
                    <a:pt x="333" y="216"/>
                    <a:pt x="382" y="282"/>
                    <a:pt x="454" y="360"/>
                  </a:cubicBezTo>
                  <a:cubicBezTo>
                    <a:pt x="1031" y="983"/>
                    <a:pt x="1126" y="1923"/>
                    <a:pt x="731" y="3164"/>
                  </a:cubicBezTo>
                  <a:cubicBezTo>
                    <a:pt x="692" y="3290"/>
                    <a:pt x="647" y="3415"/>
                    <a:pt x="601" y="3541"/>
                  </a:cubicBezTo>
                  <a:cubicBezTo>
                    <a:pt x="1231" y="1981"/>
                    <a:pt x="1297" y="819"/>
                    <a:pt x="293" y="163"/>
                  </a:cubicBezTo>
                  <a:close/>
                </a:path>
              </a:pathLst>
            </a:custGeom>
            <a:solidFill>
              <a:srgbClr val="86D2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224440" y="4670929"/>
              <a:ext cx="120394" cy="310985"/>
            </a:xfrm>
            <a:custGeom>
              <a:avLst/>
              <a:gdLst/>
              <a:ahLst/>
              <a:cxnLst/>
              <a:rect l="l" t="t" r="r" b="b"/>
              <a:pathLst>
                <a:path w="2203" h="5691" extrusionOk="0">
                  <a:moveTo>
                    <a:pt x="2202" y="0"/>
                  </a:moveTo>
                  <a:lnTo>
                    <a:pt x="2202" y="0"/>
                  </a:lnTo>
                  <a:cubicBezTo>
                    <a:pt x="1563" y="920"/>
                    <a:pt x="888" y="2580"/>
                    <a:pt x="217" y="4922"/>
                  </a:cubicBezTo>
                  <a:lnTo>
                    <a:pt x="84" y="5380"/>
                  </a:lnTo>
                  <a:cubicBezTo>
                    <a:pt x="53" y="5485"/>
                    <a:pt x="28" y="5586"/>
                    <a:pt x="0" y="5691"/>
                  </a:cubicBezTo>
                  <a:cubicBezTo>
                    <a:pt x="28" y="5593"/>
                    <a:pt x="1115" y="1762"/>
                    <a:pt x="2202" y="0"/>
                  </a:cubicBezTo>
                  <a:close/>
                </a:path>
              </a:pathLst>
            </a:custGeom>
            <a:solidFill>
              <a:srgbClr val="86D2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16613" y="4310859"/>
              <a:ext cx="1382372" cy="832462"/>
            </a:xfrm>
            <a:custGeom>
              <a:avLst/>
              <a:gdLst/>
              <a:ahLst/>
              <a:cxnLst/>
              <a:rect l="l" t="t" r="r" b="b"/>
              <a:pathLst>
                <a:path w="25295" h="15234" extrusionOk="0">
                  <a:moveTo>
                    <a:pt x="8837" y="1"/>
                  </a:moveTo>
                  <a:cubicBezTo>
                    <a:pt x="6827" y="1"/>
                    <a:pt x="4971" y="675"/>
                    <a:pt x="3485" y="1808"/>
                  </a:cubicBezTo>
                  <a:cubicBezTo>
                    <a:pt x="3852" y="2961"/>
                    <a:pt x="4055" y="4649"/>
                    <a:pt x="4083" y="6865"/>
                  </a:cubicBezTo>
                  <a:cubicBezTo>
                    <a:pt x="4114" y="9071"/>
                    <a:pt x="3957" y="11133"/>
                    <a:pt x="3905" y="11769"/>
                  </a:cubicBezTo>
                  <a:cubicBezTo>
                    <a:pt x="3933" y="11675"/>
                    <a:pt x="3957" y="11588"/>
                    <a:pt x="3985" y="11497"/>
                  </a:cubicBezTo>
                  <a:cubicBezTo>
                    <a:pt x="4796" y="8676"/>
                    <a:pt x="5582" y="6876"/>
                    <a:pt x="6334" y="6124"/>
                  </a:cubicBezTo>
                  <a:cubicBezTo>
                    <a:pt x="6550" y="5867"/>
                    <a:pt x="6758" y="5720"/>
                    <a:pt x="6952" y="5720"/>
                  </a:cubicBezTo>
                  <a:cubicBezTo>
                    <a:pt x="6975" y="5720"/>
                    <a:pt x="6997" y="5722"/>
                    <a:pt x="7019" y="5726"/>
                  </a:cubicBezTo>
                  <a:cubicBezTo>
                    <a:pt x="7052" y="5721"/>
                    <a:pt x="7085" y="5719"/>
                    <a:pt x="7117" y="5719"/>
                  </a:cubicBezTo>
                  <a:cubicBezTo>
                    <a:pt x="7363" y="5719"/>
                    <a:pt x="7606" y="5846"/>
                    <a:pt x="7837" y="6093"/>
                  </a:cubicBezTo>
                  <a:cubicBezTo>
                    <a:pt x="8424" y="6722"/>
                    <a:pt x="8515" y="7673"/>
                    <a:pt x="8117" y="8928"/>
                  </a:cubicBezTo>
                  <a:cubicBezTo>
                    <a:pt x="8012" y="9260"/>
                    <a:pt x="7872" y="9609"/>
                    <a:pt x="7701" y="9980"/>
                  </a:cubicBezTo>
                  <a:cubicBezTo>
                    <a:pt x="7435" y="10592"/>
                    <a:pt x="7043" y="11270"/>
                    <a:pt x="6610" y="11930"/>
                  </a:cubicBezTo>
                  <a:cubicBezTo>
                    <a:pt x="6495" y="12105"/>
                    <a:pt x="6379" y="12283"/>
                    <a:pt x="6250" y="12469"/>
                  </a:cubicBezTo>
                  <a:cubicBezTo>
                    <a:pt x="5617" y="13398"/>
                    <a:pt x="4929" y="14272"/>
                    <a:pt x="4335" y="14989"/>
                  </a:cubicBezTo>
                  <a:cubicBezTo>
                    <a:pt x="4205" y="15139"/>
                    <a:pt x="4135" y="15223"/>
                    <a:pt x="4135" y="15223"/>
                  </a:cubicBezTo>
                  <a:lnTo>
                    <a:pt x="2905" y="15223"/>
                  </a:lnTo>
                  <a:cubicBezTo>
                    <a:pt x="2699" y="14629"/>
                    <a:pt x="2171" y="13035"/>
                    <a:pt x="1633" y="11105"/>
                  </a:cubicBezTo>
                  <a:cubicBezTo>
                    <a:pt x="1573" y="10917"/>
                    <a:pt x="1507" y="10668"/>
                    <a:pt x="1433" y="10371"/>
                  </a:cubicBezTo>
                  <a:cubicBezTo>
                    <a:pt x="1336" y="10004"/>
                    <a:pt x="1241" y="9630"/>
                    <a:pt x="1143" y="9253"/>
                  </a:cubicBezTo>
                  <a:cubicBezTo>
                    <a:pt x="892" y="8232"/>
                    <a:pt x="647" y="7114"/>
                    <a:pt x="462" y="6013"/>
                  </a:cubicBezTo>
                  <a:cubicBezTo>
                    <a:pt x="165" y="6900"/>
                    <a:pt x="0" y="7844"/>
                    <a:pt x="0" y="8833"/>
                  </a:cubicBezTo>
                  <a:cubicBezTo>
                    <a:pt x="0" y="11333"/>
                    <a:pt x="1038" y="13328"/>
                    <a:pt x="2709" y="15233"/>
                  </a:cubicBezTo>
                  <a:lnTo>
                    <a:pt x="23279" y="15233"/>
                  </a:lnTo>
                  <a:cubicBezTo>
                    <a:pt x="23279" y="15233"/>
                    <a:pt x="23279" y="15233"/>
                    <a:pt x="23279" y="15233"/>
                  </a:cubicBezTo>
                  <a:cubicBezTo>
                    <a:pt x="23281" y="15233"/>
                    <a:pt x="25295" y="11195"/>
                    <a:pt x="21612" y="8872"/>
                  </a:cubicBezTo>
                  <a:cubicBezTo>
                    <a:pt x="20871" y="8456"/>
                    <a:pt x="20018" y="8215"/>
                    <a:pt x="19109" y="8215"/>
                  </a:cubicBezTo>
                  <a:cubicBezTo>
                    <a:pt x="18606" y="8215"/>
                    <a:pt x="18124" y="8292"/>
                    <a:pt x="17662" y="8424"/>
                  </a:cubicBezTo>
                  <a:cubicBezTo>
                    <a:pt x="17449" y="3737"/>
                    <a:pt x="13583" y="1"/>
                    <a:pt x="88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206679" y="4738254"/>
              <a:ext cx="200784" cy="405083"/>
            </a:xfrm>
            <a:custGeom>
              <a:avLst/>
              <a:gdLst/>
              <a:ahLst/>
              <a:cxnLst/>
              <a:rect l="l" t="t" r="r" b="b"/>
              <a:pathLst>
                <a:path w="3674" h="7413" extrusionOk="0">
                  <a:moveTo>
                    <a:pt x="3653" y="1"/>
                  </a:moveTo>
                  <a:cubicBezTo>
                    <a:pt x="3646" y="1"/>
                    <a:pt x="3638" y="4"/>
                    <a:pt x="3635" y="9"/>
                  </a:cubicBezTo>
                  <a:lnTo>
                    <a:pt x="0" y="7412"/>
                  </a:lnTo>
                  <a:lnTo>
                    <a:pt x="39" y="7412"/>
                  </a:lnTo>
                  <a:lnTo>
                    <a:pt x="3667" y="27"/>
                  </a:lnTo>
                  <a:cubicBezTo>
                    <a:pt x="3674" y="16"/>
                    <a:pt x="3670" y="6"/>
                    <a:pt x="3660" y="2"/>
                  </a:cubicBezTo>
                  <a:cubicBezTo>
                    <a:pt x="3658" y="1"/>
                    <a:pt x="3656" y="1"/>
                    <a:pt x="3653" y="1"/>
                  </a:cubicBezTo>
                  <a:close/>
                </a:path>
              </a:pathLst>
            </a:custGeom>
            <a:solidFill>
              <a:schemeClr val="dk1"/>
            </a:solidFill>
            <a:ln w="4375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0" y="4309548"/>
              <a:ext cx="482013" cy="833937"/>
            </a:xfrm>
            <a:custGeom>
              <a:avLst/>
              <a:gdLst/>
              <a:ahLst/>
              <a:cxnLst/>
              <a:rect l="l" t="t" r="r" b="b"/>
              <a:pathLst>
                <a:path w="8820" h="15261" extrusionOk="0">
                  <a:moveTo>
                    <a:pt x="2099" y="0"/>
                  </a:moveTo>
                  <a:cubicBezTo>
                    <a:pt x="1994" y="0"/>
                    <a:pt x="1886" y="13"/>
                    <a:pt x="1776" y="39"/>
                  </a:cubicBezTo>
                  <a:cubicBezTo>
                    <a:pt x="1398" y="122"/>
                    <a:pt x="1098" y="364"/>
                    <a:pt x="885" y="748"/>
                  </a:cubicBezTo>
                  <a:cubicBezTo>
                    <a:pt x="0" y="2339"/>
                    <a:pt x="706" y="6271"/>
                    <a:pt x="1451" y="9287"/>
                  </a:cubicBezTo>
                  <a:cubicBezTo>
                    <a:pt x="2125" y="12003"/>
                    <a:pt x="2947" y="14485"/>
                    <a:pt x="3212" y="15261"/>
                  </a:cubicBezTo>
                  <a:lnTo>
                    <a:pt x="3251" y="15261"/>
                  </a:lnTo>
                  <a:cubicBezTo>
                    <a:pt x="2989" y="14495"/>
                    <a:pt x="2164" y="12007"/>
                    <a:pt x="1493" y="9280"/>
                  </a:cubicBezTo>
                  <a:cubicBezTo>
                    <a:pt x="748" y="6271"/>
                    <a:pt x="46" y="2346"/>
                    <a:pt x="923" y="766"/>
                  </a:cubicBezTo>
                  <a:cubicBezTo>
                    <a:pt x="1133" y="388"/>
                    <a:pt x="1419" y="157"/>
                    <a:pt x="1790" y="74"/>
                  </a:cubicBezTo>
                  <a:cubicBezTo>
                    <a:pt x="1897" y="50"/>
                    <a:pt x="2001" y="38"/>
                    <a:pt x="2102" y="38"/>
                  </a:cubicBezTo>
                  <a:cubicBezTo>
                    <a:pt x="2407" y="38"/>
                    <a:pt x="2685" y="146"/>
                    <a:pt x="2929" y="364"/>
                  </a:cubicBezTo>
                  <a:cubicBezTo>
                    <a:pt x="3817" y="1143"/>
                    <a:pt x="4310" y="3401"/>
                    <a:pt x="4359" y="6893"/>
                  </a:cubicBezTo>
                  <a:cubicBezTo>
                    <a:pt x="4397" y="9508"/>
                    <a:pt x="4170" y="11919"/>
                    <a:pt x="4160" y="11989"/>
                  </a:cubicBezTo>
                  <a:cubicBezTo>
                    <a:pt x="4013" y="12521"/>
                    <a:pt x="3877" y="13045"/>
                    <a:pt x="3754" y="13538"/>
                  </a:cubicBezTo>
                  <a:lnTo>
                    <a:pt x="2272" y="3153"/>
                  </a:lnTo>
                  <a:cubicBezTo>
                    <a:pt x="2272" y="3146"/>
                    <a:pt x="2265" y="3135"/>
                    <a:pt x="2251" y="3135"/>
                  </a:cubicBezTo>
                  <a:cubicBezTo>
                    <a:pt x="2244" y="3135"/>
                    <a:pt x="2234" y="3146"/>
                    <a:pt x="2234" y="3156"/>
                  </a:cubicBezTo>
                  <a:lnTo>
                    <a:pt x="3730" y="13636"/>
                  </a:lnTo>
                  <a:cubicBezTo>
                    <a:pt x="3579" y="14233"/>
                    <a:pt x="3454" y="14785"/>
                    <a:pt x="3349" y="15257"/>
                  </a:cubicBezTo>
                  <a:lnTo>
                    <a:pt x="3387" y="15257"/>
                  </a:lnTo>
                  <a:cubicBezTo>
                    <a:pt x="3583" y="14373"/>
                    <a:pt x="3859" y="13206"/>
                    <a:pt x="4191" y="11996"/>
                  </a:cubicBezTo>
                  <a:lnTo>
                    <a:pt x="4324" y="11538"/>
                  </a:lnTo>
                  <a:cubicBezTo>
                    <a:pt x="5324" y="8053"/>
                    <a:pt x="6323" y="6072"/>
                    <a:pt x="7218" y="5813"/>
                  </a:cubicBezTo>
                  <a:cubicBezTo>
                    <a:pt x="7285" y="5795"/>
                    <a:pt x="7354" y="5785"/>
                    <a:pt x="7421" y="5785"/>
                  </a:cubicBezTo>
                  <a:cubicBezTo>
                    <a:pt x="7655" y="5785"/>
                    <a:pt x="7889" y="5907"/>
                    <a:pt x="8109" y="6145"/>
                  </a:cubicBezTo>
                  <a:cubicBezTo>
                    <a:pt x="8683" y="6767"/>
                    <a:pt x="8777" y="7707"/>
                    <a:pt x="8386" y="8948"/>
                  </a:cubicBezTo>
                  <a:cubicBezTo>
                    <a:pt x="8071" y="9944"/>
                    <a:pt x="7442" y="11133"/>
                    <a:pt x="6523" y="12479"/>
                  </a:cubicBezTo>
                  <a:cubicBezTo>
                    <a:pt x="5813" y="13520"/>
                    <a:pt x="5030" y="14495"/>
                    <a:pt x="4387" y="15257"/>
                  </a:cubicBezTo>
                  <a:lnTo>
                    <a:pt x="4436" y="15257"/>
                  </a:lnTo>
                  <a:cubicBezTo>
                    <a:pt x="5075" y="14499"/>
                    <a:pt x="5848" y="13531"/>
                    <a:pt x="6554" y="12496"/>
                  </a:cubicBezTo>
                  <a:cubicBezTo>
                    <a:pt x="7477" y="11143"/>
                    <a:pt x="8106" y="9955"/>
                    <a:pt x="8421" y="8955"/>
                  </a:cubicBezTo>
                  <a:cubicBezTo>
                    <a:pt x="8819" y="7704"/>
                    <a:pt x="8721" y="6750"/>
                    <a:pt x="8141" y="6121"/>
                  </a:cubicBezTo>
                  <a:cubicBezTo>
                    <a:pt x="7912" y="5875"/>
                    <a:pt x="7672" y="5748"/>
                    <a:pt x="7428" y="5748"/>
                  </a:cubicBezTo>
                  <a:cubicBezTo>
                    <a:pt x="7356" y="5748"/>
                    <a:pt x="7284" y="5759"/>
                    <a:pt x="7211" y="5781"/>
                  </a:cubicBezTo>
                  <a:cubicBezTo>
                    <a:pt x="6292" y="6047"/>
                    <a:pt x="5310" y="7977"/>
                    <a:pt x="4289" y="11524"/>
                  </a:cubicBezTo>
                  <a:cubicBezTo>
                    <a:pt x="4261" y="11619"/>
                    <a:pt x="4237" y="11706"/>
                    <a:pt x="4209" y="11797"/>
                  </a:cubicBezTo>
                  <a:cubicBezTo>
                    <a:pt x="4261" y="11164"/>
                    <a:pt x="4418" y="9102"/>
                    <a:pt x="4387" y="6893"/>
                  </a:cubicBezTo>
                  <a:cubicBezTo>
                    <a:pt x="4334" y="3342"/>
                    <a:pt x="3852" y="1136"/>
                    <a:pt x="2947" y="336"/>
                  </a:cubicBezTo>
                  <a:cubicBezTo>
                    <a:pt x="2696" y="113"/>
                    <a:pt x="2411" y="0"/>
                    <a:pt x="2099" y="0"/>
                  </a:cubicBezTo>
                  <a:close/>
                </a:path>
              </a:pathLst>
            </a:custGeom>
            <a:solidFill>
              <a:schemeClr val="dk1"/>
            </a:solidFill>
            <a:ln w="4375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endParaRPr/>
          </a:p>
        </p:txBody>
      </p:sp>
      <p:grpSp>
        <p:nvGrpSpPr>
          <p:cNvPr id="155" name="Google Shape;155;p6"/>
          <p:cNvGrpSpPr/>
          <p:nvPr/>
        </p:nvGrpSpPr>
        <p:grpSpPr>
          <a:xfrm>
            <a:off x="97787" y="4338584"/>
            <a:ext cx="8948425" cy="804907"/>
            <a:chOff x="97787" y="4338584"/>
            <a:chExt cx="8948425" cy="804907"/>
          </a:xfrm>
        </p:grpSpPr>
        <p:grpSp>
          <p:nvGrpSpPr>
            <p:cNvPr id="156" name="Google Shape;156;p6"/>
            <p:cNvGrpSpPr/>
            <p:nvPr/>
          </p:nvGrpSpPr>
          <p:grpSpPr>
            <a:xfrm>
              <a:off x="97787" y="4338584"/>
              <a:ext cx="618825" cy="804907"/>
              <a:chOff x="4299941" y="4435775"/>
              <a:chExt cx="544118" cy="707735"/>
            </a:xfrm>
          </p:grpSpPr>
          <p:sp>
            <p:nvSpPr>
              <p:cNvPr id="157" name="Google Shape;157;p6"/>
              <p:cNvSpPr/>
              <p:nvPr/>
            </p:nvSpPr>
            <p:spPr>
              <a:xfrm>
                <a:off x="4504566" y="4435775"/>
                <a:ext cx="339493" cy="700546"/>
              </a:xfrm>
              <a:custGeom>
                <a:avLst/>
                <a:gdLst/>
                <a:ahLst/>
                <a:cxnLst/>
                <a:rect l="l" t="t" r="r" b="b"/>
                <a:pathLst>
                  <a:path w="7272" h="15005" extrusionOk="0">
                    <a:moveTo>
                      <a:pt x="4197" y="1"/>
                    </a:moveTo>
                    <a:cubicBezTo>
                      <a:pt x="1844" y="1"/>
                      <a:pt x="1" y="7727"/>
                      <a:pt x="1" y="7727"/>
                    </a:cubicBezTo>
                    <a:lnTo>
                      <a:pt x="193" y="15005"/>
                    </a:lnTo>
                    <a:lnTo>
                      <a:pt x="4562" y="15005"/>
                    </a:lnTo>
                    <a:cubicBezTo>
                      <a:pt x="4562" y="15005"/>
                      <a:pt x="7271" y="1327"/>
                      <a:pt x="4688" y="115"/>
                    </a:cubicBezTo>
                    <a:cubicBezTo>
                      <a:pt x="4522" y="37"/>
                      <a:pt x="4359" y="1"/>
                      <a:pt x="41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5500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6"/>
              <p:cNvSpPr/>
              <p:nvPr/>
            </p:nvSpPr>
            <p:spPr>
              <a:xfrm>
                <a:off x="4299941" y="4498849"/>
                <a:ext cx="331464" cy="644661"/>
              </a:xfrm>
              <a:custGeom>
                <a:avLst/>
                <a:gdLst/>
                <a:ahLst/>
                <a:cxnLst/>
                <a:rect l="l" t="t" r="r" b="b"/>
                <a:pathLst>
                  <a:path w="7100" h="13808" extrusionOk="0">
                    <a:moveTo>
                      <a:pt x="875" y="0"/>
                    </a:moveTo>
                    <a:cubicBezTo>
                      <a:pt x="621" y="0"/>
                      <a:pt x="447" y="135"/>
                      <a:pt x="392" y="413"/>
                    </a:cubicBezTo>
                    <a:cubicBezTo>
                      <a:pt x="1" y="2416"/>
                      <a:pt x="1874" y="13808"/>
                      <a:pt x="1874" y="13808"/>
                    </a:cubicBezTo>
                    <a:lnTo>
                      <a:pt x="5139" y="13808"/>
                    </a:lnTo>
                    <a:cubicBezTo>
                      <a:pt x="7099" y="5226"/>
                      <a:pt x="2452" y="0"/>
                      <a:pt x="8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6"/>
              <p:cNvSpPr/>
              <p:nvPr/>
            </p:nvSpPr>
            <p:spPr>
              <a:xfrm>
                <a:off x="4604427" y="4523173"/>
                <a:ext cx="92763" cy="613007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3130" extrusionOk="0">
                    <a:moveTo>
                      <a:pt x="1986" y="1"/>
                    </a:moveTo>
                    <a:lnTo>
                      <a:pt x="1" y="13129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6"/>
              <p:cNvSpPr/>
              <p:nvPr/>
            </p:nvSpPr>
            <p:spPr>
              <a:xfrm>
                <a:off x="4604427" y="4523173"/>
                <a:ext cx="92763" cy="613007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3130" fill="none" extrusionOk="0">
                    <a:moveTo>
                      <a:pt x="1986" y="1"/>
                    </a:moveTo>
                    <a:lnTo>
                      <a:pt x="1" y="13129"/>
                    </a:ln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6"/>
              <p:cNvSpPr/>
              <p:nvPr/>
            </p:nvSpPr>
            <p:spPr>
              <a:xfrm>
                <a:off x="4632999" y="4874864"/>
                <a:ext cx="96311" cy="72179"/>
              </a:xfrm>
              <a:custGeom>
                <a:avLst/>
                <a:gdLst/>
                <a:ahLst/>
                <a:cxnLst/>
                <a:rect l="l" t="t" r="r" b="b"/>
                <a:pathLst>
                  <a:path w="2063" h="1546" extrusionOk="0">
                    <a:moveTo>
                      <a:pt x="1" y="1545"/>
                    </a:moveTo>
                    <a:lnTo>
                      <a:pt x="2063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6"/>
              <p:cNvSpPr/>
              <p:nvPr/>
            </p:nvSpPr>
            <p:spPr>
              <a:xfrm>
                <a:off x="4632999" y="4874864"/>
                <a:ext cx="96311" cy="72179"/>
              </a:xfrm>
              <a:custGeom>
                <a:avLst/>
                <a:gdLst/>
                <a:ahLst/>
                <a:cxnLst/>
                <a:rect l="l" t="t" r="r" b="b"/>
                <a:pathLst>
                  <a:path w="2063" h="1546" fill="none" extrusionOk="0">
                    <a:moveTo>
                      <a:pt x="1" y="1545"/>
                    </a:moveTo>
                    <a:lnTo>
                      <a:pt x="2063" y="0"/>
                    </a:ln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6"/>
            <p:cNvGrpSpPr/>
            <p:nvPr/>
          </p:nvGrpSpPr>
          <p:grpSpPr>
            <a:xfrm flipH="1">
              <a:off x="8427387" y="4338584"/>
              <a:ext cx="618825" cy="804907"/>
              <a:chOff x="4299941" y="4435775"/>
              <a:chExt cx="544118" cy="707735"/>
            </a:xfrm>
          </p:grpSpPr>
          <p:sp>
            <p:nvSpPr>
              <p:cNvPr id="164" name="Google Shape;164;p6"/>
              <p:cNvSpPr/>
              <p:nvPr/>
            </p:nvSpPr>
            <p:spPr>
              <a:xfrm>
                <a:off x="4504566" y="4435775"/>
                <a:ext cx="339493" cy="700546"/>
              </a:xfrm>
              <a:custGeom>
                <a:avLst/>
                <a:gdLst/>
                <a:ahLst/>
                <a:cxnLst/>
                <a:rect l="l" t="t" r="r" b="b"/>
                <a:pathLst>
                  <a:path w="7272" h="15005" extrusionOk="0">
                    <a:moveTo>
                      <a:pt x="4197" y="1"/>
                    </a:moveTo>
                    <a:cubicBezTo>
                      <a:pt x="1844" y="1"/>
                      <a:pt x="1" y="7727"/>
                      <a:pt x="1" y="7727"/>
                    </a:cubicBezTo>
                    <a:lnTo>
                      <a:pt x="193" y="15005"/>
                    </a:lnTo>
                    <a:lnTo>
                      <a:pt x="4562" y="15005"/>
                    </a:lnTo>
                    <a:cubicBezTo>
                      <a:pt x="4562" y="15005"/>
                      <a:pt x="7271" y="1327"/>
                      <a:pt x="4688" y="115"/>
                    </a:cubicBezTo>
                    <a:cubicBezTo>
                      <a:pt x="4522" y="37"/>
                      <a:pt x="4359" y="1"/>
                      <a:pt x="41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5500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6"/>
              <p:cNvSpPr/>
              <p:nvPr/>
            </p:nvSpPr>
            <p:spPr>
              <a:xfrm>
                <a:off x="4299941" y="4498849"/>
                <a:ext cx="331464" cy="644661"/>
              </a:xfrm>
              <a:custGeom>
                <a:avLst/>
                <a:gdLst/>
                <a:ahLst/>
                <a:cxnLst/>
                <a:rect l="l" t="t" r="r" b="b"/>
                <a:pathLst>
                  <a:path w="7100" h="13808" extrusionOk="0">
                    <a:moveTo>
                      <a:pt x="875" y="0"/>
                    </a:moveTo>
                    <a:cubicBezTo>
                      <a:pt x="621" y="0"/>
                      <a:pt x="447" y="135"/>
                      <a:pt x="392" y="413"/>
                    </a:cubicBezTo>
                    <a:cubicBezTo>
                      <a:pt x="1" y="2416"/>
                      <a:pt x="1874" y="13808"/>
                      <a:pt x="1874" y="13808"/>
                    </a:cubicBezTo>
                    <a:lnTo>
                      <a:pt x="5139" y="13808"/>
                    </a:lnTo>
                    <a:cubicBezTo>
                      <a:pt x="7099" y="5226"/>
                      <a:pt x="2452" y="0"/>
                      <a:pt x="8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6"/>
              <p:cNvSpPr/>
              <p:nvPr/>
            </p:nvSpPr>
            <p:spPr>
              <a:xfrm>
                <a:off x="4604427" y="4523173"/>
                <a:ext cx="92763" cy="613007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3130" extrusionOk="0">
                    <a:moveTo>
                      <a:pt x="1986" y="1"/>
                    </a:moveTo>
                    <a:lnTo>
                      <a:pt x="1" y="13129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6"/>
              <p:cNvSpPr/>
              <p:nvPr/>
            </p:nvSpPr>
            <p:spPr>
              <a:xfrm>
                <a:off x="4604427" y="4523173"/>
                <a:ext cx="92763" cy="613007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3130" fill="none" extrusionOk="0">
                    <a:moveTo>
                      <a:pt x="1986" y="1"/>
                    </a:moveTo>
                    <a:lnTo>
                      <a:pt x="1" y="13129"/>
                    </a:ln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6"/>
              <p:cNvSpPr/>
              <p:nvPr/>
            </p:nvSpPr>
            <p:spPr>
              <a:xfrm>
                <a:off x="4632999" y="4874864"/>
                <a:ext cx="96311" cy="72179"/>
              </a:xfrm>
              <a:custGeom>
                <a:avLst/>
                <a:gdLst/>
                <a:ahLst/>
                <a:cxnLst/>
                <a:rect l="l" t="t" r="r" b="b"/>
                <a:pathLst>
                  <a:path w="2063" h="1546" extrusionOk="0">
                    <a:moveTo>
                      <a:pt x="1" y="1545"/>
                    </a:moveTo>
                    <a:lnTo>
                      <a:pt x="2063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6"/>
              <p:cNvSpPr/>
              <p:nvPr/>
            </p:nvSpPr>
            <p:spPr>
              <a:xfrm>
                <a:off x="4632999" y="4874864"/>
                <a:ext cx="96311" cy="72179"/>
              </a:xfrm>
              <a:custGeom>
                <a:avLst/>
                <a:gdLst/>
                <a:ahLst/>
                <a:cxnLst/>
                <a:rect l="l" t="t" r="r" b="b"/>
                <a:pathLst>
                  <a:path w="2063" h="1546" fill="none" extrusionOk="0">
                    <a:moveTo>
                      <a:pt x="1" y="1545"/>
                    </a:moveTo>
                    <a:lnTo>
                      <a:pt x="2063" y="0"/>
                    </a:ln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0" name="Google Shape;170;p6"/>
          <p:cNvGrpSpPr/>
          <p:nvPr/>
        </p:nvGrpSpPr>
        <p:grpSpPr>
          <a:xfrm>
            <a:off x="173975" y="130350"/>
            <a:ext cx="8872066" cy="587523"/>
            <a:chOff x="173975" y="130350"/>
            <a:chExt cx="8872066" cy="587523"/>
          </a:xfrm>
        </p:grpSpPr>
        <p:sp>
          <p:nvSpPr>
            <p:cNvPr id="171" name="Google Shape;171;p6"/>
            <p:cNvSpPr/>
            <p:nvPr/>
          </p:nvSpPr>
          <p:spPr>
            <a:xfrm>
              <a:off x="8375850" y="430125"/>
              <a:ext cx="670191" cy="287748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173975" y="518087"/>
              <a:ext cx="417984" cy="166606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522675" y="130350"/>
              <a:ext cx="721908" cy="287748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8013050" y="251486"/>
              <a:ext cx="417984" cy="166606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"/>
          <p:cNvSpPr txBox="1">
            <a:spLocks noGrp="1"/>
          </p:cNvSpPr>
          <p:nvPr>
            <p:ph type="title"/>
          </p:nvPr>
        </p:nvSpPr>
        <p:spPr>
          <a:xfrm>
            <a:off x="4543425" y="1324313"/>
            <a:ext cx="3887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endParaRPr/>
          </a:p>
        </p:txBody>
      </p:sp>
      <p:sp>
        <p:nvSpPr>
          <p:cNvPr id="248" name="Google Shape;248;p9"/>
          <p:cNvSpPr txBox="1">
            <a:spLocks noGrp="1"/>
          </p:cNvSpPr>
          <p:nvPr>
            <p:ph type="subTitle" idx="1"/>
          </p:nvPr>
        </p:nvSpPr>
        <p:spPr>
          <a:xfrm>
            <a:off x="4543425" y="2239388"/>
            <a:ext cx="3887400" cy="15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49" name="Google Shape;249;p9"/>
          <p:cNvCxnSpPr/>
          <p:nvPr/>
        </p:nvCxnSpPr>
        <p:spPr>
          <a:xfrm>
            <a:off x="-18300" y="4792225"/>
            <a:ext cx="8343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50" name="Google Shape;250;p9"/>
          <p:cNvGrpSpPr/>
          <p:nvPr/>
        </p:nvGrpSpPr>
        <p:grpSpPr>
          <a:xfrm rot="-2890330">
            <a:off x="350101" y="606782"/>
            <a:ext cx="982861" cy="753592"/>
            <a:chOff x="1300625" y="834250"/>
            <a:chExt cx="728375" cy="558500"/>
          </a:xfrm>
        </p:grpSpPr>
        <p:sp>
          <p:nvSpPr>
            <p:cNvPr id="251" name="Google Shape;251;p9"/>
            <p:cNvSpPr/>
            <p:nvPr/>
          </p:nvSpPr>
          <p:spPr>
            <a:xfrm>
              <a:off x="1300625" y="844375"/>
              <a:ext cx="728375" cy="548375"/>
            </a:xfrm>
            <a:custGeom>
              <a:avLst/>
              <a:gdLst/>
              <a:ahLst/>
              <a:cxnLst/>
              <a:rect l="l" t="t" r="r" b="b"/>
              <a:pathLst>
                <a:path w="29135" h="21935" extrusionOk="0">
                  <a:moveTo>
                    <a:pt x="4869" y="1"/>
                  </a:moveTo>
                  <a:lnTo>
                    <a:pt x="0" y="15475"/>
                  </a:lnTo>
                  <a:lnTo>
                    <a:pt x="9445" y="21008"/>
                  </a:lnTo>
                  <a:lnTo>
                    <a:pt x="12066" y="21934"/>
                  </a:lnTo>
                  <a:lnTo>
                    <a:pt x="25174" y="20826"/>
                  </a:lnTo>
                  <a:lnTo>
                    <a:pt x="29134" y="5646"/>
                  </a:lnTo>
                  <a:lnTo>
                    <a:pt x="17232" y="7201"/>
                  </a:lnTo>
                  <a:lnTo>
                    <a:pt x="14691" y="6436"/>
                  </a:lnTo>
                  <a:lnTo>
                    <a:pt x="48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1375150" y="834250"/>
              <a:ext cx="625175" cy="494000"/>
            </a:xfrm>
            <a:custGeom>
              <a:avLst/>
              <a:gdLst/>
              <a:ahLst/>
              <a:cxnLst/>
              <a:rect l="l" t="t" r="r" b="b"/>
              <a:pathLst>
                <a:path w="25007" h="19760" extrusionOk="0">
                  <a:moveTo>
                    <a:pt x="5125" y="0"/>
                  </a:moveTo>
                  <a:lnTo>
                    <a:pt x="1" y="14335"/>
                  </a:lnTo>
                  <a:lnTo>
                    <a:pt x="8162" y="19760"/>
                  </a:lnTo>
                  <a:lnTo>
                    <a:pt x="20927" y="19742"/>
                  </a:lnTo>
                  <a:lnTo>
                    <a:pt x="25007" y="5509"/>
                  </a:lnTo>
                  <a:lnTo>
                    <a:pt x="23706" y="2894"/>
                  </a:lnTo>
                  <a:lnTo>
                    <a:pt x="12986" y="4453"/>
                  </a:lnTo>
                  <a:lnTo>
                    <a:pt x="5125" y="0"/>
                  </a:lnTo>
                  <a:close/>
                </a:path>
              </a:pathLst>
            </a:custGeom>
            <a:solidFill>
              <a:schemeClr val="lt1"/>
            </a:solidFill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1338550" y="834250"/>
              <a:ext cx="559800" cy="524400"/>
            </a:xfrm>
            <a:custGeom>
              <a:avLst/>
              <a:gdLst/>
              <a:ahLst/>
              <a:cxnLst/>
              <a:rect l="l" t="t" r="r" b="b"/>
              <a:pathLst>
                <a:path w="22392" h="20976" extrusionOk="0">
                  <a:moveTo>
                    <a:pt x="6589" y="0"/>
                  </a:moveTo>
                  <a:lnTo>
                    <a:pt x="4824" y="238"/>
                  </a:lnTo>
                  <a:lnTo>
                    <a:pt x="0" y="15044"/>
                  </a:lnTo>
                  <a:lnTo>
                    <a:pt x="9319" y="20976"/>
                  </a:lnTo>
                  <a:lnTo>
                    <a:pt x="22391" y="19742"/>
                  </a:lnTo>
                  <a:lnTo>
                    <a:pt x="21231" y="17753"/>
                  </a:lnTo>
                  <a:lnTo>
                    <a:pt x="9626" y="19760"/>
                  </a:lnTo>
                  <a:lnTo>
                    <a:pt x="1465" y="14335"/>
                  </a:lnTo>
                  <a:lnTo>
                    <a:pt x="658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1375150" y="834250"/>
              <a:ext cx="592675" cy="494000"/>
            </a:xfrm>
            <a:custGeom>
              <a:avLst/>
              <a:gdLst/>
              <a:ahLst/>
              <a:cxnLst/>
              <a:rect l="l" t="t" r="r" b="b"/>
              <a:pathLst>
                <a:path w="23707" h="19760" fill="none" extrusionOk="0">
                  <a:moveTo>
                    <a:pt x="5125" y="0"/>
                  </a:moveTo>
                  <a:lnTo>
                    <a:pt x="1" y="14335"/>
                  </a:lnTo>
                  <a:lnTo>
                    <a:pt x="8162" y="19760"/>
                  </a:lnTo>
                  <a:lnTo>
                    <a:pt x="19767" y="17753"/>
                  </a:lnTo>
                  <a:lnTo>
                    <a:pt x="23706" y="2894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1579200" y="945575"/>
              <a:ext cx="120625" cy="382675"/>
            </a:xfrm>
            <a:custGeom>
              <a:avLst/>
              <a:gdLst/>
              <a:ahLst/>
              <a:cxnLst/>
              <a:rect l="l" t="t" r="r" b="b"/>
              <a:pathLst>
                <a:path w="4825" h="15307" fill="none" extrusionOk="0">
                  <a:moveTo>
                    <a:pt x="4824" y="0"/>
                  </a:moveTo>
                  <a:lnTo>
                    <a:pt x="0" y="15307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1725125" y="988575"/>
              <a:ext cx="166150" cy="21250"/>
            </a:xfrm>
            <a:custGeom>
              <a:avLst/>
              <a:gdLst/>
              <a:ahLst/>
              <a:cxnLst/>
              <a:rect l="l" t="t" r="r" b="b"/>
              <a:pathLst>
                <a:path w="6646" h="850" fill="none" extrusionOk="0">
                  <a:moveTo>
                    <a:pt x="1" y="849"/>
                  </a:moveTo>
                  <a:lnTo>
                    <a:pt x="6645" y="0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1715350" y="1052700"/>
              <a:ext cx="87750" cy="8075"/>
            </a:xfrm>
            <a:custGeom>
              <a:avLst/>
              <a:gdLst/>
              <a:ahLst/>
              <a:cxnLst/>
              <a:rect l="l" t="t" r="r" b="b"/>
              <a:pathLst>
                <a:path w="3510" h="323" fill="none" extrusionOk="0">
                  <a:moveTo>
                    <a:pt x="0" y="322"/>
                  </a:moveTo>
                  <a:lnTo>
                    <a:pt x="3510" y="1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1689125" y="1107850"/>
              <a:ext cx="178300" cy="14525"/>
            </a:xfrm>
            <a:custGeom>
              <a:avLst/>
              <a:gdLst/>
              <a:ahLst/>
              <a:cxnLst/>
              <a:rect l="l" t="t" r="r" b="b"/>
              <a:pathLst>
                <a:path w="7132" h="581" fill="none" extrusionOk="0">
                  <a:moveTo>
                    <a:pt x="1" y="580"/>
                  </a:moveTo>
                  <a:lnTo>
                    <a:pt x="7131" y="0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1674800" y="1160525"/>
              <a:ext cx="167000" cy="24325"/>
            </a:xfrm>
            <a:custGeom>
              <a:avLst/>
              <a:gdLst/>
              <a:ahLst/>
              <a:cxnLst/>
              <a:rect l="l" t="t" r="r" b="b"/>
              <a:pathLst>
                <a:path w="6680" h="973" fill="none" extrusionOk="0">
                  <a:moveTo>
                    <a:pt x="0" y="973"/>
                  </a:moveTo>
                  <a:lnTo>
                    <a:pt x="6680" y="1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1663250" y="1228525"/>
              <a:ext cx="92400" cy="13575"/>
            </a:xfrm>
            <a:custGeom>
              <a:avLst/>
              <a:gdLst/>
              <a:ahLst/>
              <a:cxnLst/>
              <a:rect l="l" t="t" r="r" b="b"/>
              <a:pathLst>
                <a:path w="3696" h="543" fill="none" extrusionOk="0">
                  <a:moveTo>
                    <a:pt x="1" y="542"/>
                  </a:moveTo>
                  <a:lnTo>
                    <a:pt x="3696" y="0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1375150" y="1192600"/>
              <a:ext cx="494175" cy="135650"/>
            </a:xfrm>
            <a:custGeom>
              <a:avLst/>
              <a:gdLst/>
              <a:ahLst/>
              <a:cxnLst/>
              <a:rect l="l" t="t" r="r" b="b"/>
              <a:pathLst>
                <a:path w="19767" h="5426" fill="none" extrusionOk="0">
                  <a:moveTo>
                    <a:pt x="1" y="1"/>
                  </a:moveTo>
                  <a:lnTo>
                    <a:pt x="8162" y="5426"/>
                  </a:lnTo>
                  <a:lnTo>
                    <a:pt x="19767" y="3419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9"/>
            <p:cNvSpPr/>
            <p:nvPr/>
          </p:nvSpPr>
          <p:spPr>
            <a:xfrm>
              <a:off x="1532175" y="897425"/>
              <a:ext cx="134175" cy="81550"/>
            </a:xfrm>
            <a:custGeom>
              <a:avLst/>
              <a:gdLst/>
              <a:ahLst/>
              <a:cxnLst/>
              <a:rect l="l" t="t" r="r" b="b"/>
              <a:pathLst>
                <a:path w="5367" h="3262" fill="none" extrusionOk="0">
                  <a:moveTo>
                    <a:pt x="5366" y="3262"/>
                  </a:moveTo>
                  <a:lnTo>
                    <a:pt x="1" y="0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9"/>
            <p:cNvSpPr/>
            <p:nvPr/>
          </p:nvSpPr>
          <p:spPr>
            <a:xfrm>
              <a:off x="1535675" y="963125"/>
              <a:ext cx="112225" cy="64975"/>
            </a:xfrm>
            <a:custGeom>
              <a:avLst/>
              <a:gdLst/>
              <a:ahLst/>
              <a:cxnLst/>
              <a:rect l="l" t="t" r="r" b="b"/>
              <a:pathLst>
                <a:path w="4489" h="2599" fill="none" extrusionOk="0">
                  <a:moveTo>
                    <a:pt x="4489" y="2598"/>
                  </a:moveTo>
                  <a:lnTo>
                    <a:pt x="1" y="1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9"/>
            <p:cNvSpPr/>
            <p:nvPr/>
          </p:nvSpPr>
          <p:spPr>
            <a:xfrm>
              <a:off x="1491200" y="1029725"/>
              <a:ext cx="125600" cy="71850"/>
            </a:xfrm>
            <a:custGeom>
              <a:avLst/>
              <a:gdLst/>
              <a:ahLst/>
              <a:cxnLst/>
              <a:rect l="l" t="t" r="r" b="b"/>
              <a:pathLst>
                <a:path w="5024" h="2874" fill="none" extrusionOk="0">
                  <a:moveTo>
                    <a:pt x="5023" y="2874"/>
                  </a:moveTo>
                  <a:lnTo>
                    <a:pt x="1" y="0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9"/>
            <p:cNvSpPr/>
            <p:nvPr/>
          </p:nvSpPr>
          <p:spPr>
            <a:xfrm>
              <a:off x="1554825" y="1124275"/>
              <a:ext cx="41875" cy="22750"/>
            </a:xfrm>
            <a:custGeom>
              <a:avLst/>
              <a:gdLst/>
              <a:ahLst/>
              <a:cxnLst/>
              <a:rect l="l" t="t" r="r" b="b"/>
              <a:pathLst>
                <a:path w="1675" h="910" fill="none" extrusionOk="0">
                  <a:moveTo>
                    <a:pt x="1675" y="909"/>
                  </a:moveTo>
                  <a:lnTo>
                    <a:pt x="0" y="0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9"/>
            <p:cNvSpPr/>
            <p:nvPr/>
          </p:nvSpPr>
          <p:spPr>
            <a:xfrm>
              <a:off x="1445500" y="1161925"/>
              <a:ext cx="123750" cy="63400"/>
            </a:xfrm>
            <a:custGeom>
              <a:avLst/>
              <a:gdLst/>
              <a:ahLst/>
              <a:cxnLst/>
              <a:rect l="l" t="t" r="r" b="b"/>
              <a:pathLst>
                <a:path w="4950" h="2536" fill="none" extrusionOk="0">
                  <a:moveTo>
                    <a:pt x="4950" y="2535"/>
                  </a:moveTo>
                  <a:lnTo>
                    <a:pt x="1" y="1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7" name="Google Shape;267;p9"/>
          <p:cNvGrpSpPr/>
          <p:nvPr/>
        </p:nvGrpSpPr>
        <p:grpSpPr>
          <a:xfrm>
            <a:off x="212825" y="165100"/>
            <a:ext cx="8782036" cy="3824941"/>
            <a:chOff x="212825" y="165100"/>
            <a:chExt cx="8782036" cy="3824941"/>
          </a:xfrm>
        </p:grpSpPr>
        <p:sp>
          <p:nvSpPr>
            <p:cNvPr id="268" name="Google Shape;268;p9"/>
            <p:cNvSpPr/>
            <p:nvPr/>
          </p:nvSpPr>
          <p:spPr>
            <a:xfrm flipH="1">
              <a:off x="6394736" y="165100"/>
              <a:ext cx="963489" cy="384040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9"/>
            <p:cNvSpPr/>
            <p:nvPr/>
          </p:nvSpPr>
          <p:spPr>
            <a:xfrm flipH="1">
              <a:off x="5553110" y="504606"/>
              <a:ext cx="681526" cy="271652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9"/>
            <p:cNvSpPr/>
            <p:nvPr/>
          </p:nvSpPr>
          <p:spPr>
            <a:xfrm flipH="1">
              <a:off x="212825" y="1957800"/>
              <a:ext cx="428611" cy="170841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9"/>
            <p:cNvSpPr/>
            <p:nvPr/>
          </p:nvSpPr>
          <p:spPr>
            <a:xfrm flipH="1">
              <a:off x="8566250" y="3819200"/>
              <a:ext cx="428611" cy="170841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2" name="Google Shape;272;p9"/>
          <p:cNvGrpSpPr/>
          <p:nvPr/>
        </p:nvGrpSpPr>
        <p:grpSpPr>
          <a:xfrm>
            <a:off x="141032" y="4179830"/>
            <a:ext cx="9018091" cy="965109"/>
            <a:chOff x="141032" y="4179830"/>
            <a:chExt cx="9018091" cy="965109"/>
          </a:xfrm>
        </p:grpSpPr>
        <p:grpSp>
          <p:nvGrpSpPr>
            <p:cNvPr id="273" name="Google Shape;273;p9"/>
            <p:cNvGrpSpPr/>
            <p:nvPr/>
          </p:nvGrpSpPr>
          <p:grpSpPr>
            <a:xfrm flipH="1">
              <a:off x="141032" y="4179830"/>
              <a:ext cx="572190" cy="965109"/>
              <a:chOff x="3539511" y="2164047"/>
              <a:chExt cx="217762" cy="367311"/>
            </a:xfrm>
          </p:grpSpPr>
          <p:sp>
            <p:nvSpPr>
              <p:cNvPr id="274" name="Google Shape;274;p9"/>
              <p:cNvSpPr/>
              <p:nvPr/>
            </p:nvSpPr>
            <p:spPr>
              <a:xfrm>
                <a:off x="3575472" y="2164047"/>
                <a:ext cx="181800" cy="366535"/>
              </a:xfrm>
              <a:custGeom>
                <a:avLst/>
                <a:gdLst/>
                <a:ahLst/>
                <a:cxnLst/>
                <a:rect l="l" t="t" r="r" b="b"/>
                <a:pathLst>
                  <a:path w="7272" h="15005" extrusionOk="0">
                    <a:moveTo>
                      <a:pt x="4197" y="1"/>
                    </a:moveTo>
                    <a:cubicBezTo>
                      <a:pt x="1844" y="1"/>
                      <a:pt x="1" y="7727"/>
                      <a:pt x="1" y="7727"/>
                    </a:cubicBezTo>
                    <a:lnTo>
                      <a:pt x="193" y="15005"/>
                    </a:lnTo>
                    <a:lnTo>
                      <a:pt x="4562" y="15005"/>
                    </a:lnTo>
                    <a:cubicBezTo>
                      <a:pt x="4562" y="15005"/>
                      <a:pt x="7271" y="1327"/>
                      <a:pt x="4688" y="115"/>
                    </a:cubicBezTo>
                    <a:cubicBezTo>
                      <a:pt x="4522" y="37"/>
                      <a:pt x="4359" y="1"/>
                      <a:pt x="41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9"/>
              <p:cNvSpPr/>
              <p:nvPr/>
            </p:nvSpPr>
            <p:spPr>
              <a:xfrm>
                <a:off x="3628949" y="2209772"/>
                <a:ext cx="49675" cy="320733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3130" fill="none" extrusionOk="0">
                    <a:moveTo>
                      <a:pt x="1986" y="1"/>
                    </a:moveTo>
                    <a:lnTo>
                      <a:pt x="1" y="13129"/>
                    </a:lnTo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9"/>
              <p:cNvSpPr/>
              <p:nvPr/>
            </p:nvSpPr>
            <p:spPr>
              <a:xfrm>
                <a:off x="3623900" y="2292386"/>
                <a:ext cx="28500" cy="84694"/>
              </a:xfrm>
              <a:custGeom>
                <a:avLst/>
                <a:gdLst/>
                <a:ahLst/>
                <a:cxnLst/>
                <a:rect l="l" t="t" r="r" b="b"/>
                <a:pathLst>
                  <a:path w="1140" h="3503" fill="none" extrusionOk="0">
                    <a:moveTo>
                      <a:pt x="1140" y="3503"/>
                    </a:moveTo>
                    <a:lnTo>
                      <a:pt x="0" y="1"/>
                    </a:lnTo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9"/>
              <p:cNvSpPr/>
              <p:nvPr/>
            </p:nvSpPr>
            <p:spPr>
              <a:xfrm>
                <a:off x="3644251" y="2391444"/>
                <a:ext cx="51575" cy="37378"/>
              </a:xfrm>
              <a:custGeom>
                <a:avLst/>
                <a:gdLst/>
                <a:ahLst/>
                <a:cxnLst/>
                <a:rect l="l" t="t" r="r" b="b"/>
                <a:pathLst>
                  <a:path w="2063" h="1546" fill="none" extrusionOk="0">
                    <a:moveTo>
                      <a:pt x="1" y="1545"/>
                    </a:moveTo>
                    <a:lnTo>
                      <a:pt x="2063" y="0"/>
                    </a:lnTo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9"/>
              <p:cNvSpPr/>
              <p:nvPr/>
            </p:nvSpPr>
            <p:spPr>
              <a:xfrm>
                <a:off x="3539511" y="2258925"/>
                <a:ext cx="103891" cy="272432"/>
              </a:xfrm>
              <a:custGeom>
                <a:avLst/>
                <a:gdLst/>
                <a:ahLst/>
                <a:cxnLst/>
                <a:rect l="l" t="t" r="r" b="b"/>
                <a:pathLst>
                  <a:path w="7100" h="13808" extrusionOk="0">
                    <a:moveTo>
                      <a:pt x="875" y="0"/>
                    </a:moveTo>
                    <a:cubicBezTo>
                      <a:pt x="621" y="0"/>
                      <a:pt x="447" y="135"/>
                      <a:pt x="392" y="413"/>
                    </a:cubicBezTo>
                    <a:cubicBezTo>
                      <a:pt x="1" y="2416"/>
                      <a:pt x="1874" y="13808"/>
                      <a:pt x="1874" y="13808"/>
                    </a:cubicBezTo>
                    <a:lnTo>
                      <a:pt x="5139" y="13808"/>
                    </a:lnTo>
                    <a:cubicBezTo>
                      <a:pt x="7099" y="5226"/>
                      <a:pt x="2452" y="0"/>
                      <a:pt x="8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9" name="Google Shape;279;p9"/>
            <p:cNvGrpSpPr/>
            <p:nvPr/>
          </p:nvGrpSpPr>
          <p:grpSpPr>
            <a:xfrm flipH="1">
              <a:off x="7760138" y="4309573"/>
              <a:ext cx="1398985" cy="833937"/>
              <a:chOff x="0" y="4309548"/>
              <a:chExt cx="1398985" cy="833937"/>
            </a:xfrm>
          </p:grpSpPr>
          <p:sp>
            <p:nvSpPr>
              <p:cNvPr id="280" name="Google Shape;280;p9"/>
              <p:cNvSpPr/>
              <p:nvPr/>
            </p:nvSpPr>
            <p:spPr>
              <a:xfrm>
                <a:off x="123559" y="4409224"/>
                <a:ext cx="358449" cy="733500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13423" extrusionOk="0">
                    <a:moveTo>
                      <a:pt x="1528" y="1"/>
                    </a:moveTo>
                    <a:cubicBezTo>
                      <a:pt x="1514" y="11"/>
                      <a:pt x="1504" y="18"/>
                      <a:pt x="1493" y="32"/>
                    </a:cubicBezTo>
                    <a:cubicBezTo>
                      <a:pt x="1857" y="1200"/>
                      <a:pt x="2063" y="2895"/>
                      <a:pt x="2091" y="5065"/>
                    </a:cubicBezTo>
                    <a:cubicBezTo>
                      <a:pt x="2129" y="7680"/>
                      <a:pt x="1906" y="10092"/>
                      <a:pt x="1895" y="10162"/>
                    </a:cubicBezTo>
                    <a:cubicBezTo>
                      <a:pt x="1748" y="10693"/>
                      <a:pt x="1612" y="11217"/>
                      <a:pt x="1490" y="11710"/>
                    </a:cubicBezTo>
                    <a:lnTo>
                      <a:pt x="29" y="1455"/>
                    </a:lnTo>
                    <a:cubicBezTo>
                      <a:pt x="22" y="1469"/>
                      <a:pt x="8" y="1483"/>
                      <a:pt x="1" y="1497"/>
                    </a:cubicBezTo>
                    <a:lnTo>
                      <a:pt x="1469" y="11805"/>
                    </a:lnTo>
                    <a:cubicBezTo>
                      <a:pt x="1318" y="12402"/>
                      <a:pt x="1193" y="12951"/>
                      <a:pt x="1088" y="13423"/>
                    </a:cubicBezTo>
                    <a:lnTo>
                      <a:pt x="1126" y="13423"/>
                    </a:lnTo>
                    <a:cubicBezTo>
                      <a:pt x="1322" y="12542"/>
                      <a:pt x="1598" y="11375"/>
                      <a:pt x="1930" y="10165"/>
                    </a:cubicBezTo>
                    <a:lnTo>
                      <a:pt x="2063" y="9707"/>
                    </a:lnTo>
                    <a:cubicBezTo>
                      <a:pt x="3063" y="6219"/>
                      <a:pt x="4062" y="4241"/>
                      <a:pt x="4957" y="3982"/>
                    </a:cubicBezTo>
                    <a:cubicBezTo>
                      <a:pt x="5024" y="3964"/>
                      <a:pt x="5093" y="3950"/>
                      <a:pt x="5160" y="3950"/>
                    </a:cubicBezTo>
                    <a:cubicBezTo>
                      <a:pt x="5394" y="3950"/>
                      <a:pt x="5628" y="4073"/>
                      <a:pt x="5848" y="4314"/>
                    </a:cubicBezTo>
                    <a:cubicBezTo>
                      <a:pt x="6422" y="4936"/>
                      <a:pt x="6516" y="5873"/>
                      <a:pt x="6125" y="7114"/>
                    </a:cubicBezTo>
                    <a:cubicBezTo>
                      <a:pt x="5810" y="8110"/>
                      <a:pt x="5181" y="9298"/>
                      <a:pt x="4262" y="10644"/>
                    </a:cubicBezTo>
                    <a:cubicBezTo>
                      <a:pt x="3552" y="11689"/>
                      <a:pt x="2769" y="12664"/>
                      <a:pt x="2126" y="13423"/>
                    </a:cubicBezTo>
                    <a:lnTo>
                      <a:pt x="2175" y="13423"/>
                    </a:lnTo>
                    <a:cubicBezTo>
                      <a:pt x="2814" y="12668"/>
                      <a:pt x="3587" y="11700"/>
                      <a:pt x="4293" y="10662"/>
                    </a:cubicBezTo>
                    <a:cubicBezTo>
                      <a:pt x="5216" y="9312"/>
                      <a:pt x="5845" y="8124"/>
                      <a:pt x="6160" y="7124"/>
                    </a:cubicBezTo>
                    <a:cubicBezTo>
                      <a:pt x="6558" y="5869"/>
                      <a:pt x="6460" y="4919"/>
                      <a:pt x="5880" y="4286"/>
                    </a:cubicBezTo>
                    <a:cubicBezTo>
                      <a:pt x="5651" y="4040"/>
                      <a:pt x="5411" y="3914"/>
                      <a:pt x="5167" y="3914"/>
                    </a:cubicBezTo>
                    <a:cubicBezTo>
                      <a:pt x="5095" y="3914"/>
                      <a:pt x="5023" y="3925"/>
                      <a:pt x="4950" y="3947"/>
                    </a:cubicBezTo>
                    <a:cubicBezTo>
                      <a:pt x="4031" y="4213"/>
                      <a:pt x="3049" y="6146"/>
                      <a:pt x="2028" y="9693"/>
                    </a:cubicBezTo>
                    <a:cubicBezTo>
                      <a:pt x="2000" y="9784"/>
                      <a:pt x="1976" y="9872"/>
                      <a:pt x="1948" y="9962"/>
                    </a:cubicBezTo>
                    <a:cubicBezTo>
                      <a:pt x="2000" y="9330"/>
                      <a:pt x="2157" y="7268"/>
                      <a:pt x="2126" y="5062"/>
                    </a:cubicBezTo>
                    <a:cubicBezTo>
                      <a:pt x="2098" y="2849"/>
                      <a:pt x="1895" y="1161"/>
                      <a:pt x="15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9"/>
              <p:cNvSpPr/>
              <p:nvPr/>
            </p:nvSpPr>
            <p:spPr>
              <a:xfrm>
                <a:off x="42024" y="4635955"/>
                <a:ext cx="135477" cy="507379"/>
              </a:xfrm>
              <a:custGeom>
                <a:avLst/>
                <a:gdLst/>
                <a:ahLst/>
                <a:cxnLst/>
                <a:rect l="l" t="t" r="r" b="b"/>
                <a:pathLst>
                  <a:path w="2479" h="9285" extrusionOk="0">
                    <a:moveTo>
                      <a:pt x="28" y="1"/>
                    </a:moveTo>
                    <a:cubicBezTo>
                      <a:pt x="18" y="25"/>
                      <a:pt x="11" y="46"/>
                      <a:pt x="0" y="74"/>
                    </a:cubicBezTo>
                    <a:cubicBezTo>
                      <a:pt x="185" y="1175"/>
                      <a:pt x="430" y="2294"/>
                      <a:pt x="682" y="3311"/>
                    </a:cubicBezTo>
                    <a:cubicBezTo>
                      <a:pt x="1353" y="6023"/>
                      <a:pt x="2174" y="8501"/>
                      <a:pt x="2440" y="9284"/>
                    </a:cubicBezTo>
                    <a:lnTo>
                      <a:pt x="2478" y="9284"/>
                    </a:lnTo>
                    <a:cubicBezTo>
                      <a:pt x="2216" y="8519"/>
                      <a:pt x="1391" y="6030"/>
                      <a:pt x="717" y="3304"/>
                    </a:cubicBezTo>
                    <a:cubicBezTo>
                      <a:pt x="462" y="2266"/>
                      <a:pt x="210" y="1123"/>
                      <a:pt x="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9"/>
              <p:cNvSpPr/>
              <p:nvPr/>
            </p:nvSpPr>
            <p:spPr>
              <a:xfrm>
                <a:off x="129516" y="4992199"/>
                <a:ext cx="47983" cy="151148"/>
              </a:xfrm>
              <a:custGeom>
                <a:avLst/>
                <a:gdLst/>
                <a:ahLst/>
                <a:cxnLst/>
                <a:rect l="l" t="t" r="r" b="b"/>
                <a:pathLst>
                  <a:path w="878" h="276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88" y="1304"/>
                      <a:pt x="724" y="2318"/>
                      <a:pt x="877" y="2765"/>
                    </a:cubicBezTo>
                    <a:cubicBezTo>
                      <a:pt x="877" y="2765"/>
                      <a:pt x="423" y="1336"/>
                      <a:pt x="0" y="1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9"/>
              <p:cNvSpPr/>
              <p:nvPr/>
            </p:nvSpPr>
            <p:spPr>
              <a:xfrm>
                <a:off x="418331" y="4625462"/>
                <a:ext cx="70881" cy="193553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3542" extrusionOk="0">
                    <a:moveTo>
                      <a:pt x="0" y="0"/>
                    </a:moveTo>
                    <a:cubicBezTo>
                      <a:pt x="106" y="51"/>
                      <a:pt x="204" y="105"/>
                      <a:pt x="293" y="163"/>
                    </a:cubicBezTo>
                    <a:lnTo>
                      <a:pt x="293" y="163"/>
                    </a:lnTo>
                    <a:cubicBezTo>
                      <a:pt x="210" y="55"/>
                      <a:pt x="159" y="0"/>
                      <a:pt x="0" y="0"/>
                    </a:cubicBezTo>
                    <a:close/>
                    <a:moveTo>
                      <a:pt x="293" y="163"/>
                    </a:moveTo>
                    <a:lnTo>
                      <a:pt x="293" y="163"/>
                    </a:lnTo>
                    <a:cubicBezTo>
                      <a:pt x="333" y="216"/>
                      <a:pt x="382" y="282"/>
                      <a:pt x="454" y="360"/>
                    </a:cubicBezTo>
                    <a:cubicBezTo>
                      <a:pt x="1031" y="983"/>
                      <a:pt x="1126" y="1923"/>
                      <a:pt x="731" y="3164"/>
                    </a:cubicBezTo>
                    <a:cubicBezTo>
                      <a:pt x="692" y="3290"/>
                      <a:pt x="647" y="3415"/>
                      <a:pt x="601" y="3541"/>
                    </a:cubicBezTo>
                    <a:cubicBezTo>
                      <a:pt x="1231" y="1981"/>
                      <a:pt x="1297" y="819"/>
                      <a:pt x="293" y="163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9"/>
              <p:cNvSpPr/>
              <p:nvPr/>
            </p:nvSpPr>
            <p:spPr>
              <a:xfrm>
                <a:off x="224440" y="4670929"/>
                <a:ext cx="120394" cy="310985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5691" extrusionOk="0">
                    <a:moveTo>
                      <a:pt x="2202" y="0"/>
                    </a:moveTo>
                    <a:lnTo>
                      <a:pt x="2202" y="0"/>
                    </a:lnTo>
                    <a:cubicBezTo>
                      <a:pt x="1563" y="920"/>
                      <a:pt x="888" y="2580"/>
                      <a:pt x="217" y="4922"/>
                    </a:cubicBezTo>
                    <a:lnTo>
                      <a:pt x="84" y="5380"/>
                    </a:lnTo>
                    <a:cubicBezTo>
                      <a:pt x="53" y="5485"/>
                      <a:pt x="28" y="5586"/>
                      <a:pt x="0" y="5691"/>
                    </a:cubicBezTo>
                    <a:cubicBezTo>
                      <a:pt x="28" y="5593"/>
                      <a:pt x="1115" y="1762"/>
                      <a:pt x="2202" y="0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9"/>
              <p:cNvSpPr/>
              <p:nvPr/>
            </p:nvSpPr>
            <p:spPr>
              <a:xfrm>
                <a:off x="16613" y="4310859"/>
                <a:ext cx="1382372" cy="832462"/>
              </a:xfrm>
              <a:custGeom>
                <a:avLst/>
                <a:gdLst/>
                <a:ahLst/>
                <a:cxnLst/>
                <a:rect l="l" t="t" r="r" b="b"/>
                <a:pathLst>
                  <a:path w="25295" h="15234" extrusionOk="0">
                    <a:moveTo>
                      <a:pt x="8837" y="1"/>
                    </a:moveTo>
                    <a:cubicBezTo>
                      <a:pt x="6827" y="1"/>
                      <a:pt x="4971" y="675"/>
                      <a:pt x="3485" y="1808"/>
                    </a:cubicBezTo>
                    <a:cubicBezTo>
                      <a:pt x="3852" y="2961"/>
                      <a:pt x="4055" y="4649"/>
                      <a:pt x="4083" y="6865"/>
                    </a:cubicBezTo>
                    <a:cubicBezTo>
                      <a:pt x="4114" y="9071"/>
                      <a:pt x="3957" y="11133"/>
                      <a:pt x="3905" y="11769"/>
                    </a:cubicBezTo>
                    <a:cubicBezTo>
                      <a:pt x="3933" y="11675"/>
                      <a:pt x="3957" y="11588"/>
                      <a:pt x="3985" y="11497"/>
                    </a:cubicBezTo>
                    <a:cubicBezTo>
                      <a:pt x="4796" y="8676"/>
                      <a:pt x="5582" y="6876"/>
                      <a:pt x="6334" y="6124"/>
                    </a:cubicBezTo>
                    <a:cubicBezTo>
                      <a:pt x="6550" y="5867"/>
                      <a:pt x="6758" y="5720"/>
                      <a:pt x="6952" y="5720"/>
                    </a:cubicBezTo>
                    <a:cubicBezTo>
                      <a:pt x="6975" y="5720"/>
                      <a:pt x="6997" y="5722"/>
                      <a:pt x="7019" y="5726"/>
                    </a:cubicBezTo>
                    <a:cubicBezTo>
                      <a:pt x="7052" y="5721"/>
                      <a:pt x="7085" y="5719"/>
                      <a:pt x="7117" y="5719"/>
                    </a:cubicBezTo>
                    <a:cubicBezTo>
                      <a:pt x="7363" y="5719"/>
                      <a:pt x="7606" y="5846"/>
                      <a:pt x="7837" y="6093"/>
                    </a:cubicBezTo>
                    <a:cubicBezTo>
                      <a:pt x="8424" y="6722"/>
                      <a:pt x="8515" y="7673"/>
                      <a:pt x="8117" y="8928"/>
                    </a:cubicBezTo>
                    <a:cubicBezTo>
                      <a:pt x="8012" y="9260"/>
                      <a:pt x="7872" y="9609"/>
                      <a:pt x="7701" y="9980"/>
                    </a:cubicBezTo>
                    <a:cubicBezTo>
                      <a:pt x="7435" y="10592"/>
                      <a:pt x="7043" y="11270"/>
                      <a:pt x="6610" y="11930"/>
                    </a:cubicBezTo>
                    <a:cubicBezTo>
                      <a:pt x="6495" y="12105"/>
                      <a:pt x="6379" y="12283"/>
                      <a:pt x="6250" y="12469"/>
                    </a:cubicBezTo>
                    <a:cubicBezTo>
                      <a:pt x="5617" y="13398"/>
                      <a:pt x="4929" y="14272"/>
                      <a:pt x="4335" y="14989"/>
                    </a:cubicBezTo>
                    <a:cubicBezTo>
                      <a:pt x="4205" y="15139"/>
                      <a:pt x="4135" y="15223"/>
                      <a:pt x="4135" y="15223"/>
                    </a:cubicBezTo>
                    <a:lnTo>
                      <a:pt x="2905" y="15223"/>
                    </a:lnTo>
                    <a:cubicBezTo>
                      <a:pt x="2699" y="14629"/>
                      <a:pt x="2171" y="13035"/>
                      <a:pt x="1633" y="11105"/>
                    </a:cubicBezTo>
                    <a:cubicBezTo>
                      <a:pt x="1573" y="10917"/>
                      <a:pt x="1507" y="10668"/>
                      <a:pt x="1433" y="10371"/>
                    </a:cubicBezTo>
                    <a:cubicBezTo>
                      <a:pt x="1336" y="10004"/>
                      <a:pt x="1241" y="9630"/>
                      <a:pt x="1143" y="9253"/>
                    </a:cubicBezTo>
                    <a:cubicBezTo>
                      <a:pt x="892" y="8232"/>
                      <a:pt x="647" y="7114"/>
                      <a:pt x="462" y="6013"/>
                    </a:cubicBezTo>
                    <a:cubicBezTo>
                      <a:pt x="165" y="6900"/>
                      <a:pt x="0" y="7844"/>
                      <a:pt x="0" y="8833"/>
                    </a:cubicBezTo>
                    <a:cubicBezTo>
                      <a:pt x="0" y="11333"/>
                      <a:pt x="1038" y="13328"/>
                      <a:pt x="2709" y="15233"/>
                    </a:cubicBezTo>
                    <a:lnTo>
                      <a:pt x="23279" y="15233"/>
                    </a:lnTo>
                    <a:cubicBezTo>
                      <a:pt x="23279" y="15233"/>
                      <a:pt x="23279" y="15233"/>
                      <a:pt x="23279" y="15233"/>
                    </a:cubicBezTo>
                    <a:cubicBezTo>
                      <a:pt x="23281" y="15233"/>
                      <a:pt x="25295" y="11195"/>
                      <a:pt x="21612" y="8872"/>
                    </a:cubicBezTo>
                    <a:cubicBezTo>
                      <a:pt x="20871" y="8456"/>
                      <a:pt x="20018" y="8215"/>
                      <a:pt x="19109" y="8215"/>
                    </a:cubicBezTo>
                    <a:cubicBezTo>
                      <a:pt x="18606" y="8215"/>
                      <a:pt x="18124" y="8292"/>
                      <a:pt x="17662" y="8424"/>
                    </a:cubicBezTo>
                    <a:cubicBezTo>
                      <a:pt x="17449" y="3737"/>
                      <a:pt x="13583" y="1"/>
                      <a:pt x="88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9"/>
              <p:cNvSpPr/>
              <p:nvPr/>
            </p:nvSpPr>
            <p:spPr>
              <a:xfrm>
                <a:off x="206679" y="4738254"/>
                <a:ext cx="200784" cy="405083"/>
              </a:xfrm>
              <a:custGeom>
                <a:avLst/>
                <a:gdLst/>
                <a:ahLst/>
                <a:cxnLst/>
                <a:rect l="l" t="t" r="r" b="b"/>
                <a:pathLst>
                  <a:path w="3674" h="7413" extrusionOk="0">
                    <a:moveTo>
                      <a:pt x="3653" y="1"/>
                    </a:moveTo>
                    <a:cubicBezTo>
                      <a:pt x="3646" y="1"/>
                      <a:pt x="3638" y="4"/>
                      <a:pt x="3635" y="9"/>
                    </a:cubicBezTo>
                    <a:lnTo>
                      <a:pt x="0" y="7412"/>
                    </a:lnTo>
                    <a:lnTo>
                      <a:pt x="39" y="7412"/>
                    </a:lnTo>
                    <a:lnTo>
                      <a:pt x="3667" y="27"/>
                    </a:lnTo>
                    <a:cubicBezTo>
                      <a:pt x="3674" y="16"/>
                      <a:pt x="3670" y="6"/>
                      <a:pt x="3660" y="2"/>
                    </a:cubicBezTo>
                    <a:cubicBezTo>
                      <a:pt x="3658" y="1"/>
                      <a:pt x="3656" y="1"/>
                      <a:pt x="36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9"/>
              <p:cNvSpPr/>
              <p:nvPr/>
            </p:nvSpPr>
            <p:spPr>
              <a:xfrm>
                <a:off x="0" y="4309548"/>
                <a:ext cx="482013" cy="833937"/>
              </a:xfrm>
              <a:custGeom>
                <a:avLst/>
                <a:gdLst/>
                <a:ahLst/>
                <a:cxnLst/>
                <a:rect l="l" t="t" r="r" b="b"/>
                <a:pathLst>
                  <a:path w="8820" h="15261" extrusionOk="0">
                    <a:moveTo>
                      <a:pt x="2099" y="0"/>
                    </a:moveTo>
                    <a:cubicBezTo>
                      <a:pt x="1994" y="0"/>
                      <a:pt x="1886" y="13"/>
                      <a:pt x="1776" y="39"/>
                    </a:cubicBezTo>
                    <a:cubicBezTo>
                      <a:pt x="1398" y="122"/>
                      <a:pt x="1098" y="364"/>
                      <a:pt x="885" y="748"/>
                    </a:cubicBezTo>
                    <a:cubicBezTo>
                      <a:pt x="0" y="2339"/>
                      <a:pt x="706" y="6271"/>
                      <a:pt x="1451" y="9287"/>
                    </a:cubicBezTo>
                    <a:cubicBezTo>
                      <a:pt x="2125" y="12003"/>
                      <a:pt x="2947" y="14485"/>
                      <a:pt x="3212" y="15261"/>
                    </a:cubicBezTo>
                    <a:lnTo>
                      <a:pt x="3251" y="15261"/>
                    </a:lnTo>
                    <a:cubicBezTo>
                      <a:pt x="2989" y="14495"/>
                      <a:pt x="2164" y="12007"/>
                      <a:pt x="1493" y="9280"/>
                    </a:cubicBezTo>
                    <a:cubicBezTo>
                      <a:pt x="748" y="6271"/>
                      <a:pt x="46" y="2346"/>
                      <a:pt x="923" y="766"/>
                    </a:cubicBezTo>
                    <a:cubicBezTo>
                      <a:pt x="1133" y="388"/>
                      <a:pt x="1419" y="157"/>
                      <a:pt x="1790" y="74"/>
                    </a:cubicBezTo>
                    <a:cubicBezTo>
                      <a:pt x="1897" y="50"/>
                      <a:pt x="2001" y="38"/>
                      <a:pt x="2102" y="38"/>
                    </a:cubicBezTo>
                    <a:cubicBezTo>
                      <a:pt x="2407" y="38"/>
                      <a:pt x="2685" y="146"/>
                      <a:pt x="2929" y="364"/>
                    </a:cubicBezTo>
                    <a:cubicBezTo>
                      <a:pt x="3817" y="1143"/>
                      <a:pt x="4310" y="3401"/>
                      <a:pt x="4359" y="6893"/>
                    </a:cubicBezTo>
                    <a:cubicBezTo>
                      <a:pt x="4397" y="9508"/>
                      <a:pt x="4170" y="11919"/>
                      <a:pt x="4160" y="11989"/>
                    </a:cubicBezTo>
                    <a:cubicBezTo>
                      <a:pt x="4013" y="12521"/>
                      <a:pt x="3877" y="13045"/>
                      <a:pt x="3754" y="13538"/>
                    </a:cubicBezTo>
                    <a:lnTo>
                      <a:pt x="2272" y="3153"/>
                    </a:lnTo>
                    <a:cubicBezTo>
                      <a:pt x="2272" y="3146"/>
                      <a:pt x="2265" y="3135"/>
                      <a:pt x="2251" y="3135"/>
                    </a:cubicBezTo>
                    <a:cubicBezTo>
                      <a:pt x="2244" y="3135"/>
                      <a:pt x="2234" y="3146"/>
                      <a:pt x="2234" y="3156"/>
                    </a:cubicBezTo>
                    <a:lnTo>
                      <a:pt x="3730" y="13636"/>
                    </a:lnTo>
                    <a:cubicBezTo>
                      <a:pt x="3579" y="14233"/>
                      <a:pt x="3454" y="14785"/>
                      <a:pt x="3349" y="15257"/>
                    </a:cubicBezTo>
                    <a:lnTo>
                      <a:pt x="3387" y="15257"/>
                    </a:lnTo>
                    <a:cubicBezTo>
                      <a:pt x="3583" y="14373"/>
                      <a:pt x="3859" y="13206"/>
                      <a:pt x="4191" y="11996"/>
                    </a:cubicBezTo>
                    <a:lnTo>
                      <a:pt x="4324" y="11538"/>
                    </a:lnTo>
                    <a:cubicBezTo>
                      <a:pt x="5324" y="8053"/>
                      <a:pt x="6323" y="6072"/>
                      <a:pt x="7218" y="5813"/>
                    </a:cubicBezTo>
                    <a:cubicBezTo>
                      <a:pt x="7285" y="5795"/>
                      <a:pt x="7354" y="5785"/>
                      <a:pt x="7421" y="5785"/>
                    </a:cubicBezTo>
                    <a:cubicBezTo>
                      <a:pt x="7655" y="5785"/>
                      <a:pt x="7889" y="5907"/>
                      <a:pt x="8109" y="6145"/>
                    </a:cubicBezTo>
                    <a:cubicBezTo>
                      <a:pt x="8683" y="6767"/>
                      <a:pt x="8777" y="7707"/>
                      <a:pt x="8386" y="8948"/>
                    </a:cubicBezTo>
                    <a:cubicBezTo>
                      <a:pt x="8071" y="9944"/>
                      <a:pt x="7442" y="11133"/>
                      <a:pt x="6523" y="12479"/>
                    </a:cubicBezTo>
                    <a:cubicBezTo>
                      <a:pt x="5813" y="13520"/>
                      <a:pt x="5030" y="14495"/>
                      <a:pt x="4387" y="15257"/>
                    </a:cubicBezTo>
                    <a:lnTo>
                      <a:pt x="4436" y="15257"/>
                    </a:lnTo>
                    <a:cubicBezTo>
                      <a:pt x="5075" y="14499"/>
                      <a:pt x="5848" y="13531"/>
                      <a:pt x="6554" y="12496"/>
                    </a:cubicBezTo>
                    <a:cubicBezTo>
                      <a:pt x="7477" y="11143"/>
                      <a:pt x="8106" y="9955"/>
                      <a:pt x="8421" y="8955"/>
                    </a:cubicBezTo>
                    <a:cubicBezTo>
                      <a:pt x="8819" y="7704"/>
                      <a:pt x="8721" y="6750"/>
                      <a:pt x="8141" y="6121"/>
                    </a:cubicBezTo>
                    <a:cubicBezTo>
                      <a:pt x="7912" y="5875"/>
                      <a:pt x="7672" y="5748"/>
                      <a:pt x="7428" y="5748"/>
                    </a:cubicBezTo>
                    <a:cubicBezTo>
                      <a:pt x="7356" y="5748"/>
                      <a:pt x="7284" y="5759"/>
                      <a:pt x="7211" y="5781"/>
                    </a:cubicBezTo>
                    <a:cubicBezTo>
                      <a:pt x="6292" y="6047"/>
                      <a:pt x="5310" y="7977"/>
                      <a:pt x="4289" y="11524"/>
                    </a:cubicBezTo>
                    <a:cubicBezTo>
                      <a:pt x="4261" y="11619"/>
                      <a:pt x="4237" y="11706"/>
                      <a:pt x="4209" y="11797"/>
                    </a:cubicBezTo>
                    <a:cubicBezTo>
                      <a:pt x="4261" y="11164"/>
                      <a:pt x="4418" y="9102"/>
                      <a:pt x="4387" y="6893"/>
                    </a:cubicBezTo>
                    <a:cubicBezTo>
                      <a:pt x="4334" y="3342"/>
                      <a:pt x="3852" y="1136"/>
                      <a:pt x="2947" y="336"/>
                    </a:cubicBezTo>
                    <a:cubicBezTo>
                      <a:pt x="2696" y="113"/>
                      <a:pt x="2411" y="0"/>
                      <a:pt x="20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"/>
          <p:cNvSpPr txBox="1">
            <a:spLocks noGrp="1"/>
          </p:cNvSpPr>
          <p:nvPr>
            <p:ph type="title" hasCustomPrompt="1"/>
          </p:nvPr>
        </p:nvSpPr>
        <p:spPr>
          <a:xfrm>
            <a:off x="713225" y="1633500"/>
            <a:ext cx="4201800" cy="11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5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Font typeface="Raleway Black"/>
              <a:buNone/>
              <a:defRPr sz="9600" b="0">
                <a:latin typeface="Raleway Black"/>
                <a:ea typeface="Raleway Black"/>
                <a:cs typeface="Raleway Black"/>
                <a:sym typeface="Raleway Blac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Font typeface="Raleway Black"/>
              <a:buNone/>
              <a:defRPr sz="9600" b="0">
                <a:latin typeface="Raleway Black"/>
                <a:ea typeface="Raleway Black"/>
                <a:cs typeface="Raleway Black"/>
                <a:sym typeface="Raleway Blac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Font typeface="Raleway Black"/>
              <a:buNone/>
              <a:defRPr sz="9600" b="0">
                <a:latin typeface="Raleway Black"/>
                <a:ea typeface="Raleway Black"/>
                <a:cs typeface="Raleway Black"/>
                <a:sym typeface="Raleway Blac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Font typeface="Raleway Black"/>
              <a:buNone/>
              <a:defRPr sz="9600" b="0">
                <a:latin typeface="Raleway Black"/>
                <a:ea typeface="Raleway Black"/>
                <a:cs typeface="Raleway Black"/>
                <a:sym typeface="Raleway Blac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Font typeface="Raleway Black"/>
              <a:buNone/>
              <a:defRPr sz="9600" b="0">
                <a:latin typeface="Raleway Black"/>
                <a:ea typeface="Raleway Black"/>
                <a:cs typeface="Raleway Black"/>
                <a:sym typeface="Raleway Blac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Font typeface="Raleway Black"/>
              <a:buNone/>
              <a:defRPr sz="9600" b="0">
                <a:latin typeface="Raleway Black"/>
                <a:ea typeface="Raleway Black"/>
                <a:cs typeface="Raleway Black"/>
                <a:sym typeface="Raleway Blac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Font typeface="Raleway Black"/>
              <a:buNone/>
              <a:defRPr sz="9600" b="0">
                <a:latin typeface="Raleway Black"/>
                <a:ea typeface="Raleway Black"/>
                <a:cs typeface="Raleway Black"/>
                <a:sym typeface="Raleway Blac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Font typeface="Raleway Black"/>
              <a:buNone/>
              <a:defRPr sz="9600" b="0"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r>
              <a:t>xx%</a:t>
            </a:r>
          </a:p>
        </p:txBody>
      </p:sp>
      <p:sp>
        <p:nvSpPr>
          <p:cNvPr id="293" name="Google Shape;293;p11"/>
          <p:cNvSpPr txBox="1">
            <a:spLocks noGrp="1"/>
          </p:cNvSpPr>
          <p:nvPr>
            <p:ph type="subTitle" idx="1"/>
          </p:nvPr>
        </p:nvSpPr>
        <p:spPr>
          <a:xfrm>
            <a:off x="713225" y="2769300"/>
            <a:ext cx="4201800" cy="43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294" name="Google Shape;294;p11"/>
          <p:cNvCxnSpPr/>
          <p:nvPr/>
        </p:nvCxnSpPr>
        <p:spPr>
          <a:xfrm>
            <a:off x="1009650" y="4792225"/>
            <a:ext cx="7324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95" name="Google Shape;295;p11"/>
          <p:cNvGrpSpPr/>
          <p:nvPr/>
        </p:nvGrpSpPr>
        <p:grpSpPr>
          <a:xfrm>
            <a:off x="47645" y="4178380"/>
            <a:ext cx="9048710" cy="965130"/>
            <a:chOff x="47645" y="4178380"/>
            <a:chExt cx="9048710" cy="965130"/>
          </a:xfrm>
        </p:grpSpPr>
        <p:grpSp>
          <p:nvGrpSpPr>
            <p:cNvPr id="296" name="Google Shape;296;p11"/>
            <p:cNvGrpSpPr/>
            <p:nvPr/>
          </p:nvGrpSpPr>
          <p:grpSpPr>
            <a:xfrm>
              <a:off x="4915030" y="4178380"/>
              <a:ext cx="572190" cy="965109"/>
              <a:chOff x="3539511" y="2164047"/>
              <a:chExt cx="217762" cy="367311"/>
            </a:xfrm>
          </p:grpSpPr>
          <p:sp>
            <p:nvSpPr>
              <p:cNvPr id="297" name="Google Shape;297;p11"/>
              <p:cNvSpPr/>
              <p:nvPr/>
            </p:nvSpPr>
            <p:spPr>
              <a:xfrm>
                <a:off x="3575472" y="2164047"/>
                <a:ext cx="181800" cy="366535"/>
              </a:xfrm>
              <a:custGeom>
                <a:avLst/>
                <a:gdLst/>
                <a:ahLst/>
                <a:cxnLst/>
                <a:rect l="l" t="t" r="r" b="b"/>
                <a:pathLst>
                  <a:path w="7272" h="15005" extrusionOk="0">
                    <a:moveTo>
                      <a:pt x="4197" y="1"/>
                    </a:moveTo>
                    <a:cubicBezTo>
                      <a:pt x="1844" y="1"/>
                      <a:pt x="1" y="7727"/>
                      <a:pt x="1" y="7727"/>
                    </a:cubicBezTo>
                    <a:lnTo>
                      <a:pt x="193" y="15005"/>
                    </a:lnTo>
                    <a:lnTo>
                      <a:pt x="4562" y="15005"/>
                    </a:lnTo>
                    <a:cubicBezTo>
                      <a:pt x="4562" y="15005"/>
                      <a:pt x="7271" y="1327"/>
                      <a:pt x="4688" y="115"/>
                    </a:cubicBezTo>
                    <a:cubicBezTo>
                      <a:pt x="4522" y="37"/>
                      <a:pt x="4359" y="1"/>
                      <a:pt x="41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11"/>
              <p:cNvSpPr/>
              <p:nvPr/>
            </p:nvSpPr>
            <p:spPr>
              <a:xfrm>
                <a:off x="3628949" y="2209772"/>
                <a:ext cx="49675" cy="320733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3130" fill="none" extrusionOk="0">
                    <a:moveTo>
                      <a:pt x="1986" y="1"/>
                    </a:moveTo>
                    <a:lnTo>
                      <a:pt x="1" y="13129"/>
                    </a:lnTo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11"/>
              <p:cNvSpPr/>
              <p:nvPr/>
            </p:nvSpPr>
            <p:spPr>
              <a:xfrm>
                <a:off x="3623900" y="2292386"/>
                <a:ext cx="28500" cy="84694"/>
              </a:xfrm>
              <a:custGeom>
                <a:avLst/>
                <a:gdLst/>
                <a:ahLst/>
                <a:cxnLst/>
                <a:rect l="l" t="t" r="r" b="b"/>
                <a:pathLst>
                  <a:path w="1140" h="3503" fill="none" extrusionOk="0">
                    <a:moveTo>
                      <a:pt x="1140" y="3503"/>
                    </a:moveTo>
                    <a:lnTo>
                      <a:pt x="0" y="1"/>
                    </a:lnTo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11"/>
              <p:cNvSpPr/>
              <p:nvPr/>
            </p:nvSpPr>
            <p:spPr>
              <a:xfrm>
                <a:off x="3644251" y="2391444"/>
                <a:ext cx="51575" cy="37378"/>
              </a:xfrm>
              <a:custGeom>
                <a:avLst/>
                <a:gdLst/>
                <a:ahLst/>
                <a:cxnLst/>
                <a:rect l="l" t="t" r="r" b="b"/>
                <a:pathLst>
                  <a:path w="2063" h="1546" fill="none" extrusionOk="0">
                    <a:moveTo>
                      <a:pt x="1" y="1545"/>
                    </a:moveTo>
                    <a:lnTo>
                      <a:pt x="2063" y="0"/>
                    </a:lnTo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11"/>
              <p:cNvSpPr/>
              <p:nvPr/>
            </p:nvSpPr>
            <p:spPr>
              <a:xfrm>
                <a:off x="3539511" y="2258925"/>
                <a:ext cx="103891" cy="272432"/>
              </a:xfrm>
              <a:custGeom>
                <a:avLst/>
                <a:gdLst/>
                <a:ahLst/>
                <a:cxnLst/>
                <a:rect l="l" t="t" r="r" b="b"/>
                <a:pathLst>
                  <a:path w="7100" h="13808" extrusionOk="0">
                    <a:moveTo>
                      <a:pt x="875" y="0"/>
                    </a:moveTo>
                    <a:cubicBezTo>
                      <a:pt x="621" y="0"/>
                      <a:pt x="447" y="135"/>
                      <a:pt x="392" y="413"/>
                    </a:cubicBezTo>
                    <a:cubicBezTo>
                      <a:pt x="1" y="2416"/>
                      <a:pt x="1874" y="13808"/>
                      <a:pt x="1874" y="13808"/>
                    </a:cubicBezTo>
                    <a:lnTo>
                      <a:pt x="5139" y="13808"/>
                    </a:lnTo>
                    <a:cubicBezTo>
                      <a:pt x="7099" y="5226"/>
                      <a:pt x="2452" y="0"/>
                      <a:pt x="8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2" name="Google Shape;302;p11"/>
            <p:cNvGrpSpPr/>
            <p:nvPr/>
          </p:nvGrpSpPr>
          <p:grpSpPr>
            <a:xfrm>
              <a:off x="47645" y="4309573"/>
              <a:ext cx="1398985" cy="833937"/>
              <a:chOff x="0" y="4309548"/>
              <a:chExt cx="1398985" cy="833937"/>
            </a:xfrm>
          </p:grpSpPr>
          <p:sp>
            <p:nvSpPr>
              <p:cNvPr id="303" name="Google Shape;303;p11"/>
              <p:cNvSpPr/>
              <p:nvPr/>
            </p:nvSpPr>
            <p:spPr>
              <a:xfrm>
                <a:off x="123559" y="4409224"/>
                <a:ext cx="358449" cy="733500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13423" extrusionOk="0">
                    <a:moveTo>
                      <a:pt x="1528" y="1"/>
                    </a:moveTo>
                    <a:cubicBezTo>
                      <a:pt x="1514" y="11"/>
                      <a:pt x="1504" y="18"/>
                      <a:pt x="1493" y="32"/>
                    </a:cubicBezTo>
                    <a:cubicBezTo>
                      <a:pt x="1857" y="1200"/>
                      <a:pt x="2063" y="2895"/>
                      <a:pt x="2091" y="5065"/>
                    </a:cubicBezTo>
                    <a:cubicBezTo>
                      <a:pt x="2129" y="7680"/>
                      <a:pt x="1906" y="10092"/>
                      <a:pt x="1895" y="10162"/>
                    </a:cubicBezTo>
                    <a:cubicBezTo>
                      <a:pt x="1748" y="10693"/>
                      <a:pt x="1612" y="11217"/>
                      <a:pt x="1490" y="11710"/>
                    </a:cubicBezTo>
                    <a:lnTo>
                      <a:pt x="29" y="1455"/>
                    </a:lnTo>
                    <a:cubicBezTo>
                      <a:pt x="22" y="1469"/>
                      <a:pt x="8" y="1483"/>
                      <a:pt x="1" y="1497"/>
                    </a:cubicBezTo>
                    <a:lnTo>
                      <a:pt x="1469" y="11805"/>
                    </a:lnTo>
                    <a:cubicBezTo>
                      <a:pt x="1318" y="12402"/>
                      <a:pt x="1193" y="12951"/>
                      <a:pt x="1088" y="13423"/>
                    </a:cubicBezTo>
                    <a:lnTo>
                      <a:pt x="1126" y="13423"/>
                    </a:lnTo>
                    <a:cubicBezTo>
                      <a:pt x="1322" y="12542"/>
                      <a:pt x="1598" y="11375"/>
                      <a:pt x="1930" y="10165"/>
                    </a:cubicBezTo>
                    <a:lnTo>
                      <a:pt x="2063" y="9707"/>
                    </a:lnTo>
                    <a:cubicBezTo>
                      <a:pt x="3063" y="6219"/>
                      <a:pt x="4062" y="4241"/>
                      <a:pt x="4957" y="3982"/>
                    </a:cubicBezTo>
                    <a:cubicBezTo>
                      <a:pt x="5024" y="3964"/>
                      <a:pt x="5093" y="3950"/>
                      <a:pt x="5160" y="3950"/>
                    </a:cubicBezTo>
                    <a:cubicBezTo>
                      <a:pt x="5394" y="3950"/>
                      <a:pt x="5628" y="4073"/>
                      <a:pt x="5848" y="4314"/>
                    </a:cubicBezTo>
                    <a:cubicBezTo>
                      <a:pt x="6422" y="4936"/>
                      <a:pt x="6516" y="5873"/>
                      <a:pt x="6125" y="7114"/>
                    </a:cubicBezTo>
                    <a:cubicBezTo>
                      <a:pt x="5810" y="8110"/>
                      <a:pt x="5181" y="9298"/>
                      <a:pt x="4262" y="10644"/>
                    </a:cubicBezTo>
                    <a:cubicBezTo>
                      <a:pt x="3552" y="11689"/>
                      <a:pt x="2769" y="12664"/>
                      <a:pt x="2126" y="13423"/>
                    </a:cubicBezTo>
                    <a:lnTo>
                      <a:pt x="2175" y="13423"/>
                    </a:lnTo>
                    <a:cubicBezTo>
                      <a:pt x="2814" y="12668"/>
                      <a:pt x="3587" y="11700"/>
                      <a:pt x="4293" y="10662"/>
                    </a:cubicBezTo>
                    <a:cubicBezTo>
                      <a:pt x="5216" y="9312"/>
                      <a:pt x="5845" y="8124"/>
                      <a:pt x="6160" y="7124"/>
                    </a:cubicBezTo>
                    <a:cubicBezTo>
                      <a:pt x="6558" y="5869"/>
                      <a:pt x="6460" y="4919"/>
                      <a:pt x="5880" y="4286"/>
                    </a:cubicBezTo>
                    <a:cubicBezTo>
                      <a:pt x="5651" y="4040"/>
                      <a:pt x="5411" y="3914"/>
                      <a:pt x="5167" y="3914"/>
                    </a:cubicBezTo>
                    <a:cubicBezTo>
                      <a:pt x="5095" y="3914"/>
                      <a:pt x="5023" y="3925"/>
                      <a:pt x="4950" y="3947"/>
                    </a:cubicBezTo>
                    <a:cubicBezTo>
                      <a:pt x="4031" y="4213"/>
                      <a:pt x="3049" y="6146"/>
                      <a:pt x="2028" y="9693"/>
                    </a:cubicBezTo>
                    <a:cubicBezTo>
                      <a:pt x="2000" y="9784"/>
                      <a:pt x="1976" y="9872"/>
                      <a:pt x="1948" y="9962"/>
                    </a:cubicBezTo>
                    <a:cubicBezTo>
                      <a:pt x="2000" y="9330"/>
                      <a:pt x="2157" y="7268"/>
                      <a:pt x="2126" y="5062"/>
                    </a:cubicBezTo>
                    <a:cubicBezTo>
                      <a:pt x="2098" y="2849"/>
                      <a:pt x="1895" y="1161"/>
                      <a:pt x="15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11"/>
              <p:cNvSpPr/>
              <p:nvPr/>
            </p:nvSpPr>
            <p:spPr>
              <a:xfrm>
                <a:off x="42024" y="4635955"/>
                <a:ext cx="135477" cy="507379"/>
              </a:xfrm>
              <a:custGeom>
                <a:avLst/>
                <a:gdLst/>
                <a:ahLst/>
                <a:cxnLst/>
                <a:rect l="l" t="t" r="r" b="b"/>
                <a:pathLst>
                  <a:path w="2479" h="9285" extrusionOk="0">
                    <a:moveTo>
                      <a:pt x="28" y="1"/>
                    </a:moveTo>
                    <a:cubicBezTo>
                      <a:pt x="18" y="25"/>
                      <a:pt x="11" y="46"/>
                      <a:pt x="0" y="74"/>
                    </a:cubicBezTo>
                    <a:cubicBezTo>
                      <a:pt x="185" y="1175"/>
                      <a:pt x="430" y="2294"/>
                      <a:pt x="682" y="3311"/>
                    </a:cubicBezTo>
                    <a:cubicBezTo>
                      <a:pt x="1353" y="6023"/>
                      <a:pt x="2174" y="8501"/>
                      <a:pt x="2440" y="9284"/>
                    </a:cubicBezTo>
                    <a:lnTo>
                      <a:pt x="2478" y="9284"/>
                    </a:lnTo>
                    <a:cubicBezTo>
                      <a:pt x="2216" y="8519"/>
                      <a:pt x="1391" y="6030"/>
                      <a:pt x="717" y="3304"/>
                    </a:cubicBezTo>
                    <a:cubicBezTo>
                      <a:pt x="462" y="2266"/>
                      <a:pt x="210" y="1123"/>
                      <a:pt x="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11"/>
              <p:cNvSpPr/>
              <p:nvPr/>
            </p:nvSpPr>
            <p:spPr>
              <a:xfrm>
                <a:off x="129516" y="4992199"/>
                <a:ext cx="47983" cy="151148"/>
              </a:xfrm>
              <a:custGeom>
                <a:avLst/>
                <a:gdLst/>
                <a:ahLst/>
                <a:cxnLst/>
                <a:rect l="l" t="t" r="r" b="b"/>
                <a:pathLst>
                  <a:path w="878" h="276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88" y="1304"/>
                      <a:pt x="724" y="2318"/>
                      <a:pt x="877" y="2765"/>
                    </a:cubicBezTo>
                    <a:cubicBezTo>
                      <a:pt x="877" y="2765"/>
                      <a:pt x="423" y="1336"/>
                      <a:pt x="0" y="1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11"/>
              <p:cNvSpPr/>
              <p:nvPr/>
            </p:nvSpPr>
            <p:spPr>
              <a:xfrm>
                <a:off x="418331" y="4625462"/>
                <a:ext cx="70881" cy="193553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3542" extrusionOk="0">
                    <a:moveTo>
                      <a:pt x="0" y="0"/>
                    </a:moveTo>
                    <a:cubicBezTo>
                      <a:pt x="106" y="51"/>
                      <a:pt x="204" y="105"/>
                      <a:pt x="293" y="163"/>
                    </a:cubicBezTo>
                    <a:lnTo>
                      <a:pt x="293" y="163"/>
                    </a:lnTo>
                    <a:cubicBezTo>
                      <a:pt x="210" y="55"/>
                      <a:pt x="159" y="0"/>
                      <a:pt x="0" y="0"/>
                    </a:cubicBezTo>
                    <a:close/>
                    <a:moveTo>
                      <a:pt x="293" y="163"/>
                    </a:moveTo>
                    <a:lnTo>
                      <a:pt x="293" y="163"/>
                    </a:lnTo>
                    <a:cubicBezTo>
                      <a:pt x="333" y="216"/>
                      <a:pt x="382" y="282"/>
                      <a:pt x="454" y="360"/>
                    </a:cubicBezTo>
                    <a:cubicBezTo>
                      <a:pt x="1031" y="983"/>
                      <a:pt x="1126" y="1923"/>
                      <a:pt x="731" y="3164"/>
                    </a:cubicBezTo>
                    <a:cubicBezTo>
                      <a:pt x="692" y="3290"/>
                      <a:pt x="647" y="3415"/>
                      <a:pt x="601" y="3541"/>
                    </a:cubicBezTo>
                    <a:cubicBezTo>
                      <a:pt x="1231" y="1981"/>
                      <a:pt x="1297" y="819"/>
                      <a:pt x="293" y="163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11"/>
              <p:cNvSpPr/>
              <p:nvPr/>
            </p:nvSpPr>
            <p:spPr>
              <a:xfrm>
                <a:off x="224440" y="4670929"/>
                <a:ext cx="120394" cy="310985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5691" extrusionOk="0">
                    <a:moveTo>
                      <a:pt x="2202" y="0"/>
                    </a:moveTo>
                    <a:lnTo>
                      <a:pt x="2202" y="0"/>
                    </a:lnTo>
                    <a:cubicBezTo>
                      <a:pt x="1563" y="920"/>
                      <a:pt x="888" y="2580"/>
                      <a:pt x="217" y="4922"/>
                    </a:cubicBezTo>
                    <a:lnTo>
                      <a:pt x="84" y="5380"/>
                    </a:lnTo>
                    <a:cubicBezTo>
                      <a:pt x="53" y="5485"/>
                      <a:pt x="28" y="5586"/>
                      <a:pt x="0" y="5691"/>
                    </a:cubicBezTo>
                    <a:cubicBezTo>
                      <a:pt x="28" y="5593"/>
                      <a:pt x="1115" y="1762"/>
                      <a:pt x="2202" y="0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11"/>
              <p:cNvSpPr/>
              <p:nvPr/>
            </p:nvSpPr>
            <p:spPr>
              <a:xfrm>
                <a:off x="16613" y="4310859"/>
                <a:ext cx="1382372" cy="832462"/>
              </a:xfrm>
              <a:custGeom>
                <a:avLst/>
                <a:gdLst/>
                <a:ahLst/>
                <a:cxnLst/>
                <a:rect l="l" t="t" r="r" b="b"/>
                <a:pathLst>
                  <a:path w="25295" h="15234" extrusionOk="0">
                    <a:moveTo>
                      <a:pt x="8837" y="1"/>
                    </a:moveTo>
                    <a:cubicBezTo>
                      <a:pt x="6827" y="1"/>
                      <a:pt x="4971" y="675"/>
                      <a:pt x="3485" y="1808"/>
                    </a:cubicBezTo>
                    <a:cubicBezTo>
                      <a:pt x="3852" y="2961"/>
                      <a:pt x="4055" y="4649"/>
                      <a:pt x="4083" y="6865"/>
                    </a:cubicBezTo>
                    <a:cubicBezTo>
                      <a:pt x="4114" y="9071"/>
                      <a:pt x="3957" y="11133"/>
                      <a:pt x="3905" y="11769"/>
                    </a:cubicBezTo>
                    <a:cubicBezTo>
                      <a:pt x="3933" y="11675"/>
                      <a:pt x="3957" y="11588"/>
                      <a:pt x="3985" y="11497"/>
                    </a:cubicBezTo>
                    <a:cubicBezTo>
                      <a:pt x="4796" y="8676"/>
                      <a:pt x="5582" y="6876"/>
                      <a:pt x="6334" y="6124"/>
                    </a:cubicBezTo>
                    <a:cubicBezTo>
                      <a:pt x="6550" y="5867"/>
                      <a:pt x="6758" y="5720"/>
                      <a:pt x="6952" y="5720"/>
                    </a:cubicBezTo>
                    <a:cubicBezTo>
                      <a:pt x="6975" y="5720"/>
                      <a:pt x="6997" y="5722"/>
                      <a:pt x="7019" y="5726"/>
                    </a:cubicBezTo>
                    <a:cubicBezTo>
                      <a:pt x="7052" y="5721"/>
                      <a:pt x="7085" y="5719"/>
                      <a:pt x="7117" y="5719"/>
                    </a:cubicBezTo>
                    <a:cubicBezTo>
                      <a:pt x="7363" y="5719"/>
                      <a:pt x="7606" y="5846"/>
                      <a:pt x="7837" y="6093"/>
                    </a:cubicBezTo>
                    <a:cubicBezTo>
                      <a:pt x="8424" y="6722"/>
                      <a:pt x="8515" y="7673"/>
                      <a:pt x="8117" y="8928"/>
                    </a:cubicBezTo>
                    <a:cubicBezTo>
                      <a:pt x="8012" y="9260"/>
                      <a:pt x="7872" y="9609"/>
                      <a:pt x="7701" y="9980"/>
                    </a:cubicBezTo>
                    <a:cubicBezTo>
                      <a:pt x="7435" y="10592"/>
                      <a:pt x="7043" y="11270"/>
                      <a:pt x="6610" y="11930"/>
                    </a:cubicBezTo>
                    <a:cubicBezTo>
                      <a:pt x="6495" y="12105"/>
                      <a:pt x="6379" y="12283"/>
                      <a:pt x="6250" y="12469"/>
                    </a:cubicBezTo>
                    <a:cubicBezTo>
                      <a:pt x="5617" y="13398"/>
                      <a:pt x="4929" y="14272"/>
                      <a:pt x="4335" y="14989"/>
                    </a:cubicBezTo>
                    <a:cubicBezTo>
                      <a:pt x="4205" y="15139"/>
                      <a:pt x="4135" y="15223"/>
                      <a:pt x="4135" y="15223"/>
                    </a:cubicBezTo>
                    <a:lnTo>
                      <a:pt x="2905" y="15223"/>
                    </a:lnTo>
                    <a:cubicBezTo>
                      <a:pt x="2699" y="14629"/>
                      <a:pt x="2171" y="13035"/>
                      <a:pt x="1633" y="11105"/>
                    </a:cubicBezTo>
                    <a:cubicBezTo>
                      <a:pt x="1573" y="10917"/>
                      <a:pt x="1507" y="10668"/>
                      <a:pt x="1433" y="10371"/>
                    </a:cubicBezTo>
                    <a:cubicBezTo>
                      <a:pt x="1336" y="10004"/>
                      <a:pt x="1241" y="9630"/>
                      <a:pt x="1143" y="9253"/>
                    </a:cubicBezTo>
                    <a:cubicBezTo>
                      <a:pt x="892" y="8232"/>
                      <a:pt x="647" y="7114"/>
                      <a:pt x="462" y="6013"/>
                    </a:cubicBezTo>
                    <a:cubicBezTo>
                      <a:pt x="165" y="6900"/>
                      <a:pt x="0" y="7844"/>
                      <a:pt x="0" y="8833"/>
                    </a:cubicBezTo>
                    <a:cubicBezTo>
                      <a:pt x="0" y="11333"/>
                      <a:pt x="1038" y="13328"/>
                      <a:pt x="2709" y="15233"/>
                    </a:cubicBezTo>
                    <a:lnTo>
                      <a:pt x="23279" y="15233"/>
                    </a:lnTo>
                    <a:cubicBezTo>
                      <a:pt x="23279" y="15233"/>
                      <a:pt x="23279" y="15233"/>
                      <a:pt x="23279" y="15233"/>
                    </a:cubicBezTo>
                    <a:cubicBezTo>
                      <a:pt x="23281" y="15233"/>
                      <a:pt x="25295" y="11195"/>
                      <a:pt x="21612" y="8872"/>
                    </a:cubicBezTo>
                    <a:cubicBezTo>
                      <a:pt x="20871" y="8456"/>
                      <a:pt x="20018" y="8215"/>
                      <a:pt x="19109" y="8215"/>
                    </a:cubicBezTo>
                    <a:cubicBezTo>
                      <a:pt x="18606" y="8215"/>
                      <a:pt x="18124" y="8292"/>
                      <a:pt x="17662" y="8424"/>
                    </a:cubicBezTo>
                    <a:cubicBezTo>
                      <a:pt x="17449" y="3737"/>
                      <a:pt x="13583" y="1"/>
                      <a:pt x="88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11"/>
              <p:cNvSpPr/>
              <p:nvPr/>
            </p:nvSpPr>
            <p:spPr>
              <a:xfrm>
                <a:off x="206679" y="4738254"/>
                <a:ext cx="200784" cy="405083"/>
              </a:xfrm>
              <a:custGeom>
                <a:avLst/>
                <a:gdLst/>
                <a:ahLst/>
                <a:cxnLst/>
                <a:rect l="l" t="t" r="r" b="b"/>
                <a:pathLst>
                  <a:path w="3674" h="7413" extrusionOk="0">
                    <a:moveTo>
                      <a:pt x="3653" y="1"/>
                    </a:moveTo>
                    <a:cubicBezTo>
                      <a:pt x="3646" y="1"/>
                      <a:pt x="3638" y="4"/>
                      <a:pt x="3635" y="9"/>
                    </a:cubicBezTo>
                    <a:lnTo>
                      <a:pt x="0" y="7412"/>
                    </a:lnTo>
                    <a:lnTo>
                      <a:pt x="39" y="7412"/>
                    </a:lnTo>
                    <a:lnTo>
                      <a:pt x="3667" y="27"/>
                    </a:lnTo>
                    <a:cubicBezTo>
                      <a:pt x="3674" y="16"/>
                      <a:pt x="3670" y="6"/>
                      <a:pt x="3660" y="2"/>
                    </a:cubicBezTo>
                    <a:cubicBezTo>
                      <a:pt x="3658" y="1"/>
                      <a:pt x="3656" y="1"/>
                      <a:pt x="36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11"/>
              <p:cNvSpPr/>
              <p:nvPr/>
            </p:nvSpPr>
            <p:spPr>
              <a:xfrm>
                <a:off x="0" y="4309548"/>
                <a:ext cx="482013" cy="833937"/>
              </a:xfrm>
              <a:custGeom>
                <a:avLst/>
                <a:gdLst/>
                <a:ahLst/>
                <a:cxnLst/>
                <a:rect l="l" t="t" r="r" b="b"/>
                <a:pathLst>
                  <a:path w="8820" h="15261" extrusionOk="0">
                    <a:moveTo>
                      <a:pt x="2099" y="0"/>
                    </a:moveTo>
                    <a:cubicBezTo>
                      <a:pt x="1994" y="0"/>
                      <a:pt x="1886" y="13"/>
                      <a:pt x="1776" y="39"/>
                    </a:cubicBezTo>
                    <a:cubicBezTo>
                      <a:pt x="1398" y="122"/>
                      <a:pt x="1098" y="364"/>
                      <a:pt x="885" y="748"/>
                    </a:cubicBezTo>
                    <a:cubicBezTo>
                      <a:pt x="0" y="2339"/>
                      <a:pt x="706" y="6271"/>
                      <a:pt x="1451" y="9287"/>
                    </a:cubicBezTo>
                    <a:cubicBezTo>
                      <a:pt x="2125" y="12003"/>
                      <a:pt x="2947" y="14485"/>
                      <a:pt x="3212" y="15261"/>
                    </a:cubicBezTo>
                    <a:lnTo>
                      <a:pt x="3251" y="15261"/>
                    </a:lnTo>
                    <a:cubicBezTo>
                      <a:pt x="2989" y="14495"/>
                      <a:pt x="2164" y="12007"/>
                      <a:pt x="1493" y="9280"/>
                    </a:cubicBezTo>
                    <a:cubicBezTo>
                      <a:pt x="748" y="6271"/>
                      <a:pt x="46" y="2346"/>
                      <a:pt x="923" y="766"/>
                    </a:cubicBezTo>
                    <a:cubicBezTo>
                      <a:pt x="1133" y="388"/>
                      <a:pt x="1419" y="157"/>
                      <a:pt x="1790" y="74"/>
                    </a:cubicBezTo>
                    <a:cubicBezTo>
                      <a:pt x="1897" y="50"/>
                      <a:pt x="2001" y="38"/>
                      <a:pt x="2102" y="38"/>
                    </a:cubicBezTo>
                    <a:cubicBezTo>
                      <a:pt x="2407" y="38"/>
                      <a:pt x="2685" y="146"/>
                      <a:pt x="2929" y="364"/>
                    </a:cubicBezTo>
                    <a:cubicBezTo>
                      <a:pt x="3817" y="1143"/>
                      <a:pt x="4310" y="3401"/>
                      <a:pt x="4359" y="6893"/>
                    </a:cubicBezTo>
                    <a:cubicBezTo>
                      <a:pt x="4397" y="9508"/>
                      <a:pt x="4170" y="11919"/>
                      <a:pt x="4160" y="11989"/>
                    </a:cubicBezTo>
                    <a:cubicBezTo>
                      <a:pt x="4013" y="12521"/>
                      <a:pt x="3877" y="13045"/>
                      <a:pt x="3754" y="13538"/>
                    </a:cubicBezTo>
                    <a:lnTo>
                      <a:pt x="2272" y="3153"/>
                    </a:lnTo>
                    <a:cubicBezTo>
                      <a:pt x="2272" y="3146"/>
                      <a:pt x="2265" y="3135"/>
                      <a:pt x="2251" y="3135"/>
                    </a:cubicBezTo>
                    <a:cubicBezTo>
                      <a:pt x="2244" y="3135"/>
                      <a:pt x="2234" y="3146"/>
                      <a:pt x="2234" y="3156"/>
                    </a:cubicBezTo>
                    <a:lnTo>
                      <a:pt x="3730" y="13636"/>
                    </a:lnTo>
                    <a:cubicBezTo>
                      <a:pt x="3579" y="14233"/>
                      <a:pt x="3454" y="14785"/>
                      <a:pt x="3349" y="15257"/>
                    </a:cubicBezTo>
                    <a:lnTo>
                      <a:pt x="3387" y="15257"/>
                    </a:lnTo>
                    <a:cubicBezTo>
                      <a:pt x="3583" y="14373"/>
                      <a:pt x="3859" y="13206"/>
                      <a:pt x="4191" y="11996"/>
                    </a:cubicBezTo>
                    <a:lnTo>
                      <a:pt x="4324" y="11538"/>
                    </a:lnTo>
                    <a:cubicBezTo>
                      <a:pt x="5324" y="8053"/>
                      <a:pt x="6323" y="6072"/>
                      <a:pt x="7218" y="5813"/>
                    </a:cubicBezTo>
                    <a:cubicBezTo>
                      <a:pt x="7285" y="5795"/>
                      <a:pt x="7354" y="5785"/>
                      <a:pt x="7421" y="5785"/>
                    </a:cubicBezTo>
                    <a:cubicBezTo>
                      <a:pt x="7655" y="5785"/>
                      <a:pt x="7889" y="5907"/>
                      <a:pt x="8109" y="6145"/>
                    </a:cubicBezTo>
                    <a:cubicBezTo>
                      <a:pt x="8683" y="6767"/>
                      <a:pt x="8777" y="7707"/>
                      <a:pt x="8386" y="8948"/>
                    </a:cubicBezTo>
                    <a:cubicBezTo>
                      <a:pt x="8071" y="9944"/>
                      <a:pt x="7442" y="11133"/>
                      <a:pt x="6523" y="12479"/>
                    </a:cubicBezTo>
                    <a:cubicBezTo>
                      <a:pt x="5813" y="13520"/>
                      <a:pt x="5030" y="14495"/>
                      <a:pt x="4387" y="15257"/>
                    </a:cubicBezTo>
                    <a:lnTo>
                      <a:pt x="4436" y="15257"/>
                    </a:lnTo>
                    <a:cubicBezTo>
                      <a:pt x="5075" y="14499"/>
                      <a:pt x="5848" y="13531"/>
                      <a:pt x="6554" y="12496"/>
                    </a:cubicBezTo>
                    <a:cubicBezTo>
                      <a:pt x="7477" y="11143"/>
                      <a:pt x="8106" y="9955"/>
                      <a:pt x="8421" y="8955"/>
                    </a:cubicBezTo>
                    <a:cubicBezTo>
                      <a:pt x="8819" y="7704"/>
                      <a:pt x="8721" y="6750"/>
                      <a:pt x="8141" y="6121"/>
                    </a:cubicBezTo>
                    <a:cubicBezTo>
                      <a:pt x="7912" y="5875"/>
                      <a:pt x="7672" y="5748"/>
                      <a:pt x="7428" y="5748"/>
                    </a:cubicBezTo>
                    <a:cubicBezTo>
                      <a:pt x="7356" y="5748"/>
                      <a:pt x="7284" y="5759"/>
                      <a:pt x="7211" y="5781"/>
                    </a:cubicBezTo>
                    <a:cubicBezTo>
                      <a:pt x="6292" y="6047"/>
                      <a:pt x="5310" y="7977"/>
                      <a:pt x="4289" y="11524"/>
                    </a:cubicBezTo>
                    <a:cubicBezTo>
                      <a:pt x="4261" y="11619"/>
                      <a:pt x="4237" y="11706"/>
                      <a:pt x="4209" y="11797"/>
                    </a:cubicBezTo>
                    <a:cubicBezTo>
                      <a:pt x="4261" y="11164"/>
                      <a:pt x="4418" y="9102"/>
                      <a:pt x="4387" y="6893"/>
                    </a:cubicBezTo>
                    <a:cubicBezTo>
                      <a:pt x="4334" y="3342"/>
                      <a:pt x="3852" y="1136"/>
                      <a:pt x="2947" y="336"/>
                    </a:cubicBezTo>
                    <a:cubicBezTo>
                      <a:pt x="2696" y="113"/>
                      <a:pt x="2411" y="0"/>
                      <a:pt x="20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1" name="Google Shape;311;p11"/>
            <p:cNvGrpSpPr/>
            <p:nvPr/>
          </p:nvGrpSpPr>
          <p:grpSpPr>
            <a:xfrm flipH="1">
              <a:off x="7697370" y="4309573"/>
              <a:ext cx="1398985" cy="833937"/>
              <a:chOff x="0" y="4309548"/>
              <a:chExt cx="1398985" cy="833937"/>
            </a:xfrm>
          </p:grpSpPr>
          <p:sp>
            <p:nvSpPr>
              <p:cNvPr id="312" name="Google Shape;312;p11"/>
              <p:cNvSpPr/>
              <p:nvPr/>
            </p:nvSpPr>
            <p:spPr>
              <a:xfrm>
                <a:off x="123559" y="4409224"/>
                <a:ext cx="358449" cy="733500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13423" extrusionOk="0">
                    <a:moveTo>
                      <a:pt x="1528" y="1"/>
                    </a:moveTo>
                    <a:cubicBezTo>
                      <a:pt x="1514" y="11"/>
                      <a:pt x="1504" y="18"/>
                      <a:pt x="1493" y="32"/>
                    </a:cubicBezTo>
                    <a:cubicBezTo>
                      <a:pt x="1857" y="1200"/>
                      <a:pt x="2063" y="2895"/>
                      <a:pt x="2091" y="5065"/>
                    </a:cubicBezTo>
                    <a:cubicBezTo>
                      <a:pt x="2129" y="7680"/>
                      <a:pt x="1906" y="10092"/>
                      <a:pt x="1895" y="10162"/>
                    </a:cubicBezTo>
                    <a:cubicBezTo>
                      <a:pt x="1748" y="10693"/>
                      <a:pt x="1612" y="11217"/>
                      <a:pt x="1490" y="11710"/>
                    </a:cubicBezTo>
                    <a:lnTo>
                      <a:pt x="29" y="1455"/>
                    </a:lnTo>
                    <a:cubicBezTo>
                      <a:pt x="22" y="1469"/>
                      <a:pt x="8" y="1483"/>
                      <a:pt x="1" y="1497"/>
                    </a:cubicBezTo>
                    <a:lnTo>
                      <a:pt x="1469" y="11805"/>
                    </a:lnTo>
                    <a:cubicBezTo>
                      <a:pt x="1318" y="12402"/>
                      <a:pt x="1193" y="12951"/>
                      <a:pt x="1088" y="13423"/>
                    </a:cubicBezTo>
                    <a:lnTo>
                      <a:pt x="1126" y="13423"/>
                    </a:lnTo>
                    <a:cubicBezTo>
                      <a:pt x="1322" y="12542"/>
                      <a:pt x="1598" y="11375"/>
                      <a:pt x="1930" y="10165"/>
                    </a:cubicBezTo>
                    <a:lnTo>
                      <a:pt x="2063" y="9707"/>
                    </a:lnTo>
                    <a:cubicBezTo>
                      <a:pt x="3063" y="6219"/>
                      <a:pt x="4062" y="4241"/>
                      <a:pt x="4957" y="3982"/>
                    </a:cubicBezTo>
                    <a:cubicBezTo>
                      <a:pt x="5024" y="3964"/>
                      <a:pt x="5093" y="3950"/>
                      <a:pt x="5160" y="3950"/>
                    </a:cubicBezTo>
                    <a:cubicBezTo>
                      <a:pt x="5394" y="3950"/>
                      <a:pt x="5628" y="4073"/>
                      <a:pt x="5848" y="4314"/>
                    </a:cubicBezTo>
                    <a:cubicBezTo>
                      <a:pt x="6422" y="4936"/>
                      <a:pt x="6516" y="5873"/>
                      <a:pt x="6125" y="7114"/>
                    </a:cubicBezTo>
                    <a:cubicBezTo>
                      <a:pt x="5810" y="8110"/>
                      <a:pt x="5181" y="9298"/>
                      <a:pt x="4262" y="10644"/>
                    </a:cubicBezTo>
                    <a:cubicBezTo>
                      <a:pt x="3552" y="11689"/>
                      <a:pt x="2769" y="12664"/>
                      <a:pt x="2126" y="13423"/>
                    </a:cubicBezTo>
                    <a:lnTo>
                      <a:pt x="2175" y="13423"/>
                    </a:lnTo>
                    <a:cubicBezTo>
                      <a:pt x="2814" y="12668"/>
                      <a:pt x="3587" y="11700"/>
                      <a:pt x="4293" y="10662"/>
                    </a:cubicBezTo>
                    <a:cubicBezTo>
                      <a:pt x="5216" y="9312"/>
                      <a:pt x="5845" y="8124"/>
                      <a:pt x="6160" y="7124"/>
                    </a:cubicBezTo>
                    <a:cubicBezTo>
                      <a:pt x="6558" y="5869"/>
                      <a:pt x="6460" y="4919"/>
                      <a:pt x="5880" y="4286"/>
                    </a:cubicBezTo>
                    <a:cubicBezTo>
                      <a:pt x="5651" y="4040"/>
                      <a:pt x="5411" y="3914"/>
                      <a:pt x="5167" y="3914"/>
                    </a:cubicBezTo>
                    <a:cubicBezTo>
                      <a:pt x="5095" y="3914"/>
                      <a:pt x="5023" y="3925"/>
                      <a:pt x="4950" y="3947"/>
                    </a:cubicBezTo>
                    <a:cubicBezTo>
                      <a:pt x="4031" y="4213"/>
                      <a:pt x="3049" y="6146"/>
                      <a:pt x="2028" y="9693"/>
                    </a:cubicBezTo>
                    <a:cubicBezTo>
                      <a:pt x="2000" y="9784"/>
                      <a:pt x="1976" y="9872"/>
                      <a:pt x="1948" y="9962"/>
                    </a:cubicBezTo>
                    <a:cubicBezTo>
                      <a:pt x="2000" y="9330"/>
                      <a:pt x="2157" y="7268"/>
                      <a:pt x="2126" y="5062"/>
                    </a:cubicBezTo>
                    <a:cubicBezTo>
                      <a:pt x="2098" y="2849"/>
                      <a:pt x="1895" y="1161"/>
                      <a:pt x="15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11"/>
              <p:cNvSpPr/>
              <p:nvPr/>
            </p:nvSpPr>
            <p:spPr>
              <a:xfrm>
                <a:off x="42024" y="4635955"/>
                <a:ext cx="135477" cy="507379"/>
              </a:xfrm>
              <a:custGeom>
                <a:avLst/>
                <a:gdLst/>
                <a:ahLst/>
                <a:cxnLst/>
                <a:rect l="l" t="t" r="r" b="b"/>
                <a:pathLst>
                  <a:path w="2479" h="9285" extrusionOk="0">
                    <a:moveTo>
                      <a:pt x="28" y="1"/>
                    </a:moveTo>
                    <a:cubicBezTo>
                      <a:pt x="18" y="25"/>
                      <a:pt x="11" y="46"/>
                      <a:pt x="0" y="74"/>
                    </a:cubicBezTo>
                    <a:cubicBezTo>
                      <a:pt x="185" y="1175"/>
                      <a:pt x="430" y="2294"/>
                      <a:pt x="682" y="3311"/>
                    </a:cubicBezTo>
                    <a:cubicBezTo>
                      <a:pt x="1353" y="6023"/>
                      <a:pt x="2174" y="8501"/>
                      <a:pt x="2440" y="9284"/>
                    </a:cubicBezTo>
                    <a:lnTo>
                      <a:pt x="2478" y="9284"/>
                    </a:lnTo>
                    <a:cubicBezTo>
                      <a:pt x="2216" y="8519"/>
                      <a:pt x="1391" y="6030"/>
                      <a:pt x="717" y="3304"/>
                    </a:cubicBezTo>
                    <a:cubicBezTo>
                      <a:pt x="462" y="2266"/>
                      <a:pt x="210" y="1123"/>
                      <a:pt x="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11"/>
              <p:cNvSpPr/>
              <p:nvPr/>
            </p:nvSpPr>
            <p:spPr>
              <a:xfrm>
                <a:off x="129516" y="4992199"/>
                <a:ext cx="47983" cy="151148"/>
              </a:xfrm>
              <a:custGeom>
                <a:avLst/>
                <a:gdLst/>
                <a:ahLst/>
                <a:cxnLst/>
                <a:rect l="l" t="t" r="r" b="b"/>
                <a:pathLst>
                  <a:path w="878" h="276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88" y="1304"/>
                      <a:pt x="724" y="2318"/>
                      <a:pt x="877" y="2765"/>
                    </a:cubicBezTo>
                    <a:cubicBezTo>
                      <a:pt x="877" y="2765"/>
                      <a:pt x="423" y="1336"/>
                      <a:pt x="0" y="1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11"/>
              <p:cNvSpPr/>
              <p:nvPr/>
            </p:nvSpPr>
            <p:spPr>
              <a:xfrm>
                <a:off x="418331" y="4625462"/>
                <a:ext cx="70881" cy="193553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3542" extrusionOk="0">
                    <a:moveTo>
                      <a:pt x="0" y="0"/>
                    </a:moveTo>
                    <a:cubicBezTo>
                      <a:pt x="106" y="51"/>
                      <a:pt x="204" y="105"/>
                      <a:pt x="293" y="163"/>
                    </a:cubicBezTo>
                    <a:lnTo>
                      <a:pt x="293" y="163"/>
                    </a:lnTo>
                    <a:cubicBezTo>
                      <a:pt x="210" y="55"/>
                      <a:pt x="159" y="0"/>
                      <a:pt x="0" y="0"/>
                    </a:cubicBezTo>
                    <a:close/>
                    <a:moveTo>
                      <a:pt x="293" y="163"/>
                    </a:moveTo>
                    <a:lnTo>
                      <a:pt x="293" y="163"/>
                    </a:lnTo>
                    <a:cubicBezTo>
                      <a:pt x="333" y="216"/>
                      <a:pt x="382" y="282"/>
                      <a:pt x="454" y="360"/>
                    </a:cubicBezTo>
                    <a:cubicBezTo>
                      <a:pt x="1031" y="983"/>
                      <a:pt x="1126" y="1923"/>
                      <a:pt x="731" y="3164"/>
                    </a:cubicBezTo>
                    <a:cubicBezTo>
                      <a:pt x="692" y="3290"/>
                      <a:pt x="647" y="3415"/>
                      <a:pt x="601" y="3541"/>
                    </a:cubicBezTo>
                    <a:cubicBezTo>
                      <a:pt x="1231" y="1981"/>
                      <a:pt x="1297" y="819"/>
                      <a:pt x="293" y="163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11"/>
              <p:cNvSpPr/>
              <p:nvPr/>
            </p:nvSpPr>
            <p:spPr>
              <a:xfrm>
                <a:off x="224440" y="4670929"/>
                <a:ext cx="120394" cy="310985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5691" extrusionOk="0">
                    <a:moveTo>
                      <a:pt x="2202" y="0"/>
                    </a:moveTo>
                    <a:lnTo>
                      <a:pt x="2202" y="0"/>
                    </a:lnTo>
                    <a:cubicBezTo>
                      <a:pt x="1563" y="920"/>
                      <a:pt x="888" y="2580"/>
                      <a:pt x="217" y="4922"/>
                    </a:cubicBezTo>
                    <a:lnTo>
                      <a:pt x="84" y="5380"/>
                    </a:lnTo>
                    <a:cubicBezTo>
                      <a:pt x="53" y="5485"/>
                      <a:pt x="28" y="5586"/>
                      <a:pt x="0" y="5691"/>
                    </a:cubicBezTo>
                    <a:cubicBezTo>
                      <a:pt x="28" y="5593"/>
                      <a:pt x="1115" y="1762"/>
                      <a:pt x="2202" y="0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11"/>
              <p:cNvSpPr/>
              <p:nvPr/>
            </p:nvSpPr>
            <p:spPr>
              <a:xfrm>
                <a:off x="16613" y="4310859"/>
                <a:ext cx="1382372" cy="832462"/>
              </a:xfrm>
              <a:custGeom>
                <a:avLst/>
                <a:gdLst/>
                <a:ahLst/>
                <a:cxnLst/>
                <a:rect l="l" t="t" r="r" b="b"/>
                <a:pathLst>
                  <a:path w="25295" h="15234" extrusionOk="0">
                    <a:moveTo>
                      <a:pt x="8837" y="1"/>
                    </a:moveTo>
                    <a:cubicBezTo>
                      <a:pt x="6827" y="1"/>
                      <a:pt x="4971" y="675"/>
                      <a:pt x="3485" y="1808"/>
                    </a:cubicBezTo>
                    <a:cubicBezTo>
                      <a:pt x="3852" y="2961"/>
                      <a:pt x="4055" y="4649"/>
                      <a:pt x="4083" y="6865"/>
                    </a:cubicBezTo>
                    <a:cubicBezTo>
                      <a:pt x="4114" y="9071"/>
                      <a:pt x="3957" y="11133"/>
                      <a:pt x="3905" y="11769"/>
                    </a:cubicBezTo>
                    <a:cubicBezTo>
                      <a:pt x="3933" y="11675"/>
                      <a:pt x="3957" y="11588"/>
                      <a:pt x="3985" y="11497"/>
                    </a:cubicBezTo>
                    <a:cubicBezTo>
                      <a:pt x="4796" y="8676"/>
                      <a:pt x="5582" y="6876"/>
                      <a:pt x="6334" y="6124"/>
                    </a:cubicBezTo>
                    <a:cubicBezTo>
                      <a:pt x="6550" y="5867"/>
                      <a:pt x="6758" y="5720"/>
                      <a:pt x="6952" y="5720"/>
                    </a:cubicBezTo>
                    <a:cubicBezTo>
                      <a:pt x="6975" y="5720"/>
                      <a:pt x="6997" y="5722"/>
                      <a:pt x="7019" y="5726"/>
                    </a:cubicBezTo>
                    <a:cubicBezTo>
                      <a:pt x="7052" y="5721"/>
                      <a:pt x="7085" y="5719"/>
                      <a:pt x="7117" y="5719"/>
                    </a:cubicBezTo>
                    <a:cubicBezTo>
                      <a:pt x="7363" y="5719"/>
                      <a:pt x="7606" y="5846"/>
                      <a:pt x="7837" y="6093"/>
                    </a:cubicBezTo>
                    <a:cubicBezTo>
                      <a:pt x="8424" y="6722"/>
                      <a:pt x="8515" y="7673"/>
                      <a:pt x="8117" y="8928"/>
                    </a:cubicBezTo>
                    <a:cubicBezTo>
                      <a:pt x="8012" y="9260"/>
                      <a:pt x="7872" y="9609"/>
                      <a:pt x="7701" y="9980"/>
                    </a:cubicBezTo>
                    <a:cubicBezTo>
                      <a:pt x="7435" y="10592"/>
                      <a:pt x="7043" y="11270"/>
                      <a:pt x="6610" y="11930"/>
                    </a:cubicBezTo>
                    <a:cubicBezTo>
                      <a:pt x="6495" y="12105"/>
                      <a:pt x="6379" y="12283"/>
                      <a:pt x="6250" y="12469"/>
                    </a:cubicBezTo>
                    <a:cubicBezTo>
                      <a:pt x="5617" y="13398"/>
                      <a:pt x="4929" y="14272"/>
                      <a:pt x="4335" y="14989"/>
                    </a:cubicBezTo>
                    <a:cubicBezTo>
                      <a:pt x="4205" y="15139"/>
                      <a:pt x="4135" y="15223"/>
                      <a:pt x="4135" y="15223"/>
                    </a:cubicBezTo>
                    <a:lnTo>
                      <a:pt x="2905" y="15223"/>
                    </a:lnTo>
                    <a:cubicBezTo>
                      <a:pt x="2699" y="14629"/>
                      <a:pt x="2171" y="13035"/>
                      <a:pt x="1633" y="11105"/>
                    </a:cubicBezTo>
                    <a:cubicBezTo>
                      <a:pt x="1573" y="10917"/>
                      <a:pt x="1507" y="10668"/>
                      <a:pt x="1433" y="10371"/>
                    </a:cubicBezTo>
                    <a:cubicBezTo>
                      <a:pt x="1336" y="10004"/>
                      <a:pt x="1241" y="9630"/>
                      <a:pt x="1143" y="9253"/>
                    </a:cubicBezTo>
                    <a:cubicBezTo>
                      <a:pt x="892" y="8232"/>
                      <a:pt x="647" y="7114"/>
                      <a:pt x="462" y="6013"/>
                    </a:cubicBezTo>
                    <a:cubicBezTo>
                      <a:pt x="165" y="6900"/>
                      <a:pt x="0" y="7844"/>
                      <a:pt x="0" y="8833"/>
                    </a:cubicBezTo>
                    <a:cubicBezTo>
                      <a:pt x="0" y="11333"/>
                      <a:pt x="1038" y="13328"/>
                      <a:pt x="2709" y="15233"/>
                    </a:cubicBezTo>
                    <a:lnTo>
                      <a:pt x="23279" y="15233"/>
                    </a:lnTo>
                    <a:cubicBezTo>
                      <a:pt x="23279" y="15233"/>
                      <a:pt x="23279" y="15233"/>
                      <a:pt x="23279" y="15233"/>
                    </a:cubicBezTo>
                    <a:cubicBezTo>
                      <a:pt x="23281" y="15233"/>
                      <a:pt x="25295" y="11195"/>
                      <a:pt x="21612" y="8872"/>
                    </a:cubicBezTo>
                    <a:cubicBezTo>
                      <a:pt x="20871" y="8456"/>
                      <a:pt x="20018" y="8215"/>
                      <a:pt x="19109" y="8215"/>
                    </a:cubicBezTo>
                    <a:cubicBezTo>
                      <a:pt x="18606" y="8215"/>
                      <a:pt x="18124" y="8292"/>
                      <a:pt x="17662" y="8424"/>
                    </a:cubicBezTo>
                    <a:cubicBezTo>
                      <a:pt x="17449" y="3737"/>
                      <a:pt x="13583" y="1"/>
                      <a:pt x="88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11"/>
              <p:cNvSpPr/>
              <p:nvPr/>
            </p:nvSpPr>
            <p:spPr>
              <a:xfrm>
                <a:off x="206679" y="4738254"/>
                <a:ext cx="200784" cy="405083"/>
              </a:xfrm>
              <a:custGeom>
                <a:avLst/>
                <a:gdLst/>
                <a:ahLst/>
                <a:cxnLst/>
                <a:rect l="l" t="t" r="r" b="b"/>
                <a:pathLst>
                  <a:path w="3674" h="7413" extrusionOk="0">
                    <a:moveTo>
                      <a:pt x="3653" y="1"/>
                    </a:moveTo>
                    <a:cubicBezTo>
                      <a:pt x="3646" y="1"/>
                      <a:pt x="3638" y="4"/>
                      <a:pt x="3635" y="9"/>
                    </a:cubicBezTo>
                    <a:lnTo>
                      <a:pt x="0" y="7412"/>
                    </a:lnTo>
                    <a:lnTo>
                      <a:pt x="39" y="7412"/>
                    </a:lnTo>
                    <a:lnTo>
                      <a:pt x="3667" y="27"/>
                    </a:lnTo>
                    <a:cubicBezTo>
                      <a:pt x="3674" y="16"/>
                      <a:pt x="3670" y="6"/>
                      <a:pt x="3660" y="2"/>
                    </a:cubicBezTo>
                    <a:cubicBezTo>
                      <a:pt x="3658" y="1"/>
                      <a:pt x="3656" y="1"/>
                      <a:pt x="36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11"/>
              <p:cNvSpPr/>
              <p:nvPr/>
            </p:nvSpPr>
            <p:spPr>
              <a:xfrm>
                <a:off x="0" y="4309548"/>
                <a:ext cx="482013" cy="833937"/>
              </a:xfrm>
              <a:custGeom>
                <a:avLst/>
                <a:gdLst/>
                <a:ahLst/>
                <a:cxnLst/>
                <a:rect l="l" t="t" r="r" b="b"/>
                <a:pathLst>
                  <a:path w="8820" h="15261" extrusionOk="0">
                    <a:moveTo>
                      <a:pt x="2099" y="0"/>
                    </a:moveTo>
                    <a:cubicBezTo>
                      <a:pt x="1994" y="0"/>
                      <a:pt x="1886" y="13"/>
                      <a:pt x="1776" y="39"/>
                    </a:cubicBezTo>
                    <a:cubicBezTo>
                      <a:pt x="1398" y="122"/>
                      <a:pt x="1098" y="364"/>
                      <a:pt x="885" y="748"/>
                    </a:cubicBezTo>
                    <a:cubicBezTo>
                      <a:pt x="0" y="2339"/>
                      <a:pt x="706" y="6271"/>
                      <a:pt x="1451" y="9287"/>
                    </a:cubicBezTo>
                    <a:cubicBezTo>
                      <a:pt x="2125" y="12003"/>
                      <a:pt x="2947" y="14485"/>
                      <a:pt x="3212" y="15261"/>
                    </a:cubicBezTo>
                    <a:lnTo>
                      <a:pt x="3251" y="15261"/>
                    </a:lnTo>
                    <a:cubicBezTo>
                      <a:pt x="2989" y="14495"/>
                      <a:pt x="2164" y="12007"/>
                      <a:pt x="1493" y="9280"/>
                    </a:cubicBezTo>
                    <a:cubicBezTo>
                      <a:pt x="748" y="6271"/>
                      <a:pt x="46" y="2346"/>
                      <a:pt x="923" y="766"/>
                    </a:cubicBezTo>
                    <a:cubicBezTo>
                      <a:pt x="1133" y="388"/>
                      <a:pt x="1419" y="157"/>
                      <a:pt x="1790" y="74"/>
                    </a:cubicBezTo>
                    <a:cubicBezTo>
                      <a:pt x="1897" y="50"/>
                      <a:pt x="2001" y="38"/>
                      <a:pt x="2102" y="38"/>
                    </a:cubicBezTo>
                    <a:cubicBezTo>
                      <a:pt x="2407" y="38"/>
                      <a:pt x="2685" y="146"/>
                      <a:pt x="2929" y="364"/>
                    </a:cubicBezTo>
                    <a:cubicBezTo>
                      <a:pt x="3817" y="1143"/>
                      <a:pt x="4310" y="3401"/>
                      <a:pt x="4359" y="6893"/>
                    </a:cubicBezTo>
                    <a:cubicBezTo>
                      <a:pt x="4397" y="9508"/>
                      <a:pt x="4170" y="11919"/>
                      <a:pt x="4160" y="11989"/>
                    </a:cubicBezTo>
                    <a:cubicBezTo>
                      <a:pt x="4013" y="12521"/>
                      <a:pt x="3877" y="13045"/>
                      <a:pt x="3754" y="13538"/>
                    </a:cubicBezTo>
                    <a:lnTo>
                      <a:pt x="2272" y="3153"/>
                    </a:lnTo>
                    <a:cubicBezTo>
                      <a:pt x="2272" y="3146"/>
                      <a:pt x="2265" y="3135"/>
                      <a:pt x="2251" y="3135"/>
                    </a:cubicBezTo>
                    <a:cubicBezTo>
                      <a:pt x="2244" y="3135"/>
                      <a:pt x="2234" y="3146"/>
                      <a:pt x="2234" y="3156"/>
                    </a:cubicBezTo>
                    <a:lnTo>
                      <a:pt x="3730" y="13636"/>
                    </a:lnTo>
                    <a:cubicBezTo>
                      <a:pt x="3579" y="14233"/>
                      <a:pt x="3454" y="14785"/>
                      <a:pt x="3349" y="15257"/>
                    </a:cubicBezTo>
                    <a:lnTo>
                      <a:pt x="3387" y="15257"/>
                    </a:lnTo>
                    <a:cubicBezTo>
                      <a:pt x="3583" y="14373"/>
                      <a:pt x="3859" y="13206"/>
                      <a:pt x="4191" y="11996"/>
                    </a:cubicBezTo>
                    <a:lnTo>
                      <a:pt x="4324" y="11538"/>
                    </a:lnTo>
                    <a:cubicBezTo>
                      <a:pt x="5324" y="8053"/>
                      <a:pt x="6323" y="6072"/>
                      <a:pt x="7218" y="5813"/>
                    </a:cubicBezTo>
                    <a:cubicBezTo>
                      <a:pt x="7285" y="5795"/>
                      <a:pt x="7354" y="5785"/>
                      <a:pt x="7421" y="5785"/>
                    </a:cubicBezTo>
                    <a:cubicBezTo>
                      <a:pt x="7655" y="5785"/>
                      <a:pt x="7889" y="5907"/>
                      <a:pt x="8109" y="6145"/>
                    </a:cubicBezTo>
                    <a:cubicBezTo>
                      <a:pt x="8683" y="6767"/>
                      <a:pt x="8777" y="7707"/>
                      <a:pt x="8386" y="8948"/>
                    </a:cubicBezTo>
                    <a:cubicBezTo>
                      <a:pt x="8071" y="9944"/>
                      <a:pt x="7442" y="11133"/>
                      <a:pt x="6523" y="12479"/>
                    </a:cubicBezTo>
                    <a:cubicBezTo>
                      <a:pt x="5813" y="13520"/>
                      <a:pt x="5030" y="14495"/>
                      <a:pt x="4387" y="15257"/>
                    </a:cubicBezTo>
                    <a:lnTo>
                      <a:pt x="4436" y="15257"/>
                    </a:lnTo>
                    <a:cubicBezTo>
                      <a:pt x="5075" y="14499"/>
                      <a:pt x="5848" y="13531"/>
                      <a:pt x="6554" y="12496"/>
                    </a:cubicBezTo>
                    <a:cubicBezTo>
                      <a:pt x="7477" y="11143"/>
                      <a:pt x="8106" y="9955"/>
                      <a:pt x="8421" y="8955"/>
                    </a:cubicBezTo>
                    <a:cubicBezTo>
                      <a:pt x="8819" y="7704"/>
                      <a:pt x="8721" y="6750"/>
                      <a:pt x="8141" y="6121"/>
                    </a:cubicBezTo>
                    <a:cubicBezTo>
                      <a:pt x="7912" y="5875"/>
                      <a:pt x="7672" y="5748"/>
                      <a:pt x="7428" y="5748"/>
                    </a:cubicBezTo>
                    <a:cubicBezTo>
                      <a:pt x="7356" y="5748"/>
                      <a:pt x="7284" y="5759"/>
                      <a:pt x="7211" y="5781"/>
                    </a:cubicBezTo>
                    <a:cubicBezTo>
                      <a:pt x="6292" y="6047"/>
                      <a:pt x="5310" y="7977"/>
                      <a:pt x="4289" y="11524"/>
                    </a:cubicBezTo>
                    <a:cubicBezTo>
                      <a:pt x="4261" y="11619"/>
                      <a:pt x="4237" y="11706"/>
                      <a:pt x="4209" y="11797"/>
                    </a:cubicBezTo>
                    <a:cubicBezTo>
                      <a:pt x="4261" y="11164"/>
                      <a:pt x="4418" y="9102"/>
                      <a:pt x="4387" y="6893"/>
                    </a:cubicBezTo>
                    <a:cubicBezTo>
                      <a:pt x="4334" y="3342"/>
                      <a:pt x="3852" y="1136"/>
                      <a:pt x="2947" y="336"/>
                    </a:cubicBezTo>
                    <a:cubicBezTo>
                      <a:pt x="2696" y="113"/>
                      <a:pt x="2411" y="0"/>
                      <a:pt x="20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20" name="Google Shape;320;p11"/>
          <p:cNvGrpSpPr/>
          <p:nvPr/>
        </p:nvGrpSpPr>
        <p:grpSpPr>
          <a:xfrm>
            <a:off x="208425" y="241300"/>
            <a:ext cx="8650954" cy="3687617"/>
            <a:chOff x="208425" y="241300"/>
            <a:chExt cx="8650954" cy="3687617"/>
          </a:xfrm>
        </p:grpSpPr>
        <p:sp>
          <p:nvSpPr>
            <p:cNvPr id="321" name="Google Shape;321;p11"/>
            <p:cNvSpPr/>
            <p:nvPr/>
          </p:nvSpPr>
          <p:spPr>
            <a:xfrm>
              <a:off x="2094330" y="241300"/>
              <a:ext cx="963489" cy="384040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1"/>
            <p:cNvSpPr/>
            <p:nvPr/>
          </p:nvSpPr>
          <p:spPr>
            <a:xfrm>
              <a:off x="3217918" y="580806"/>
              <a:ext cx="681526" cy="271652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1"/>
            <p:cNvSpPr/>
            <p:nvPr/>
          </p:nvSpPr>
          <p:spPr>
            <a:xfrm flipH="1">
              <a:off x="1299128" y="670982"/>
              <a:ext cx="572426" cy="228165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1"/>
            <p:cNvSpPr/>
            <p:nvPr/>
          </p:nvSpPr>
          <p:spPr>
            <a:xfrm>
              <a:off x="8430768" y="1433925"/>
              <a:ext cx="428611" cy="170841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1"/>
            <p:cNvSpPr/>
            <p:nvPr/>
          </p:nvSpPr>
          <p:spPr>
            <a:xfrm>
              <a:off x="208425" y="3758075"/>
              <a:ext cx="428611" cy="170841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6" name="Google Shape;326;p11"/>
          <p:cNvGrpSpPr/>
          <p:nvPr/>
        </p:nvGrpSpPr>
        <p:grpSpPr>
          <a:xfrm rot="-7097389" flipH="1">
            <a:off x="7777369" y="329729"/>
            <a:ext cx="893011" cy="1063082"/>
            <a:chOff x="4517125" y="2450675"/>
            <a:chExt cx="546875" cy="651025"/>
          </a:xfrm>
        </p:grpSpPr>
        <p:sp>
          <p:nvSpPr>
            <p:cNvPr id="327" name="Google Shape;327;p11"/>
            <p:cNvSpPr/>
            <p:nvPr/>
          </p:nvSpPr>
          <p:spPr>
            <a:xfrm>
              <a:off x="4517125" y="2450675"/>
              <a:ext cx="444375" cy="440875"/>
            </a:xfrm>
            <a:custGeom>
              <a:avLst/>
              <a:gdLst/>
              <a:ahLst/>
              <a:cxnLst/>
              <a:rect l="l" t="t" r="r" b="b"/>
              <a:pathLst>
                <a:path w="17775" h="17635" extrusionOk="0">
                  <a:moveTo>
                    <a:pt x="6866" y="0"/>
                  </a:moveTo>
                  <a:lnTo>
                    <a:pt x="1" y="13838"/>
                  </a:lnTo>
                  <a:lnTo>
                    <a:pt x="9365" y="17634"/>
                  </a:lnTo>
                  <a:lnTo>
                    <a:pt x="17774" y="2353"/>
                  </a:lnTo>
                  <a:lnTo>
                    <a:pt x="68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1"/>
            <p:cNvSpPr/>
            <p:nvPr/>
          </p:nvSpPr>
          <p:spPr>
            <a:xfrm>
              <a:off x="4734550" y="2509475"/>
              <a:ext cx="329450" cy="590925"/>
            </a:xfrm>
            <a:custGeom>
              <a:avLst/>
              <a:gdLst/>
              <a:ahLst/>
              <a:cxnLst/>
              <a:rect l="l" t="t" r="r" b="b"/>
              <a:pathLst>
                <a:path w="13178" h="23637" extrusionOk="0">
                  <a:moveTo>
                    <a:pt x="9077" y="1"/>
                  </a:moveTo>
                  <a:cubicBezTo>
                    <a:pt x="6407" y="3042"/>
                    <a:pt x="1049" y="12350"/>
                    <a:pt x="0" y="16261"/>
                  </a:cubicBezTo>
                  <a:cubicBezTo>
                    <a:pt x="1161" y="19638"/>
                    <a:pt x="3205" y="21137"/>
                    <a:pt x="5753" y="23636"/>
                  </a:cubicBezTo>
                  <a:cubicBezTo>
                    <a:pt x="7078" y="19666"/>
                    <a:pt x="10364" y="13283"/>
                    <a:pt x="13178" y="10183"/>
                  </a:cubicBezTo>
                  <a:cubicBezTo>
                    <a:pt x="11290" y="6946"/>
                    <a:pt x="10717" y="3618"/>
                    <a:pt x="90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1"/>
            <p:cNvSpPr/>
            <p:nvPr/>
          </p:nvSpPr>
          <p:spPr>
            <a:xfrm>
              <a:off x="4725625" y="2466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1"/>
            <p:cNvSpPr/>
            <p:nvPr/>
          </p:nvSpPr>
          <p:spPr>
            <a:xfrm>
              <a:off x="4938150" y="2520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1"/>
            <p:cNvSpPr/>
            <p:nvPr/>
          </p:nvSpPr>
          <p:spPr>
            <a:xfrm>
              <a:off x="4547975" y="2475575"/>
              <a:ext cx="466300" cy="626125"/>
            </a:xfrm>
            <a:custGeom>
              <a:avLst/>
              <a:gdLst/>
              <a:ahLst/>
              <a:cxnLst/>
              <a:rect l="l" t="t" r="r" b="b"/>
              <a:pathLst>
                <a:path w="18652" h="25045" extrusionOk="0">
                  <a:moveTo>
                    <a:pt x="6729" y="1"/>
                  </a:moveTo>
                  <a:cubicBezTo>
                    <a:pt x="4485" y="4625"/>
                    <a:pt x="2241" y="9246"/>
                    <a:pt x="0" y="13870"/>
                  </a:cubicBezTo>
                  <a:cubicBezTo>
                    <a:pt x="787" y="19637"/>
                    <a:pt x="6530" y="23220"/>
                    <a:pt x="11616" y="25045"/>
                  </a:cubicBezTo>
                  <a:cubicBezTo>
                    <a:pt x="12035" y="19921"/>
                    <a:pt x="15384" y="15226"/>
                    <a:pt x="18652" y="11399"/>
                  </a:cubicBezTo>
                  <a:cubicBezTo>
                    <a:pt x="17068" y="8225"/>
                    <a:pt x="16327" y="5090"/>
                    <a:pt x="16020" y="1839"/>
                  </a:cubicBezTo>
                  <a:lnTo>
                    <a:pt x="672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1"/>
            <p:cNvSpPr/>
            <p:nvPr/>
          </p:nvSpPr>
          <p:spPr>
            <a:xfrm>
              <a:off x="4716200" y="2475575"/>
              <a:ext cx="298075" cy="284975"/>
            </a:xfrm>
            <a:custGeom>
              <a:avLst/>
              <a:gdLst/>
              <a:ahLst/>
              <a:cxnLst/>
              <a:rect l="l" t="t" r="r" b="b"/>
              <a:pathLst>
                <a:path w="11923" h="11399" extrusionOk="0">
                  <a:moveTo>
                    <a:pt x="0" y="1"/>
                  </a:moveTo>
                  <a:lnTo>
                    <a:pt x="0" y="1"/>
                  </a:lnTo>
                  <a:cubicBezTo>
                    <a:pt x="745" y="1577"/>
                    <a:pt x="1933" y="3622"/>
                    <a:pt x="3799" y="5667"/>
                  </a:cubicBezTo>
                  <a:cubicBezTo>
                    <a:pt x="6732" y="8879"/>
                    <a:pt x="9934" y="10557"/>
                    <a:pt x="11923" y="11399"/>
                  </a:cubicBezTo>
                  <a:cubicBezTo>
                    <a:pt x="11353" y="9665"/>
                    <a:pt x="10804" y="7830"/>
                    <a:pt x="10287" y="5904"/>
                  </a:cubicBezTo>
                  <a:cubicBezTo>
                    <a:pt x="9916" y="4513"/>
                    <a:pt x="9584" y="3153"/>
                    <a:pt x="9291" y="1839"/>
                  </a:cubicBezTo>
                  <a:cubicBezTo>
                    <a:pt x="6194" y="1227"/>
                    <a:pt x="3097" y="61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1"/>
            <p:cNvSpPr/>
            <p:nvPr/>
          </p:nvSpPr>
          <p:spPr>
            <a:xfrm>
              <a:off x="4550325" y="2475575"/>
              <a:ext cx="398150" cy="626125"/>
            </a:xfrm>
            <a:custGeom>
              <a:avLst/>
              <a:gdLst/>
              <a:ahLst/>
              <a:cxnLst/>
              <a:rect l="l" t="t" r="r" b="b"/>
              <a:pathLst>
                <a:path w="15926" h="25045" fill="none" extrusionOk="0">
                  <a:moveTo>
                    <a:pt x="11522" y="25045"/>
                  </a:moveTo>
                  <a:cubicBezTo>
                    <a:pt x="10204" y="24744"/>
                    <a:pt x="6957" y="23821"/>
                    <a:pt x="4069" y="20906"/>
                  </a:cubicBezTo>
                  <a:cubicBezTo>
                    <a:pt x="1168" y="17977"/>
                    <a:pt x="280" y="14702"/>
                    <a:pt x="1" y="13381"/>
                  </a:cubicBezTo>
                  <a:cubicBezTo>
                    <a:pt x="2213" y="8917"/>
                    <a:pt x="4426" y="4461"/>
                    <a:pt x="6639" y="1"/>
                  </a:cubicBezTo>
                  <a:cubicBezTo>
                    <a:pt x="9735" y="612"/>
                    <a:pt x="12829" y="1227"/>
                    <a:pt x="15926" y="1839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1"/>
            <p:cNvSpPr/>
            <p:nvPr/>
          </p:nvSpPr>
          <p:spPr>
            <a:xfrm>
              <a:off x="4779275" y="2562425"/>
              <a:ext cx="175925" cy="511400"/>
            </a:xfrm>
            <a:custGeom>
              <a:avLst/>
              <a:gdLst/>
              <a:ahLst/>
              <a:cxnLst/>
              <a:rect l="l" t="t" r="r" b="b"/>
              <a:pathLst>
                <a:path w="7037" h="20456" fill="none" extrusionOk="0">
                  <a:moveTo>
                    <a:pt x="1" y="20456"/>
                  </a:moveTo>
                  <a:cubicBezTo>
                    <a:pt x="123" y="19404"/>
                    <a:pt x="511" y="18400"/>
                    <a:pt x="930" y="17429"/>
                  </a:cubicBezTo>
                  <a:cubicBezTo>
                    <a:pt x="2517" y="13741"/>
                    <a:pt x="4576" y="10256"/>
                    <a:pt x="7037" y="7086"/>
                  </a:cubicBezTo>
                  <a:lnTo>
                    <a:pt x="6516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1"/>
            <p:cNvSpPr/>
            <p:nvPr/>
          </p:nvSpPr>
          <p:spPr>
            <a:xfrm>
              <a:off x="4743025" y="2704425"/>
              <a:ext cx="128300" cy="235625"/>
            </a:xfrm>
            <a:custGeom>
              <a:avLst/>
              <a:gdLst/>
              <a:ahLst/>
              <a:cxnLst/>
              <a:rect l="l" t="t" r="r" b="b"/>
              <a:pathLst>
                <a:path w="5132" h="9425" fill="none" extrusionOk="0">
                  <a:moveTo>
                    <a:pt x="0" y="9424"/>
                  </a:moveTo>
                  <a:cubicBezTo>
                    <a:pt x="895" y="5926"/>
                    <a:pt x="2674" y="2654"/>
                    <a:pt x="5131" y="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1"/>
            <p:cNvSpPr/>
            <p:nvPr/>
          </p:nvSpPr>
          <p:spPr>
            <a:xfrm>
              <a:off x="4619450" y="2665900"/>
              <a:ext cx="142650" cy="276675"/>
            </a:xfrm>
            <a:custGeom>
              <a:avLst/>
              <a:gdLst/>
              <a:ahLst/>
              <a:cxnLst/>
              <a:rect l="l" t="t" r="r" b="b"/>
              <a:pathLst>
                <a:path w="5706" h="11067" fill="none" extrusionOk="0">
                  <a:moveTo>
                    <a:pt x="1" y="11067"/>
                  </a:moveTo>
                  <a:cubicBezTo>
                    <a:pt x="1283" y="7100"/>
                    <a:pt x="3216" y="3345"/>
                    <a:pt x="5705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1"/>
            <p:cNvSpPr/>
            <p:nvPr/>
          </p:nvSpPr>
          <p:spPr>
            <a:xfrm>
              <a:off x="4574025" y="2527125"/>
              <a:ext cx="372700" cy="336100"/>
            </a:xfrm>
            <a:custGeom>
              <a:avLst/>
              <a:gdLst/>
              <a:ahLst/>
              <a:cxnLst/>
              <a:rect l="l" t="t" r="r" b="b"/>
              <a:pathLst>
                <a:path w="14908" h="13444" fill="none" extrusionOk="0">
                  <a:moveTo>
                    <a:pt x="0" y="13444"/>
                  </a:moveTo>
                  <a:cubicBezTo>
                    <a:pt x="1898" y="8896"/>
                    <a:pt x="4282" y="4555"/>
                    <a:pt x="7096" y="508"/>
                  </a:cubicBezTo>
                  <a:lnTo>
                    <a:pt x="14908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1"/>
            <p:cNvSpPr/>
            <p:nvPr/>
          </p:nvSpPr>
          <p:spPr>
            <a:xfrm>
              <a:off x="4853125" y="2536225"/>
              <a:ext cx="90025" cy="83125"/>
            </a:xfrm>
            <a:custGeom>
              <a:avLst/>
              <a:gdLst/>
              <a:ahLst/>
              <a:cxnLst/>
              <a:rect l="l" t="t" r="r" b="b"/>
              <a:pathLst>
                <a:path w="3601" h="3325" fill="none" extrusionOk="0">
                  <a:moveTo>
                    <a:pt x="0" y="3324"/>
                  </a:moveTo>
                  <a:lnTo>
                    <a:pt x="3600" y="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3"/>
          <p:cNvSpPr txBox="1">
            <a:spLocks noGrp="1"/>
          </p:cNvSpPr>
          <p:nvPr>
            <p:ph type="subTitle" idx="1"/>
          </p:nvPr>
        </p:nvSpPr>
        <p:spPr>
          <a:xfrm>
            <a:off x="1694921" y="2285395"/>
            <a:ext cx="251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13"/>
          <p:cNvSpPr txBox="1">
            <a:spLocks noGrp="1"/>
          </p:cNvSpPr>
          <p:nvPr>
            <p:ph type="subTitle" idx="2"/>
          </p:nvPr>
        </p:nvSpPr>
        <p:spPr>
          <a:xfrm>
            <a:off x="4931779" y="2285395"/>
            <a:ext cx="251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13"/>
          <p:cNvSpPr txBox="1">
            <a:spLocks noGrp="1"/>
          </p:cNvSpPr>
          <p:nvPr>
            <p:ph type="subTitle" idx="3"/>
          </p:nvPr>
        </p:nvSpPr>
        <p:spPr>
          <a:xfrm>
            <a:off x="1694921" y="4018575"/>
            <a:ext cx="251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13"/>
          <p:cNvSpPr txBox="1">
            <a:spLocks noGrp="1"/>
          </p:cNvSpPr>
          <p:nvPr>
            <p:ph type="subTitle" idx="4"/>
          </p:nvPr>
        </p:nvSpPr>
        <p:spPr>
          <a:xfrm>
            <a:off x="4931779" y="4018575"/>
            <a:ext cx="251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13"/>
          <p:cNvSpPr txBox="1">
            <a:spLocks noGrp="1"/>
          </p:cNvSpPr>
          <p:nvPr>
            <p:ph type="title" hasCustomPrompt="1"/>
          </p:nvPr>
        </p:nvSpPr>
        <p:spPr>
          <a:xfrm>
            <a:off x="708775" y="1604327"/>
            <a:ext cx="838200" cy="594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r>
              <a:t>xx%</a:t>
            </a:r>
          </a:p>
        </p:txBody>
      </p:sp>
      <p:sp>
        <p:nvSpPr>
          <p:cNvPr id="346" name="Google Shape;346;p13"/>
          <p:cNvSpPr txBox="1">
            <a:spLocks noGrp="1"/>
          </p:cNvSpPr>
          <p:nvPr>
            <p:ph type="title" idx="5" hasCustomPrompt="1"/>
          </p:nvPr>
        </p:nvSpPr>
        <p:spPr>
          <a:xfrm>
            <a:off x="708775" y="3341387"/>
            <a:ext cx="838200" cy="594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r>
              <a:t>xx%</a:t>
            </a:r>
          </a:p>
        </p:txBody>
      </p:sp>
      <p:sp>
        <p:nvSpPr>
          <p:cNvPr id="347" name="Google Shape;347;p13"/>
          <p:cNvSpPr txBox="1">
            <a:spLocks noGrp="1"/>
          </p:cNvSpPr>
          <p:nvPr>
            <p:ph type="title" idx="6" hasCustomPrompt="1"/>
          </p:nvPr>
        </p:nvSpPr>
        <p:spPr>
          <a:xfrm>
            <a:off x="7597024" y="1604327"/>
            <a:ext cx="838200" cy="594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r>
              <a:t>xx%</a:t>
            </a:r>
          </a:p>
        </p:txBody>
      </p:sp>
      <p:sp>
        <p:nvSpPr>
          <p:cNvPr id="348" name="Google Shape;348;p13"/>
          <p:cNvSpPr txBox="1">
            <a:spLocks noGrp="1"/>
          </p:cNvSpPr>
          <p:nvPr>
            <p:ph type="title" idx="7" hasCustomPrompt="1"/>
          </p:nvPr>
        </p:nvSpPr>
        <p:spPr>
          <a:xfrm>
            <a:off x="7597025" y="3341387"/>
            <a:ext cx="838200" cy="594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sz="3000" b="0"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r>
              <a:t>xx%</a:t>
            </a:r>
          </a:p>
        </p:txBody>
      </p:sp>
      <p:sp>
        <p:nvSpPr>
          <p:cNvPr id="349" name="Google Shape;349;p13"/>
          <p:cNvSpPr txBox="1">
            <a:spLocks noGrp="1"/>
          </p:cNvSpPr>
          <p:nvPr>
            <p:ph type="subTitle" idx="8"/>
          </p:nvPr>
        </p:nvSpPr>
        <p:spPr>
          <a:xfrm>
            <a:off x="1694933" y="1558175"/>
            <a:ext cx="2517300" cy="8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50" name="Google Shape;350;p13"/>
          <p:cNvSpPr txBox="1">
            <a:spLocks noGrp="1"/>
          </p:cNvSpPr>
          <p:nvPr>
            <p:ph type="subTitle" idx="9"/>
          </p:nvPr>
        </p:nvSpPr>
        <p:spPr>
          <a:xfrm>
            <a:off x="4931777" y="1558175"/>
            <a:ext cx="2517300" cy="8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51" name="Google Shape;351;p13"/>
          <p:cNvSpPr txBox="1">
            <a:spLocks noGrp="1"/>
          </p:cNvSpPr>
          <p:nvPr>
            <p:ph type="subTitle" idx="13"/>
          </p:nvPr>
        </p:nvSpPr>
        <p:spPr>
          <a:xfrm>
            <a:off x="1694933" y="3290700"/>
            <a:ext cx="2517300" cy="8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52" name="Google Shape;352;p13"/>
          <p:cNvSpPr txBox="1">
            <a:spLocks noGrp="1"/>
          </p:cNvSpPr>
          <p:nvPr>
            <p:ph type="subTitle" idx="14"/>
          </p:nvPr>
        </p:nvSpPr>
        <p:spPr>
          <a:xfrm>
            <a:off x="4931772" y="3290700"/>
            <a:ext cx="2517300" cy="8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53" name="Google Shape;353;p13"/>
          <p:cNvSpPr txBox="1">
            <a:spLocks noGrp="1"/>
          </p:cNvSpPr>
          <p:nvPr>
            <p:ph type="title" idx="15"/>
          </p:nvPr>
        </p:nvSpPr>
        <p:spPr>
          <a:xfrm>
            <a:off x="720000" y="539500"/>
            <a:ext cx="7704000" cy="5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 Black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endParaRPr/>
          </a:p>
        </p:txBody>
      </p:sp>
      <p:grpSp>
        <p:nvGrpSpPr>
          <p:cNvPr id="354" name="Google Shape;354;p13"/>
          <p:cNvGrpSpPr/>
          <p:nvPr/>
        </p:nvGrpSpPr>
        <p:grpSpPr>
          <a:xfrm>
            <a:off x="38102" y="4549573"/>
            <a:ext cx="9067797" cy="594014"/>
            <a:chOff x="38102" y="4549573"/>
            <a:chExt cx="9067797" cy="594014"/>
          </a:xfrm>
        </p:grpSpPr>
        <p:grpSp>
          <p:nvGrpSpPr>
            <p:cNvPr id="355" name="Google Shape;355;p13"/>
            <p:cNvGrpSpPr/>
            <p:nvPr/>
          </p:nvGrpSpPr>
          <p:grpSpPr>
            <a:xfrm>
              <a:off x="38102" y="4549573"/>
              <a:ext cx="996497" cy="594014"/>
              <a:chOff x="0" y="4309548"/>
              <a:chExt cx="1398985" cy="833937"/>
            </a:xfrm>
          </p:grpSpPr>
          <p:sp>
            <p:nvSpPr>
              <p:cNvPr id="356" name="Google Shape;356;p13"/>
              <p:cNvSpPr/>
              <p:nvPr/>
            </p:nvSpPr>
            <p:spPr>
              <a:xfrm>
                <a:off x="123559" y="4409224"/>
                <a:ext cx="358449" cy="733500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13423" extrusionOk="0">
                    <a:moveTo>
                      <a:pt x="1528" y="1"/>
                    </a:moveTo>
                    <a:cubicBezTo>
                      <a:pt x="1514" y="11"/>
                      <a:pt x="1504" y="18"/>
                      <a:pt x="1493" y="32"/>
                    </a:cubicBezTo>
                    <a:cubicBezTo>
                      <a:pt x="1857" y="1200"/>
                      <a:pt x="2063" y="2895"/>
                      <a:pt x="2091" y="5065"/>
                    </a:cubicBezTo>
                    <a:cubicBezTo>
                      <a:pt x="2129" y="7680"/>
                      <a:pt x="1906" y="10092"/>
                      <a:pt x="1895" y="10162"/>
                    </a:cubicBezTo>
                    <a:cubicBezTo>
                      <a:pt x="1748" y="10693"/>
                      <a:pt x="1612" y="11217"/>
                      <a:pt x="1490" y="11710"/>
                    </a:cubicBezTo>
                    <a:lnTo>
                      <a:pt x="29" y="1455"/>
                    </a:lnTo>
                    <a:cubicBezTo>
                      <a:pt x="22" y="1469"/>
                      <a:pt x="8" y="1483"/>
                      <a:pt x="1" y="1497"/>
                    </a:cubicBezTo>
                    <a:lnTo>
                      <a:pt x="1469" y="11805"/>
                    </a:lnTo>
                    <a:cubicBezTo>
                      <a:pt x="1318" y="12402"/>
                      <a:pt x="1193" y="12951"/>
                      <a:pt x="1088" y="13423"/>
                    </a:cubicBezTo>
                    <a:lnTo>
                      <a:pt x="1126" y="13423"/>
                    </a:lnTo>
                    <a:cubicBezTo>
                      <a:pt x="1322" y="12542"/>
                      <a:pt x="1598" y="11375"/>
                      <a:pt x="1930" y="10165"/>
                    </a:cubicBezTo>
                    <a:lnTo>
                      <a:pt x="2063" y="9707"/>
                    </a:lnTo>
                    <a:cubicBezTo>
                      <a:pt x="3063" y="6219"/>
                      <a:pt x="4062" y="4241"/>
                      <a:pt x="4957" y="3982"/>
                    </a:cubicBezTo>
                    <a:cubicBezTo>
                      <a:pt x="5024" y="3964"/>
                      <a:pt x="5093" y="3950"/>
                      <a:pt x="5160" y="3950"/>
                    </a:cubicBezTo>
                    <a:cubicBezTo>
                      <a:pt x="5394" y="3950"/>
                      <a:pt x="5628" y="4073"/>
                      <a:pt x="5848" y="4314"/>
                    </a:cubicBezTo>
                    <a:cubicBezTo>
                      <a:pt x="6422" y="4936"/>
                      <a:pt x="6516" y="5873"/>
                      <a:pt x="6125" y="7114"/>
                    </a:cubicBezTo>
                    <a:cubicBezTo>
                      <a:pt x="5810" y="8110"/>
                      <a:pt x="5181" y="9298"/>
                      <a:pt x="4262" y="10644"/>
                    </a:cubicBezTo>
                    <a:cubicBezTo>
                      <a:pt x="3552" y="11689"/>
                      <a:pt x="2769" y="12664"/>
                      <a:pt x="2126" y="13423"/>
                    </a:cubicBezTo>
                    <a:lnTo>
                      <a:pt x="2175" y="13423"/>
                    </a:lnTo>
                    <a:cubicBezTo>
                      <a:pt x="2814" y="12668"/>
                      <a:pt x="3587" y="11700"/>
                      <a:pt x="4293" y="10662"/>
                    </a:cubicBezTo>
                    <a:cubicBezTo>
                      <a:pt x="5216" y="9312"/>
                      <a:pt x="5845" y="8124"/>
                      <a:pt x="6160" y="7124"/>
                    </a:cubicBezTo>
                    <a:cubicBezTo>
                      <a:pt x="6558" y="5869"/>
                      <a:pt x="6460" y="4919"/>
                      <a:pt x="5880" y="4286"/>
                    </a:cubicBezTo>
                    <a:cubicBezTo>
                      <a:pt x="5651" y="4040"/>
                      <a:pt x="5411" y="3914"/>
                      <a:pt x="5167" y="3914"/>
                    </a:cubicBezTo>
                    <a:cubicBezTo>
                      <a:pt x="5095" y="3914"/>
                      <a:pt x="5023" y="3925"/>
                      <a:pt x="4950" y="3947"/>
                    </a:cubicBezTo>
                    <a:cubicBezTo>
                      <a:pt x="4031" y="4213"/>
                      <a:pt x="3049" y="6146"/>
                      <a:pt x="2028" y="9693"/>
                    </a:cubicBezTo>
                    <a:cubicBezTo>
                      <a:pt x="2000" y="9784"/>
                      <a:pt x="1976" y="9872"/>
                      <a:pt x="1948" y="9962"/>
                    </a:cubicBezTo>
                    <a:cubicBezTo>
                      <a:pt x="2000" y="9330"/>
                      <a:pt x="2157" y="7268"/>
                      <a:pt x="2126" y="5062"/>
                    </a:cubicBezTo>
                    <a:cubicBezTo>
                      <a:pt x="2098" y="2849"/>
                      <a:pt x="1895" y="1161"/>
                      <a:pt x="15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13"/>
              <p:cNvSpPr/>
              <p:nvPr/>
            </p:nvSpPr>
            <p:spPr>
              <a:xfrm>
                <a:off x="42024" y="4635955"/>
                <a:ext cx="135477" cy="507379"/>
              </a:xfrm>
              <a:custGeom>
                <a:avLst/>
                <a:gdLst/>
                <a:ahLst/>
                <a:cxnLst/>
                <a:rect l="l" t="t" r="r" b="b"/>
                <a:pathLst>
                  <a:path w="2479" h="9285" extrusionOk="0">
                    <a:moveTo>
                      <a:pt x="28" y="1"/>
                    </a:moveTo>
                    <a:cubicBezTo>
                      <a:pt x="18" y="25"/>
                      <a:pt x="11" y="46"/>
                      <a:pt x="0" y="74"/>
                    </a:cubicBezTo>
                    <a:cubicBezTo>
                      <a:pt x="185" y="1175"/>
                      <a:pt x="430" y="2294"/>
                      <a:pt x="682" y="3311"/>
                    </a:cubicBezTo>
                    <a:cubicBezTo>
                      <a:pt x="1353" y="6023"/>
                      <a:pt x="2174" y="8501"/>
                      <a:pt x="2440" y="9284"/>
                    </a:cubicBezTo>
                    <a:lnTo>
                      <a:pt x="2478" y="9284"/>
                    </a:lnTo>
                    <a:cubicBezTo>
                      <a:pt x="2216" y="8519"/>
                      <a:pt x="1391" y="6030"/>
                      <a:pt x="717" y="3304"/>
                    </a:cubicBezTo>
                    <a:cubicBezTo>
                      <a:pt x="462" y="2266"/>
                      <a:pt x="210" y="1123"/>
                      <a:pt x="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13"/>
              <p:cNvSpPr/>
              <p:nvPr/>
            </p:nvSpPr>
            <p:spPr>
              <a:xfrm>
                <a:off x="129516" y="4992199"/>
                <a:ext cx="47983" cy="151148"/>
              </a:xfrm>
              <a:custGeom>
                <a:avLst/>
                <a:gdLst/>
                <a:ahLst/>
                <a:cxnLst/>
                <a:rect l="l" t="t" r="r" b="b"/>
                <a:pathLst>
                  <a:path w="878" h="276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88" y="1304"/>
                      <a:pt x="724" y="2318"/>
                      <a:pt x="877" y="2765"/>
                    </a:cubicBezTo>
                    <a:cubicBezTo>
                      <a:pt x="877" y="2765"/>
                      <a:pt x="423" y="1336"/>
                      <a:pt x="0" y="1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13"/>
              <p:cNvSpPr/>
              <p:nvPr/>
            </p:nvSpPr>
            <p:spPr>
              <a:xfrm>
                <a:off x="418331" y="4625462"/>
                <a:ext cx="70881" cy="193553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3542" extrusionOk="0">
                    <a:moveTo>
                      <a:pt x="0" y="0"/>
                    </a:moveTo>
                    <a:cubicBezTo>
                      <a:pt x="106" y="51"/>
                      <a:pt x="204" y="105"/>
                      <a:pt x="293" y="163"/>
                    </a:cubicBezTo>
                    <a:lnTo>
                      <a:pt x="293" y="163"/>
                    </a:lnTo>
                    <a:cubicBezTo>
                      <a:pt x="210" y="55"/>
                      <a:pt x="159" y="0"/>
                      <a:pt x="0" y="0"/>
                    </a:cubicBezTo>
                    <a:close/>
                    <a:moveTo>
                      <a:pt x="293" y="163"/>
                    </a:moveTo>
                    <a:lnTo>
                      <a:pt x="293" y="163"/>
                    </a:lnTo>
                    <a:cubicBezTo>
                      <a:pt x="333" y="216"/>
                      <a:pt x="382" y="282"/>
                      <a:pt x="454" y="360"/>
                    </a:cubicBezTo>
                    <a:cubicBezTo>
                      <a:pt x="1031" y="983"/>
                      <a:pt x="1126" y="1923"/>
                      <a:pt x="731" y="3164"/>
                    </a:cubicBezTo>
                    <a:cubicBezTo>
                      <a:pt x="692" y="3290"/>
                      <a:pt x="647" y="3415"/>
                      <a:pt x="601" y="3541"/>
                    </a:cubicBezTo>
                    <a:cubicBezTo>
                      <a:pt x="1231" y="1981"/>
                      <a:pt x="1297" y="819"/>
                      <a:pt x="293" y="163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13"/>
              <p:cNvSpPr/>
              <p:nvPr/>
            </p:nvSpPr>
            <p:spPr>
              <a:xfrm>
                <a:off x="224440" y="4670929"/>
                <a:ext cx="120394" cy="310985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5691" extrusionOk="0">
                    <a:moveTo>
                      <a:pt x="2202" y="0"/>
                    </a:moveTo>
                    <a:lnTo>
                      <a:pt x="2202" y="0"/>
                    </a:lnTo>
                    <a:cubicBezTo>
                      <a:pt x="1563" y="920"/>
                      <a:pt x="888" y="2580"/>
                      <a:pt x="217" y="4922"/>
                    </a:cubicBezTo>
                    <a:lnTo>
                      <a:pt x="84" y="5380"/>
                    </a:lnTo>
                    <a:cubicBezTo>
                      <a:pt x="53" y="5485"/>
                      <a:pt x="28" y="5586"/>
                      <a:pt x="0" y="5691"/>
                    </a:cubicBezTo>
                    <a:cubicBezTo>
                      <a:pt x="28" y="5593"/>
                      <a:pt x="1115" y="1762"/>
                      <a:pt x="2202" y="0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13"/>
              <p:cNvSpPr/>
              <p:nvPr/>
            </p:nvSpPr>
            <p:spPr>
              <a:xfrm>
                <a:off x="16613" y="4310859"/>
                <a:ext cx="1382372" cy="832462"/>
              </a:xfrm>
              <a:custGeom>
                <a:avLst/>
                <a:gdLst/>
                <a:ahLst/>
                <a:cxnLst/>
                <a:rect l="l" t="t" r="r" b="b"/>
                <a:pathLst>
                  <a:path w="25295" h="15234" extrusionOk="0">
                    <a:moveTo>
                      <a:pt x="8837" y="1"/>
                    </a:moveTo>
                    <a:cubicBezTo>
                      <a:pt x="6827" y="1"/>
                      <a:pt x="4971" y="675"/>
                      <a:pt x="3485" y="1808"/>
                    </a:cubicBezTo>
                    <a:cubicBezTo>
                      <a:pt x="3852" y="2961"/>
                      <a:pt x="4055" y="4649"/>
                      <a:pt x="4083" y="6865"/>
                    </a:cubicBezTo>
                    <a:cubicBezTo>
                      <a:pt x="4114" y="9071"/>
                      <a:pt x="3957" y="11133"/>
                      <a:pt x="3905" y="11769"/>
                    </a:cubicBezTo>
                    <a:cubicBezTo>
                      <a:pt x="3933" y="11675"/>
                      <a:pt x="3957" y="11588"/>
                      <a:pt x="3985" y="11497"/>
                    </a:cubicBezTo>
                    <a:cubicBezTo>
                      <a:pt x="4796" y="8676"/>
                      <a:pt x="5582" y="6876"/>
                      <a:pt x="6334" y="6124"/>
                    </a:cubicBezTo>
                    <a:cubicBezTo>
                      <a:pt x="6550" y="5867"/>
                      <a:pt x="6758" y="5720"/>
                      <a:pt x="6952" y="5720"/>
                    </a:cubicBezTo>
                    <a:cubicBezTo>
                      <a:pt x="6975" y="5720"/>
                      <a:pt x="6997" y="5722"/>
                      <a:pt x="7019" y="5726"/>
                    </a:cubicBezTo>
                    <a:cubicBezTo>
                      <a:pt x="7052" y="5721"/>
                      <a:pt x="7085" y="5719"/>
                      <a:pt x="7117" y="5719"/>
                    </a:cubicBezTo>
                    <a:cubicBezTo>
                      <a:pt x="7363" y="5719"/>
                      <a:pt x="7606" y="5846"/>
                      <a:pt x="7837" y="6093"/>
                    </a:cubicBezTo>
                    <a:cubicBezTo>
                      <a:pt x="8424" y="6722"/>
                      <a:pt x="8515" y="7673"/>
                      <a:pt x="8117" y="8928"/>
                    </a:cubicBezTo>
                    <a:cubicBezTo>
                      <a:pt x="8012" y="9260"/>
                      <a:pt x="7872" y="9609"/>
                      <a:pt x="7701" y="9980"/>
                    </a:cubicBezTo>
                    <a:cubicBezTo>
                      <a:pt x="7435" y="10592"/>
                      <a:pt x="7043" y="11270"/>
                      <a:pt x="6610" y="11930"/>
                    </a:cubicBezTo>
                    <a:cubicBezTo>
                      <a:pt x="6495" y="12105"/>
                      <a:pt x="6379" y="12283"/>
                      <a:pt x="6250" y="12469"/>
                    </a:cubicBezTo>
                    <a:cubicBezTo>
                      <a:pt x="5617" y="13398"/>
                      <a:pt x="4929" y="14272"/>
                      <a:pt x="4335" y="14989"/>
                    </a:cubicBezTo>
                    <a:cubicBezTo>
                      <a:pt x="4205" y="15139"/>
                      <a:pt x="4135" y="15223"/>
                      <a:pt x="4135" y="15223"/>
                    </a:cubicBezTo>
                    <a:lnTo>
                      <a:pt x="2905" y="15223"/>
                    </a:lnTo>
                    <a:cubicBezTo>
                      <a:pt x="2699" y="14629"/>
                      <a:pt x="2171" y="13035"/>
                      <a:pt x="1633" y="11105"/>
                    </a:cubicBezTo>
                    <a:cubicBezTo>
                      <a:pt x="1573" y="10917"/>
                      <a:pt x="1507" y="10668"/>
                      <a:pt x="1433" y="10371"/>
                    </a:cubicBezTo>
                    <a:cubicBezTo>
                      <a:pt x="1336" y="10004"/>
                      <a:pt x="1241" y="9630"/>
                      <a:pt x="1143" y="9253"/>
                    </a:cubicBezTo>
                    <a:cubicBezTo>
                      <a:pt x="892" y="8232"/>
                      <a:pt x="647" y="7114"/>
                      <a:pt x="462" y="6013"/>
                    </a:cubicBezTo>
                    <a:cubicBezTo>
                      <a:pt x="165" y="6900"/>
                      <a:pt x="0" y="7844"/>
                      <a:pt x="0" y="8833"/>
                    </a:cubicBezTo>
                    <a:cubicBezTo>
                      <a:pt x="0" y="11333"/>
                      <a:pt x="1038" y="13328"/>
                      <a:pt x="2709" y="15233"/>
                    </a:cubicBezTo>
                    <a:lnTo>
                      <a:pt x="23279" y="15233"/>
                    </a:lnTo>
                    <a:cubicBezTo>
                      <a:pt x="23279" y="15233"/>
                      <a:pt x="23279" y="15233"/>
                      <a:pt x="23279" y="15233"/>
                    </a:cubicBezTo>
                    <a:cubicBezTo>
                      <a:pt x="23281" y="15233"/>
                      <a:pt x="25295" y="11195"/>
                      <a:pt x="21612" y="8872"/>
                    </a:cubicBezTo>
                    <a:cubicBezTo>
                      <a:pt x="20871" y="8456"/>
                      <a:pt x="20018" y="8215"/>
                      <a:pt x="19109" y="8215"/>
                    </a:cubicBezTo>
                    <a:cubicBezTo>
                      <a:pt x="18606" y="8215"/>
                      <a:pt x="18124" y="8292"/>
                      <a:pt x="17662" y="8424"/>
                    </a:cubicBezTo>
                    <a:cubicBezTo>
                      <a:pt x="17449" y="3737"/>
                      <a:pt x="13583" y="1"/>
                      <a:pt x="88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13"/>
              <p:cNvSpPr/>
              <p:nvPr/>
            </p:nvSpPr>
            <p:spPr>
              <a:xfrm>
                <a:off x="206679" y="4738254"/>
                <a:ext cx="200784" cy="405083"/>
              </a:xfrm>
              <a:custGeom>
                <a:avLst/>
                <a:gdLst/>
                <a:ahLst/>
                <a:cxnLst/>
                <a:rect l="l" t="t" r="r" b="b"/>
                <a:pathLst>
                  <a:path w="3674" h="7413" extrusionOk="0">
                    <a:moveTo>
                      <a:pt x="3653" y="1"/>
                    </a:moveTo>
                    <a:cubicBezTo>
                      <a:pt x="3646" y="1"/>
                      <a:pt x="3638" y="4"/>
                      <a:pt x="3635" y="9"/>
                    </a:cubicBezTo>
                    <a:lnTo>
                      <a:pt x="0" y="7412"/>
                    </a:lnTo>
                    <a:lnTo>
                      <a:pt x="39" y="7412"/>
                    </a:lnTo>
                    <a:lnTo>
                      <a:pt x="3667" y="27"/>
                    </a:lnTo>
                    <a:cubicBezTo>
                      <a:pt x="3674" y="16"/>
                      <a:pt x="3670" y="6"/>
                      <a:pt x="3660" y="2"/>
                    </a:cubicBezTo>
                    <a:cubicBezTo>
                      <a:pt x="3658" y="1"/>
                      <a:pt x="3656" y="1"/>
                      <a:pt x="36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13"/>
              <p:cNvSpPr/>
              <p:nvPr/>
            </p:nvSpPr>
            <p:spPr>
              <a:xfrm>
                <a:off x="0" y="4309548"/>
                <a:ext cx="482013" cy="833937"/>
              </a:xfrm>
              <a:custGeom>
                <a:avLst/>
                <a:gdLst/>
                <a:ahLst/>
                <a:cxnLst/>
                <a:rect l="l" t="t" r="r" b="b"/>
                <a:pathLst>
                  <a:path w="8820" h="15261" extrusionOk="0">
                    <a:moveTo>
                      <a:pt x="2099" y="0"/>
                    </a:moveTo>
                    <a:cubicBezTo>
                      <a:pt x="1994" y="0"/>
                      <a:pt x="1886" y="13"/>
                      <a:pt x="1776" y="39"/>
                    </a:cubicBezTo>
                    <a:cubicBezTo>
                      <a:pt x="1398" y="122"/>
                      <a:pt x="1098" y="364"/>
                      <a:pt x="885" y="748"/>
                    </a:cubicBezTo>
                    <a:cubicBezTo>
                      <a:pt x="0" y="2339"/>
                      <a:pt x="706" y="6271"/>
                      <a:pt x="1451" y="9287"/>
                    </a:cubicBezTo>
                    <a:cubicBezTo>
                      <a:pt x="2125" y="12003"/>
                      <a:pt x="2947" y="14485"/>
                      <a:pt x="3212" y="15261"/>
                    </a:cubicBezTo>
                    <a:lnTo>
                      <a:pt x="3251" y="15261"/>
                    </a:lnTo>
                    <a:cubicBezTo>
                      <a:pt x="2989" y="14495"/>
                      <a:pt x="2164" y="12007"/>
                      <a:pt x="1493" y="9280"/>
                    </a:cubicBezTo>
                    <a:cubicBezTo>
                      <a:pt x="748" y="6271"/>
                      <a:pt x="46" y="2346"/>
                      <a:pt x="923" y="766"/>
                    </a:cubicBezTo>
                    <a:cubicBezTo>
                      <a:pt x="1133" y="388"/>
                      <a:pt x="1419" y="157"/>
                      <a:pt x="1790" y="74"/>
                    </a:cubicBezTo>
                    <a:cubicBezTo>
                      <a:pt x="1897" y="50"/>
                      <a:pt x="2001" y="38"/>
                      <a:pt x="2102" y="38"/>
                    </a:cubicBezTo>
                    <a:cubicBezTo>
                      <a:pt x="2407" y="38"/>
                      <a:pt x="2685" y="146"/>
                      <a:pt x="2929" y="364"/>
                    </a:cubicBezTo>
                    <a:cubicBezTo>
                      <a:pt x="3817" y="1143"/>
                      <a:pt x="4310" y="3401"/>
                      <a:pt x="4359" y="6893"/>
                    </a:cubicBezTo>
                    <a:cubicBezTo>
                      <a:pt x="4397" y="9508"/>
                      <a:pt x="4170" y="11919"/>
                      <a:pt x="4160" y="11989"/>
                    </a:cubicBezTo>
                    <a:cubicBezTo>
                      <a:pt x="4013" y="12521"/>
                      <a:pt x="3877" y="13045"/>
                      <a:pt x="3754" y="13538"/>
                    </a:cubicBezTo>
                    <a:lnTo>
                      <a:pt x="2272" y="3153"/>
                    </a:lnTo>
                    <a:cubicBezTo>
                      <a:pt x="2272" y="3146"/>
                      <a:pt x="2265" y="3135"/>
                      <a:pt x="2251" y="3135"/>
                    </a:cubicBezTo>
                    <a:cubicBezTo>
                      <a:pt x="2244" y="3135"/>
                      <a:pt x="2234" y="3146"/>
                      <a:pt x="2234" y="3156"/>
                    </a:cubicBezTo>
                    <a:lnTo>
                      <a:pt x="3730" y="13636"/>
                    </a:lnTo>
                    <a:cubicBezTo>
                      <a:pt x="3579" y="14233"/>
                      <a:pt x="3454" y="14785"/>
                      <a:pt x="3349" y="15257"/>
                    </a:cubicBezTo>
                    <a:lnTo>
                      <a:pt x="3387" y="15257"/>
                    </a:lnTo>
                    <a:cubicBezTo>
                      <a:pt x="3583" y="14373"/>
                      <a:pt x="3859" y="13206"/>
                      <a:pt x="4191" y="11996"/>
                    </a:cubicBezTo>
                    <a:lnTo>
                      <a:pt x="4324" y="11538"/>
                    </a:lnTo>
                    <a:cubicBezTo>
                      <a:pt x="5324" y="8053"/>
                      <a:pt x="6323" y="6072"/>
                      <a:pt x="7218" y="5813"/>
                    </a:cubicBezTo>
                    <a:cubicBezTo>
                      <a:pt x="7285" y="5795"/>
                      <a:pt x="7354" y="5785"/>
                      <a:pt x="7421" y="5785"/>
                    </a:cubicBezTo>
                    <a:cubicBezTo>
                      <a:pt x="7655" y="5785"/>
                      <a:pt x="7889" y="5907"/>
                      <a:pt x="8109" y="6145"/>
                    </a:cubicBezTo>
                    <a:cubicBezTo>
                      <a:pt x="8683" y="6767"/>
                      <a:pt x="8777" y="7707"/>
                      <a:pt x="8386" y="8948"/>
                    </a:cubicBezTo>
                    <a:cubicBezTo>
                      <a:pt x="8071" y="9944"/>
                      <a:pt x="7442" y="11133"/>
                      <a:pt x="6523" y="12479"/>
                    </a:cubicBezTo>
                    <a:cubicBezTo>
                      <a:pt x="5813" y="13520"/>
                      <a:pt x="5030" y="14495"/>
                      <a:pt x="4387" y="15257"/>
                    </a:cubicBezTo>
                    <a:lnTo>
                      <a:pt x="4436" y="15257"/>
                    </a:lnTo>
                    <a:cubicBezTo>
                      <a:pt x="5075" y="14499"/>
                      <a:pt x="5848" y="13531"/>
                      <a:pt x="6554" y="12496"/>
                    </a:cubicBezTo>
                    <a:cubicBezTo>
                      <a:pt x="7477" y="11143"/>
                      <a:pt x="8106" y="9955"/>
                      <a:pt x="8421" y="8955"/>
                    </a:cubicBezTo>
                    <a:cubicBezTo>
                      <a:pt x="8819" y="7704"/>
                      <a:pt x="8721" y="6750"/>
                      <a:pt x="8141" y="6121"/>
                    </a:cubicBezTo>
                    <a:cubicBezTo>
                      <a:pt x="7912" y="5875"/>
                      <a:pt x="7672" y="5748"/>
                      <a:pt x="7428" y="5748"/>
                    </a:cubicBezTo>
                    <a:cubicBezTo>
                      <a:pt x="7356" y="5748"/>
                      <a:pt x="7284" y="5759"/>
                      <a:pt x="7211" y="5781"/>
                    </a:cubicBezTo>
                    <a:cubicBezTo>
                      <a:pt x="6292" y="6047"/>
                      <a:pt x="5310" y="7977"/>
                      <a:pt x="4289" y="11524"/>
                    </a:cubicBezTo>
                    <a:cubicBezTo>
                      <a:pt x="4261" y="11619"/>
                      <a:pt x="4237" y="11706"/>
                      <a:pt x="4209" y="11797"/>
                    </a:cubicBezTo>
                    <a:cubicBezTo>
                      <a:pt x="4261" y="11164"/>
                      <a:pt x="4418" y="9102"/>
                      <a:pt x="4387" y="6893"/>
                    </a:cubicBezTo>
                    <a:cubicBezTo>
                      <a:pt x="4334" y="3342"/>
                      <a:pt x="3852" y="1136"/>
                      <a:pt x="2947" y="336"/>
                    </a:cubicBezTo>
                    <a:cubicBezTo>
                      <a:pt x="2696" y="113"/>
                      <a:pt x="2411" y="0"/>
                      <a:pt x="20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4" name="Google Shape;364;p13"/>
            <p:cNvGrpSpPr/>
            <p:nvPr/>
          </p:nvGrpSpPr>
          <p:grpSpPr>
            <a:xfrm flipH="1">
              <a:off x="8109402" y="4549573"/>
              <a:ext cx="996497" cy="594014"/>
              <a:chOff x="0" y="4309548"/>
              <a:chExt cx="1398985" cy="833937"/>
            </a:xfrm>
          </p:grpSpPr>
          <p:sp>
            <p:nvSpPr>
              <p:cNvPr id="365" name="Google Shape;365;p13"/>
              <p:cNvSpPr/>
              <p:nvPr/>
            </p:nvSpPr>
            <p:spPr>
              <a:xfrm>
                <a:off x="123559" y="4409224"/>
                <a:ext cx="358449" cy="733500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13423" extrusionOk="0">
                    <a:moveTo>
                      <a:pt x="1528" y="1"/>
                    </a:moveTo>
                    <a:cubicBezTo>
                      <a:pt x="1514" y="11"/>
                      <a:pt x="1504" y="18"/>
                      <a:pt x="1493" y="32"/>
                    </a:cubicBezTo>
                    <a:cubicBezTo>
                      <a:pt x="1857" y="1200"/>
                      <a:pt x="2063" y="2895"/>
                      <a:pt x="2091" y="5065"/>
                    </a:cubicBezTo>
                    <a:cubicBezTo>
                      <a:pt x="2129" y="7680"/>
                      <a:pt x="1906" y="10092"/>
                      <a:pt x="1895" y="10162"/>
                    </a:cubicBezTo>
                    <a:cubicBezTo>
                      <a:pt x="1748" y="10693"/>
                      <a:pt x="1612" y="11217"/>
                      <a:pt x="1490" y="11710"/>
                    </a:cubicBezTo>
                    <a:lnTo>
                      <a:pt x="29" y="1455"/>
                    </a:lnTo>
                    <a:cubicBezTo>
                      <a:pt x="22" y="1469"/>
                      <a:pt x="8" y="1483"/>
                      <a:pt x="1" y="1497"/>
                    </a:cubicBezTo>
                    <a:lnTo>
                      <a:pt x="1469" y="11805"/>
                    </a:lnTo>
                    <a:cubicBezTo>
                      <a:pt x="1318" y="12402"/>
                      <a:pt x="1193" y="12951"/>
                      <a:pt x="1088" y="13423"/>
                    </a:cubicBezTo>
                    <a:lnTo>
                      <a:pt x="1126" y="13423"/>
                    </a:lnTo>
                    <a:cubicBezTo>
                      <a:pt x="1322" y="12542"/>
                      <a:pt x="1598" y="11375"/>
                      <a:pt x="1930" y="10165"/>
                    </a:cubicBezTo>
                    <a:lnTo>
                      <a:pt x="2063" y="9707"/>
                    </a:lnTo>
                    <a:cubicBezTo>
                      <a:pt x="3063" y="6219"/>
                      <a:pt x="4062" y="4241"/>
                      <a:pt x="4957" y="3982"/>
                    </a:cubicBezTo>
                    <a:cubicBezTo>
                      <a:pt x="5024" y="3964"/>
                      <a:pt x="5093" y="3950"/>
                      <a:pt x="5160" y="3950"/>
                    </a:cubicBezTo>
                    <a:cubicBezTo>
                      <a:pt x="5394" y="3950"/>
                      <a:pt x="5628" y="4073"/>
                      <a:pt x="5848" y="4314"/>
                    </a:cubicBezTo>
                    <a:cubicBezTo>
                      <a:pt x="6422" y="4936"/>
                      <a:pt x="6516" y="5873"/>
                      <a:pt x="6125" y="7114"/>
                    </a:cubicBezTo>
                    <a:cubicBezTo>
                      <a:pt x="5810" y="8110"/>
                      <a:pt x="5181" y="9298"/>
                      <a:pt x="4262" y="10644"/>
                    </a:cubicBezTo>
                    <a:cubicBezTo>
                      <a:pt x="3552" y="11689"/>
                      <a:pt x="2769" y="12664"/>
                      <a:pt x="2126" y="13423"/>
                    </a:cubicBezTo>
                    <a:lnTo>
                      <a:pt x="2175" y="13423"/>
                    </a:lnTo>
                    <a:cubicBezTo>
                      <a:pt x="2814" y="12668"/>
                      <a:pt x="3587" y="11700"/>
                      <a:pt x="4293" y="10662"/>
                    </a:cubicBezTo>
                    <a:cubicBezTo>
                      <a:pt x="5216" y="9312"/>
                      <a:pt x="5845" y="8124"/>
                      <a:pt x="6160" y="7124"/>
                    </a:cubicBezTo>
                    <a:cubicBezTo>
                      <a:pt x="6558" y="5869"/>
                      <a:pt x="6460" y="4919"/>
                      <a:pt x="5880" y="4286"/>
                    </a:cubicBezTo>
                    <a:cubicBezTo>
                      <a:pt x="5651" y="4040"/>
                      <a:pt x="5411" y="3914"/>
                      <a:pt x="5167" y="3914"/>
                    </a:cubicBezTo>
                    <a:cubicBezTo>
                      <a:pt x="5095" y="3914"/>
                      <a:pt x="5023" y="3925"/>
                      <a:pt x="4950" y="3947"/>
                    </a:cubicBezTo>
                    <a:cubicBezTo>
                      <a:pt x="4031" y="4213"/>
                      <a:pt x="3049" y="6146"/>
                      <a:pt x="2028" y="9693"/>
                    </a:cubicBezTo>
                    <a:cubicBezTo>
                      <a:pt x="2000" y="9784"/>
                      <a:pt x="1976" y="9872"/>
                      <a:pt x="1948" y="9962"/>
                    </a:cubicBezTo>
                    <a:cubicBezTo>
                      <a:pt x="2000" y="9330"/>
                      <a:pt x="2157" y="7268"/>
                      <a:pt x="2126" y="5062"/>
                    </a:cubicBezTo>
                    <a:cubicBezTo>
                      <a:pt x="2098" y="2849"/>
                      <a:pt x="1895" y="1161"/>
                      <a:pt x="15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13"/>
              <p:cNvSpPr/>
              <p:nvPr/>
            </p:nvSpPr>
            <p:spPr>
              <a:xfrm>
                <a:off x="42024" y="4635955"/>
                <a:ext cx="135477" cy="507379"/>
              </a:xfrm>
              <a:custGeom>
                <a:avLst/>
                <a:gdLst/>
                <a:ahLst/>
                <a:cxnLst/>
                <a:rect l="l" t="t" r="r" b="b"/>
                <a:pathLst>
                  <a:path w="2479" h="9285" extrusionOk="0">
                    <a:moveTo>
                      <a:pt x="28" y="1"/>
                    </a:moveTo>
                    <a:cubicBezTo>
                      <a:pt x="18" y="25"/>
                      <a:pt x="11" y="46"/>
                      <a:pt x="0" y="74"/>
                    </a:cubicBezTo>
                    <a:cubicBezTo>
                      <a:pt x="185" y="1175"/>
                      <a:pt x="430" y="2294"/>
                      <a:pt x="682" y="3311"/>
                    </a:cubicBezTo>
                    <a:cubicBezTo>
                      <a:pt x="1353" y="6023"/>
                      <a:pt x="2174" y="8501"/>
                      <a:pt x="2440" y="9284"/>
                    </a:cubicBezTo>
                    <a:lnTo>
                      <a:pt x="2478" y="9284"/>
                    </a:lnTo>
                    <a:cubicBezTo>
                      <a:pt x="2216" y="8519"/>
                      <a:pt x="1391" y="6030"/>
                      <a:pt x="717" y="3304"/>
                    </a:cubicBezTo>
                    <a:cubicBezTo>
                      <a:pt x="462" y="2266"/>
                      <a:pt x="210" y="1123"/>
                      <a:pt x="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13"/>
              <p:cNvSpPr/>
              <p:nvPr/>
            </p:nvSpPr>
            <p:spPr>
              <a:xfrm>
                <a:off x="129516" y="4992199"/>
                <a:ext cx="47983" cy="151148"/>
              </a:xfrm>
              <a:custGeom>
                <a:avLst/>
                <a:gdLst/>
                <a:ahLst/>
                <a:cxnLst/>
                <a:rect l="l" t="t" r="r" b="b"/>
                <a:pathLst>
                  <a:path w="878" h="276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88" y="1304"/>
                      <a:pt x="724" y="2318"/>
                      <a:pt x="877" y="2765"/>
                    </a:cubicBezTo>
                    <a:cubicBezTo>
                      <a:pt x="877" y="2765"/>
                      <a:pt x="423" y="1336"/>
                      <a:pt x="0" y="1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13"/>
              <p:cNvSpPr/>
              <p:nvPr/>
            </p:nvSpPr>
            <p:spPr>
              <a:xfrm>
                <a:off x="418331" y="4625462"/>
                <a:ext cx="70881" cy="193553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3542" extrusionOk="0">
                    <a:moveTo>
                      <a:pt x="0" y="0"/>
                    </a:moveTo>
                    <a:cubicBezTo>
                      <a:pt x="106" y="51"/>
                      <a:pt x="204" y="105"/>
                      <a:pt x="293" y="163"/>
                    </a:cubicBezTo>
                    <a:lnTo>
                      <a:pt x="293" y="163"/>
                    </a:lnTo>
                    <a:cubicBezTo>
                      <a:pt x="210" y="55"/>
                      <a:pt x="159" y="0"/>
                      <a:pt x="0" y="0"/>
                    </a:cubicBezTo>
                    <a:close/>
                    <a:moveTo>
                      <a:pt x="293" y="163"/>
                    </a:moveTo>
                    <a:lnTo>
                      <a:pt x="293" y="163"/>
                    </a:lnTo>
                    <a:cubicBezTo>
                      <a:pt x="333" y="216"/>
                      <a:pt x="382" y="282"/>
                      <a:pt x="454" y="360"/>
                    </a:cubicBezTo>
                    <a:cubicBezTo>
                      <a:pt x="1031" y="983"/>
                      <a:pt x="1126" y="1923"/>
                      <a:pt x="731" y="3164"/>
                    </a:cubicBezTo>
                    <a:cubicBezTo>
                      <a:pt x="692" y="3290"/>
                      <a:pt x="647" y="3415"/>
                      <a:pt x="601" y="3541"/>
                    </a:cubicBezTo>
                    <a:cubicBezTo>
                      <a:pt x="1231" y="1981"/>
                      <a:pt x="1297" y="819"/>
                      <a:pt x="293" y="163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13"/>
              <p:cNvSpPr/>
              <p:nvPr/>
            </p:nvSpPr>
            <p:spPr>
              <a:xfrm>
                <a:off x="224440" y="4670929"/>
                <a:ext cx="120394" cy="310985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5691" extrusionOk="0">
                    <a:moveTo>
                      <a:pt x="2202" y="0"/>
                    </a:moveTo>
                    <a:lnTo>
                      <a:pt x="2202" y="0"/>
                    </a:lnTo>
                    <a:cubicBezTo>
                      <a:pt x="1563" y="920"/>
                      <a:pt x="888" y="2580"/>
                      <a:pt x="217" y="4922"/>
                    </a:cubicBezTo>
                    <a:lnTo>
                      <a:pt x="84" y="5380"/>
                    </a:lnTo>
                    <a:cubicBezTo>
                      <a:pt x="53" y="5485"/>
                      <a:pt x="28" y="5586"/>
                      <a:pt x="0" y="5691"/>
                    </a:cubicBezTo>
                    <a:cubicBezTo>
                      <a:pt x="28" y="5593"/>
                      <a:pt x="1115" y="1762"/>
                      <a:pt x="2202" y="0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13"/>
              <p:cNvSpPr/>
              <p:nvPr/>
            </p:nvSpPr>
            <p:spPr>
              <a:xfrm>
                <a:off x="16613" y="4310859"/>
                <a:ext cx="1382372" cy="832462"/>
              </a:xfrm>
              <a:custGeom>
                <a:avLst/>
                <a:gdLst/>
                <a:ahLst/>
                <a:cxnLst/>
                <a:rect l="l" t="t" r="r" b="b"/>
                <a:pathLst>
                  <a:path w="25295" h="15234" extrusionOk="0">
                    <a:moveTo>
                      <a:pt x="8837" y="1"/>
                    </a:moveTo>
                    <a:cubicBezTo>
                      <a:pt x="6827" y="1"/>
                      <a:pt x="4971" y="675"/>
                      <a:pt x="3485" y="1808"/>
                    </a:cubicBezTo>
                    <a:cubicBezTo>
                      <a:pt x="3852" y="2961"/>
                      <a:pt x="4055" y="4649"/>
                      <a:pt x="4083" y="6865"/>
                    </a:cubicBezTo>
                    <a:cubicBezTo>
                      <a:pt x="4114" y="9071"/>
                      <a:pt x="3957" y="11133"/>
                      <a:pt x="3905" y="11769"/>
                    </a:cubicBezTo>
                    <a:cubicBezTo>
                      <a:pt x="3933" y="11675"/>
                      <a:pt x="3957" y="11588"/>
                      <a:pt x="3985" y="11497"/>
                    </a:cubicBezTo>
                    <a:cubicBezTo>
                      <a:pt x="4796" y="8676"/>
                      <a:pt x="5582" y="6876"/>
                      <a:pt x="6334" y="6124"/>
                    </a:cubicBezTo>
                    <a:cubicBezTo>
                      <a:pt x="6550" y="5867"/>
                      <a:pt x="6758" y="5720"/>
                      <a:pt x="6952" y="5720"/>
                    </a:cubicBezTo>
                    <a:cubicBezTo>
                      <a:pt x="6975" y="5720"/>
                      <a:pt x="6997" y="5722"/>
                      <a:pt x="7019" y="5726"/>
                    </a:cubicBezTo>
                    <a:cubicBezTo>
                      <a:pt x="7052" y="5721"/>
                      <a:pt x="7085" y="5719"/>
                      <a:pt x="7117" y="5719"/>
                    </a:cubicBezTo>
                    <a:cubicBezTo>
                      <a:pt x="7363" y="5719"/>
                      <a:pt x="7606" y="5846"/>
                      <a:pt x="7837" y="6093"/>
                    </a:cubicBezTo>
                    <a:cubicBezTo>
                      <a:pt x="8424" y="6722"/>
                      <a:pt x="8515" y="7673"/>
                      <a:pt x="8117" y="8928"/>
                    </a:cubicBezTo>
                    <a:cubicBezTo>
                      <a:pt x="8012" y="9260"/>
                      <a:pt x="7872" y="9609"/>
                      <a:pt x="7701" y="9980"/>
                    </a:cubicBezTo>
                    <a:cubicBezTo>
                      <a:pt x="7435" y="10592"/>
                      <a:pt x="7043" y="11270"/>
                      <a:pt x="6610" y="11930"/>
                    </a:cubicBezTo>
                    <a:cubicBezTo>
                      <a:pt x="6495" y="12105"/>
                      <a:pt x="6379" y="12283"/>
                      <a:pt x="6250" y="12469"/>
                    </a:cubicBezTo>
                    <a:cubicBezTo>
                      <a:pt x="5617" y="13398"/>
                      <a:pt x="4929" y="14272"/>
                      <a:pt x="4335" y="14989"/>
                    </a:cubicBezTo>
                    <a:cubicBezTo>
                      <a:pt x="4205" y="15139"/>
                      <a:pt x="4135" y="15223"/>
                      <a:pt x="4135" y="15223"/>
                    </a:cubicBezTo>
                    <a:lnTo>
                      <a:pt x="2905" y="15223"/>
                    </a:lnTo>
                    <a:cubicBezTo>
                      <a:pt x="2699" y="14629"/>
                      <a:pt x="2171" y="13035"/>
                      <a:pt x="1633" y="11105"/>
                    </a:cubicBezTo>
                    <a:cubicBezTo>
                      <a:pt x="1573" y="10917"/>
                      <a:pt x="1507" y="10668"/>
                      <a:pt x="1433" y="10371"/>
                    </a:cubicBezTo>
                    <a:cubicBezTo>
                      <a:pt x="1336" y="10004"/>
                      <a:pt x="1241" y="9630"/>
                      <a:pt x="1143" y="9253"/>
                    </a:cubicBezTo>
                    <a:cubicBezTo>
                      <a:pt x="892" y="8232"/>
                      <a:pt x="647" y="7114"/>
                      <a:pt x="462" y="6013"/>
                    </a:cubicBezTo>
                    <a:cubicBezTo>
                      <a:pt x="165" y="6900"/>
                      <a:pt x="0" y="7844"/>
                      <a:pt x="0" y="8833"/>
                    </a:cubicBezTo>
                    <a:cubicBezTo>
                      <a:pt x="0" y="11333"/>
                      <a:pt x="1038" y="13328"/>
                      <a:pt x="2709" y="15233"/>
                    </a:cubicBezTo>
                    <a:lnTo>
                      <a:pt x="23279" y="15233"/>
                    </a:lnTo>
                    <a:cubicBezTo>
                      <a:pt x="23279" y="15233"/>
                      <a:pt x="23279" y="15233"/>
                      <a:pt x="23279" y="15233"/>
                    </a:cubicBezTo>
                    <a:cubicBezTo>
                      <a:pt x="23281" y="15233"/>
                      <a:pt x="25295" y="11195"/>
                      <a:pt x="21612" y="8872"/>
                    </a:cubicBezTo>
                    <a:cubicBezTo>
                      <a:pt x="20871" y="8456"/>
                      <a:pt x="20018" y="8215"/>
                      <a:pt x="19109" y="8215"/>
                    </a:cubicBezTo>
                    <a:cubicBezTo>
                      <a:pt x="18606" y="8215"/>
                      <a:pt x="18124" y="8292"/>
                      <a:pt x="17662" y="8424"/>
                    </a:cubicBezTo>
                    <a:cubicBezTo>
                      <a:pt x="17449" y="3737"/>
                      <a:pt x="13583" y="1"/>
                      <a:pt x="88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13"/>
              <p:cNvSpPr/>
              <p:nvPr/>
            </p:nvSpPr>
            <p:spPr>
              <a:xfrm>
                <a:off x="206679" y="4738254"/>
                <a:ext cx="200784" cy="405083"/>
              </a:xfrm>
              <a:custGeom>
                <a:avLst/>
                <a:gdLst/>
                <a:ahLst/>
                <a:cxnLst/>
                <a:rect l="l" t="t" r="r" b="b"/>
                <a:pathLst>
                  <a:path w="3674" h="7413" extrusionOk="0">
                    <a:moveTo>
                      <a:pt x="3653" y="1"/>
                    </a:moveTo>
                    <a:cubicBezTo>
                      <a:pt x="3646" y="1"/>
                      <a:pt x="3638" y="4"/>
                      <a:pt x="3635" y="9"/>
                    </a:cubicBezTo>
                    <a:lnTo>
                      <a:pt x="0" y="7412"/>
                    </a:lnTo>
                    <a:lnTo>
                      <a:pt x="39" y="7412"/>
                    </a:lnTo>
                    <a:lnTo>
                      <a:pt x="3667" y="27"/>
                    </a:lnTo>
                    <a:cubicBezTo>
                      <a:pt x="3674" y="16"/>
                      <a:pt x="3670" y="6"/>
                      <a:pt x="3660" y="2"/>
                    </a:cubicBezTo>
                    <a:cubicBezTo>
                      <a:pt x="3658" y="1"/>
                      <a:pt x="3656" y="1"/>
                      <a:pt x="36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13"/>
              <p:cNvSpPr/>
              <p:nvPr/>
            </p:nvSpPr>
            <p:spPr>
              <a:xfrm>
                <a:off x="0" y="4309548"/>
                <a:ext cx="482013" cy="833937"/>
              </a:xfrm>
              <a:custGeom>
                <a:avLst/>
                <a:gdLst/>
                <a:ahLst/>
                <a:cxnLst/>
                <a:rect l="l" t="t" r="r" b="b"/>
                <a:pathLst>
                  <a:path w="8820" h="15261" extrusionOk="0">
                    <a:moveTo>
                      <a:pt x="2099" y="0"/>
                    </a:moveTo>
                    <a:cubicBezTo>
                      <a:pt x="1994" y="0"/>
                      <a:pt x="1886" y="13"/>
                      <a:pt x="1776" y="39"/>
                    </a:cubicBezTo>
                    <a:cubicBezTo>
                      <a:pt x="1398" y="122"/>
                      <a:pt x="1098" y="364"/>
                      <a:pt x="885" y="748"/>
                    </a:cubicBezTo>
                    <a:cubicBezTo>
                      <a:pt x="0" y="2339"/>
                      <a:pt x="706" y="6271"/>
                      <a:pt x="1451" y="9287"/>
                    </a:cubicBezTo>
                    <a:cubicBezTo>
                      <a:pt x="2125" y="12003"/>
                      <a:pt x="2947" y="14485"/>
                      <a:pt x="3212" y="15261"/>
                    </a:cubicBezTo>
                    <a:lnTo>
                      <a:pt x="3251" y="15261"/>
                    </a:lnTo>
                    <a:cubicBezTo>
                      <a:pt x="2989" y="14495"/>
                      <a:pt x="2164" y="12007"/>
                      <a:pt x="1493" y="9280"/>
                    </a:cubicBezTo>
                    <a:cubicBezTo>
                      <a:pt x="748" y="6271"/>
                      <a:pt x="46" y="2346"/>
                      <a:pt x="923" y="766"/>
                    </a:cubicBezTo>
                    <a:cubicBezTo>
                      <a:pt x="1133" y="388"/>
                      <a:pt x="1419" y="157"/>
                      <a:pt x="1790" y="74"/>
                    </a:cubicBezTo>
                    <a:cubicBezTo>
                      <a:pt x="1897" y="50"/>
                      <a:pt x="2001" y="38"/>
                      <a:pt x="2102" y="38"/>
                    </a:cubicBezTo>
                    <a:cubicBezTo>
                      <a:pt x="2407" y="38"/>
                      <a:pt x="2685" y="146"/>
                      <a:pt x="2929" y="364"/>
                    </a:cubicBezTo>
                    <a:cubicBezTo>
                      <a:pt x="3817" y="1143"/>
                      <a:pt x="4310" y="3401"/>
                      <a:pt x="4359" y="6893"/>
                    </a:cubicBezTo>
                    <a:cubicBezTo>
                      <a:pt x="4397" y="9508"/>
                      <a:pt x="4170" y="11919"/>
                      <a:pt x="4160" y="11989"/>
                    </a:cubicBezTo>
                    <a:cubicBezTo>
                      <a:pt x="4013" y="12521"/>
                      <a:pt x="3877" y="13045"/>
                      <a:pt x="3754" y="13538"/>
                    </a:cubicBezTo>
                    <a:lnTo>
                      <a:pt x="2272" y="3153"/>
                    </a:lnTo>
                    <a:cubicBezTo>
                      <a:pt x="2272" y="3146"/>
                      <a:pt x="2265" y="3135"/>
                      <a:pt x="2251" y="3135"/>
                    </a:cubicBezTo>
                    <a:cubicBezTo>
                      <a:pt x="2244" y="3135"/>
                      <a:pt x="2234" y="3146"/>
                      <a:pt x="2234" y="3156"/>
                    </a:cubicBezTo>
                    <a:lnTo>
                      <a:pt x="3730" y="13636"/>
                    </a:lnTo>
                    <a:cubicBezTo>
                      <a:pt x="3579" y="14233"/>
                      <a:pt x="3454" y="14785"/>
                      <a:pt x="3349" y="15257"/>
                    </a:cubicBezTo>
                    <a:lnTo>
                      <a:pt x="3387" y="15257"/>
                    </a:lnTo>
                    <a:cubicBezTo>
                      <a:pt x="3583" y="14373"/>
                      <a:pt x="3859" y="13206"/>
                      <a:pt x="4191" y="11996"/>
                    </a:cubicBezTo>
                    <a:lnTo>
                      <a:pt x="4324" y="11538"/>
                    </a:lnTo>
                    <a:cubicBezTo>
                      <a:pt x="5324" y="8053"/>
                      <a:pt x="6323" y="6072"/>
                      <a:pt x="7218" y="5813"/>
                    </a:cubicBezTo>
                    <a:cubicBezTo>
                      <a:pt x="7285" y="5795"/>
                      <a:pt x="7354" y="5785"/>
                      <a:pt x="7421" y="5785"/>
                    </a:cubicBezTo>
                    <a:cubicBezTo>
                      <a:pt x="7655" y="5785"/>
                      <a:pt x="7889" y="5907"/>
                      <a:pt x="8109" y="6145"/>
                    </a:cubicBezTo>
                    <a:cubicBezTo>
                      <a:pt x="8683" y="6767"/>
                      <a:pt x="8777" y="7707"/>
                      <a:pt x="8386" y="8948"/>
                    </a:cubicBezTo>
                    <a:cubicBezTo>
                      <a:pt x="8071" y="9944"/>
                      <a:pt x="7442" y="11133"/>
                      <a:pt x="6523" y="12479"/>
                    </a:cubicBezTo>
                    <a:cubicBezTo>
                      <a:pt x="5813" y="13520"/>
                      <a:pt x="5030" y="14495"/>
                      <a:pt x="4387" y="15257"/>
                    </a:cubicBezTo>
                    <a:lnTo>
                      <a:pt x="4436" y="15257"/>
                    </a:lnTo>
                    <a:cubicBezTo>
                      <a:pt x="5075" y="14499"/>
                      <a:pt x="5848" y="13531"/>
                      <a:pt x="6554" y="12496"/>
                    </a:cubicBezTo>
                    <a:cubicBezTo>
                      <a:pt x="7477" y="11143"/>
                      <a:pt x="8106" y="9955"/>
                      <a:pt x="8421" y="8955"/>
                    </a:cubicBezTo>
                    <a:cubicBezTo>
                      <a:pt x="8819" y="7704"/>
                      <a:pt x="8721" y="6750"/>
                      <a:pt x="8141" y="6121"/>
                    </a:cubicBezTo>
                    <a:cubicBezTo>
                      <a:pt x="7912" y="5875"/>
                      <a:pt x="7672" y="5748"/>
                      <a:pt x="7428" y="5748"/>
                    </a:cubicBezTo>
                    <a:cubicBezTo>
                      <a:pt x="7356" y="5748"/>
                      <a:pt x="7284" y="5759"/>
                      <a:pt x="7211" y="5781"/>
                    </a:cubicBezTo>
                    <a:cubicBezTo>
                      <a:pt x="6292" y="6047"/>
                      <a:pt x="5310" y="7977"/>
                      <a:pt x="4289" y="11524"/>
                    </a:cubicBezTo>
                    <a:cubicBezTo>
                      <a:pt x="4261" y="11619"/>
                      <a:pt x="4237" y="11706"/>
                      <a:pt x="4209" y="11797"/>
                    </a:cubicBezTo>
                    <a:cubicBezTo>
                      <a:pt x="4261" y="11164"/>
                      <a:pt x="4418" y="9102"/>
                      <a:pt x="4387" y="6893"/>
                    </a:cubicBezTo>
                    <a:cubicBezTo>
                      <a:pt x="4334" y="3342"/>
                      <a:pt x="3852" y="1136"/>
                      <a:pt x="2947" y="336"/>
                    </a:cubicBezTo>
                    <a:cubicBezTo>
                      <a:pt x="2696" y="113"/>
                      <a:pt x="2411" y="0"/>
                      <a:pt x="20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3" name="Google Shape;373;p13"/>
          <p:cNvGrpSpPr/>
          <p:nvPr/>
        </p:nvGrpSpPr>
        <p:grpSpPr>
          <a:xfrm>
            <a:off x="123582" y="10786"/>
            <a:ext cx="8896837" cy="830818"/>
            <a:chOff x="123582" y="10786"/>
            <a:chExt cx="8896837" cy="830818"/>
          </a:xfrm>
        </p:grpSpPr>
        <p:grpSp>
          <p:nvGrpSpPr>
            <p:cNvPr id="374" name="Google Shape;374;p13"/>
            <p:cNvGrpSpPr/>
            <p:nvPr/>
          </p:nvGrpSpPr>
          <p:grpSpPr>
            <a:xfrm rot="9000097">
              <a:off x="204142" y="164094"/>
              <a:ext cx="753712" cy="524203"/>
              <a:chOff x="5037975" y="1938450"/>
              <a:chExt cx="623800" cy="433850"/>
            </a:xfrm>
          </p:grpSpPr>
          <p:sp>
            <p:nvSpPr>
              <p:cNvPr id="375" name="Google Shape;375;p13"/>
              <p:cNvSpPr/>
              <p:nvPr/>
            </p:nvSpPr>
            <p:spPr>
              <a:xfrm>
                <a:off x="5051425" y="1938450"/>
                <a:ext cx="532775" cy="130850"/>
              </a:xfrm>
              <a:custGeom>
                <a:avLst/>
                <a:gdLst/>
                <a:ahLst/>
                <a:cxnLst/>
                <a:rect l="l" t="t" r="r" b="b"/>
                <a:pathLst>
                  <a:path w="21311" h="5234" extrusionOk="0">
                    <a:moveTo>
                      <a:pt x="930" y="1"/>
                    </a:moveTo>
                    <a:cubicBezTo>
                      <a:pt x="902" y="1"/>
                      <a:pt x="888" y="1"/>
                      <a:pt x="888" y="1"/>
                    </a:cubicBezTo>
                    <a:lnTo>
                      <a:pt x="1" y="613"/>
                    </a:lnTo>
                    <a:lnTo>
                      <a:pt x="7996" y="5233"/>
                    </a:lnTo>
                    <a:lnTo>
                      <a:pt x="21310" y="4237"/>
                    </a:lnTo>
                    <a:lnTo>
                      <a:pt x="20861" y="2360"/>
                    </a:lnTo>
                    <a:cubicBezTo>
                      <a:pt x="19534" y="1922"/>
                      <a:pt x="18087" y="1762"/>
                      <a:pt x="16679" y="1762"/>
                    </a:cubicBezTo>
                    <a:cubicBezTo>
                      <a:pt x="12796" y="1762"/>
                      <a:pt x="9204" y="2983"/>
                      <a:pt x="9204" y="2983"/>
                    </a:cubicBezTo>
                    <a:cubicBezTo>
                      <a:pt x="8205" y="66"/>
                      <a:pt x="1528" y="1"/>
                      <a:pt x="9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13"/>
              <p:cNvSpPr/>
              <p:nvPr/>
            </p:nvSpPr>
            <p:spPr>
              <a:xfrm>
                <a:off x="5264900" y="2015100"/>
                <a:ext cx="19550" cy="8325"/>
              </a:xfrm>
              <a:custGeom>
                <a:avLst/>
                <a:gdLst/>
                <a:ahLst/>
                <a:cxnLst/>
                <a:rect l="l" t="t" r="r" b="b"/>
                <a:pathLst>
                  <a:path w="782" h="333" fill="none" extrusionOk="0">
                    <a:moveTo>
                      <a:pt x="1" y="189"/>
                    </a:moveTo>
                    <a:cubicBezTo>
                      <a:pt x="235" y="0"/>
                      <a:pt x="631" y="72"/>
                      <a:pt x="782" y="333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13"/>
              <p:cNvSpPr/>
              <p:nvPr/>
            </p:nvSpPr>
            <p:spPr>
              <a:xfrm>
                <a:off x="5344175" y="1988850"/>
                <a:ext cx="205100" cy="22225"/>
              </a:xfrm>
              <a:custGeom>
                <a:avLst/>
                <a:gdLst/>
                <a:ahLst/>
                <a:cxnLst/>
                <a:rect l="l" t="t" r="r" b="b"/>
                <a:pathLst>
                  <a:path w="8204" h="889" fill="none" extrusionOk="0">
                    <a:moveTo>
                      <a:pt x="8204" y="461"/>
                    </a:moveTo>
                    <a:cubicBezTo>
                      <a:pt x="5482" y="1"/>
                      <a:pt x="2658" y="148"/>
                      <a:pt x="1" y="888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13"/>
              <p:cNvSpPr/>
              <p:nvPr/>
            </p:nvSpPr>
            <p:spPr>
              <a:xfrm>
                <a:off x="5122675" y="1957525"/>
                <a:ext cx="112425" cy="39200"/>
              </a:xfrm>
              <a:custGeom>
                <a:avLst/>
                <a:gdLst/>
                <a:ahLst/>
                <a:cxnLst/>
                <a:rect l="l" t="t" r="r" b="b"/>
                <a:pathLst>
                  <a:path w="4497" h="1568" fill="none" extrusionOk="0">
                    <a:moveTo>
                      <a:pt x="1" y="1"/>
                    </a:moveTo>
                    <a:cubicBezTo>
                      <a:pt x="1620" y="1"/>
                      <a:pt x="3232" y="563"/>
                      <a:pt x="4497" y="1567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13"/>
              <p:cNvSpPr/>
              <p:nvPr/>
            </p:nvSpPr>
            <p:spPr>
              <a:xfrm>
                <a:off x="5232425" y="1979700"/>
                <a:ext cx="22225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889" h="564" fill="none" extrusionOk="0">
                    <a:moveTo>
                      <a:pt x="1" y="1"/>
                    </a:moveTo>
                    <a:cubicBezTo>
                      <a:pt x="295" y="190"/>
                      <a:pt x="594" y="374"/>
                      <a:pt x="888" y="563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13"/>
              <p:cNvSpPr/>
              <p:nvPr/>
            </p:nvSpPr>
            <p:spPr>
              <a:xfrm>
                <a:off x="5037975" y="1944725"/>
                <a:ext cx="623800" cy="427575"/>
              </a:xfrm>
              <a:custGeom>
                <a:avLst/>
                <a:gdLst/>
                <a:ahLst/>
                <a:cxnLst/>
                <a:rect l="l" t="t" r="r" b="b"/>
                <a:pathLst>
                  <a:path w="24952" h="17103" extrusionOk="0">
                    <a:moveTo>
                      <a:pt x="322" y="1"/>
                    </a:moveTo>
                    <a:cubicBezTo>
                      <a:pt x="149" y="1"/>
                      <a:pt x="1" y="159"/>
                      <a:pt x="33" y="347"/>
                    </a:cubicBezTo>
                    <a:lnTo>
                      <a:pt x="2324" y="13302"/>
                    </a:lnTo>
                    <a:cubicBezTo>
                      <a:pt x="2373" y="13570"/>
                      <a:pt x="2566" y="13789"/>
                      <a:pt x="2826" y="13876"/>
                    </a:cubicBezTo>
                    <a:lnTo>
                      <a:pt x="11569" y="16685"/>
                    </a:lnTo>
                    <a:cubicBezTo>
                      <a:pt x="11878" y="17002"/>
                      <a:pt x="12181" y="17103"/>
                      <a:pt x="12440" y="17103"/>
                    </a:cubicBezTo>
                    <a:cubicBezTo>
                      <a:pt x="12895" y="17103"/>
                      <a:pt x="13219" y="16794"/>
                      <a:pt x="13219" y="16794"/>
                    </a:cubicBezTo>
                    <a:lnTo>
                      <a:pt x="24612" y="16341"/>
                    </a:lnTo>
                    <a:cubicBezTo>
                      <a:pt x="24808" y="16334"/>
                      <a:pt x="24951" y="16149"/>
                      <a:pt x="24910" y="15956"/>
                    </a:cubicBezTo>
                    <a:lnTo>
                      <a:pt x="22162" y="2910"/>
                    </a:lnTo>
                    <a:cubicBezTo>
                      <a:pt x="22122" y="2710"/>
                      <a:pt x="21945" y="2566"/>
                      <a:pt x="21743" y="2566"/>
                    </a:cubicBezTo>
                    <a:cubicBezTo>
                      <a:pt x="21735" y="2566"/>
                      <a:pt x="21728" y="2566"/>
                      <a:pt x="21720" y="2566"/>
                    </a:cubicBezTo>
                    <a:lnTo>
                      <a:pt x="10316" y="3166"/>
                    </a:lnTo>
                    <a:cubicBezTo>
                      <a:pt x="10054" y="3361"/>
                      <a:pt x="9816" y="3431"/>
                      <a:pt x="9609" y="3431"/>
                    </a:cubicBezTo>
                    <a:cubicBezTo>
                      <a:pt x="9088" y="3431"/>
                      <a:pt x="8768" y="2985"/>
                      <a:pt x="8768" y="2985"/>
                    </a:cubicBezTo>
                    <a:lnTo>
                      <a:pt x="422" y="18"/>
                    </a:lnTo>
                    <a:cubicBezTo>
                      <a:pt x="388" y="6"/>
                      <a:pt x="355" y="1"/>
                      <a:pt x="3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13"/>
              <p:cNvSpPr/>
              <p:nvPr/>
            </p:nvSpPr>
            <p:spPr>
              <a:xfrm>
                <a:off x="5298300" y="2035475"/>
                <a:ext cx="70150" cy="329125"/>
              </a:xfrm>
              <a:custGeom>
                <a:avLst/>
                <a:gdLst/>
                <a:ahLst/>
                <a:cxnLst/>
                <a:rect l="l" t="t" r="r" b="b"/>
                <a:pathLst>
                  <a:path w="2806" h="13165" fill="none" extrusionOk="0">
                    <a:moveTo>
                      <a:pt x="1" y="1"/>
                    </a:moveTo>
                    <a:lnTo>
                      <a:pt x="2806" y="13164"/>
                    </a:ln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13"/>
              <p:cNvSpPr/>
              <p:nvPr/>
            </p:nvSpPr>
            <p:spPr>
              <a:xfrm>
                <a:off x="5260475" y="2034825"/>
                <a:ext cx="67400" cy="317225"/>
              </a:xfrm>
              <a:custGeom>
                <a:avLst/>
                <a:gdLst/>
                <a:ahLst/>
                <a:cxnLst/>
                <a:rect l="l" t="t" r="r" b="b"/>
                <a:pathLst>
                  <a:path w="2696" h="12689" fill="none" extrusionOk="0">
                    <a:moveTo>
                      <a:pt x="0" y="0"/>
                    </a:moveTo>
                    <a:lnTo>
                      <a:pt x="2696" y="12688"/>
                    </a:ln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13"/>
              <p:cNvSpPr/>
              <p:nvPr/>
            </p:nvSpPr>
            <p:spPr>
              <a:xfrm>
                <a:off x="5048025" y="1953750"/>
                <a:ext cx="153400" cy="54675"/>
              </a:xfrm>
              <a:custGeom>
                <a:avLst/>
                <a:gdLst/>
                <a:ahLst/>
                <a:cxnLst/>
                <a:rect l="l" t="t" r="r" b="b"/>
                <a:pathLst>
                  <a:path w="6136" h="2187" fill="none" extrusionOk="0">
                    <a:moveTo>
                      <a:pt x="1" y="1"/>
                    </a:moveTo>
                    <a:lnTo>
                      <a:pt x="6135" y="2186"/>
                    </a:lnTo>
                  </a:path>
                </a:pathLst>
              </a:custGeom>
              <a:noFill/>
              <a:ln w="5950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4" name="Google Shape;384;p13"/>
            <p:cNvGrpSpPr/>
            <p:nvPr/>
          </p:nvGrpSpPr>
          <p:grpSpPr>
            <a:xfrm rot="-9000097" flipH="1">
              <a:off x="8186146" y="164094"/>
              <a:ext cx="753712" cy="524203"/>
              <a:chOff x="5037975" y="1938450"/>
              <a:chExt cx="623800" cy="433850"/>
            </a:xfrm>
          </p:grpSpPr>
          <p:sp>
            <p:nvSpPr>
              <p:cNvPr id="385" name="Google Shape;385;p13"/>
              <p:cNvSpPr/>
              <p:nvPr/>
            </p:nvSpPr>
            <p:spPr>
              <a:xfrm>
                <a:off x="5051425" y="1938450"/>
                <a:ext cx="532775" cy="130850"/>
              </a:xfrm>
              <a:custGeom>
                <a:avLst/>
                <a:gdLst/>
                <a:ahLst/>
                <a:cxnLst/>
                <a:rect l="l" t="t" r="r" b="b"/>
                <a:pathLst>
                  <a:path w="21311" h="5234" extrusionOk="0">
                    <a:moveTo>
                      <a:pt x="930" y="1"/>
                    </a:moveTo>
                    <a:cubicBezTo>
                      <a:pt x="902" y="1"/>
                      <a:pt x="888" y="1"/>
                      <a:pt x="888" y="1"/>
                    </a:cubicBezTo>
                    <a:lnTo>
                      <a:pt x="1" y="613"/>
                    </a:lnTo>
                    <a:lnTo>
                      <a:pt x="7996" y="5233"/>
                    </a:lnTo>
                    <a:lnTo>
                      <a:pt x="21310" y="4237"/>
                    </a:lnTo>
                    <a:lnTo>
                      <a:pt x="20861" y="2360"/>
                    </a:lnTo>
                    <a:cubicBezTo>
                      <a:pt x="19534" y="1922"/>
                      <a:pt x="18087" y="1762"/>
                      <a:pt x="16679" y="1762"/>
                    </a:cubicBezTo>
                    <a:cubicBezTo>
                      <a:pt x="12796" y="1762"/>
                      <a:pt x="9204" y="2983"/>
                      <a:pt x="9204" y="2983"/>
                    </a:cubicBezTo>
                    <a:cubicBezTo>
                      <a:pt x="8205" y="66"/>
                      <a:pt x="1528" y="1"/>
                      <a:pt x="9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13"/>
              <p:cNvSpPr/>
              <p:nvPr/>
            </p:nvSpPr>
            <p:spPr>
              <a:xfrm>
                <a:off x="5264900" y="2015100"/>
                <a:ext cx="19550" cy="8325"/>
              </a:xfrm>
              <a:custGeom>
                <a:avLst/>
                <a:gdLst/>
                <a:ahLst/>
                <a:cxnLst/>
                <a:rect l="l" t="t" r="r" b="b"/>
                <a:pathLst>
                  <a:path w="782" h="333" fill="none" extrusionOk="0">
                    <a:moveTo>
                      <a:pt x="1" y="189"/>
                    </a:moveTo>
                    <a:cubicBezTo>
                      <a:pt x="235" y="0"/>
                      <a:pt x="631" y="72"/>
                      <a:pt x="782" y="333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13"/>
              <p:cNvSpPr/>
              <p:nvPr/>
            </p:nvSpPr>
            <p:spPr>
              <a:xfrm>
                <a:off x="5344175" y="1988850"/>
                <a:ext cx="205100" cy="22225"/>
              </a:xfrm>
              <a:custGeom>
                <a:avLst/>
                <a:gdLst/>
                <a:ahLst/>
                <a:cxnLst/>
                <a:rect l="l" t="t" r="r" b="b"/>
                <a:pathLst>
                  <a:path w="8204" h="889" fill="none" extrusionOk="0">
                    <a:moveTo>
                      <a:pt x="8204" y="461"/>
                    </a:moveTo>
                    <a:cubicBezTo>
                      <a:pt x="5482" y="1"/>
                      <a:pt x="2658" y="148"/>
                      <a:pt x="1" y="888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13"/>
              <p:cNvSpPr/>
              <p:nvPr/>
            </p:nvSpPr>
            <p:spPr>
              <a:xfrm>
                <a:off x="5122675" y="1957525"/>
                <a:ext cx="112425" cy="39200"/>
              </a:xfrm>
              <a:custGeom>
                <a:avLst/>
                <a:gdLst/>
                <a:ahLst/>
                <a:cxnLst/>
                <a:rect l="l" t="t" r="r" b="b"/>
                <a:pathLst>
                  <a:path w="4497" h="1568" fill="none" extrusionOk="0">
                    <a:moveTo>
                      <a:pt x="1" y="1"/>
                    </a:moveTo>
                    <a:cubicBezTo>
                      <a:pt x="1620" y="1"/>
                      <a:pt x="3232" y="563"/>
                      <a:pt x="4497" y="1567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13"/>
              <p:cNvSpPr/>
              <p:nvPr/>
            </p:nvSpPr>
            <p:spPr>
              <a:xfrm>
                <a:off x="5232425" y="1979700"/>
                <a:ext cx="22225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889" h="564" fill="none" extrusionOk="0">
                    <a:moveTo>
                      <a:pt x="1" y="1"/>
                    </a:moveTo>
                    <a:cubicBezTo>
                      <a:pt x="295" y="190"/>
                      <a:pt x="594" y="374"/>
                      <a:pt x="888" y="563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13"/>
              <p:cNvSpPr/>
              <p:nvPr/>
            </p:nvSpPr>
            <p:spPr>
              <a:xfrm>
                <a:off x="5037975" y="1944725"/>
                <a:ext cx="623800" cy="427575"/>
              </a:xfrm>
              <a:custGeom>
                <a:avLst/>
                <a:gdLst/>
                <a:ahLst/>
                <a:cxnLst/>
                <a:rect l="l" t="t" r="r" b="b"/>
                <a:pathLst>
                  <a:path w="24952" h="17103" extrusionOk="0">
                    <a:moveTo>
                      <a:pt x="322" y="1"/>
                    </a:moveTo>
                    <a:cubicBezTo>
                      <a:pt x="149" y="1"/>
                      <a:pt x="1" y="159"/>
                      <a:pt x="33" y="347"/>
                    </a:cubicBezTo>
                    <a:lnTo>
                      <a:pt x="2324" y="13302"/>
                    </a:lnTo>
                    <a:cubicBezTo>
                      <a:pt x="2373" y="13570"/>
                      <a:pt x="2566" y="13789"/>
                      <a:pt x="2826" y="13876"/>
                    </a:cubicBezTo>
                    <a:lnTo>
                      <a:pt x="11569" y="16685"/>
                    </a:lnTo>
                    <a:cubicBezTo>
                      <a:pt x="11878" y="17002"/>
                      <a:pt x="12181" y="17103"/>
                      <a:pt x="12440" y="17103"/>
                    </a:cubicBezTo>
                    <a:cubicBezTo>
                      <a:pt x="12895" y="17103"/>
                      <a:pt x="13219" y="16794"/>
                      <a:pt x="13219" y="16794"/>
                    </a:cubicBezTo>
                    <a:lnTo>
                      <a:pt x="24612" y="16341"/>
                    </a:lnTo>
                    <a:cubicBezTo>
                      <a:pt x="24808" y="16334"/>
                      <a:pt x="24951" y="16149"/>
                      <a:pt x="24910" y="15956"/>
                    </a:cubicBezTo>
                    <a:lnTo>
                      <a:pt x="22162" y="2910"/>
                    </a:lnTo>
                    <a:cubicBezTo>
                      <a:pt x="22122" y="2710"/>
                      <a:pt x="21945" y="2566"/>
                      <a:pt x="21743" y="2566"/>
                    </a:cubicBezTo>
                    <a:cubicBezTo>
                      <a:pt x="21735" y="2566"/>
                      <a:pt x="21728" y="2566"/>
                      <a:pt x="21720" y="2566"/>
                    </a:cubicBezTo>
                    <a:lnTo>
                      <a:pt x="10316" y="3166"/>
                    </a:lnTo>
                    <a:cubicBezTo>
                      <a:pt x="10054" y="3361"/>
                      <a:pt x="9816" y="3431"/>
                      <a:pt x="9609" y="3431"/>
                    </a:cubicBezTo>
                    <a:cubicBezTo>
                      <a:pt x="9088" y="3431"/>
                      <a:pt x="8768" y="2985"/>
                      <a:pt x="8768" y="2985"/>
                    </a:cubicBezTo>
                    <a:lnTo>
                      <a:pt x="422" y="18"/>
                    </a:lnTo>
                    <a:cubicBezTo>
                      <a:pt x="388" y="6"/>
                      <a:pt x="355" y="1"/>
                      <a:pt x="3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13"/>
              <p:cNvSpPr/>
              <p:nvPr/>
            </p:nvSpPr>
            <p:spPr>
              <a:xfrm>
                <a:off x="5298300" y="2035475"/>
                <a:ext cx="70150" cy="329125"/>
              </a:xfrm>
              <a:custGeom>
                <a:avLst/>
                <a:gdLst/>
                <a:ahLst/>
                <a:cxnLst/>
                <a:rect l="l" t="t" r="r" b="b"/>
                <a:pathLst>
                  <a:path w="2806" h="13165" fill="none" extrusionOk="0">
                    <a:moveTo>
                      <a:pt x="1" y="1"/>
                    </a:moveTo>
                    <a:lnTo>
                      <a:pt x="2806" y="13164"/>
                    </a:ln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13"/>
              <p:cNvSpPr/>
              <p:nvPr/>
            </p:nvSpPr>
            <p:spPr>
              <a:xfrm>
                <a:off x="5260475" y="2034825"/>
                <a:ext cx="67400" cy="317225"/>
              </a:xfrm>
              <a:custGeom>
                <a:avLst/>
                <a:gdLst/>
                <a:ahLst/>
                <a:cxnLst/>
                <a:rect l="l" t="t" r="r" b="b"/>
                <a:pathLst>
                  <a:path w="2696" h="12689" fill="none" extrusionOk="0">
                    <a:moveTo>
                      <a:pt x="0" y="0"/>
                    </a:moveTo>
                    <a:lnTo>
                      <a:pt x="2696" y="12688"/>
                    </a:ln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13"/>
              <p:cNvSpPr/>
              <p:nvPr/>
            </p:nvSpPr>
            <p:spPr>
              <a:xfrm>
                <a:off x="5048025" y="1953750"/>
                <a:ext cx="153400" cy="54675"/>
              </a:xfrm>
              <a:custGeom>
                <a:avLst/>
                <a:gdLst/>
                <a:ahLst/>
                <a:cxnLst/>
                <a:rect l="l" t="t" r="r" b="b"/>
                <a:pathLst>
                  <a:path w="6136" h="2187" fill="none" extrusionOk="0">
                    <a:moveTo>
                      <a:pt x="1" y="1"/>
                    </a:moveTo>
                    <a:lnTo>
                      <a:pt x="6135" y="2186"/>
                    </a:lnTo>
                  </a:path>
                </a:pathLst>
              </a:custGeom>
              <a:noFill/>
              <a:ln w="5950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94" name="Google Shape;394;p13"/>
          <p:cNvGrpSpPr/>
          <p:nvPr/>
        </p:nvGrpSpPr>
        <p:grpSpPr>
          <a:xfrm>
            <a:off x="173203" y="2486610"/>
            <a:ext cx="8847219" cy="294114"/>
            <a:chOff x="173203" y="2486610"/>
            <a:chExt cx="8847219" cy="294114"/>
          </a:xfrm>
        </p:grpSpPr>
        <p:sp>
          <p:nvSpPr>
            <p:cNvPr id="395" name="Google Shape;395;p13"/>
            <p:cNvSpPr/>
            <p:nvPr/>
          </p:nvSpPr>
          <p:spPr>
            <a:xfrm>
              <a:off x="8593228" y="2610447"/>
              <a:ext cx="427194" cy="170277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3"/>
            <p:cNvSpPr/>
            <p:nvPr/>
          </p:nvSpPr>
          <p:spPr>
            <a:xfrm flipH="1">
              <a:off x="173203" y="2486610"/>
              <a:ext cx="427194" cy="170277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" name="Google Shape;1167;p34"/>
          <p:cNvGrpSpPr/>
          <p:nvPr/>
        </p:nvGrpSpPr>
        <p:grpSpPr>
          <a:xfrm>
            <a:off x="38102" y="4549573"/>
            <a:ext cx="9067797" cy="594014"/>
            <a:chOff x="38102" y="4549573"/>
            <a:chExt cx="9067797" cy="594014"/>
          </a:xfrm>
        </p:grpSpPr>
        <p:grpSp>
          <p:nvGrpSpPr>
            <p:cNvPr id="1168" name="Google Shape;1168;p34"/>
            <p:cNvGrpSpPr/>
            <p:nvPr/>
          </p:nvGrpSpPr>
          <p:grpSpPr>
            <a:xfrm>
              <a:off x="38102" y="4549573"/>
              <a:ext cx="996497" cy="594014"/>
              <a:chOff x="0" y="4309548"/>
              <a:chExt cx="1398985" cy="833937"/>
            </a:xfrm>
          </p:grpSpPr>
          <p:sp>
            <p:nvSpPr>
              <p:cNvPr id="1169" name="Google Shape;1169;p34"/>
              <p:cNvSpPr/>
              <p:nvPr/>
            </p:nvSpPr>
            <p:spPr>
              <a:xfrm>
                <a:off x="123559" y="4409224"/>
                <a:ext cx="358449" cy="733500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13423" extrusionOk="0">
                    <a:moveTo>
                      <a:pt x="1528" y="1"/>
                    </a:moveTo>
                    <a:cubicBezTo>
                      <a:pt x="1514" y="11"/>
                      <a:pt x="1504" y="18"/>
                      <a:pt x="1493" y="32"/>
                    </a:cubicBezTo>
                    <a:cubicBezTo>
                      <a:pt x="1857" y="1200"/>
                      <a:pt x="2063" y="2895"/>
                      <a:pt x="2091" y="5065"/>
                    </a:cubicBezTo>
                    <a:cubicBezTo>
                      <a:pt x="2129" y="7680"/>
                      <a:pt x="1906" y="10092"/>
                      <a:pt x="1895" y="10162"/>
                    </a:cubicBezTo>
                    <a:cubicBezTo>
                      <a:pt x="1748" y="10693"/>
                      <a:pt x="1612" y="11217"/>
                      <a:pt x="1490" y="11710"/>
                    </a:cubicBezTo>
                    <a:lnTo>
                      <a:pt x="29" y="1455"/>
                    </a:lnTo>
                    <a:cubicBezTo>
                      <a:pt x="22" y="1469"/>
                      <a:pt x="8" y="1483"/>
                      <a:pt x="1" y="1497"/>
                    </a:cubicBezTo>
                    <a:lnTo>
                      <a:pt x="1469" y="11805"/>
                    </a:lnTo>
                    <a:cubicBezTo>
                      <a:pt x="1318" y="12402"/>
                      <a:pt x="1193" y="12951"/>
                      <a:pt x="1088" y="13423"/>
                    </a:cubicBezTo>
                    <a:lnTo>
                      <a:pt x="1126" y="13423"/>
                    </a:lnTo>
                    <a:cubicBezTo>
                      <a:pt x="1322" y="12542"/>
                      <a:pt x="1598" y="11375"/>
                      <a:pt x="1930" y="10165"/>
                    </a:cubicBezTo>
                    <a:lnTo>
                      <a:pt x="2063" y="9707"/>
                    </a:lnTo>
                    <a:cubicBezTo>
                      <a:pt x="3063" y="6219"/>
                      <a:pt x="4062" y="4241"/>
                      <a:pt x="4957" y="3982"/>
                    </a:cubicBezTo>
                    <a:cubicBezTo>
                      <a:pt x="5024" y="3964"/>
                      <a:pt x="5093" y="3950"/>
                      <a:pt x="5160" y="3950"/>
                    </a:cubicBezTo>
                    <a:cubicBezTo>
                      <a:pt x="5394" y="3950"/>
                      <a:pt x="5628" y="4073"/>
                      <a:pt x="5848" y="4314"/>
                    </a:cubicBezTo>
                    <a:cubicBezTo>
                      <a:pt x="6422" y="4936"/>
                      <a:pt x="6516" y="5873"/>
                      <a:pt x="6125" y="7114"/>
                    </a:cubicBezTo>
                    <a:cubicBezTo>
                      <a:pt x="5810" y="8110"/>
                      <a:pt x="5181" y="9298"/>
                      <a:pt x="4262" y="10644"/>
                    </a:cubicBezTo>
                    <a:cubicBezTo>
                      <a:pt x="3552" y="11689"/>
                      <a:pt x="2769" y="12664"/>
                      <a:pt x="2126" y="13423"/>
                    </a:cubicBezTo>
                    <a:lnTo>
                      <a:pt x="2175" y="13423"/>
                    </a:lnTo>
                    <a:cubicBezTo>
                      <a:pt x="2814" y="12668"/>
                      <a:pt x="3587" y="11700"/>
                      <a:pt x="4293" y="10662"/>
                    </a:cubicBezTo>
                    <a:cubicBezTo>
                      <a:pt x="5216" y="9312"/>
                      <a:pt x="5845" y="8124"/>
                      <a:pt x="6160" y="7124"/>
                    </a:cubicBezTo>
                    <a:cubicBezTo>
                      <a:pt x="6558" y="5869"/>
                      <a:pt x="6460" y="4919"/>
                      <a:pt x="5880" y="4286"/>
                    </a:cubicBezTo>
                    <a:cubicBezTo>
                      <a:pt x="5651" y="4040"/>
                      <a:pt x="5411" y="3914"/>
                      <a:pt x="5167" y="3914"/>
                    </a:cubicBezTo>
                    <a:cubicBezTo>
                      <a:pt x="5095" y="3914"/>
                      <a:pt x="5023" y="3925"/>
                      <a:pt x="4950" y="3947"/>
                    </a:cubicBezTo>
                    <a:cubicBezTo>
                      <a:pt x="4031" y="4213"/>
                      <a:pt x="3049" y="6146"/>
                      <a:pt x="2028" y="9693"/>
                    </a:cubicBezTo>
                    <a:cubicBezTo>
                      <a:pt x="2000" y="9784"/>
                      <a:pt x="1976" y="9872"/>
                      <a:pt x="1948" y="9962"/>
                    </a:cubicBezTo>
                    <a:cubicBezTo>
                      <a:pt x="2000" y="9330"/>
                      <a:pt x="2157" y="7268"/>
                      <a:pt x="2126" y="5062"/>
                    </a:cubicBezTo>
                    <a:cubicBezTo>
                      <a:pt x="2098" y="2849"/>
                      <a:pt x="1895" y="1161"/>
                      <a:pt x="15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170;p34"/>
              <p:cNvSpPr/>
              <p:nvPr/>
            </p:nvSpPr>
            <p:spPr>
              <a:xfrm>
                <a:off x="42024" y="4635955"/>
                <a:ext cx="135477" cy="507379"/>
              </a:xfrm>
              <a:custGeom>
                <a:avLst/>
                <a:gdLst/>
                <a:ahLst/>
                <a:cxnLst/>
                <a:rect l="l" t="t" r="r" b="b"/>
                <a:pathLst>
                  <a:path w="2479" h="9285" extrusionOk="0">
                    <a:moveTo>
                      <a:pt x="28" y="1"/>
                    </a:moveTo>
                    <a:cubicBezTo>
                      <a:pt x="18" y="25"/>
                      <a:pt x="11" y="46"/>
                      <a:pt x="0" y="74"/>
                    </a:cubicBezTo>
                    <a:cubicBezTo>
                      <a:pt x="185" y="1175"/>
                      <a:pt x="430" y="2294"/>
                      <a:pt x="682" y="3311"/>
                    </a:cubicBezTo>
                    <a:cubicBezTo>
                      <a:pt x="1353" y="6023"/>
                      <a:pt x="2174" y="8501"/>
                      <a:pt x="2440" y="9284"/>
                    </a:cubicBezTo>
                    <a:lnTo>
                      <a:pt x="2478" y="9284"/>
                    </a:lnTo>
                    <a:cubicBezTo>
                      <a:pt x="2216" y="8519"/>
                      <a:pt x="1391" y="6030"/>
                      <a:pt x="717" y="3304"/>
                    </a:cubicBezTo>
                    <a:cubicBezTo>
                      <a:pt x="462" y="2266"/>
                      <a:pt x="210" y="1123"/>
                      <a:pt x="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34"/>
              <p:cNvSpPr/>
              <p:nvPr/>
            </p:nvSpPr>
            <p:spPr>
              <a:xfrm>
                <a:off x="129516" y="4992199"/>
                <a:ext cx="47983" cy="151148"/>
              </a:xfrm>
              <a:custGeom>
                <a:avLst/>
                <a:gdLst/>
                <a:ahLst/>
                <a:cxnLst/>
                <a:rect l="l" t="t" r="r" b="b"/>
                <a:pathLst>
                  <a:path w="878" h="276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88" y="1304"/>
                      <a:pt x="724" y="2318"/>
                      <a:pt x="877" y="2765"/>
                    </a:cubicBezTo>
                    <a:cubicBezTo>
                      <a:pt x="877" y="2765"/>
                      <a:pt x="423" y="1336"/>
                      <a:pt x="0" y="1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34"/>
              <p:cNvSpPr/>
              <p:nvPr/>
            </p:nvSpPr>
            <p:spPr>
              <a:xfrm>
                <a:off x="418331" y="4625462"/>
                <a:ext cx="70881" cy="193553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3542" extrusionOk="0">
                    <a:moveTo>
                      <a:pt x="0" y="0"/>
                    </a:moveTo>
                    <a:cubicBezTo>
                      <a:pt x="106" y="51"/>
                      <a:pt x="204" y="105"/>
                      <a:pt x="293" y="163"/>
                    </a:cubicBezTo>
                    <a:lnTo>
                      <a:pt x="293" y="163"/>
                    </a:lnTo>
                    <a:cubicBezTo>
                      <a:pt x="210" y="55"/>
                      <a:pt x="159" y="0"/>
                      <a:pt x="0" y="0"/>
                    </a:cubicBezTo>
                    <a:close/>
                    <a:moveTo>
                      <a:pt x="293" y="163"/>
                    </a:moveTo>
                    <a:lnTo>
                      <a:pt x="293" y="163"/>
                    </a:lnTo>
                    <a:cubicBezTo>
                      <a:pt x="333" y="216"/>
                      <a:pt x="382" y="282"/>
                      <a:pt x="454" y="360"/>
                    </a:cubicBezTo>
                    <a:cubicBezTo>
                      <a:pt x="1031" y="983"/>
                      <a:pt x="1126" y="1923"/>
                      <a:pt x="731" y="3164"/>
                    </a:cubicBezTo>
                    <a:cubicBezTo>
                      <a:pt x="692" y="3290"/>
                      <a:pt x="647" y="3415"/>
                      <a:pt x="601" y="3541"/>
                    </a:cubicBezTo>
                    <a:cubicBezTo>
                      <a:pt x="1231" y="1981"/>
                      <a:pt x="1297" y="819"/>
                      <a:pt x="293" y="163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34"/>
              <p:cNvSpPr/>
              <p:nvPr/>
            </p:nvSpPr>
            <p:spPr>
              <a:xfrm>
                <a:off x="224440" y="4670929"/>
                <a:ext cx="120394" cy="310985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5691" extrusionOk="0">
                    <a:moveTo>
                      <a:pt x="2202" y="0"/>
                    </a:moveTo>
                    <a:lnTo>
                      <a:pt x="2202" y="0"/>
                    </a:lnTo>
                    <a:cubicBezTo>
                      <a:pt x="1563" y="920"/>
                      <a:pt x="888" y="2580"/>
                      <a:pt x="217" y="4922"/>
                    </a:cubicBezTo>
                    <a:lnTo>
                      <a:pt x="84" y="5380"/>
                    </a:lnTo>
                    <a:cubicBezTo>
                      <a:pt x="53" y="5485"/>
                      <a:pt x="28" y="5586"/>
                      <a:pt x="0" y="5691"/>
                    </a:cubicBezTo>
                    <a:cubicBezTo>
                      <a:pt x="28" y="5593"/>
                      <a:pt x="1115" y="1762"/>
                      <a:pt x="2202" y="0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34"/>
              <p:cNvSpPr/>
              <p:nvPr/>
            </p:nvSpPr>
            <p:spPr>
              <a:xfrm>
                <a:off x="16613" y="4310859"/>
                <a:ext cx="1382372" cy="832462"/>
              </a:xfrm>
              <a:custGeom>
                <a:avLst/>
                <a:gdLst/>
                <a:ahLst/>
                <a:cxnLst/>
                <a:rect l="l" t="t" r="r" b="b"/>
                <a:pathLst>
                  <a:path w="25295" h="15234" extrusionOk="0">
                    <a:moveTo>
                      <a:pt x="8837" y="1"/>
                    </a:moveTo>
                    <a:cubicBezTo>
                      <a:pt x="6827" y="1"/>
                      <a:pt x="4971" y="675"/>
                      <a:pt x="3485" y="1808"/>
                    </a:cubicBezTo>
                    <a:cubicBezTo>
                      <a:pt x="3852" y="2961"/>
                      <a:pt x="4055" y="4649"/>
                      <a:pt x="4083" y="6865"/>
                    </a:cubicBezTo>
                    <a:cubicBezTo>
                      <a:pt x="4114" y="9071"/>
                      <a:pt x="3957" y="11133"/>
                      <a:pt x="3905" y="11769"/>
                    </a:cubicBezTo>
                    <a:cubicBezTo>
                      <a:pt x="3933" y="11675"/>
                      <a:pt x="3957" y="11588"/>
                      <a:pt x="3985" y="11497"/>
                    </a:cubicBezTo>
                    <a:cubicBezTo>
                      <a:pt x="4796" y="8676"/>
                      <a:pt x="5582" y="6876"/>
                      <a:pt x="6334" y="6124"/>
                    </a:cubicBezTo>
                    <a:cubicBezTo>
                      <a:pt x="6550" y="5867"/>
                      <a:pt x="6758" y="5720"/>
                      <a:pt x="6952" y="5720"/>
                    </a:cubicBezTo>
                    <a:cubicBezTo>
                      <a:pt x="6975" y="5720"/>
                      <a:pt x="6997" y="5722"/>
                      <a:pt x="7019" y="5726"/>
                    </a:cubicBezTo>
                    <a:cubicBezTo>
                      <a:pt x="7052" y="5721"/>
                      <a:pt x="7085" y="5719"/>
                      <a:pt x="7117" y="5719"/>
                    </a:cubicBezTo>
                    <a:cubicBezTo>
                      <a:pt x="7363" y="5719"/>
                      <a:pt x="7606" y="5846"/>
                      <a:pt x="7837" y="6093"/>
                    </a:cubicBezTo>
                    <a:cubicBezTo>
                      <a:pt x="8424" y="6722"/>
                      <a:pt x="8515" y="7673"/>
                      <a:pt x="8117" y="8928"/>
                    </a:cubicBezTo>
                    <a:cubicBezTo>
                      <a:pt x="8012" y="9260"/>
                      <a:pt x="7872" y="9609"/>
                      <a:pt x="7701" y="9980"/>
                    </a:cubicBezTo>
                    <a:cubicBezTo>
                      <a:pt x="7435" y="10592"/>
                      <a:pt x="7043" y="11270"/>
                      <a:pt x="6610" y="11930"/>
                    </a:cubicBezTo>
                    <a:cubicBezTo>
                      <a:pt x="6495" y="12105"/>
                      <a:pt x="6379" y="12283"/>
                      <a:pt x="6250" y="12469"/>
                    </a:cubicBezTo>
                    <a:cubicBezTo>
                      <a:pt x="5617" y="13398"/>
                      <a:pt x="4929" y="14272"/>
                      <a:pt x="4335" y="14989"/>
                    </a:cubicBezTo>
                    <a:cubicBezTo>
                      <a:pt x="4205" y="15139"/>
                      <a:pt x="4135" y="15223"/>
                      <a:pt x="4135" y="15223"/>
                    </a:cubicBezTo>
                    <a:lnTo>
                      <a:pt x="2905" y="15223"/>
                    </a:lnTo>
                    <a:cubicBezTo>
                      <a:pt x="2699" y="14629"/>
                      <a:pt x="2171" y="13035"/>
                      <a:pt x="1633" y="11105"/>
                    </a:cubicBezTo>
                    <a:cubicBezTo>
                      <a:pt x="1573" y="10917"/>
                      <a:pt x="1507" y="10668"/>
                      <a:pt x="1433" y="10371"/>
                    </a:cubicBezTo>
                    <a:cubicBezTo>
                      <a:pt x="1336" y="10004"/>
                      <a:pt x="1241" y="9630"/>
                      <a:pt x="1143" y="9253"/>
                    </a:cubicBezTo>
                    <a:cubicBezTo>
                      <a:pt x="892" y="8232"/>
                      <a:pt x="647" y="7114"/>
                      <a:pt x="462" y="6013"/>
                    </a:cubicBezTo>
                    <a:cubicBezTo>
                      <a:pt x="165" y="6900"/>
                      <a:pt x="0" y="7844"/>
                      <a:pt x="0" y="8833"/>
                    </a:cubicBezTo>
                    <a:cubicBezTo>
                      <a:pt x="0" y="11333"/>
                      <a:pt x="1038" y="13328"/>
                      <a:pt x="2709" y="15233"/>
                    </a:cubicBezTo>
                    <a:lnTo>
                      <a:pt x="23279" y="15233"/>
                    </a:lnTo>
                    <a:cubicBezTo>
                      <a:pt x="23279" y="15233"/>
                      <a:pt x="23279" y="15233"/>
                      <a:pt x="23279" y="15233"/>
                    </a:cubicBezTo>
                    <a:cubicBezTo>
                      <a:pt x="23281" y="15233"/>
                      <a:pt x="25295" y="11195"/>
                      <a:pt x="21612" y="8872"/>
                    </a:cubicBezTo>
                    <a:cubicBezTo>
                      <a:pt x="20871" y="8456"/>
                      <a:pt x="20018" y="8215"/>
                      <a:pt x="19109" y="8215"/>
                    </a:cubicBezTo>
                    <a:cubicBezTo>
                      <a:pt x="18606" y="8215"/>
                      <a:pt x="18124" y="8292"/>
                      <a:pt x="17662" y="8424"/>
                    </a:cubicBezTo>
                    <a:cubicBezTo>
                      <a:pt x="17449" y="3737"/>
                      <a:pt x="13583" y="1"/>
                      <a:pt x="88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175;p34"/>
              <p:cNvSpPr/>
              <p:nvPr/>
            </p:nvSpPr>
            <p:spPr>
              <a:xfrm>
                <a:off x="206679" y="4738254"/>
                <a:ext cx="200784" cy="405083"/>
              </a:xfrm>
              <a:custGeom>
                <a:avLst/>
                <a:gdLst/>
                <a:ahLst/>
                <a:cxnLst/>
                <a:rect l="l" t="t" r="r" b="b"/>
                <a:pathLst>
                  <a:path w="3674" h="7413" extrusionOk="0">
                    <a:moveTo>
                      <a:pt x="3653" y="1"/>
                    </a:moveTo>
                    <a:cubicBezTo>
                      <a:pt x="3646" y="1"/>
                      <a:pt x="3638" y="4"/>
                      <a:pt x="3635" y="9"/>
                    </a:cubicBezTo>
                    <a:lnTo>
                      <a:pt x="0" y="7412"/>
                    </a:lnTo>
                    <a:lnTo>
                      <a:pt x="39" y="7412"/>
                    </a:lnTo>
                    <a:lnTo>
                      <a:pt x="3667" y="27"/>
                    </a:lnTo>
                    <a:cubicBezTo>
                      <a:pt x="3674" y="16"/>
                      <a:pt x="3670" y="6"/>
                      <a:pt x="3660" y="2"/>
                    </a:cubicBezTo>
                    <a:cubicBezTo>
                      <a:pt x="3658" y="1"/>
                      <a:pt x="3656" y="1"/>
                      <a:pt x="36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34"/>
              <p:cNvSpPr/>
              <p:nvPr/>
            </p:nvSpPr>
            <p:spPr>
              <a:xfrm>
                <a:off x="0" y="4309548"/>
                <a:ext cx="482013" cy="833937"/>
              </a:xfrm>
              <a:custGeom>
                <a:avLst/>
                <a:gdLst/>
                <a:ahLst/>
                <a:cxnLst/>
                <a:rect l="l" t="t" r="r" b="b"/>
                <a:pathLst>
                  <a:path w="8820" h="15261" extrusionOk="0">
                    <a:moveTo>
                      <a:pt x="2099" y="0"/>
                    </a:moveTo>
                    <a:cubicBezTo>
                      <a:pt x="1994" y="0"/>
                      <a:pt x="1886" y="13"/>
                      <a:pt x="1776" y="39"/>
                    </a:cubicBezTo>
                    <a:cubicBezTo>
                      <a:pt x="1398" y="122"/>
                      <a:pt x="1098" y="364"/>
                      <a:pt x="885" y="748"/>
                    </a:cubicBezTo>
                    <a:cubicBezTo>
                      <a:pt x="0" y="2339"/>
                      <a:pt x="706" y="6271"/>
                      <a:pt x="1451" y="9287"/>
                    </a:cubicBezTo>
                    <a:cubicBezTo>
                      <a:pt x="2125" y="12003"/>
                      <a:pt x="2947" y="14485"/>
                      <a:pt x="3212" y="15261"/>
                    </a:cubicBezTo>
                    <a:lnTo>
                      <a:pt x="3251" y="15261"/>
                    </a:lnTo>
                    <a:cubicBezTo>
                      <a:pt x="2989" y="14495"/>
                      <a:pt x="2164" y="12007"/>
                      <a:pt x="1493" y="9280"/>
                    </a:cubicBezTo>
                    <a:cubicBezTo>
                      <a:pt x="748" y="6271"/>
                      <a:pt x="46" y="2346"/>
                      <a:pt x="923" y="766"/>
                    </a:cubicBezTo>
                    <a:cubicBezTo>
                      <a:pt x="1133" y="388"/>
                      <a:pt x="1419" y="157"/>
                      <a:pt x="1790" y="74"/>
                    </a:cubicBezTo>
                    <a:cubicBezTo>
                      <a:pt x="1897" y="50"/>
                      <a:pt x="2001" y="38"/>
                      <a:pt x="2102" y="38"/>
                    </a:cubicBezTo>
                    <a:cubicBezTo>
                      <a:pt x="2407" y="38"/>
                      <a:pt x="2685" y="146"/>
                      <a:pt x="2929" y="364"/>
                    </a:cubicBezTo>
                    <a:cubicBezTo>
                      <a:pt x="3817" y="1143"/>
                      <a:pt x="4310" y="3401"/>
                      <a:pt x="4359" y="6893"/>
                    </a:cubicBezTo>
                    <a:cubicBezTo>
                      <a:pt x="4397" y="9508"/>
                      <a:pt x="4170" y="11919"/>
                      <a:pt x="4160" y="11989"/>
                    </a:cubicBezTo>
                    <a:cubicBezTo>
                      <a:pt x="4013" y="12521"/>
                      <a:pt x="3877" y="13045"/>
                      <a:pt x="3754" y="13538"/>
                    </a:cubicBezTo>
                    <a:lnTo>
                      <a:pt x="2272" y="3153"/>
                    </a:lnTo>
                    <a:cubicBezTo>
                      <a:pt x="2272" y="3146"/>
                      <a:pt x="2265" y="3135"/>
                      <a:pt x="2251" y="3135"/>
                    </a:cubicBezTo>
                    <a:cubicBezTo>
                      <a:pt x="2244" y="3135"/>
                      <a:pt x="2234" y="3146"/>
                      <a:pt x="2234" y="3156"/>
                    </a:cubicBezTo>
                    <a:lnTo>
                      <a:pt x="3730" y="13636"/>
                    </a:lnTo>
                    <a:cubicBezTo>
                      <a:pt x="3579" y="14233"/>
                      <a:pt x="3454" y="14785"/>
                      <a:pt x="3349" y="15257"/>
                    </a:cubicBezTo>
                    <a:lnTo>
                      <a:pt x="3387" y="15257"/>
                    </a:lnTo>
                    <a:cubicBezTo>
                      <a:pt x="3583" y="14373"/>
                      <a:pt x="3859" y="13206"/>
                      <a:pt x="4191" y="11996"/>
                    </a:cubicBezTo>
                    <a:lnTo>
                      <a:pt x="4324" y="11538"/>
                    </a:lnTo>
                    <a:cubicBezTo>
                      <a:pt x="5324" y="8053"/>
                      <a:pt x="6323" y="6072"/>
                      <a:pt x="7218" y="5813"/>
                    </a:cubicBezTo>
                    <a:cubicBezTo>
                      <a:pt x="7285" y="5795"/>
                      <a:pt x="7354" y="5785"/>
                      <a:pt x="7421" y="5785"/>
                    </a:cubicBezTo>
                    <a:cubicBezTo>
                      <a:pt x="7655" y="5785"/>
                      <a:pt x="7889" y="5907"/>
                      <a:pt x="8109" y="6145"/>
                    </a:cubicBezTo>
                    <a:cubicBezTo>
                      <a:pt x="8683" y="6767"/>
                      <a:pt x="8777" y="7707"/>
                      <a:pt x="8386" y="8948"/>
                    </a:cubicBezTo>
                    <a:cubicBezTo>
                      <a:pt x="8071" y="9944"/>
                      <a:pt x="7442" y="11133"/>
                      <a:pt x="6523" y="12479"/>
                    </a:cubicBezTo>
                    <a:cubicBezTo>
                      <a:pt x="5813" y="13520"/>
                      <a:pt x="5030" y="14495"/>
                      <a:pt x="4387" y="15257"/>
                    </a:cubicBezTo>
                    <a:lnTo>
                      <a:pt x="4436" y="15257"/>
                    </a:lnTo>
                    <a:cubicBezTo>
                      <a:pt x="5075" y="14499"/>
                      <a:pt x="5848" y="13531"/>
                      <a:pt x="6554" y="12496"/>
                    </a:cubicBezTo>
                    <a:cubicBezTo>
                      <a:pt x="7477" y="11143"/>
                      <a:pt x="8106" y="9955"/>
                      <a:pt x="8421" y="8955"/>
                    </a:cubicBezTo>
                    <a:cubicBezTo>
                      <a:pt x="8819" y="7704"/>
                      <a:pt x="8721" y="6750"/>
                      <a:pt x="8141" y="6121"/>
                    </a:cubicBezTo>
                    <a:cubicBezTo>
                      <a:pt x="7912" y="5875"/>
                      <a:pt x="7672" y="5748"/>
                      <a:pt x="7428" y="5748"/>
                    </a:cubicBezTo>
                    <a:cubicBezTo>
                      <a:pt x="7356" y="5748"/>
                      <a:pt x="7284" y="5759"/>
                      <a:pt x="7211" y="5781"/>
                    </a:cubicBezTo>
                    <a:cubicBezTo>
                      <a:pt x="6292" y="6047"/>
                      <a:pt x="5310" y="7977"/>
                      <a:pt x="4289" y="11524"/>
                    </a:cubicBezTo>
                    <a:cubicBezTo>
                      <a:pt x="4261" y="11619"/>
                      <a:pt x="4237" y="11706"/>
                      <a:pt x="4209" y="11797"/>
                    </a:cubicBezTo>
                    <a:cubicBezTo>
                      <a:pt x="4261" y="11164"/>
                      <a:pt x="4418" y="9102"/>
                      <a:pt x="4387" y="6893"/>
                    </a:cubicBezTo>
                    <a:cubicBezTo>
                      <a:pt x="4334" y="3342"/>
                      <a:pt x="3852" y="1136"/>
                      <a:pt x="2947" y="336"/>
                    </a:cubicBezTo>
                    <a:cubicBezTo>
                      <a:pt x="2696" y="113"/>
                      <a:pt x="2411" y="0"/>
                      <a:pt x="20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77" name="Google Shape;1177;p34"/>
            <p:cNvGrpSpPr/>
            <p:nvPr/>
          </p:nvGrpSpPr>
          <p:grpSpPr>
            <a:xfrm flipH="1">
              <a:off x="8109402" y="4549573"/>
              <a:ext cx="996497" cy="594014"/>
              <a:chOff x="0" y="4309548"/>
              <a:chExt cx="1398985" cy="833937"/>
            </a:xfrm>
          </p:grpSpPr>
          <p:sp>
            <p:nvSpPr>
              <p:cNvPr id="1178" name="Google Shape;1178;p34"/>
              <p:cNvSpPr/>
              <p:nvPr/>
            </p:nvSpPr>
            <p:spPr>
              <a:xfrm>
                <a:off x="123559" y="4409224"/>
                <a:ext cx="358449" cy="733500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13423" extrusionOk="0">
                    <a:moveTo>
                      <a:pt x="1528" y="1"/>
                    </a:moveTo>
                    <a:cubicBezTo>
                      <a:pt x="1514" y="11"/>
                      <a:pt x="1504" y="18"/>
                      <a:pt x="1493" y="32"/>
                    </a:cubicBezTo>
                    <a:cubicBezTo>
                      <a:pt x="1857" y="1200"/>
                      <a:pt x="2063" y="2895"/>
                      <a:pt x="2091" y="5065"/>
                    </a:cubicBezTo>
                    <a:cubicBezTo>
                      <a:pt x="2129" y="7680"/>
                      <a:pt x="1906" y="10092"/>
                      <a:pt x="1895" y="10162"/>
                    </a:cubicBezTo>
                    <a:cubicBezTo>
                      <a:pt x="1748" y="10693"/>
                      <a:pt x="1612" y="11217"/>
                      <a:pt x="1490" y="11710"/>
                    </a:cubicBezTo>
                    <a:lnTo>
                      <a:pt x="29" y="1455"/>
                    </a:lnTo>
                    <a:cubicBezTo>
                      <a:pt x="22" y="1469"/>
                      <a:pt x="8" y="1483"/>
                      <a:pt x="1" y="1497"/>
                    </a:cubicBezTo>
                    <a:lnTo>
                      <a:pt x="1469" y="11805"/>
                    </a:lnTo>
                    <a:cubicBezTo>
                      <a:pt x="1318" y="12402"/>
                      <a:pt x="1193" y="12951"/>
                      <a:pt x="1088" y="13423"/>
                    </a:cubicBezTo>
                    <a:lnTo>
                      <a:pt x="1126" y="13423"/>
                    </a:lnTo>
                    <a:cubicBezTo>
                      <a:pt x="1322" y="12542"/>
                      <a:pt x="1598" y="11375"/>
                      <a:pt x="1930" y="10165"/>
                    </a:cubicBezTo>
                    <a:lnTo>
                      <a:pt x="2063" y="9707"/>
                    </a:lnTo>
                    <a:cubicBezTo>
                      <a:pt x="3063" y="6219"/>
                      <a:pt x="4062" y="4241"/>
                      <a:pt x="4957" y="3982"/>
                    </a:cubicBezTo>
                    <a:cubicBezTo>
                      <a:pt x="5024" y="3964"/>
                      <a:pt x="5093" y="3950"/>
                      <a:pt x="5160" y="3950"/>
                    </a:cubicBezTo>
                    <a:cubicBezTo>
                      <a:pt x="5394" y="3950"/>
                      <a:pt x="5628" y="4073"/>
                      <a:pt x="5848" y="4314"/>
                    </a:cubicBezTo>
                    <a:cubicBezTo>
                      <a:pt x="6422" y="4936"/>
                      <a:pt x="6516" y="5873"/>
                      <a:pt x="6125" y="7114"/>
                    </a:cubicBezTo>
                    <a:cubicBezTo>
                      <a:pt x="5810" y="8110"/>
                      <a:pt x="5181" y="9298"/>
                      <a:pt x="4262" y="10644"/>
                    </a:cubicBezTo>
                    <a:cubicBezTo>
                      <a:pt x="3552" y="11689"/>
                      <a:pt x="2769" y="12664"/>
                      <a:pt x="2126" y="13423"/>
                    </a:cubicBezTo>
                    <a:lnTo>
                      <a:pt x="2175" y="13423"/>
                    </a:lnTo>
                    <a:cubicBezTo>
                      <a:pt x="2814" y="12668"/>
                      <a:pt x="3587" y="11700"/>
                      <a:pt x="4293" y="10662"/>
                    </a:cubicBezTo>
                    <a:cubicBezTo>
                      <a:pt x="5216" y="9312"/>
                      <a:pt x="5845" y="8124"/>
                      <a:pt x="6160" y="7124"/>
                    </a:cubicBezTo>
                    <a:cubicBezTo>
                      <a:pt x="6558" y="5869"/>
                      <a:pt x="6460" y="4919"/>
                      <a:pt x="5880" y="4286"/>
                    </a:cubicBezTo>
                    <a:cubicBezTo>
                      <a:pt x="5651" y="4040"/>
                      <a:pt x="5411" y="3914"/>
                      <a:pt x="5167" y="3914"/>
                    </a:cubicBezTo>
                    <a:cubicBezTo>
                      <a:pt x="5095" y="3914"/>
                      <a:pt x="5023" y="3925"/>
                      <a:pt x="4950" y="3947"/>
                    </a:cubicBezTo>
                    <a:cubicBezTo>
                      <a:pt x="4031" y="4213"/>
                      <a:pt x="3049" y="6146"/>
                      <a:pt x="2028" y="9693"/>
                    </a:cubicBezTo>
                    <a:cubicBezTo>
                      <a:pt x="2000" y="9784"/>
                      <a:pt x="1976" y="9872"/>
                      <a:pt x="1948" y="9962"/>
                    </a:cubicBezTo>
                    <a:cubicBezTo>
                      <a:pt x="2000" y="9330"/>
                      <a:pt x="2157" y="7268"/>
                      <a:pt x="2126" y="5062"/>
                    </a:cubicBezTo>
                    <a:cubicBezTo>
                      <a:pt x="2098" y="2849"/>
                      <a:pt x="1895" y="1161"/>
                      <a:pt x="15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9" name="Google Shape;1179;p34"/>
              <p:cNvSpPr/>
              <p:nvPr/>
            </p:nvSpPr>
            <p:spPr>
              <a:xfrm>
                <a:off x="42024" y="4635955"/>
                <a:ext cx="135477" cy="507379"/>
              </a:xfrm>
              <a:custGeom>
                <a:avLst/>
                <a:gdLst/>
                <a:ahLst/>
                <a:cxnLst/>
                <a:rect l="l" t="t" r="r" b="b"/>
                <a:pathLst>
                  <a:path w="2479" h="9285" extrusionOk="0">
                    <a:moveTo>
                      <a:pt x="28" y="1"/>
                    </a:moveTo>
                    <a:cubicBezTo>
                      <a:pt x="18" y="25"/>
                      <a:pt x="11" y="46"/>
                      <a:pt x="0" y="74"/>
                    </a:cubicBezTo>
                    <a:cubicBezTo>
                      <a:pt x="185" y="1175"/>
                      <a:pt x="430" y="2294"/>
                      <a:pt x="682" y="3311"/>
                    </a:cubicBezTo>
                    <a:cubicBezTo>
                      <a:pt x="1353" y="6023"/>
                      <a:pt x="2174" y="8501"/>
                      <a:pt x="2440" y="9284"/>
                    </a:cubicBezTo>
                    <a:lnTo>
                      <a:pt x="2478" y="9284"/>
                    </a:lnTo>
                    <a:cubicBezTo>
                      <a:pt x="2216" y="8519"/>
                      <a:pt x="1391" y="6030"/>
                      <a:pt x="717" y="3304"/>
                    </a:cubicBezTo>
                    <a:cubicBezTo>
                      <a:pt x="462" y="2266"/>
                      <a:pt x="210" y="1123"/>
                      <a:pt x="28" y="1"/>
                    </a:cubicBezTo>
                    <a:close/>
                  </a:path>
                </a:pathLst>
              </a:custGeom>
              <a:solidFill>
                <a:srgbClr val="3D2B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180;p34"/>
              <p:cNvSpPr/>
              <p:nvPr/>
            </p:nvSpPr>
            <p:spPr>
              <a:xfrm>
                <a:off x="129516" y="4992199"/>
                <a:ext cx="47983" cy="151148"/>
              </a:xfrm>
              <a:custGeom>
                <a:avLst/>
                <a:gdLst/>
                <a:ahLst/>
                <a:cxnLst/>
                <a:rect l="l" t="t" r="r" b="b"/>
                <a:pathLst>
                  <a:path w="878" h="276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88" y="1304"/>
                      <a:pt x="724" y="2318"/>
                      <a:pt x="877" y="2765"/>
                    </a:cubicBezTo>
                    <a:cubicBezTo>
                      <a:pt x="877" y="2765"/>
                      <a:pt x="423" y="1336"/>
                      <a:pt x="0" y="1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34"/>
              <p:cNvSpPr/>
              <p:nvPr/>
            </p:nvSpPr>
            <p:spPr>
              <a:xfrm>
                <a:off x="418331" y="4625462"/>
                <a:ext cx="70881" cy="193553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3542" extrusionOk="0">
                    <a:moveTo>
                      <a:pt x="0" y="0"/>
                    </a:moveTo>
                    <a:cubicBezTo>
                      <a:pt x="106" y="51"/>
                      <a:pt x="204" y="105"/>
                      <a:pt x="293" y="163"/>
                    </a:cubicBezTo>
                    <a:lnTo>
                      <a:pt x="293" y="163"/>
                    </a:lnTo>
                    <a:cubicBezTo>
                      <a:pt x="210" y="55"/>
                      <a:pt x="159" y="0"/>
                      <a:pt x="0" y="0"/>
                    </a:cubicBezTo>
                    <a:close/>
                    <a:moveTo>
                      <a:pt x="293" y="163"/>
                    </a:moveTo>
                    <a:lnTo>
                      <a:pt x="293" y="163"/>
                    </a:lnTo>
                    <a:cubicBezTo>
                      <a:pt x="333" y="216"/>
                      <a:pt x="382" y="282"/>
                      <a:pt x="454" y="360"/>
                    </a:cubicBezTo>
                    <a:cubicBezTo>
                      <a:pt x="1031" y="983"/>
                      <a:pt x="1126" y="1923"/>
                      <a:pt x="731" y="3164"/>
                    </a:cubicBezTo>
                    <a:cubicBezTo>
                      <a:pt x="692" y="3290"/>
                      <a:pt x="647" y="3415"/>
                      <a:pt x="601" y="3541"/>
                    </a:cubicBezTo>
                    <a:cubicBezTo>
                      <a:pt x="1231" y="1981"/>
                      <a:pt x="1297" y="819"/>
                      <a:pt x="293" y="163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2" name="Google Shape;1182;p34"/>
              <p:cNvSpPr/>
              <p:nvPr/>
            </p:nvSpPr>
            <p:spPr>
              <a:xfrm>
                <a:off x="224440" y="4670929"/>
                <a:ext cx="120394" cy="310985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5691" extrusionOk="0">
                    <a:moveTo>
                      <a:pt x="2202" y="0"/>
                    </a:moveTo>
                    <a:lnTo>
                      <a:pt x="2202" y="0"/>
                    </a:lnTo>
                    <a:cubicBezTo>
                      <a:pt x="1563" y="920"/>
                      <a:pt x="888" y="2580"/>
                      <a:pt x="217" y="4922"/>
                    </a:cubicBezTo>
                    <a:lnTo>
                      <a:pt x="84" y="5380"/>
                    </a:lnTo>
                    <a:cubicBezTo>
                      <a:pt x="53" y="5485"/>
                      <a:pt x="28" y="5586"/>
                      <a:pt x="0" y="5691"/>
                    </a:cubicBezTo>
                    <a:cubicBezTo>
                      <a:pt x="28" y="5593"/>
                      <a:pt x="1115" y="1762"/>
                      <a:pt x="2202" y="0"/>
                    </a:cubicBezTo>
                    <a:close/>
                  </a:path>
                </a:pathLst>
              </a:custGeom>
              <a:solidFill>
                <a:srgbClr val="86D29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34"/>
              <p:cNvSpPr/>
              <p:nvPr/>
            </p:nvSpPr>
            <p:spPr>
              <a:xfrm>
                <a:off x="16613" y="4310859"/>
                <a:ext cx="1382372" cy="832462"/>
              </a:xfrm>
              <a:custGeom>
                <a:avLst/>
                <a:gdLst/>
                <a:ahLst/>
                <a:cxnLst/>
                <a:rect l="l" t="t" r="r" b="b"/>
                <a:pathLst>
                  <a:path w="25295" h="15234" extrusionOk="0">
                    <a:moveTo>
                      <a:pt x="8837" y="1"/>
                    </a:moveTo>
                    <a:cubicBezTo>
                      <a:pt x="6827" y="1"/>
                      <a:pt x="4971" y="675"/>
                      <a:pt x="3485" y="1808"/>
                    </a:cubicBezTo>
                    <a:cubicBezTo>
                      <a:pt x="3852" y="2961"/>
                      <a:pt x="4055" y="4649"/>
                      <a:pt x="4083" y="6865"/>
                    </a:cubicBezTo>
                    <a:cubicBezTo>
                      <a:pt x="4114" y="9071"/>
                      <a:pt x="3957" y="11133"/>
                      <a:pt x="3905" y="11769"/>
                    </a:cubicBezTo>
                    <a:cubicBezTo>
                      <a:pt x="3933" y="11675"/>
                      <a:pt x="3957" y="11588"/>
                      <a:pt x="3985" y="11497"/>
                    </a:cubicBezTo>
                    <a:cubicBezTo>
                      <a:pt x="4796" y="8676"/>
                      <a:pt x="5582" y="6876"/>
                      <a:pt x="6334" y="6124"/>
                    </a:cubicBezTo>
                    <a:cubicBezTo>
                      <a:pt x="6550" y="5867"/>
                      <a:pt x="6758" y="5720"/>
                      <a:pt x="6952" y="5720"/>
                    </a:cubicBezTo>
                    <a:cubicBezTo>
                      <a:pt x="6975" y="5720"/>
                      <a:pt x="6997" y="5722"/>
                      <a:pt x="7019" y="5726"/>
                    </a:cubicBezTo>
                    <a:cubicBezTo>
                      <a:pt x="7052" y="5721"/>
                      <a:pt x="7085" y="5719"/>
                      <a:pt x="7117" y="5719"/>
                    </a:cubicBezTo>
                    <a:cubicBezTo>
                      <a:pt x="7363" y="5719"/>
                      <a:pt x="7606" y="5846"/>
                      <a:pt x="7837" y="6093"/>
                    </a:cubicBezTo>
                    <a:cubicBezTo>
                      <a:pt x="8424" y="6722"/>
                      <a:pt x="8515" y="7673"/>
                      <a:pt x="8117" y="8928"/>
                    </a:cubicBezTo>
                    <a:cubicBezTo>
                      <a:pt x="8012" y="9260"/>
                      <a:pt x="7872" y="9609"/>
                      <a:pt x="7701" y="9980"/>
                    </a:cubicBezTo>
                    <a:cubicBezTo>
                      <a:pt x="7435" y="10592"/>
                      <a:pt x="7043" y="11270"/>
                      <a:pt x="6610" y="11930"/>
                    </a:cubicBezTo>
                    <a:cubicBezTo>
                      <a:pt x="6495" y="12105"/>
                      <a:pt x="6379" y="12283"/>
                      <a:pt x="6250" y="12469"/>
                    </a:cubicBezTo>
                    <a:cubicBezTo>
                      <a:pt x="5617" y="13398"/>
                      <a:pt x="4929" y="14272"/>
                      <a:pt x="4335" y="14989"/>
                    </a:cubicBezTo>
                    <a:cubicBezTo>
                      <a:pt x="4205" y="15139"/>
                      <a:pt x="4135" y="15223"/>
                      <a:pt x="4135" y="15223"/>
                    </a:cubicBezTo>
                    <a:lnTo>
                      <a:pt x="2905" y="15223"/>
                    </a:lnTo>
                    <a:cubicBezTo>
                      <a:pt x="2699" y="14629"/>
                      <a:pt x="2171" y="13035"/>
                      <a:pt x="1633" y="11105"/>
                    </a:cubicBezTo>
                    <a:cubicBezTo>
                      <a:pt x="1573" y="10917"/>
                      <a:pt x="1507" y="10668"/>
                      <a:pt x="1433" y="10371"/>
                    </a:cubicBezTo>
                    <a:cubicBezTo>
                      <a:pt x="1336" y="10004"/>
                      <a:pt x="1241" y="9630"/>
                      <a:pt x="1143" y="9253"/>
                    </a:cubicBezTo>
                    <a:cubicBezTo>
                      <a:pt x="892" y="8232"/>
                      <a:pt x="647" y="7114"/>
                      <a:pt x="462" y="6013"/>
                    </a:cubicBezTo>
                    <a:cubicBezTo>
                      <a:pt x="165" y="6900"/>
                      <a:pt x="0" y="7844"/>
                      <a:pt x="0" y="8833"/>
                    </a:cubicBezTo>
                    <a:cubicBezTo>
                      <a:pt x="0" y="11333"/>
                      <a:pt x="1038" y="13328"/>
                      <a:pt x="2709" y="15233"/>
                    </a:cubicBezTo>
                    <a:lnTo>
                      <a:pt x="23279" y="15233"/>
                    </a:lnTo>
                    <a:cubicBezTo>
                      <a:pt x="23279" y="15233"/>
                      <a:pt x="23279" y="15233"/>
                      <a:pt x="23279" y="15233"/>
                    </a:cubicBezTo>
                    <a:cubicBezTo>
                      <a:pt x="23281" y="15233"/>
                      <a:pt x="25295" y="11195"/>
                      <a:pt x="21612" y="8872"/>
                    </a:cubicBezTo>
                    <a:cubicBezTo>
                      <a:pt x="20871" y="8456"/>
                      <a:pt x="20018" y="8215"/>
                      <a:pt x="19109" y="8215"/>
                    </a:cubicBezTo>
                    <a:cubicBezTo>
                      <a:pt x="18606" y="8215"/>
                      <a:pt x="18124" y="8292"/>
                      <a:pt x="17662" y="8424"/>
                    </a:cubicBezTo>
                    <a:cubicBezTo>
                      <a:pt x="17449" y="3737"/>
                      <a:pt x="13583" y="1"/>
                      <a:pt x="88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34"/>
              <p:cNvSpPr/>
              <p:nvPr/>
            </p:nvSpPr>
            <p:spPr>
              <a:xfrm>
                <a:off x="206679" y="4738254"/>
                <a:ext cx="200784" cy="405083"/>
              </a:xfrm>
              <a:custGeom>
                <a:avLst/>
                <a:gdLst/>
                <a:ahLst/>
                <a:cxnLst/>
                <a:rect l="l" t="t" r="r" b="b"/>
                <a:pathLst>
                  <a:path w="3674" h="7413" extrusionOk="0">
                    <a:moveTo>
                      <a:pt x="3653" y="1"/>
                    </a:moveTo>
                    <a:cubicBezTo>
                      <a:pt x="3646" y="1"/>
                      <a:pt x="3638" y="4"/>
                      <a:pt x="3635" y="9"/>
                    </a:cubicBezTo>
                    <a:lnTo>
                      <a:pt x="0" y="7412"/>
                    </a:lnTo>
                    <a:lnTo>
                      <a:pt x="39" y="7412"/>
                    </a:lnTo>
                    <a:lnTo>
                      <a:pt x="3667" y="27"/>
                    </a:lnTo>
                    <a:cubicBezTo>
                      <a:pt x="3674" y="16"/>
                      <a:pt x="3670" y="6"/>
                      <a:pt x="3660" y="2"/>
                    </a:cubicBezTo>
                    <a:cubicBezTo>
                      <a:pt x="3658" y="1"/>
                      <a:pt x="3656" y="1"/>
                      <a:pt x="36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34"/>
              <p:cNvSpPr/>
              <p:nvPr/>
            </p:nvSpPr>
            <p:spPr>
              <a:xfrm>
                <a:off x="0" y="4309548"/>
                <a:ext cx="482013" cy="833937"/>
              </a:xfrm>
              <a:custGeom>
                <a:avLst/>
                <a:gdLst/>
                <a:ahLst/>
                <a:cxnLst/>
                <a:rect l="l" t="t" r="r" b="b"/>
                <a:pathLst>
                  <a:path w="8820" h="15261" extrusionOk="0">
                    <a:moveTo>
                      <a:pt x="2099" y="0"/>
                    </a:moveTo>
                    <a:cubicBezTo>
                      <a:pt x="1994" y="0"/>
                      <a:pt x="1886" y="13"/>
                      <a:pt x="1776" y="39"/>
                    </a:cubicBezTo>
                    <a:cubicBezTo>
                      <a:pt x="1398" y="122"/>
                      <a:pt x="1098" y="364"/>
                      <a:pt x="885" y="748"/>
                    </a:cubicBezTo>
                    <a:cubicBezTo>
                      <a:pt x="0" y="2339"/>
                      <a:pt x="706" y="6271"/>
                      <a:pt x="1451" y="9287"/>
                    </a:cubicBezTo>
                    <a:cubicBezTo>
                      <a:pt x="2125" y="12003"/>
                      <a:pt x="2947" y="14485"/>
                      <a:pt x="3212" y="15261"/>
                    </a:cubicBezTo>
                    <a:lnTo>
                      <a:pt x="3251" y="15261"/>
                    </a:lnTo>
                    <a:cubicBezTo>
                      <a:pt x="2989" y="14495"/>
                      <a:pt x="2164" y="12007"/>
                      <a:pt x="1493" y="9280"/>
                    </a:cubicBezTo>
                    <a:cubicBezTo>
                      <a:pt x="748" y="6271"/>
                      <a:pt x="46" y="2346"/>
                      <a:pt x="923" y="766"/>
                    </a:cubicBezTo>
                    <a:cubicBezTo>
                      <a:pt x="1133" y="388"/>
                      <a:pt x="1419" y="157"/>
                      <a:pt x="1790" y="74"/>
                    </a:cubicBezTo>
                    <a:cubicBezTo>
                      <a:pt x="1897" y="50"/>
                      <a:pt x="2001" y="38"/>
                      <a:pt x="2102" y="38"/>
                    </a:cubicBezTo>
                    <a:cubicBezTo>
                      <a:pt x="2407" y="38"/>
                      <a:pt x="2685" y="146"/>
                      <a:pt x="2929" y="364"/>
                    </a:cubicBezTo>
                    <a:cubicBezTo>
                      <a:pt x="3817" y="1143"/>
                      <a:pt x="4310" y="3401"/>
                      <a:pt x="4359" y="6893"/>
                    </a:cubicBezTo>
                    <a:cubicBezTo>
                      <a:pt x="4397" y="9508"/>
                      <a:pt x="4170" y="11919"/>
                      <a:pt x="4160" y="11989"/>
                    </a:cubicBezTo>
                    <a:cubicBezTo>
                      <a:pt x="4013" y="12521"/>
                      <a:pt x="3877" y="13045"/>
                      <a:pt x="3754" y="13538"/>
                    </a:cubicBezTo>
                    <a:lnTo>
                      <a:pt x="2272" y="3153"/>
                    </a:lnTo>
                    <a:cubicBezTo>
                      <a:pt x="2272" y="3146"/>
                      <a:pt x="2265" y="3135"/>
                      <a:pt x="2251" y="3135"/>
                    </a:cubicBezTo>
                    <a:cubicBezTo>
                      <a:pt x="2244" y="3135"/>
                      <a:pt x="2234" y="3146"/>
                      <a:pt x="2234" y="3156"/>
                    </a:cubicBezTo>
                    <a:lnTo>
                      <a:pt x="3730" y="13636"/>
                    </a:lnTo>
                    <a:cubicBezTo>
                      <a:pt x="3579" y="14233"/>
                      <a:pt x="3454" y="14785"/>
                      <a:pt x="3349" y="15257"/>
                    </a:cubicBezTo>
                    <a:lnTo>
                      <a:pt x="3387" y="15257"/>
                    </a:lnTo>
                    <a:cubicBezTo>
                      <a:pt x="3583" y="14373"/>
                      <a:pt x="3859" y="13206"/>
                      <a:pt x="4191" y="11996"/>
                    </a:cubicBezTo>
                    <a:lnTo>
                      <a:pt x="4324" y="11538"/>
                    </a:lnTo>
                    <a:cubicBezTo>
                      <a:pt x="5324" y="8053"/>
                      <a:pt x="6323" y="6072"/>
                      <a:pt x="7218" y="5813"/>
                    </a:cubicBezTo>
                    <a:cubicBezTo>
                      <a:pt x="7285" y="5795"/>
                      <a:pt x="7354" y="5785"/>
                      <a:pt x="7421" y="5785"/>
                    </a:cubicBezTo>
                    <a:cubicBezTo>
                      <a:pt x="7655" y="5785"/>
                      <a:pt x="7889" y="5907"/>
                      <a:pt x="8109" y="6145"/>
                    </a:cubicBezTo>
                    <a:cubicBezTo>
                      <a:pt x="8683" y="6767"/>
                      <a:pt x="8777" y="7707"/>
                      <a:pt x="8386" y="8948"/>
                    </a:cubicBezTo>
                    <a:cubicBezTo>
                      <a:pt x="8071" y="9944"/>
                      <a:pt x="7442" y="11133"/>
                      <a:pt x="6523" y="12479"/>
                    </a:cubicBezTo>
                    <a:cubicBezTo>
                      <a:pt x="5813" y="13520"/>
                      <a:pt x="5030" y="14495"/>
                      <a:pt x="4387" y="15257"/>
                    </a:cubicBezTo>
                    <a:lnTo>
                      <a:pt x="4436" y="15257"/>
                    </a:lnTo>
                    <a:cubicBezTo>
                      <a:pt x="5075" y="14499"/>
                      <a:pt x="5848" y="13531"/>
                      <a:pt x="6554" y="12496"/>
                    </a:cubicBezTo>
                    <a:cubicBezTo>
                      <a:pt x="7477" y="11143"/>
                      <a:pt x="8106" y="9955"/>
                      <a:pt x="8421" y="8955"/>
                    </a:cubicBezTo>
                    <a:cubicBezTo>
                      <a:pt x="8819" y="7704"/>
                      <a:pt x="8721" y="6750"/>
                      <a:pt x="8141" y="6121"/>
                    </a:cubicBezTo>
                    <a:cubicBezTo>
                      <a:pt x="7912" y="5875"/>
                      <a:pt x="7672" y="5748"/>
                      <a:pt x="7428" y="5748"/>
                    </a:cubicBezTo>
                    <a:cubicBezTo>
                      <a:pt x="7356" y="5748"/>
                      <a:pt x="7284" y="5759"/>
                      <a:pt x="7211" y="5781"/>
                    </a:cubicBezTo>
                    <a:cubicBezTo>
                      <a:pt x="6292" y="6047"/>
                      <a:pt x="5310" y="7977"/>
                      <a:pt x="4289" y="11524"/>
                    </a:cubicBezTo>
                    <a:cubicBezTo>
                      <a:pt x="4261" y="11619"/>
                      <a:pt x="4237" y="11706"/>
                      <a:pt x="4209" y="11797"/>
                    </a:cubicBezTo>
                    <a:cubicBezTo>
                      <a:pt x="4261" y="11164"/>
                      <a:pt x="4418" y="9102"/>
                      <a:pt x="4387" y="6893"/>
                    </a:cubicBezTo>
                    <a:cubicBezTo>
                      <a:pt x="4334" y="3342"/>
                      <a:pt x="3852" y="1136"/>
                      <a:pt x="2947" y="336"/>
                    </a:cubicBezTo>
                    <a:cubicBezTo>
                      <a:pt x="2696" y="113"/>
                      <a:pt x="2411" y="0"/>
                      <a:pt x="20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86" name="Google Shape;1186;p34"/>
          <p:cNvGrpSpPr/>
          <p:nvPr/>
        </p:nvGrpSpPr>
        <p:grpSpPr>
          <a:xfrm>
            <a:off x="123582" y="10786"/>
            <a:ext cx="8896837" cy="830818"/>
            <a:chOff x="123582" y="10786"/>
            <a:chExt cx="8896837" cy="830818"/>
          </a:xfrm>
        </p:grpSpPr>
        <p:grpSp>
          <p:nvGrpSpPr>
            <p:cNvPr id="1187" name="Google Shape;1187;p34"/>
            <p:cNvGrpSpPr/>
            <p:nvPr/>
          </p:nvGrpSpPr>
          <p:grpSpPr>
            <a:xfrm rot="9000097">
              <a:off x="204142" y="164094"/>
              <a:ext cx="753712" cy="524203"/>
              <a:chOff x="5037975" y="1938450"/>
              <a:chExt cx="623800" cy="433850"/>
            </a:xfrm>
          </p:grpSpPr>
          <p:sp>
            <p:nvSpPr>
              <p:cNvPr id="1188" name="Google Shape;1188;p34"/>
              <p:cNvSpPr/>
              <p:nvPr/>
            </p:nvSpPr>
            <p:spPr>
              <a:xfrm>
                <a:off x="5051425" y="1938450"/>
                <a:ext cx="532775" cy="130850"/>
              </a:xfrm>
              <a:custGeom>
                <a:avLst/>
                <a:gdLst/>
                <a:ahLst/>
                <a:cxnLst/>
                <a:rect l="l" t="t" r="r" b="b"/>
                <a:pathLst>
                  <a:path w="21311" h="5234" extrusionOk="0">
                    <a:moveTo>
                      <a:pt x="930" y="1"/>
                    </a:moveTo>
                    <a:cubicBezTo>
                      <a:pt x="902" y="1"/>
                      <a:pt x="888" y="1"/>
                      <a:pt x="888" y="1"/>
                    </a:cubicBezTo>
                    <a:lnTo>
                      <a:pt x="1" y="613"/>
                    </a:lnTo>
                    <a:lnTo>
                      <a:pt x="7996" y="5233"/>
                    </a:lnTo>
                    <a:lnTo>
                      <a:pt x="21310" y="4237"/>
                    </a:lnTo>
                    <a:lnTo>
                      <a:pt x="20861" y="2360"/>
                    </a:lnTo>
                    <a:cubicBezTo>
                      <a:pt x="19534" y="1922"/>
                      <a:pt x="18087" y="1762"/>
                      <a:pt x="16679" y="1762"/>
                    </a:cubicBezTo>
                    <a:cubicBezTo>
                      <a:pt x="12796" y="1762"/>
                      <a:pt x="9204" y="2983"/>
                      <a:pt x="9204" y="2983"/>
                    </a:cubicBezTo>
                    <a:cubicBezTo>
                      <a:pt x="8205" y="66"/>
                      <a:pt x="1528" y="1"/>
                      <a:pt x="9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9" name="Google Shape;1189;p34"/>
              <p:cNvSpPr/>
              <p:nvPr/>
            </p:nvSpPr>
            <p:spPr>
              <a:xfrm>
                <a:off x="5264900" y="2015100"/>
                <a:ext cx="19550" cy="8325"/>
              </a:xfrm>
              <a:custGeom>
                <a:avLst/>
                <a:gdLst/>
                <a:ahLst/>
                <a:cxnLst/>
                <a:rect l="l" t="t" r="r" b="b"/>
                <a:pathLst>
                  <a:path w="782" h="333" fill="none" extrusionOk="0">
                    <a:moveTo>
                      <a:pt x="1" y="189"/>
                    </a:moveTo>
                    <a:cubicBezTo>
                      <a:pt x="235" y="0"/>
                      <a:pt x="631" y="72"/>
                      <a:pt x="782" y="333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34"/>
              <p:cNvSpPr/>
              <p:nvPr/>
            </p:nvSpPr>
            <p:spPr>
              <a:xfrm>
                <a:off x="5344175" y="1988850"/>
                <a:ext cx="205100" cy="22225"/>
              </a:xfrm>
              <a:custGeom>
                <a:avLst/>
                <a:gdLst/>
                <a:ahLst/>
                <a:cxnLst/>
                <a:rect l="l" t="t" r="r" b="b"/>
                <a:pathLst>
                  <a:path w="8204" h="889" fill="none" extrusionOk="0">
                    <a:moveTo>
                      <a:pt x="8204" y="461"/>
                    </a:moveTo>
                    <a:cubicBezTo>
                      <a:pt x="5482" y="1"/>
                      <a:pt x="2658" y="148"/>
                      <a:pt x="1" y="888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34"/>
              <p:cNvSpPr/>
              <p:nvPr/>
            </p:nvSpPr>
            <p:spPr>
              <a:xfrm>
                <a:off x="5122675" y="1957525"/>
                <a:ext cx="112425" cy="39200"/>
              </a:xfrm>
              <a:custGeom>
                <a:avLst/>
                <a:gdLst/>
                <a:ahLst/>
                <a:cxnLst/>
                <a:rect l="l" t="t" r="r" b="b"/>
                <a:pathLst>
                  <a:path w="4497" h="1568" fill="none" extrusionOk="0">
                    <a:moveTo>
                      <a:pt x="1" y="1"/>
                    </a:moveTo>
                    <a:cubicBezTo>
                      <a:pt x="1620" y="1"/>
                      <a:pt x="3232" y="563"/>
                      <a:pt x="4497" y="1567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34"/>
              <p:cNvSpPr/>
              <p:nvPr/>
            </p:nvSpPr>
            <p:spPr>
              <a:xfrm>
                <a:off x="5232425" y="1979700"/>
                <a:ext cx="22225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889" h="564" fill="none" extrusionOk="0">
                    <a:moveTo>
                      <a:pt x="1" y="1"/>
                    </a:moveTo>
                    <a:cubicBezTo>
                      <a:pt x="295" y="190"/>
                      <a:pt x="594" y="374"/>
                      <a:pt x="888" y="563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34"/>
              <p:cNvSpPr/>
              <p:nvPr/>
            </p:nvSpPr>
            <p:spPr>
              <a:xfrm>
                <a:off x="5037975" y="1944725"/>
                <a:ext cx="623800" cy="427575"/>
              </a:xfrm>
              <a:custGeom>
                <a:avLst/>
                <a:gdLst/>
                <a:ahLst/>
                <a:cxnLst/>
                <a:rect l="l" t="t" r="r" b="b"/>
                <a:pathLst>
                  <a:path w="24952" h="17103" extrusionOk="0">
                    <a:moveTo>
                      <a:pt x="322" y="1"/>
                    </a:moveTo>
                    <a:cubicBezTo>
                      <a:pt x="149" y="1"/>
                      <a:pt x="1" y="159"/>
                      <a:pt x="33" y="347"/>
                    </a:cubicBezTo>
                    <a:lnTo>
                      <a:pt x="2324" y="13302"/>
                    </a:lnTo>
                    <a:cubicBezTo>
                      <a:pt x="2373" y="13570"/>
                      <a:pt x="2566" y="13789"/>
                      <a:pt x="2826" y="13876"/>
                    </a:cubicBezTo>
                    <a:lnTo>
                      <a:pt x="11569" y="16685"/>
                    </a:lnTo>
                    <a:cubicBezTo>
                      <a:pt x="11878" y="17002"/>
                      <a:pt x="12181" y="17103"/>
                      <a:pt x="12440" y="17103"/>
                    </a:cubicBezTo>
                    <a:cubicBezTo>
                      <a:pt x="12895" y="17103"/>
                      <a:pt x="13219" y="16794"/>
                      <a:pt x="13219" y="16794"/>
                    </a:cubicBezTo>
                    <a:lnTo>
                      <a:pt x="24612" y="16341"/>
                    </a:lnTo>
                    <a:cubicBezTo>
                      <a:pt x="24808" y="16334"/>
                      <a:pt x="24951" y="16149"/>
                      <a:pt x="24910" y="15956"/>
                    </a:cubicBezTo>
                    <a:lnTo>
                      <a:pt x="22162" y="2910"/>
                    </a:lnTo>
                    <a:cubicBezTo>
                      <a:pt x="22122" y="2710"/>
                      <a:pt x="21945" y="2566"/>
                      <a:pt x="21743" y="2566"/>
                    </a:cubicBezTo>
                    <a:cubicBezTo>
                      <a:pt x="21735" y="2566"/>
                      <a:pt x="21728" y="2566"/>
                      <a:pt x="21720" y="2566"/>
                    </a:cubicBezTo>
                    <a:lnTo>
                      <a:pt x="10316" y="3166"/>
                    </a:lnTo>
                    <a:cubicBezTo>
                      <a:pt x="10054" y="3361"/>
                      <a:pt x="9816" y="3431"/>
                      <a:pt x="9609" y="3431"/>
                    </a:cubicBezTo>
                    <a:cubicBezTo>
                      <a:pt x="9088" y="3431"/>
                      <a:pt x="8768" y="2985"/>
                      <a:pt x="8768" y="2985"/>
                    </a:cubicBezTo>
                    <a:lnTo>
                      <a:pt x="422" y="18"/>
                    </a:lnTo>
                    <a:cubicBezTo>
                      <a:pt x="388" y="6"/>
                      <a:pt x="355" y="1"/>
                      <a:pt x="3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34"/>
              <p:cNvSpPr/>
              <p:nvPr/>
            </p:nvSpPr>
            <p:spPr>
              <a:xfrm>
                <a:off x="5298300" y="2035475"/>
                <a:ext cx="70150" cy="329125"/>
              </a:xfrm>
              <a:custGeom>
                <a:avLst/>
                <a:gdLst/>
                <a:ahLst/>
                <a:cxnLst/>
                <a:rect l="l" t="t" r="r" b="b"/>
                <a:pathLst>
                  <a:path w="2806" h="13165" fill="none" extrusionOk="0">
                    <a:moveTo>
                      <a:pt x="1" y="1"/>
                    </a:moveTo>
                    <a:lnTo>
                      <a:pt x="2806" y="13164"/>
                    </a:ln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34"/>
              <p:cNvSpPr/>
              <p:nvPr/>
            </p:nvSpPr>
            <p:spPr>
              <a:xfrm>
                <a:off x="5260475" y="2034825"/>
                <a:ext cx="67400" cy="317225"/>
              </a:xfrm>
              <a:custGeom>
                <a:avLst/>
                <a:gdLst/>
                <a:ahLst/>
                <a:cxnLst/>
                <a:rect l="l" t="t" r="r" b="b"/>
                <a:pathLst>
                  <a:path w="2696" h="12689" fill="none" extrusionOk="0">
                    <a:moveTo>
                      <a:pt x="0" y="0"/>
                    </a:moveTo>
                    <a:lnTo>
                      <a:pt x="2696" y="12688"/>
                    </a:ln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34"/>
              <p:cNvSpPr/>
              <p:nvPr/>
            </p:nvSpPr>
            <p:spPr>
              <a:xfrm>
                <a:off x="5048025" y="1953750"/>
                <a:ext cx="153400" cy="54675"/>
              </a:xfrm>
              <a:custGeom>
                <a:avLst/>
                <a:gdLst/>
                <a:ahLst/>
                <a:cxnLst/>
                <a:rect l="l" t="t" r="r" b="b"/>
                <a:pathLst>
                  <a:path w="6136" h="2187" fill="none" extrusionOk="0">
                    <a:moveTo>
                      <a:pt x="1" y="1"/>
                    </a:moveTo>
                    <a:lnTo>
                      <a:pt x="6135" y="2186"/>
                    </a:lnTo>
                  </a:path>
                </a:pathLst>
              </a:custGeom>
              <a:noFill/>
              <a:ln w="5950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97" name="Google Shape;1197;p34"/>
            <p:cNvGrpSpPr/>
            <p:nvPr/>
          </p:nvGrpSpPr>
          <p:grpSpPr>
            <a:xfrm rot="-9000097" flipH="1">
              <a:off x="8186146" y="164094"/>
              <a:ext cx="753712" cy="524203"/>
              <a:chOff x="5037975" y="1938450"/>
              <a:chExt cx="623800" cy="433850"/>
            </a:xfrm>
          </p:grpSpPr>
          <p:sp>
            <p:nvSpPr>
              <p:cNvPr id="1198" name="Google Shape;1198;p34"/>
              <p:cNvSpPr/>
              <p:nvPr/>
            </p:nvSpPr>
            <p:spPr>
              <a:xfrm>
                <a:off x="5051425" y="1938450"/>
                <a:ext cx="532775" cy="130850"/>
              </a:xfrm>
              <a:custGeom>
                <a:avLst/>
                <a:gdLst/>
                <a:ahLst/>
                <a:cxnLst/>
                <a:rect l="l" t="t" r="r" b="b"/>
                <a:pathLst>
                  <a:path w="21311" h="5234" extrusionOk="0">
                    <a:moveTo>
                      <a:pt x="930" y="1"/>
                    </a:moveTo>
                    <a:cubicBezTo>
                      <a:pt x="902" y="1"/>
                      <a:pt x="888" y="1"/>
                      <a:pt x="888" y="1"/>
                    </a:cubicBezTo>
                    <a:lnTo>
                      <a:pt x="1" y="613"/>
                    </a:lnTo>
                    <a:lnTo>
                      <a:pt x="7996" y="5233"/>
                    </a:lnTo>
                    <a:lnTo>
                      <a:pt x="21310" y="4237"/>
                    </a:lnTo>
                    <a:lnTo>
                      <a:pt x="20861" y="2360"/>
                    </a:lnTo>
                    <a:cubicBezTo>
                      <a:pt x="19534" y="1922"/>
                      <a:pt x="18087" y="1762"/>
                      <a:pt x="16679" y="1762"/>
                    </a:cubicBezTo>
                    <a:cubicBezTo>
                      <a:pt x="12796" y="1762"/>
                      <a:pt x="9204" y="2983"/>
                      <a:pt x="9204" y="2983"/>
                    </a:cubicBezTo>
                    <a:cubicBezTo>
                      <a:pt x="8205" y="66"/>
                      <a:pt x="1528" y="1"/>
                      <a:pt x="9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34"/>
              <p:cNvSpPr/>
              <p:nvPr/>
            </p:nvSpPr>
            <p:spPr>
              <a:xfrm>
                <a:off x="5264900" y="2015100"/>
                <a:ext cx="19550" cy="8325"/>
              </a:xfrm>
              <a:custGeom>
                <a:avLst/>
                <a:gdLst/>
                <a:ahLst/>
                <a:cxnLst/>
                <a:rect l="l" t="t" r="r" b="b"/>
                <a:pathLst>
                  <a:path w="782" h="333" fill="none" extrusionOk="0">
                    <a:moveTo>
                      <a:pt x="1" y="189"/>
                    </a:moveTo>
                    <a:cubicBezTo>
                      <a:pt x="235" y="0"/>
                      <a:pt x="631" y="72"/>
                      <a:pt x="782" y="333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34"/>
              <p:cNvSpPr/>
              <p:nvPr/>
            </p:nvSpPr>
            <p:spPr>
              <a:xfrm>
                <a:off x="5344175" y="1988850"/>
                <a:ext cx="205100" cy="22225"/>
              </a:xfrm>
              <a:custGeom>
                <a:avLst/>
                <a:gdLst/>
                <a:ahLst/>
                <a:cxnLst/>
                <a:rect l="l" t="t" r="r" b="b"/>
                <a:pathLst>
                  <a:path w="8204" h="889" fill="none" extrusionOk="0">
                    <a:moveTo>
                      <a:pt x="8204" y="461"/>
                    </a:moveTo>
                    <a:cubicBezTo>
                      <a:pt x="5482" y="1"/>
                      <a:pt x="2658" y="148"/>
                      <a:pt x="1" y="888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34"/>
              <p:cNvSpPr/>
              <p:nvPr/>
            </p:nvSpPr>
            <p:spPr>
              <a:xfrm>
                <a:off x="5122675" y="1957525"/>
                <a:ext cx="112425" cy="39200"/>
              </a:xfrm>
              <a:custGeom>
                <a:avLst/>
                <a:gdLst/>
                <a:ahLst/>
                <a:cxnLst/>
                <a:rect l="l" t="t" r="r" b="b"/>
                <a:pathLst>
                  <a:path w="4497" h="1568" fill="none" extrusionOk="0">
                    <a:moveTo>
                      <a:pt x="1" y="1"/>
                    </a:moveTo>
                    <a:cubicBezTo>
                      <a:pt x="1620" y="1"/>
                      <a:pt x="3232" y="563"/>
                      <a:pt x="4497" y="1567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2" name="Google Shape;1202;p34"/>
              <p:cNvSpPr/>
              <p:nvPr/>
            </p:nvSpPr>
            <p:spPr>
              <a:xfrm>
                <a:off x="5232425" y="1979700"/>
                <a:ext cx="22225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889" h="564" fill="none" extrusionOk="0">
                    <a:moveTo>
                      <a:pt x="1" y="1"/>
                    </a:moveTo>
                    <a:cubicBezTo>
                      <a:pt x="295" y="190"/>
                      <a:pt x="594" y="374"/>
                      <a:pt x="888" y="563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34"/>
              <p:cNvSpPr/>
              <p:nvPr/>
            </p:nvSpPr>
            <p:spPr>
              <a:xfrm>
                <a:off x="5037975" y="1944725"/>
                <a:ext cx="623800" cy="427575"/>
              </a:xfrm>
              <a:custGeom>
                <a:avLst/>
                <a:gdLst/>
                <a:ahLst/>
                <a:cxnLst/>
                <a:rect l="l" t="t" r="r" b="b"/>
                <a:pathLst>
                  <a:path w="24952" h="17103" extrusionOk="0">
                    <a:moveTo>
                      <a:pt x="322" y="1"/>
                    </a:moveTo>
                    <a:cubicBezTo>
                      <a:pt x="149" y="1"/>
                      <a:pt x="1" y="159"/>
                      <a:pt x="33" y="347"/>
                    </a:cubicBezTo>
                    <a:lnTo>
                      <a:pt x="2324" y="13302"/>
                    </a:lnTo>
                    <a:cubicBezTo>
                      <a:pt x="2373" y="13570"/>
                      <a:pt x="2566" y="13789"/>
                      <a:pt x="2826" y="13876"/>
                    </a:cubicBezTo>
                    <a:lnTo>
                      <a:pt x="11569" y="16685"/>
                    </a:lnTo>
                    <a:cubicBezTo>
                      <a:pt x="11878" y="17002"/>
                      <a:pt x="12181" y="17103"/>
                      <a:pt x="12440" y="17103"/>
                    </a:cubicBezTo>
                    <a:cubicBezTo>
                      <a:pt x="12895" y="17103"/>
                      <a:pt x="13219" y="16794"/>
                      <a:pt x="13219" y="16794"/>
                    </a:cubicBezTo>
                    <a:lnTo>
                      <a:pt x="24612" y="16341"/>
                    </a:lnTo>
                    <a:cubicBezTo>
                      <a:pt x="24808" y="16334"/>
                      <a:pt x="24951" y="16149"/>
                      <a:pt x="24910" y="15956"/>
                    </a:cubicBezTo>
                    <a:lnTo>
                      <a:pt x="22162" y="2910"/>
                    </a:lnTo>
                    <a:cubicBezTo>
                      <a:pt x="22122" y="2710"/>
                      <a:pt x="21945" y="2566"/>
                      <a:pt x="21743" y="2566"/>
                    </a:cubicBezTo>
                    <a:cubicBezTo>
                      <a:pt x="21735" y="2566"/>
                      <a:pt x="21728" y="2566"/>
                      <a:pt x="21720" y="2566"/>
                    </a:cubicBezTo>
                    <a:lnTo>
                      <a:pt x="10316" y="3166"/>
                    </a:lnTo>
                    <a:cubicBezTo>
                      <a:pt x="10054" y="3361"/>
                      <a:pt x="9816" y="3431"/>
                      <a:pt x="9609" y="3431"/>
                    </a:cubicBezTo>
                    <a:cubicBezTo>
                      <a:pt x="9088" y="3431"/>
                      <a:pt x="8768" y="2985"/>
                      <a:pt x="8768" y="2985"/>
                    </a:cubicBezTo>
                    <a:lnTo>
                      <a:pt x="422" y="18"/>
                    </a:lnTo>
                    <a:cubicBezTo>
                      <a:pt x="388" y="6"/>
                      <a:pt x="355" y="1"/>
                      <a:pt x="3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34"/>
              <p:cNvSpPr/>
              <p:nvPr/>
            </p:nvSpPr>
            <p:spPr>
              <a:xfrm>
                <a:off x="5298300" y="2035475"/>
                <a:ext cx="70150" cy="329125"/>
              </a:xfrm>
              <a:custGeom>
                <a:avLst/>
                <a:gdLst/>
                <a:ahLst/>
                <a:cxnLst/>
                <a:rect l="l" t="t" r="r" b="b"/>
                <a:pathLst>
                  <a:path w="2806" h="13165" fill="none" extrusionOk="0">
                    <a:moveTo>
                      <a:pt x="1" y="1"/>
                    </a:moveTo>
                    <a:lnTo>
                      <a:pt x="2806" y="13164"/>
                    </a:ln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34"/>
              <p:cNvSpPr/>
              <p:nvPr/>
            </p:nvSpPr>
            <p:spPr>
              <a:xfrm>
                <a:off x="5260475" y="2034825"/>
                <a:ext cx="67400" cy="317225"/>
              </a:xfrm>
              <a:custGeom>
                <a:avLst/>
                <a:gdLst/>
                <a:ahLst/>
                <a:cxnLst/>
                <a:rect l="l" t="t" r="r" b="b"/>
                <a:pathLst>
                  <a:path w="2696" h="12689" fill="none" extrusionOk="0">
                    <a:moveTo>
                      <a:pt x="0" y="0"/>
                    </a:moveTo>
                    <a:lnTo>
                      <a:pt x="2696" y="12688"/>
                    </a:ln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34"/>
              <p:cNvSpPr/>
              <p:nvPr/>
            </p:nvSpPr>
            <p:spPr>
              <a:xfrm>
                <a:off x="5048025" y="1953750"/>
                <a:ext cx="153400" cy="54675"/>
              </a:xfrm>
              <a:custGeom>
                <a:avLst/>
                <a:gdLst/>
                <a:ahLst/>
                <a:cxnLst/>
                <a:rect l="l" t="t" r="r" b="b"/>
                <a:pathLst>
                  <a:path w="6136" h="2187" fill="none" extrusionOk="0">
                    <a:moveTo>
                      <a:pt x="1" y="1"/>
                    </a:moveTo>
                    <a:lnTo>
                      <a:pt x="6135" y="2186"/>
                    </a:lnTo>
                  </a:path>
                </a:pathLst>
              </a:custGeom>
              <a:noFill/>
              <a:ln w="5950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07" name="Google Shape;1207;p34"/>
          <p:cNvGrpSpPr/>
          <p:nvPr/>
        </p:nvGrpSpPr>
        <p:grpSpPr>
          <a:xfrm>
            <a:off x="173203" y="2486610"/>
            <a:ext cx="8847219" cy="294114"/>
            <a:chOff x="173203" y="2486610"/>
            <a:chExt cx="8847219" cy="294114"/>
          </a:xfrm>
        </p:grpSpPr>
        <p:sp>
          <p:nvSpPr>
            <p:cNvPr id="1208" name="Google Shape;1208;p34"/>
            <p:cNvSpPr/>
            <p:nvPr/>
          </p:nvSpPr>
          <p:spPr>
            <a:xfrm>
              <a:off x="8593228" y="2610447"/>
              <a:ext cx="427194" cy="170277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4"/>
            <p:cNvSpPr/>
            <p:nvPr/>
          </p:nvSpPr>
          <p:spPr>
            <a:xfrm flipH="1">
              <a:off x="173203" y="2486610"/>
              <a:ext cx="427194" cy="170277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1" name="Google Shape;1211;p35"/>
          <p:cNvGrpSpPr/>
          <p:nvPr/>
        </p:nvGrpSpPr>
        <p:grpSpPr>
          <a:xfrm>
            <a:off x="97787" y="4338584"/>
            <a:ext cx="8948425" cy="804907"/>
            <a:chOff x="97787" y="4338584"/>
            <a:chExt cx="8948425" cy="804907"/>
          </a:xfrm>
        </p:grpSpPr>
        <p:grpSp>
          <p:nvGrpSpPr>
            <p:cNvPr id="1212" name="Google Shape;1212;p35"/>
            <p:cNvGrpSpPr/>
            <p:nvPr/>
          </p:nvGrpSpPr>
          <p:grpSpPr>
            <a:xfrm>
              <a:off x="97787" y="4338584"/>
              <a:ext cx="618825" cy="804907"/>
              <a:chOff x="4299941" y="4435775"/>
              <a:chExt cx="544118" cy="707735"/>
            </a:xfrm>
          </p:grpSpPr>
          <p:sp>
            <p:nvSpPr>
              <p:cNvPr id="1213" name="Google Shape;1213;p35"/>
              <p:cNvSpPr/>
              <p:nvPr/>
            </p:nvSpPr>
            <p:spPr>
              <a:xfrm>
                <a:off x="4504566" y="4435775"/>
                <a:ext cx="339493" cy="700546"/>
              </a:xfrm>
              <a:custGeom>
                <a:avLst/>
                <a:gdLst/>
                <a:ahLst/>
                <a:cxnLst/>
                <a:rect l="l" t="t" r="r" b="b"/>
                <a:pathLst>
                  <a:path w="7272" h="15005" extrusionOk="0">
                    <a:moveTo>
                      <a:pt x="4197" y="1"/>
                    </a:moveTo>
                    <a:cubicBezTo>
                      <a:pt x="1844" y="1"/>
                      <a:pt x="1" y="7727"/>
                      <a:pt x="1" y="7727"/>
                    </a:cubicBezTo>
                    <a:lnTo>
                      <a:pt x="193" y="15005"/>
                    </a:lnTo>
                    <a:lnTo>
                      <a:pt x="4562" y="15005"/>
                    </a:lnTo>
                    <a:cubicBezTo>
                      <a:pt x="4562" y="15005"/>
                      <a:pt x="7271" y="1327"/>
                      <a:pt x="4688" y="115"/>
                    </a:cubicBezTo>
                    <a:cubicBezTo>
                      <a:pt x="4522" y="37"/>
                      <a:pt x="4359" y="1"/>
                      <a:pt x="41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5500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35"/>
              <p:cNvSpPr/>
              <p:nvPr/>
            </p:nvSpPr>
            <p:spPr>
              <a:xfrm>
                <a:off x="4299941" y="4498849"/>
                <a:ext cx="331464" cy="644661"/>
              </a:xfrm>
              <a:custGeom>
                <a:avLst/>
                <a:gdLst/>
                <a:ahLst/>
                <a:cxnLst/>
                <a:rect l="l" t="t" r="r" b="b"/>
                <a:pathLst>
                  <a:path w="7100" h="13808" extrusionOk="0">
                    <a:moveTo>
                      <a:pt x="875" y="0"/>
                    </a:moveTo>
                    <a:cubicBezTo>
                      <a:pt x="621" y="0"/>
                      <a:pt x="447" y="135"/>
                      <a:pt x="392" y="413"/>
                    </a:cubicBezTo>
                    <a:cubicBezTo>
                      <a:pt x="1" y="2416"/>
                      <a:pt x="1874" y="13808"/>
                      <a:pt x="1874" y="13808"/>
                    </a:cubicBezTo>
                    <a:lnTo>
                      <a:pt x="5139" y="13808"/>
                    </a:lnTo>
                    <a:cubicBezTo>
                      <a:pt x="7099" y="5226"/>
                      <a:pt x="2452" y="0"/>
                      <a:pt x="8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35"/>
              <p:cNvSpPr/>
              <p:nvPr/>
            </p:nvSpPr>
            <p:spPr>
              <a:xfrm>
                <a:off x="4604427" y="4523173"/>
                <a:ext cx="92763" cy="613007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3130" extrusionOk="0">
                    <a:moveTo>
                      <a:pt x="1986" y="1"/>
                    </a:moveTo>
                    <a:lnTo>
                      <a:pt x="1" y="13129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35"/>
              <p:cNvSpPr/>
              <p:nvPr/>
            </p:nvSpPr>
            <p:spPr>
              <a:xfrm>
                <a:off x="4604427" y="4523173"/>
                <a:ext cx="92763" cy="613007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3130" fill="none" extrusionOk="0">
                    <a:moveTo>
                      <a:pt x="1986" y="1"/>
                    </a:moveTo>
                    <a:lnTo>
                      <a:pt x="1" y="13129"/>
                    </a:ln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35"/>
              <p:cNvSpPr/>
              <p:nvPr/>
            </p:nvSpPr>
            <p:spPr>
              <a:xfrm>
                <a:off x="4632999" y="4874864"/>
                <a:ext cx="96311" cy="72179"/>
              </a:xfrm>
              <a:custGeom>
                <a:avLst/>
                <a:gdLst/>
                <a:ahLst/>
                <a:cxnLst/>
                <a:rect l="l" t="t" r="r" b="b"/>
                <a:pathLst>
                  <a:path w="2063" h="1546" extrusionOk="0">
                    <a:moveTo>
                      <a:pt x="1" y="1545"/>
                    </a:moveTo>
                    <a:lnTo>
                      <a:pt x="2063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35"/>
              <p:cNvSpPr/>
              <p:nvPr/>
            </p:nvSpPr>
            <p:spPr>
              <a:xfrm>
                <a:off x="4632999" y="4874864"/>
                <a:ext cx="96311" cy="72179"/>
              </a:xfrm>
              <a:custGeom>
                <a:avLst/>
                <a:gdLst/>
                <a:ahLst/>
                <a:cxnLst/>
                <a:rect l="l" t="t" r="r" b="b"/>
                <a:pathLst>
                  <a:path w="2063" h="1546" fill="none" extrusionOk="0">
                    <a:moveTo>
                      <a:pt x="1" y="1545"/>
                    </a:moveTo>
                    <a:lnTo>
                      <a:pt x="2063" y="0"/>
                    </a:ln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9" name="Google Shape;1219;p35"/>
            <p:cNvGrpSpPr/>
            <p:nvPr/>
          </p:nvGrpSpPr>
          <p:grpSpPr>
            <a:xfrm flipH="1">
              <a:off x="8427387" y="4338584"/>
              <a:ext cx="618825" cy="804907"/>
              <a:chOff x="4299941" y="4435775"/>
              <a:chExt cx="544118" cy="707735"/>
            </a:xfrm>
          </p:grpSpPr>
          <p:sp>
            <p:nvSpPr>
              <p:cNvPr id="1220" name="Google Shape;1220;p35"/>
              <p:cNvSpPr/>
              <p:nvPr/>
            </p:nvSpPr>
            <p:spPr>
              <a:xfrm>
                <a:off x="4504566" y="4435775"/>
                <a:ext cx="339493" cy="700546"/>
              </a:xfrm>
              <a:custGeom>
                <a:avLst/>
                <a:gdLst/>
                <a:ahLst/>
                <a:cxnLst/>
                <a:rect l="l" t="t" r="r" b="b"/>
                <a:pathLst>
                  <a:path w="7272" h="15005" extrusionOk="0">
                    <a:moveTo>
                      <a:pt x="4197" y="1"/>
                    </a:moveTo>
                    <a:cubicBezTo>
                      <a:pt x="1844" y="1"/>
                      <a:pt x="1" y="7727"/>
                      <a:pt x="1" y="7727"/>
                    </a:cubicBezTo>
                    <a:lnTo>
                      <a:pt x="193" y="15005"/>
                    </a:lnTo>
                    <a:lnTo>
                      <a:pt x="4562" y="15005"/>
                    </a:lnTo>
                    <a:cubicBezTo>
                      <a:pt x="4562" y="15005"/>
                      <a:pt x="7271" y="1327"/>
                      <a:pt x="4688" y="115"/>
                    </a:cubicBezTo>
                    <a:cubicBezTo>
                      <a:pt x="4522" y="37"/>
                      <a:pt x="4359" y="1"/>
                      <a:pt x="41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5500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35"/>
              <p:cNvSpPr/>
              <p:nvPr/>
            </p:nvSpPr>
            <p:spPr>
              <a:xfrm>
                <a:off x="4299941" y="4498849"/>
                <a:ext cx="331464" cy="644661"/>
              </a:xfrm>
              <a:custGeom>
                <a:avLst/>
                <a:gdLst/>
                <a:ahLst/>
                <a:cxnLst/>
                <a:rect l="l" t="t" r="r" b="b"/>
                <a:pathLst>
                  <a:path w="7100" h="13808" extrusionOk="0">
                    <a:moveTo>
                      <a:pt x="875" y="0"/>
                    </a:moveTo>
                    <a:cubicBezTo>
                      <a:pt x="621" y="0"/>
                      <a:pt x="447" y="135"/>
                      <a:pt x="392" y="413"/>
                    </a:cubicBezTo>
                    <a:cubicBezTo>
                      <a:pt x="1" y="2416"/>
                      <a:pt x="1874" y="13808"/>
                      <a:pt x="1874" y="13808"/>
                    </a:cubicBezTo>
                    <a:lnTo>
                      <a:pt x="5139" y="13808"/>
                    </a:lnTo>
                    <a:cubicBezTo>
                      <a:pt x="7099" y="5226"/>
                      <a:pt x="2452" y="0"/>
                      <a:pt x="8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35"/>
              <p:cNvSpPr/>
              <p:nvPr/>
            </p:nvSpPr>
            <p:spPr>
              <a:xfrm>
                <a:off x="4604427" y="4523173"/>
                <a:ext cx="92763" cy="613007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3130" extrusionOk="0">
                    <a:moveTo>
                      <a:pt x="1986" y="1"/>
                    </a:moveTo>
                    <a:lnTo>
                      <a:pt x="1" y="13129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35"/>
              <p:cNvSpPr/>
              <p:nvPr/>
            </p:nvSpPr>
            <p:spPr>
              <a:xfrm>
                <a:off x="4604427" y="4523173"/>
                <a:ext cx="92763" cy="613007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3130" fill="none" extrusionOk="0">
                    <a:moveTo>
                      <a:pt x="1986" y="1"/>
                    </a:moveTo>
                    <a:lnTo>
                      <a:pt x="1" y="13129"/>
                    </a:ln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35"/>
              <p:cNvSpPr/>
              <p:nvPr/>
            </p:nvSpPr>
            <p:spPr>
              <a:xfrm>
                <a:off x="4632999" y="4874864"/>
                <a:ext cx="96311" cy="72179"/>
              </a:xfrm>
              <a:custGeom>
                <a:avLst/>
                <a:gdLst/>
                <a:ahLst/>
                <a:cxnLst/>
                <a:rect l="l" t="t" r="r" b="b"/>
                <a:pathLst>
                  <a:path w="2063" h="1546" extrusionOk="0">
                    <a:moveTo>
                      <a:pt x="1" y="1545"/>
                    </a:moveTo>
                    <a:lnTo>
                      <a:pt x="2063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5" name="Google Shape;1225;p35"/>
              <p:cNvSpPr/>
              <p:nvPr/>
            </p:nvSpPr>
            <p:spPr>
              <a:xfrm>
                <a:off x="4632999" y="4874864"/>
                <a:ext cx="96311" cy="72179"/>
              </a:xfrm>
              <a:custGeom>
                <a:avLst/>
                <a:gdLst/>
                <a:ahLst/>
                <a:cxnLst/>
                <a:rect l="l" t="t" r="r" b="b"/>
                <a:pathLst>
                  <a:path w="2063" h="1546" fill="none" extrusionOk="0">
                    <a:moveTo>
                      <a:pt x="1" y="1545"/>
                    </a:moveTo>
                    <a:lnTo>
                      <a:pt x="2063" y="0"/>
                    </a:ln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26" name="Google Shape;1226;p35"/>
          <p:cNvGrpSpPr/>
          <p:nvPr/>
        </p:nvGrpSpPr>
        <p:grpSpPr>
          <a:xfrm>
            <a:off x="173975" y="130350"/>
            <a:ext cx="8872066" cy="587523"/>
            <a:chOff x="173975" y="130350"/>
            <a:chExt cx="8872066" cy="587523"/>
          </a:xfrm>
        </p:grpSpPr>
        <p:sp>
          <p:nvSpPr>
            <p:cNvPr id="1227" name="Google Shape;1227;p35"/>
            <p:cNvSpPr/>
            <p:nvPr/>
          </p:nvSpPr>
          <p:spPr>
            <a:xfrm>
              <a:off x="8375850" y="430125"/>
              <a:ext cx="670191" cy="287748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35"/>
            <p:cNvSpPr/>
            <p:nvPr/>
          </p:nvSpPr>
          <p:spPr>
            <a:xfrm>
              <a:off x="173975" y="518087"/>
              <a:ext cx="417984" cy="166606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35"/>
            <p:cNvSpPr/>
            <p:nvPr/>
          </p:nvSpPr>
          <p:spPr>
            <a:xfrm>
              <a:off x="522675" y="130350"/>
              <a:ext cx="721908" cy="287748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35"/>
            <p:cNvSpPr/>
            <p:nvPr/>
          </p:nvSpPr>
          <p:spPr>
            <a:xfrm>
              <a:off x="8013050" y="251486"/>
              <a:ext cx="417984" cy="166606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_1"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2" name="Google Shape;1232;p36"/>
          <p:cNvGrpSpPr/>
          <p:nvPr/>
        </p:nvGrpSpPr>
        <p:grpSpPr>
          <a:xfrm>
            <a:off x="57419" y="100760"/>
            <a:ext cx="9029162" cy="688692"/>
            <a:chOff x="57419" y="100760"/>
            <a:chExt cx="9029162" cy="688692"/>
          </a:xfrm>
        </p:grpSpPr>
        <p:grpSp>
          <p:nvGrpSpPr>
            <p:cNvPr id="1233" name="Google Shape;1233;p36"/>
            <p:cNvGrpSpPr/>
            <p:nvPr/>
          </p:nvGrpSpPr>
          <p:grpSpPr>
            <a:xfrm rot="-935093" flipH="1">
              <a:off x="115332" y="182955"/>
              <a:ext cx="683735" cy="524301"/>
              <a:chOff x="1300625" y="834250"/>
              <a:chExt cx="728375" cy="558500"/>
            </a:xfrm>
          </p:grpSpPr>
          <p:sp>
            <p:nvSpPr>
              <p:cNvPr id="1234" name="Google Shape;1234;p36"/>
              <p:cNvSpPr/>
              <p:nvPr/>
            </p:nvSpPr>
            <p:spPr>
              <a:xfrm>
                <a:off x="1300625" y="844375"/>
                <a:ext cx="728375" cy="548375"/>
              </a:xfrm>
              <a:custGeom>
                <a:avLst/>
                <a:gdLst/>
                <a:ahLst/>
                <a:cxnLst/>
                <a:rect l="l" t="t" r="r" b="b"/>
                <a:pathLst>
                  <a:path w="29135" h="21935" extrusionOk="0">
                    <a:moveTo>
                      <a:pt x="4869" y="1"/>
                    </a:moveTo>
                    <a:lnTo>
                      <a:pt x="0" y="15475"/>
                    </a:lnTo>
                    <a:lnTo>
                      <a:pt x="9445" y="21008"/>
                    </a:lnTo>
                    <a:lnTo>
                      <a:pt x="12066" y="21934"/>
                    </a:lnTo>
                    <a:lnTo>
                      <a:pt x="25174" y="20826"/>
                    </a:lnTo>
                    <a:lnTo>
                      <a:pt x="29134" y="5646"/>
                    </a:lnTo>
                    <a:lnTo>
                      <a:pt x="17232" y="7201"/>
                    </a:lnTo>
                    <a:lnTo>
                      <a:pt x="14691" y="6436"/>
                    </a:lnTo>
                    <a:lnTo>
                      <a:pt x="486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36"/>
              <p:cNvSpPr/>
              <p:nvPr/>
            </p:nvSpPr>
            <p:spPr>
              <a:xfrm>
                <a:off x="1375150" y="834250"/>
                <a:ext cx="625175" cy="494000"/>
              </a:xfrm>
              <a:custGeom>
                <a:avLst/>
                <a:gdLst/>
                <a:ahLst/>
                <a:cxnLst/>
                <a:rect l="l" t="t" r="r" b="b"/>
                <a:pathLst>
                  <a:path w="25007" h="19760" extrusionOk="0">
                    <a:moveTo>
                      <a:pt x="5125" y="0"/>
                    </a:moveTo>
                    <a:lnTo>
                      <a:pt x="1" y="14335"/>
                    </a:lnTo>
                    <a:lnTo>
                      <a:pt x="8162" y="19760"/>
                    </a:lnTo>
                    <a:lnTo>
                      <a:pt x="20927" y="19742"/>
                    </a:lnTo>
                    <a:lnTo>
                      <a:pt x="25007" y="5509"/>
                    </a:lnTo>
                    <a:lnTo>
                      <a:pt x="23706" y="2894"/>
                    </a:lnTo>
                    <a:lnTo>
                      <a:pt x="12986" y="4453"/>
                    </a:lnTo>
                    <a:lnTo>
                      <a:pt x="5125" y="0"/>
                    </a:lnTo>
                    <a:close/>
                  </a:path>
                </a:pathLst>
              </a:custGeom>
              <a:solidFill>
                <a:schemeClr val="lt1"/>
              </a:solidFill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36"/>
              <p:cNvSpPr/>
              <p:nvPr/>
            </p:nvSpPr>
            <p:spPr>
              <a:xfrm>
                <a:off x="1338550" y="834250"/>
                <a:ext cx="559800" cy="524400"/>
              </a:xfrm>
              <a:custGeom>
                <a:avLst/>
                <a:gdLst/>
                <a:ahLst/>
                <a:cxnLst/>
                <a:rect l="l" t="t" r="r" b="b"/>
                <a:pathLst>
                  <a:path w="22392" h="20976" extrusionOk="0">
                    <a:moveTo>
                      <a:pt x="6589" y="0"/>
                    </a:moveTo>
                    <a:lnTo>
                      <a:pt x="4824" y="238"/>
                    </a:lnTo>
                    <a:lnTo>
                      <a:pt x="0" y="15044"/>
                    </a:lnTo>
                    <a:lnTo>
                      <a:pt x="9319" y="20976"/>
                    </a:lnTo>
                    <a:lnTo>
                      <a:pt x="22391" y="19742"/>
                    </a:lnTo>
                    <a:lnTo>
                      <a:pt x="21231" y="17753"/>
                    </a:lnTo>
                    <a:lnTo>
                      <a:pt x="9626" y="19760"/>
                    </a:lnTo>
                    <a:lnTo>
                      <a:pt x="1465" y="14335"/>
                    </a:lnTo>
                    <a:lnTo>
                      <a:pt x="658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36"/>
              <p:cNvSpPr/>
              <p:nvPr/>
            </p:nvSpPr>
            <p:spPr>
              <a:xfrm>
                <a:off x="1375150" y="834250"/>
                <a:ext cx="592675" cy="494000"/>
              </a:xfrm>
              <a:custGeom>
                <a:avLst/>
                <a:gdLst/>
                <a:ahLst/>
                <a:cxnLst/>
                <a:rect l="l" t="t" r="r" b="b"/>
                <a:pathLst>
                  <a:path w="23707" h="19760" fill="none" extrusionOk="0">
                    <a:moveTo>
                      <a:pt x="5125" y="0"/>
                    </a:moveTo>
                    <a:lnTo>
                      <a:pt x="1" y="14335"/>
                    </a:lnTo>
                    <a:lnTo>
                      <a:pt x="8162" y="19760"/>
                    </a:lnTo>
                    <a:lnTo>
                      <a:pt x="19767" y="17753"/>
                    </a:lnTo>
                    <a:lnTo>
                      <a:pt x="23706" y="2894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36"/>
              <p:cNvSpPr/>
              <p:nvPr/>
            </p:nvSpPr>
            <p:spPr>
              <a:xfrm>
                <a:off x="1579200" y="945575"/>
                <a:ext cx="120625" cy="382675"/>
              </a:xfrm>
              <a:custGeom>
                <a:avLst/>
                <a:gdLst/>
                <a:ahLst/>
                <a:cxnLst/>
                <a:rect l="l" t="t" r="r" b="b"/>
                <a:pathLst>
                  <a:path w="4825" h="15307" fill="none" extrusionOk="0">
                    <a:moveTo>
                      <a:pt x="4824" y="0"/>
                    </a:moveTo>
                    <a:lnTo>
                      <a:pt x="0" y="15307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36"/>
              <p:cNvSpPr/>
              <p:nvPr/>
            </p:nvSpPr>
            <p:spPr>
              <a:xfrm>
                <a:off x="1725125" y="988575"/>
                <a:ext cx="16615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6646" h="850" fill="none" extrusionOk="0">
                    <a:moveTo>
                      <a:pt x="1" y="849"/>
                    </a:moveTo>
                    <a:lnTo>
                      <a:pt x="6645" y="0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36"/>
              <p:cNvSpPr/>
              <p:nvPr/>
            </p:nvSpPr>
            <p:spPr>
              <a:xfrm>
                <a:off x="1715350" y="1052700"/>
                <a:ext cx="87750" cy="8075"/>
              </a:xfrm>
              <a:custGeom>
                <a:avLst/>
                <a:gdLst/>
                <a:ahLst/>
                <a:cxnLst/>
                <a:rect l="l" t="t" r="r" b="b"/>
                <a:pathLst>
                  <a:path w="3510" h="323" fill="none" extrusionOk="0">
                    <a:moveTo>
                      <a:pt x="0" y="322"/>
                    </a:moveTo>
                    <a:lnTo>
                      <a:pt x="3510" y="1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36"/>
              <p:cNvSpPr/>
              <p:nvPr/>
            </p:nvSpPr>
            <p:spPr>
              <a:xfrm>
                <a:off x="1689125" y="1107850"/>
                <a:ext cx="178300" cy="14525"/>
              </a:xfrm>
              <a:custGeom>
                <a:avLst/>
                <a:gdLst/>
                <a:ahLst/>
                <a:cxnLst/>
                <a:rect l="l" t="t" r="r" b="b"/>
                <a:pathLst>
                  <a:path w="7132" h="581" fill="none" extrusionOk="0">
                    <a:moveTo>
                      <a:pt x="1" y="580"/>
                    </a:moveTo>
                    <a:lnTo>
                      <a:pt x="7131" y="0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36"/>
              <p:cNvSpPr/>
              <p:nvPr/>
            </p:nvSpPr>
            <p:spPr>
              <a:xfrm>
                <a:off x="1674800" y="1160525"/>
                <a:ext cx="167000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6680" h="973" fill="none" extrusionOk="0">
                    <a:moveTo>
                      <a:pt x="0" y="973"/>
                    </a:moveTo>
                    <a:lnTo>
                      <a:pt x="6680" y="1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36"/>
              <p:cNvSpPr/>
              <p:nvPr/>
            </p:nvSpPr>
            <p:spPr>
              <a:xfrm>
                <a:off x="1663250" y="1228525"/>
                <a:ext cx="92400" cy="13575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543" fill="none" extrusionOk="0">
                    <a:moveTo>
                      <a:pt x="1" y="542"/>
                    </a:moveTo>
                    <a:lnTo>
                      <a:pt x="3696" y="0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36"/>
              <p:cNvSpPr/>
              <p:nvPr/>
            </p:nvSpPr>
            <p:spPr>
              <a:xfrm>
                <a:off x="1375150" y="1192600"/>
                <a:ext cx="494175" cy="135650"/>
              </a:xfrm>
              <a:custGeom>
                <a:avLst/>
                <a:gdLst/>
                <a:ahLst/>
                <a:cxnLst/>
                <a:rect l="l" t="t" r="r" b="b"/>
                <a:pathLst>
                  <a:path w="19767" h="5426" fill="none" extrusionOk="0">
                    <a:moveTo>
                      <a:pt x="1" y="1"/>
                    </a:moveTo>
                    <a:lnTo>
                      <a:pt x="8162" y="5426"/>
                    </a:lnTo>
                    <a:lnTo>
                      <a:pt x="19767" y="3419"/>
                    </a:ln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36"/>
              <p:cNvSpPr/>
              <p:nvPr/>
            </p:nvSpPr>
            <p:spPr>
              <a:xfrm>
                <a:off x="1532175" y="897425"/>
                <a:ext cx="134175" cy="81550"/>
              </a:xfrm>
              <a:custGeom>
                <a:avLst/>
                <a:gdLst/>
                <a:ahLst/>
                <a:cxnLst/>
                <a:rect l="l" t="t" r="r" b="b"/>
                <a:pathLst>
                  <a:path w="5367" h="3262" fill="none" extrusionOk="0">
                    <a:moveTo>
                      <a:pt x="5366" y="3262"/>
                    </a:moveTo>
                    <a:lnTo>
                      <a:pt x="1" y="0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36"/>
              <p:cNvSpPr/>
              <p:nvPr/>
            </p:nvSpPr>
            <p:spPr>
              <a:xfrm>
                <a:off x="1535675" y="963125"/>
                <a:ext cx="112225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4489" h="2599" fill="none" extrusionOk="0">
                    <a:moveTo>
                      <a:pt x="4489" y="2598"/>
                    </a:moveTo>
                    <a:lnTo>
                      <a:pt x="1" y="1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36"/>
              <p:cNvSpPr/>
              <p:nvPr/>
            </p:nvSpPr>
            <p:spPr>
              <a:xfrm>
                <a:off x="1491200" y="1029725"/>
                <a:ext cx="125600" cy="71850"/>
              </a:xfrm>
              <a:custGeom>
                <a:avLst/>
                <a:gdLst/>
                <a:ahLst/>
                <a:cxnLst/>
                <a:rect l="l" t="t" r="r" b="b"/>
                <a:pathLst>
                  <a:path w="5024" h="2874" fill="none" extrusionOk="0">
                    <a:moveTo>
                      <a:pt x="5023" y="2874"/>
                    </a:moveTo>
                    <a:lnTo>
                      <a:pt x="1" y="0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36"/>
              <p:cNvSpPr/>
              <p:nvPr/>
            </p:nvSpPr>
            <p:spPr>
              <a:xfrm>
                <a:off x="1554825" y="1124275"/>
                <a:ext cx="41875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1675" h="910" fill="none" extrusionOk="0">
                    <a:moveTo>
                      <a:pt x="1675" y="909"/>
                    </a:moveTo>
                    <a:lnTo>
                      <a:pt x="0" y="0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36"/>
              <p:cNvSpPr/>
              <p:nvPr/>
            </p:nvSpPr>
            <p:spPr>
              <a:xfrm>
                <a:off x="1445500" y="1161925"/>
                <a:ext cx="123750" cy="63400"/>
              </a:xfrm>
              <a:custGeom>
                <a:avLst/>
                <a:gdLst/>
                <a:ahLst/>
                <a:cxnLst/>
                <a:rect l="l" t="t" r="r" b="b"/>
                <a:pathLst>
                  <a:path w="4950" h="2536" fill="none" extrusionOk="0">
                    <a:moveTo>
                      <a:pt x="4950" y="2535"/>
                    </a:moveTo>
                    <a:lnTo>
                      <a:pt x="1" y="1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0" name="Google Shape;1250;p36"/>
            <p:cNvGrpSpPr/>
            <p:nvPr/>
          </p:nvGrpSpPr>
          <p:grpSpPr>
            <a:xfrm rot="935093">
              <a:off x="8344932" y="182955"/>
              <a:ext cx="683735" cy="524301"/>
              <a:chOff x="1300625" y="834250"/>
              <a:chExt cx="728375" cy="558500"/>
            </a:xfrm>
          </p:grpSpPr>
          <p:sp>
            <p:nvSpPr>
              <p:cNvPr id="1251" name="Google Shape;1251;p36"/>
              <p:cNvSpPr/>
              <p:nvPr/>
            </p:nvSpPr>
            <p:spPr>
              <a:xfrm>
                <a:off x="1300625" y="844375"/>
                <a:ext cx="728375" cy="548375"/>
              </a:xfrm>
              <a:custGeom>
                <a:avLst/>
                <a:gdLst/>
                <a:ahLst/>
                <a:cxnLst/>
                <a:rect l="l" t="t" r="r" b="b"/>
                <a:pathLst>
                  <a:path w="29135" h="21935" extrusionOk="0">
                    <a:moveTo>
                      <a:pt x="4869" y="1"/>
                    </a:moveTo>
                    <a:lnTo>
                      <a:pt x="0" y="15475"/>
                    </a:lnTo>
                    <a:lnTo>
                      <a:pt x="9445" y="21008"/>
                    </a:lnTo>
                    <a:lnTo>
                      <a:pt x="12066" y="21934"/>
                    </a:lnTo>
                    <a:lnTo>
                      <a:pt x="25174" y="20826"/>
                    </a:lnTo>
                    <a:lnTo>
                      <a:pt x="29134" y="5646"/>
                    </a:lnTo>
                    <a:lnTo>
                      <a:pt x="17232" y="7201"/>
                    </a:lnTo>
                    <a:lnTo>
                      <a:pt x="14691" y="6436"/>
                    </a:lnTo>
                    <a:lnTo>
                      <a:pt x="486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2" name="Google Shape;1252;p36"/>
              <p:cNvSpPr/>
              <p:nvPr/>
            </p:nvSpPr>
            <p:spPr>
              <a:xfrm>
                <a:off x="1375150" y="834250"/>
                <a:ext cx="625175" cy="494000"/>
              </a:xfrm>
              <a:custGeom>
                <a:avLst/>
                <a:gdLst/>
                <a:ahLst/>
                <a:cxnLst/>
                <a:rect l="l" t="t" r="r" b="b"/>
                <a:pathLst>
                  <a:path w="25007" h="19760" extrusionOk="0">
                    <a:moveTo>
                      <a:pt x="5125" y="0"/>
                    </a:moveTo>
                    <a:lnTo>
                      <a:pt x="1" y="14335"/>
                    </a:lnTo>
                    <a:lnTo>
                      <a:pt x="8162" y="19760"/>
                    </a:lnTo>
                    <a:lnTo>
                      <a:pt x="20927" y="19742"/>
                    </a:lnTo>
                    <a:lnTo>
                      <a:pt x="25007" y="5509"/>
                    </a:lnTo>
                    <a:lnTo>
                      <a:pt x="23706" y="2894"/>
                    </a:lnTo>
                    <a:lnTo>
                      <a:pt x="12986" y="4453"/>
                    </a:lnTo>
                    <a:lnTo>
                      <a:pt x="5125" y="0"/>
                    </a:lnTo>
                    <a:close/>
                  </a:path>
                </a:pathLst>
              </a:custGeom>
              <a:solidFill>
                <a:schemeClr val="lt1"/>
              </a:solidFill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3" name="Google Shape;1253;p36"/>
              <p:cNvSpPr/>
              <p:nvPr/>
            </p:nvSpPr>
            <p:spPr>
              <a:xfrm>
                <a:off x="1338550" y="834250"/>
                <a:ext cx="559800" cy="524400"/>
              </a:xfrm>
              <a:custGeom>
                <a:avLst/>
                <a:gdLst/>
                <a:ahLst/>
                <a:cxnLst/>
                <a:rect l="l" t="t" r="r" b="b"/>
                <a:pathLst>
                  <a:path w="22392" h="20976" extrusionOk="0">
                    <a:moveTo>
                      <a:pt x="6589" y="0"/>
                    </a:moveTo>
                    <a:lnTo>
                      <a:pt x="4824" y="238"/>
                    </a:lnTo>
                    <a:lnTo>
                      <a:pt x="0" y="15044"/>
                    </a:lnTo>
                    <a:lnTo>
                      <a:pt x="9319" y="20976"/>
                    </a:lnTo>
                    <a:lnTo>
                      <a:pt x="22391" y="19742"/>
                    </a:lnTo>
                    <a:lnTo>
                      <a:pt x="21231" y="17753"/>
                    </a:lnTo>
                    <a:lnTo>
                      <a:pt x="9626" y="19760"/>
                    </a:lnTo>
                    <a:lnTo>
                      <a:pt x="1465" y="14335"/>
                    </a:lnTo>
                    <a:lnTo>
                      <a:pt x="658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4" name="Google Shape;1254;p36"/>
              <p:cNvSpPr/>
              <p:nvPr/>
            </p:nvSpPr>
            <p:spPr>
              <a:xfrm>
                <a:off x="1375150" y="834250"/>
                <a:ext cx="592675" cy="494000"/>
              </a:xfrm>
              <a:custGeom>
                <a:avLst/>
                <a:gdLst/>
                <a:ahLst/>
                <a:cxnLst/>
                <a:rect l="l" t="t" r="r" b="b"/>
                <a:pathLst>
                  <a:path w="23707" h="19760" fill="none" extrusionOk="0">
                    <a:moveTo>
                      <a:pt x="5125" y="0"/>
                    </a:moveTo>
                    <a:lnTo>
                      <a:pt x="1" y="14335"/>
                    </a:lnTo>
                    <a:lnTo>
                      <a:pt x="8162" y="19760"/>
                    </a:lnTo>
                    <a:lnTo>
                      <a:pt x="19767" y="17753"/>
                    </a:lnTo>
                    <a:lnTo>
                      <a:pt x="23706" y="2894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36"/>
              <p:cNvSpPr/>
              <p:nvPr/>
            </p:nvSpPr>
            <p:spPr>
              <a:xfrm>
                <a:off x="1579200" y="945575"/>
                <a:ext cx="120625" cy="382675"/>
              </a:xfrm>
              <a:custGeom>
                <a:avLst/>
                <a:gdLst/>
                <a:ahLst/>
                <a:cxnLst/>
                <a:rect l="l" t="t" r="r" b="b"/>
                <a:pathLst>
                  <a:path w="4825" h="15307" fill="none" extrusionOk="0">
                    <a:moveTo>
                      <a:pt x="4824" y="0"/>
                    </a:moveTo>
                    <a:lnTo>
                      <a:pt x="0" y="15307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36"/>
              <p:cNvSpPr/>
              <p:nvPr/>
            </p:nvSpPr>
            <p:spPr>
              <a:xfrm>
                <a:off x="1725125" y="988575"/>
                <a:ext cx="16615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6646" h="850" fill="none" extrusionOk="0">
                    <a:moveTo>
                      <a:pt x="1" y="849"/>
                    </a:moveTo>
                    <a:lnTo>
                      <a:pt x="6645" y="0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36"/>
              <p:cNvSpPr/>
              <p:nvPr/>
            </p:nvSpPr>
            <p:spPr>
              <a:xfrm>
                <a:off x="1715350" y="1052700"/>
                <a:ext cx="87750" cy="8075"/>
              </a:xfrm>
              <a:custGeom>
                <a:avLst/>
                <a:gdLst/>
                <a:ahLst/>
                <a:cxnLst/>
                <a:rect l="l" t="t" r="r" b="b"/>
                <a:pathLst>
                  <a:path w="3510" h="323" fill="none" extrusionOk="0">
                    <a:moveTo>
                      <a:pt x="0" y="322"/>
                    </a:moveTo>
                    <a:lnTo>
                      <a:pt x="3510" y="1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36"/>
              <p:cNvSpPr/>
              <p:nvPr/>
            </p:nvSpPr>
            <p:spPr>
              <a:xfrm>
                <a:off x="1689125" y="1107850"/>
                <a:ext cx="178300" cy="14525"/>
              </a:xfrm>
              <a:custGeom>
                <a:avLst/>
                <a:gdLst/>
                <a:ahLst/>
                <a:cxnLst/>
                <a:rect l="l" t="t" r="r" b="b"/>
                <a:pathLst>
                  <a:path w="7132" h="581" fill="none" extrusionOk="0">
                    <a:moveTo>
                      <a:pt x="1" y="580"/>
                    </a:moveTo>
                    <a:lnTo>
                      <a:pt x="7131" y="0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36"/>
              <p:cNvSpPr/>
              <p:nvPr/>
            </p:nvSpPr>
            <p:spPr>
              <a:xfrm>
                <a:off x="1674800" y="1160525"/>
                <a:ext cx="167000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6680" h="973" fill="none" extrusionOk="0">
                    <a:moveTo>
                      <a:pt x="0" y="973"/>
                    </a:moveTo>
                    <a:lnTo>
                      <a:pt x="6680" y="1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36"/>
              <p:cNvSpPr/>
              <p:nvPr/>
            </p:nvSpPr>
            <p:spPr>
              <a:xfrm>
                <a:off x="1663250" y="1228525"/>
                <a:ext cx="92400" cy="13575"/>
              </a:xfrm>
              <a:custGeom>
                <a:avLst/>
                <a:gdLst/>
                <a:ahLst/>
                <a:cxnLst/>
                <a:rect l="l" t="t" r="r" b="b"/>
                <a:pathLst>
                  <a:path w="3696" h="543" fill="none" extrusionOk="0">
                    <a:moveTo>
                      <a:pt x="1" y="542"/>
                    </a:moveTo>
                    <a:lnTo>
                      <a:pt x="3696" y="0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36"/>
              <p:cNvSpPr/>
              <p:nvPr/>
            </p:nvSpPr>
            <p:spPr>
              <a:xfrm>
                <a:off x="1375150" y="1192600"/>
                <a:ext cx="494175" cy="135650"/>
              </a:xfrm>
              <a:custGeom>
                <a:avLst/>
                <a:gdLst/>
                <a:ahLst/>
                <a:cxnLst/>
                <a:rect l="l" t="t" r="r" b="b"/>
                <a:pathLst>
                  <a:path w="19767" h="5426" fill="none" extrusionOk="0">
                    <a:moveTo>
                      <a:pt x="1" y="1"/>
                    </a:moveTo>
                    <a:lnTo>
                      <a:pt x="8162" y="5426"/>
                    </a:lnTo>
                    <a:lnTo>
                      <a:pt x="19767" y="3419"/>
                    </a:ln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36"/>
              <p:cNvSpPr/>
              <p:nvPr/>
            </p:nvSpPr>
            <p:spPr>
              <a:xfrm>
                <a:off x="1532175" y="897425"/>
                <a:ext cx="134175" cy="81550"/>
              </a:xfrm>
              <a:custGeom>
                <a:avLst/>
                <a:gdLst/>
                <a:ahLst/>
                <a:cxnLst/>
                <a:rect l="l" t="t" r="r" b="b"/>
                <a:pathLst>
                  <a:path w="5367" h="3262" fill="none" extrusionOk="0">
                    <a:moveTo>
                      <a:pt x="5366" y="3262"/>
                    </a:moveTo>
                    <a:lnTo>
                      <a:pt x="1" y="0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36"/>
              <p:cNvSpPr/>
              <p:nvPr/>
            </p:nvSpPr>
            <p:spPr>
              <a:xfrm>
                <a:off x="1535675" y="963125"/>
                <a:ext cx="112225" cy="64975"/>
              </a:xfrm>
              <a:custGeom>
                <a:avLst/>
                <a:gdLst/>
                <a:ahLst/>
                <a:cxnLst/>
                <a:rect l="l" t="t" r="r" b="b"/>
                <a:pathLst>
                  <a:path w="4489" h="2599" fill="none" extrusionOk="0">
                    <a:moveTo>
                      <a:pt x="4489" y="2598"/>
                    </a:moveTo>
                    <a:lnTo>
                      <a:pt x="1" y="1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36"/>
              <p:cNvSpPr/>
              <p:nvPr/>
            </p:nvSpPr>
            <p:spPr>
              <a:xfrm>
                <a:off x="1491200" y="1029725"/>
                <a:ext cx="125600" cy="71850"/>
              </a:xfrm>
              <a:custGeom>
                <a:avLst/>
                <a:gdLst/>
                <a:ahLst/>
                <a:cxnLst/>
                <a:rect l="l" t="t" r="r" b="b"/>
                <a:pathLst>
                  <a:path w="5024" h="2874" fill="none" extrusionOk="0">
                    <a:moveTo>
                      <a:pt x="5023" y="2874"/>
                    </a:moveTo>
                    <a:lnTo>
                      <a:pt x="1" y="0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36"/>
              <p:cNvSpPr/>
              <p:nvPr/>
            </p:nvSpPr>
            <p:spPr>
              <a:xfrm>
                <a:off x="1554825" y="1124275"/>
                <a:ext cx="41875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1675" h="910" fill="none" extrusionOk="0">
                    <a:moveTo>
                      <a:pt x="1675" y="909"/>
                    </a:moveTo>
                    <a:lnTo>
                      <a:pt x="0" y="0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6" name="Google Shape;1266;p36"/>
              <p:cNvSpPr/>
              <p:nvPr/>
            </p:nvSpPr>
            <p:spPr>
              <a:xfrm>
                <a:off x="1445500" y="1161925"/>
                <a:ext cx="123750" cy="63400"/>
              </a:xfrm>
              <a:custGeom>
                <a:avLst/>
                <a:gdLst/>
                <a:ahLst/>
                <a:cxnLst/>
                <a:rect l="l" t="t" r="r" b="b"/>
                <a:pathLst>
                  <a:path w="4950" h="2536" fill="none" extrusionOk="0">
                    <a:moveTo>
                      <a:pt x="4950" y="2535"/>
                    </a:moveTo>
                    <a:lnTo>
                      <a:pt x="1" y="1"/>
                    </a:lnTo>
                  </a:path>
                </a:pathLst>
              </a:custGeom>
              <a:noFill/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67" name="Google Shape;1267;p36"/>
          <p:cNvGrpSpPr/>
          <p:nvPr/>
        </p:nvGrpSpPr>
        <p:grpSpPr>
          <a:xfrm>
            <a:off x="-11" y="4203627"/>
            <a:ext cx="9143860" cy="939813"/>
            <a:chOff x="-11" y="4203627"/>
            <a:chExt cx="9143860" cy="939813"/>
          </a:xfrm>
        </p:grpSpPr>
        <p:grpSp>
          <p:nvGrpSpPr>
            <p:cNvPr id="1268" name="Google Shape;1268;p36"/>
            <p:cNvGrpSpPr/>
            <p:nvPr/>
          </p:nvGrpSpPr>
          <p:grpSpPr>
            <a:xfrm>
              <a:off x="8229464" y="4203627"/>
              <a:ext cx="914385" cy="939813"/>
              <a:chOff x="5469525" y="2375350"/>
              <a:chExt cx="590650" cy="607075"/>
            </a:xfrm>
          </p:grpSpPr>
          <p:sp>
            <p:nvSpPr>
              <p:cNvPr id="1269" name="Google Shape;1269;p36"/>
              <p:cNvSpPr/>
              <p:nvPr/>
            </p:nvSpPr>
            <p:spPr>
              <a:xfrm>
                <a:off x="5469525" y="2658300"/>
                <a:ext cx="590650" cy="324125"/>
              </a:xfrm>
              <a:custGeom>
                <a:avLst/>
                <a:gdLst/>
                <a:ahLst/>
                <a:cxnLst/>
                <a:rect l="l" t="t" r="r" b="b"/>
                <a:pathLst>
                  <a:path w="23626" h="12965" extrusionOk="0">
                    <a:moveTo>
                      <a:pt x="15048" y="0"/>
                    </a:moveTo>
                    <a:cubicBezTo>
                      <a:pt x="11343" y="0"/>
                      <a:pt x="8183" y="2356"/>
                      <a:pt x="6988" y="5652"/>
                    </a:cubicBezTo>
                    <a:cubicBezTo>
                      <a:pt x="6743" y="5621"/>
                      <a:pt x="6491" y="5603"/>
                      <a:pt x="6240" y="5603"/>
                    </a:cubicBezTo>
                    <a:cubicBezTo>
                      <a:pt x="2790" y="5603"/>
                      <a:pt x="0" y="8396"/>
                      <a:pt x="0" y="11843"/>
                    </a:cubicBezTo>
                    <a:cubicBezTo>
                      <a:pt x="0" y="12227"/>
                      <a:pt x="39" y="12598"/>
                      <a:pt x="105" y="12965"/>
                    </a:cubicBezTo>
                    <a:lnTo>
                      <a:pt x="22420" y="12965"/>
                    </a:lnTo>
                    <a:cubicBezTo>
                      <a:pt x="23182" y="11682"/>
                      <a:pt x="23626" y="10182"/>
                      <a:pt x="23626" y="8578"/>
                    </a:cubicBezTo>
                    <a:cubicBezTo>
                      <a:pt x="23626" y="3842"/>
                      <a:pt x="19784" y="0"/>
                      <a:pt x="150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36"/>
              <p:cNvSpPr/>
              <p:nvPr/>
            </p:nvSpPr>
            <p:spPr>
              <a:xfrm>
                <a:off x="5595800" y="2376075"/>
                <a:ext cx="345175" cy="600925"/>
              </a:xfrm>
              <a:custGeom>
                <a:avLst/>
                <a:gdLst/>
                <a:ahLst/>
                <a:cxnLst/>
                <a:rect l="l" t="t" r="r" b="b"/>
                <a:pathLst>
                  <a:path w="13807" h="24037" extrusionOk="0">
                    <a:moveTo>
                      <a:pt x="3249" y="1"/>
                    </a:moveTo>
                    <a:cubicBezTo>
                      <a:pt x="3088" y="1"/>
                      <a:pt x="2922" y="20"/>
                      <a:pt x="2751" y="59"/>
                    </a:cubicBezTo>
                    <a:cubicBezTo>
                      <a:pt x="2174" y="185"/>
                      <a:pt x="1713" y="552"/>
                      <a:pt x="1384" y="1146"/>
                    </a:cubicBezTo>
                    <a:cubicBezTo>
                      <a:pt x="0" y="3642"/>
                      <a:pt x="1108" y="9835"/>
                      <a:pt x="2286" y="14589"/>
                    </a:cubicBezTo>
                    <a:cubicBezTo>
                      <a:pt x="3352" y="18892"/>
                      <a:pt x="4656" y="22824"/>
                      <a:pt x="5069" y="24037"/>
                    </a:cubicBezTo>
                    <a:lnTo>
                      <a:pt x="6872" y="24037"/>
                    </a:lnTo>
                    <a:cubicBezTo>
                      <a:pt x="7886" y="22834"/>
                      <a:pt x="9120" y="21293"/>
                      <a:pt x="10245" y="19643"/>
                    </a:cubicBezTo>
                    <a:cubicBezTo>
                      <a:pt x="11699" y="17518"/>
                      <a:pt x="12688" y="15641"/>
                      <a:pt x="13185" y="14068"/>
                    </a:cubicBezTo>
                    <a:cubicBezTo>
                      <a:pt x="13807" y="12111"/>
                      <a:pt x="13664" y="10622"/>
                      <a:pt x="12755" y="9647"/>
                    </a:cubicBezTo>
                    <a:cubicBezTo>
                      <a:pt x="12398" y="9269"/>
                      <a:pt x="12031" y="9077"/>
                      <a:pt x="11661" y="9077"/>
                    </a:cubicBezTo>
                    <a:cubicBezTo>
                      <a:pt x="11556" y="9077"/>
                      <a:pt x="11448" y="9094"/>
                      <a:pt x="11343" y="9122"/>
                    </a:cubicBezTo>
                    <a:cubicBezTo>
                      <a:pt x="9931" y="9531"/>
                      <a:pt x="8351" y="12653"/>
                      <a:pt x="6767" y="18158"/>
                    </a:cubicBezTo>
                    <a:cubicBezTo>
                      <a:pt x="6697" y="18399"/>
                      <a:pt x="6631" y="18644"/>
                      <a:pt x="6561" y="18885"/>
                    </a:cubicBezTo>
                    <a:lnTo>
                      <a:pt x="5858" y="21328"/>
                    </a:lnTo>
                    <a:cubicBezTo>
                      <a:pt x="6051" y="20545"/>
                      <a:pt x="6264" y="19713"/>
                      <a:pt x="6502" y="18874"/>
                    </a:cubicBezTo>
                    <a:cubicBezTo>
                      <a:pt x="6516" y="18759"/>
                      <a:pt x="6869" y="14952"/>
                      <a:pt x="6813" y="10828"/>
                    </a:cubicBezTo>
                    <a:cubicBezTo>
                      <a:pt x="6732" y="5319"/>
                      <a:pt x="5949" y="1747"/>
                      <a:pt x="4551" y="513"/>
                    </a:cubicBezTo>
                    <a:cubicBezTo>
                      <a:pt x="4166" y="173"/>
                      <a:pt x="3730" y="1"/>
                      <a:pt x="32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1" name="Google Shape;1271;p36"/>
              <p:cNvSpPr/>
              <p:nvPr/>
            </p:nvSpPr>
            <p:spPr>
              <a:xfrm>
                <a:off x="5743475" y="2684975"/>
                <a:ext cx="145075" cy="292650"/>
              </a:xfrm>
              <a:custGeom>
                <a:avLst/>
                <a:gdLst/>
                <a:ahLst/>
                <a:cxnLst/>
                <a:rect l="l" t="t" r="r" b="b"/>
                <a:pathLst>
                  <a:path w="5803" h="11706" extrusionOk="0">
                    <a:moveTo>
                      <a:pt x="5770" y="0"/>
                    </a:moveTo>
                    <a:cubicBezTo>
                      <a:pt x="5759" y="0"/>
                      <a:pt x="5747" y="7"/>
                      <a:pt x="5740" y="17"/>
                    </a:cubicBezTo>
                    <a:lnTo>
                      <a:pt x="0" y="11705"/>
                    </a:lnTo>
                    <a:lnTo>
                      <a:pt x="67" y="11705"/>
                    </a:lnTo>
                    <a:lnTo>
                      <a:pt x="5799" y="45"/>
                    </a:lnTo>
                    <a:cubicBezTo>
                      <a:pt x="5803" y="31"/>
                      <a:pt x="5792" y="13"/>
                      <a:pt x="5782" y="3"/>
                    </a:cubicBezTo>
                    <a:cubicBezTo>
                      <a:pt x="5778" y="1"/>
                      <a:pt x="5774" y="0"/>
                      <a:pt x="57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36"/>
              <p:cNvSpPr/>
              <p:nvPr/>
            </p:nvSpPr>
            <p:spPr>
              <a:xfrm>
                <a:off x="5594050" y="2375350"/>
                <a:ext cx="348250" cy="602350"/>
              </a:xfrm>
              <a:custGeom>
                <a:avLst/>
                <a:gdLst/>
                <a:ahLst/>
                <a:cxnLst/>
                <a:rect l="l" t="t" r="r" b="b"/>
                <a:pathLst>
                  <a:path w="13930" h="24094" extrusionOk="0">
                    <a:moveTo>
                      <a:pt x="3311" y="1"/>
                    </a:moveTo>
                    <a:cubicBezTo>
                      <a:pt x="3146" y="1"/>
                      <a:pt x="2975" y="20"/>
                      <a:pt x="2800" y="60"/>
                    </a:cubicBezTo>
                    <a:cubicBezTo>
                      <a:pt x="2206" y="193"/>
                      <a:pt x="1731" y="567"/>
                      <a:pt x="1395" y="1175"/>
                    </a:cubicBezTo>
                    <a:cubicBezTo>
                      <a:pt x="0" y="3688"/>
                      <a:pt x="1108" y="9896"/>
                      <a:pt x="2290" y="14663"/>
                    </a:cubicBezTo>
                    <a:cubicBezTo>
                      <a:pt x="3345" y="18949"/>
                      <a:pt x="4649" y="22863"/>
                      <a:pt x="5069" y="24094"/>
                    </a:cubicBezTo>
                    <a:lnTo>
                      <a:pt x="5128" y="24094"/>
                    </a:lnTo>
                    <a:cubicBezTo>
                      <a:pt x="4719" y="22884"/>
                      <a:pt x="3412" y="18956"/>
                      <a:pt x="2346" y="14649"/>
                    </a:cubicBezTo>
                    <a:cubicBezTo>
                      <a:pt x="1171" y="9892"/>
                      <a:pt x="60" y="3698"/>
                      <a:pt x="1447" y="1206"/>
                    </a:cubicBezTo>
                    <a:cubicBezTo>
                      <a:pt x="1772" y="612"/>
                      <a:pt x="2237" y="249"/>
                      <a:pt x="2814" y="116"/>
                    </a:cubicBezTo>
                    <a:cubicBezTo>
                      <a:pt x="2984" y="78"/>
                      <a:pt x="3150" y="59"/>
                      <a:pt x="3310" y="59"/>
                    </a:cubicBezTo>
                    <a:cubicBezTo>
                      <a:pt x="3793" y="59"/>
                      <a:pt x="4231" y="229"/>
                      <a:pt x="4614" y="570"/>
                    </a:cubicBezTo>
                    <a:cubicBezTo>
                      <a:pt x="6012" y="1807"/>
                      <a:pt x="6795" y="5376"/>
                      <a:pt x="6872" y="10888"/>
                    </a:cubicBezTo>
                    <a:cubicBezTo>
                      <a:pt x="6935" y="15013"/>
                      <a:pt x="6575" y="18823"/>
                      <a:pt x="6561" y="18935"/>
                    </a:cubicBezTo>
                    <a:cubicBezTo>
                      <a:pt x="6330" y="19777"/>
                      <a:pt x="6117" y="20606"/>
                      <a:pt x="5921" y="21385"/>
                    </a:cubicBezTo>
                    <a:lnTo>
                      <a:pt x="3583" y="4985"/>
                    </a:lnTo>
                    <a:cubicBezTo>
                      <a:pt x="3576" y="4967"/>
                      <a:pt x="3566" y="4957"/>
                      <a:pt x="3552" y="4957"/>
                    </a:cubicBezTo>
                    <a:cubicBezTo>
                      <a:pt x="3534" y="4964"/>
                      <a:pt x="3527" y="4974"/>
                      <a:pt x="3527" y="4988"/>
                    </a:cubicBezTo>
                    <a:lnTo>
                      <a:pt x="5887" y="21532"/>
                    </a:lnTo>
                    <a:cubicBezTo>
                      <a:pt x="5652" y="22476"/>
                      <a:pt x="5453" y="23342"/>
                      <a:pt x="5285" y="24087"/>
                    </a:cubicBezTo>
                    <a:lnTo>
                      <a:pt x="5348" y="24087"/>
                    </a:lnTo>
                    <a:cubicBezTo>
                      <a:pt x="5659" y="22696"/>
                      <a:pt x="6089" y="20850"/>
                      <a:pt x="6621" y="18938"/>
                    </a:cubicBezTo>
                    <a:cubicBezTo>
                      <a:pt x="6683" y="18701"/>
                      <a:pt x="6753" y="18459"/>
                      <a:pt x="6823" y="18215"/>
                    </a:cubicBezTo>
                    <a:cubicBezTo>
                      <a:pt x="8407" y="12709"/>
                      <a:pt x="9987" y="9585"/>
                      <a:pt x="11399" y="9179"/>
                    </a:cubicBezTo>
                    <a:cubicBezTo>
                      <a:pt x="11504" y="9148"/>
                      <a:pt x="11612" y="9130"/>
                      <a:pt x="11717" y="9130"/>
                    </a:cubicBezTo>
                    <a:cubicBezTo>
                      <a:pt x="12094" y="9130"/>
                      <a:pt x="12454" y="9322"/>
                      <a:pt x="12811" y="9703"/>
                    </a:cubicBezTo>
                    <a:cubicBezTo>
                      <a:pt x="13720" y="10679"/>
                      <a:pt x="13863" y="12168"/>
                      <a:pt x="13241" y="14125"/>
                    </a:cubicBezTo>
                    <a:cubicBezTo>
                      <a:pt x="12744" y="15698"/>
                      <a:pt x="11755" y="17572"/>
                      <a:pt x="10301" y="19700"/>
                    </a:cubicBezTo>
                    <a:cubicBezTo>
                      <a:pt x="9176" y="21347"/>
                      <a:pt x="7942" y="22888"/>
                      <a:pt x="6928" y="24090"/>
                    </a:cubicBezTo>
                    <a:lnTo>
                      <a:pt x="7002" y="24090"/>
                    </a:lnTo>
                    <a:cubicBezTo>
                      <a:pt x="8012" y="22891"/>
                      <a:pt x="9232" y="21364"/>
                      <a:pt x="10350" y="19735"/>
                    </a:cubicBezTo>
                    <a:cubicBezTo>
                      <a:pt x="11804" y="17603"/>
                      <a:pt x="12797" y="15722"/>
                      <a:pt x="13300" y="14146"/>
                    </a:cubicBezTo>
                    <a:cubicBezTo>
                      <a:pt x="13929" y="12168"/>
                      <a:pt x="13779" y="10661"/>
                      <a:pt x="12860" y="9669"/>
                    </a:cubicBezTo>
                    <a:cubicBezTo>
                      <a:pt x="12494" y="9276"/>
                      <a:pt x="12114" y="9076"/>
                      <a:pt x="11725" y="9076"/>
                    </a:cubicBezTo>
                    <a:cubicBezTo>
                      <a:pt x="11612" y="9076"/>
                      <a:pt x="11499" y="9093"/>
                      <a:pt x="11385" y="9127"/>
                    </a:cubicBezTo>
                    <a:cubicBezTo>
                      <a:pt x="9934" y="9546"/>
                      <a:pt x="8386" y="12601"/>
                      <a:pt x="6771" y="18201"/>
                    </a:cubicBezTo>
                    <a:cubicBezTo>
                      <a:pt x="6732" y="18344"/>
                      <a:pt x="6690" y="18484"/>
                      <a:pt x="6648" y="18631"/>
                    </a:cubicBezTo>
                    <a:cubicBezTo>
                      <a:pt x="6732" y="17627"/>
                      <a:pt x="6981" y="14370"/>
                      <a:pt x="6935" y="10888"/>
                    </a:cubicBezTo>
                    <a:cubicBezTo>
                      <a:pt x="6855" y="5282"/>
                      <a:pt x="6086" y="1794"/>
                      <a:pt x="4653" y="528"/>
                    </a:cubicBezTo>
                    <a:cubicBezTo>
                      <a:pt x="4257" y="177"/>
                      <a:pt x="3806" y="1"/>
                      <a:pt x="33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73" name="Google Shape;1273;p36"/>
            <p:cNvGrpSpPr/>
            <p:nvPr/>
          </p:nvGrpSpPr>
          <p:grpSpPr>
            <a:xfrm flipH="1">
              <a:off x="-11" y="4203627"/>
              <a:ext cx="914385" cy="939813"/>
              <a:chOff x="5469525" y="2375350"/>
              <a:chExt cx="590650" cy="607075"/>
            </a:xfrm>
          </p:grpSpPr>
          <p:sp>
            <p:nvSpPr>
              <p:cNvPr id="1274" name="Google Shape;1274;p36"/>
              <p:cNvSpPr/>
              <p:nvPr/>
            </p:nvSpPr>
            <p:spPr>
              <a:xfrm>
                <a:off x="5469525" y="2658300"/>
                <a:ext cx="590650" cy="324125"/>
              </a:xfrm>
              <a:custGeom>
                <a:avLst/>
                <a:gdLst/>
                <a:ahLst/>
                <a:cxnLst/>
                <a:rect l="l" t="t" r="r" b="b"/>
                <a:pathLst>
                  <a:path w="23626" h="12965" extrusionOk="0">
                    <a:moveTo>
                      <a:pt x="15048" y="0"/>
                    </a:moveTo>
                    <a:cubicBezTo>
                      <a:pt x="11343" y="0"/>
                      <a:pt x="8183" y="2356"/>
                      <a:pt x="6988" y="5652"/>
                    </a:cubicBezTo>
                    <a:cubicBezTo>
                      <a:pt x="6743" y="5621"/>
                      <a:pt x="6491" y="5603"/>
                      <a:pt x="6240" y="5603"/>
                    </a:cubicBezTo>
                    <a:cubicBezTo>
                      <a:pt x="2790" y="5603"/>
                      <a:pt x="0" y="8396"/>
                      <a:pt x="0" y="11843"/>
                    </a:cubicBezTo>
                    <a:cubicBezTo>
                      <a:pt x="0" y="12227"/>
                      <a:pt x="39" y="12598"/>
                      <a:pt x="105" y="12965"/>
                    </a:cubicBezTo>
                    <a:lnTo>
                      <a:pt x="22420" y="12965"/>
                    </a:lnTo>
                    <a:cubicBezTo>
                      <a:pt x="23182" y="11682"/>
                      <a:pt x="23626" y="10182"/>
                      <a:pt x="23626" y="8578"/>
                    </a:cubicBezTo>
                    <a:cubicBezTo>
                      <a:pt x="23626" y="3842"/>
                      <a:pt x="19784" y="0"/>
                      <a:pt x="150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36"/>
              <p:cNvSpPr/>
              <p:nvPr/>
            </p:nvSpPr>
            <p:spPr>
              <a:xfrm>
                <a:off x="5595800" y="2376075"/>
                <a:ext cx="345175" cy="600925"/>
              </a:xfrm>
              <a:custGeom>
                <a:avLst/>
                <a:gdLst/>
                <a:ahLst/>
                <a:cxnLst/>
                <a:rect l="l" t="t" r="r" b="b"/>
                <a:pathLst>
                  <a:path w="13807" h="24037" extrusionOk="0">
                    <a:moveTo>
                      <a:pt x="3249" y="1"/>
                    </a:moveTo>
                    <a:cubicBezTo>
                      <a:pt x="3088" y="1"/>
                      <a:pt x="2922" y="20"/>
                      <a:pt x="2751" y="59"/>
                    </a:cubicBezTo>
                    <a:cubicBezTo>
                      <a:pt x="2174" y="185"/>
                      <a:pt x="1713" y="552"/>
                      <a:pt x="1384" y="1146"/>
                    </a:cubicBezTo>
                    <a:cubicBezTo>
                      <a:pt x="0" y="3642"/>
                      <a:pt x="1108" y="9835"/>
                      <a:pt x="2286" y="14589"/>
                    </a:cubicBezTo>
                    <a:cubicBezTo>
                      <a:pt x="3352" y="18892"/>
                      <a:pt x="4656" y="22824"/>
                      <a:pt x="5069" y="24037"/>
                    </a:cubicBezTo>
                    <a:lnTo>
                      <a:pt x="6872" y="24037"/>
                    </a:lnTo>
                    <a:cubicBezTo>
                      <a:pt x="7886" y="22834"/>
                      <a:pt x="9120" y="21293"/>
                      <a:pt x="10245" y="19643"/>
                    </a:cubicBezTo>
                    <a:cubicBezTo>
                      <a:pt x="11699" y="17518"/>
                      <a:pt x="12688" y="15641"/>
                      <a:pt x="13185" y="14068"/>
                    </a:cubicBezTo>
                    <a:cubicBezTo>
                      <a:pt x="13807" y="12111"/>
                      <a:pt x="13664" y="10622"/>
                      <a:pt x="12755" y="9647"/>
                    </a:cubicBezTo>
                    <a:cubicBezTo>
                      <a:pt x="12398" y="9269"/>
                      <a:pt x="12031" y="9077"/>
                      <a:pt x="11661" y="9077"/>
                    </a:cubicBezTo>
                    <a:cubicBezTo>
                      <a:pt x="11556" y="9077"/>
                      <a:pt x="11448" y="9094"/>
                      <a:pt x="11343" y="9122"/>
                    </a:cubicBezTo>
                    <a:cubicBezTo>
                      <a:pt x="9931" y="9531"/>
                      <a:pt x="8351" y="12653"/>
                      <a:pt x="6767" y="18158"/>
                    </a:cubicBezTo>
                    <a:cubicBezTo>
                      <a:pt x="6697" y="18399"/>
                      <a:pt x="6631" y="18644"/>
                      <a:pt x="6561" y="18885"/>
                    </a:cubicBezTo>
                    <a:lnTo>
                      <a:pt x="5858" y="21328"/>
                    </a:lnTo>
                    <a:cubicBezTo>
                      <a:pt x="6051" y="20545"/>
                      <a:pt x="6264" y="19713"/>
                      <a:pt x="6502" y="18874"/>
                    </a:cubicBezTo>
                    <a:cubicBezTo>
                      <a:pt x="6516" y="18759"/>
                      <a:pt x="6869" y="14952"/>
                      <a:pt x="6813" y="10828"/>
                    </a:cubicBezTo>
                    <a:cubicBezTo>
                      <a:pt x="6732" y="5319"/>
                      <a:pt x="5949" y="1747"/>
                      <a:pt x="4551" y="513"/>
                    </a:cubicBezTo>
                    <a:cubicBezTo>
                      <a:pt x="4166" y="173"/>
                      <a:pt x="3730" y="1"/>
                      <a:pt x="32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36"/>
              <p:cNvSpPr/>
              <p:nvPr/>
            </p:nvSpPr>
            <p:spPr>
              <a:xfrm>
                <a:off x="5743475" y="2684975"/>
                <a:ext cx="145075" cy="292650"/>
              </a:xfrm>
              <a:custGeom>
                <a:avLst/>
                <a:gdLst/>
                <a:ahLst/>
                <a:cxnLst/>
                <a:rect l="l" t="t" r="r" b="b"/>
                <a:pathLst>
                  <a:path w="5803" h="11706" extrusionOk="0">
                    <a:moveTo>
                      <a:pt x="5770" y="0"/>
                    </a:moveTo>
                    <a:cubicBezTo>
                      <a:pt x="5759" y="0"/>
                      <a:pt x="5747" y="7"/>
                      <a:pt x="5740" y="17"/>
                    </a:cubicBezTo>
                    <a:lnTo>
                      <a:pt x="0" y="11705"/>
                    </a:lnTo>
                    <a:lnTo>
                      <a:pt x="67" y="11705"/>
                    </a:lnTo>
                    <a:lnTo>
                      <a:pt x="5799" y="45"/>
                    </a:lnTo>
                    <a:cubicBezTo>
                      <a:pt x="5803" y="31"/>
                      <a:pt x="5792" y="13"/>
                      <a:pt x="5782" y="3"/>
                    </a:cubicBezTo>
                    <a:cubicBezTo>
                      <a:pt x="5778" y="1"/>
                      <a:pt x="5774" y="0"/>
                      <a:pt x="57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36"/>
              <p:cNvSpPr/>
              <p:nvPr/>
            </p:nvSpPr>
            <p:spPr>
              <a:xfrm>
                <a:off x="5594050" y="2375350"/>
                <a:ext cx="348250" cy="602350"/>
              </a:xfrm>
              <a:custGeom>
                <a:avLst/>
                <a:gdLst/>
                <a:ahLst/>
                <a:cxnLst/>
                <a:rect l="l" t="t" r="r" b="b"/>
                <a:pathLst>
                  <a:path w="13930" h="24094" extrusionOk="0">
                    <a:moveTo>
                      <a:pt x="3311" y="1"/>
                    </a:moveTo>
                    <a:cubicBezTo>
                      <a:pt x="3146" y="1"/>
                      <a:pt x="2975" y="20"/>
                      <a:pt x="2800" y="60"/>
                    </a:cubicBezTo>
                    <a:cubicBezTo>
                      <a:pt x="2206" y="193"/>
                      <a:pt x="1731" y="567"/>
                      <a:pt x="1395" y="1175"/>
                    </a:cubicBezTo>
                    <a:cubicBezTo>
                      <a:pt x="0" y="3688"/>
                      <a:pt x="1108" y="9896"/>
                      <a:pt x="2290" y="14663"/>
                    </a:cubicBezTo>
                    <a:cubicBezTo>
                      <a:pt x="3345" y="18949"/>
                      <a:pt x="4649" y="22863"/>
                      <a:pt x="5069" y="24094"/>
                    </a:cubicBezTo>
                    <a:lnTo>
                      <a:pt x="5128" y="24094"/>
                    </a:lnTo>
                    <a:cubicBezTo>
                      <a:pt x="4719" y="22884"/>
                      <a:pt x="3412" y="18956"/>
                      <a:pt x="2346" y="14649"/>
                    </a:cubicBezTo>
                    <a:cubicBezTo>
                      <a:pt x="1171" y="9892"/>
                      <a:pt x="60" y="3698"/>
                      <a:pt x="1447" y="1206"/>
                    </a:cubicBezTo>
                    <a:cubicBezTo>
                      <a:pt x="1772" y="612"/>
                      <a:pt x="2237" y="249"/>
                      <a:pt x="2814" y="116"/>
                    </a:cubicBezTo>
                    <a:cubicBezTo>
                      <a:pt x="2984" y="78"/>
                      <a:pt x="3150" y="59"/>
                      <a:pt x="3310" y="59"/>
                    </a:cubicBezTo>
                    <a:cubicBezTo>
                      <a:pt x="3793" y="59"/>
                      <a:pt x="4231" y="229"/>
                      <a:pt x="4614" y="570"/>
                    </a:cubicBezTo>
                    <a:cubicBezTo>
                      <a:pt x="6012" y="1807"/>
                      <a:pt x="6795" y="5376"/>
                      <a:pt x="6872" y="10888"/>
                    </a:cubicBezTo>
                    <a:cubicBezTo>
                      <a:pt x="6935" y="15013"/>
                      <a:pt x="6575" y="18823"/>
                      <a:pt x="6561" y="18935"/>
                    </a:cubicBezTo>
                    <a:cubicBezTo>
                      <a:pt x="6330" y="19777"/>
                      <a:pt x="6117" y="20606"/>
                      <a:pt x="5921" y="21385"/>
                    </a:cubicBezTo>
                    <a:lnTo>
                      <a:pt x="3583" y="4985"/>
                    </a:lnTo>
                    <a:cubicBezTo>
                      <a:pt x="3576" y="4967"/>
                      <a:pt x="3566" y="4957"/>
                      <a:pt x="3552" y="4957"/>
                    </a:cubicBezTo>
                    <a:cubicBezTo>
                      <a:pt x="3534" y="4964"/>
                      <a:pt x="3527" y="4974"/>
                      <a:pt x="3527" y="4988"/>
                    </a:cubicBezTo>
                    <a:lnTo>
                      <a:pt x="5887" y="21532"/>
                    </a:lnTo>
                    <a:cubicBezTo>
                      <a:pt x="5652" y="22476"/>
                      <a:pt x="5453" y="23342"/>
                      <a:pt x="5285" y="24087"/>
                    </a:cubicBezTo>
                    <a:lnTo>
                      <a:pt x="5348" y="24087"/>
                    </a:lnTo>
                    <a:cubicBezTo>
                      <a:pt x="5659" y="22696"/>
                      <a:pt x="6089" y="20850"/>
                      <a:pt x="6621" y="18938"/>
                    </a:cubicBezTo>
                    <a:cubicBezTo>
                      <a:pt x="6683" y="18701"/>
                      <a:pt x="6753" y="18459"/>
                      <a:pt x="6823" y="18215"/>
                    </a:cubicBezTo>
                    <a:cubicBezTo>
                      <a:pt x="8407" y="12709"/>
                      <a:pt x="9987" y="9585"/>
                      <a:pt x="11399" y="9179"/>
                    </a:cubicBezTo>
                    <a:cubicBezTo>
                      <a:pt x="11504" y="9148"/>
                      <a:pt x="11612" y="9130"/>
                      <a:pt x="11717" y="9130"/>
                    </a:cubicBezTo>
                    <a:cubicBezTo>
                      <a:pt x="12094" y="9130"/>
                      <a:pt x="12454" y="9322"/>
                      <a:pt x="12811" y="9703"/>
                    </a:cubicBezTo>
                    <a:cubicBezTo>
                      <a:pt x="13720" y="10679"/>
                      <a:pt x="13863" y="12168"/>
                      <a:pt x="13241" y="14125"/>
                    </a:cubicBezTo>
                    <a:cubicBezTo>
                      <a:pt x="12744" y="15698"/>
                      <a:pt x="11755" y="17572"/>
                      <a:pt x="10301" y="19700"/>
                    </a:cubicBezTo>
                    <a:cubicBezTo>
                      <a:pt x="9176" y="21347"/>
                      <a:pt x="7942" y="22888"/>
                      <a:pt x="6928" y="24090"/>
                    </a:cubicBezTo>
                    <a:lnTo>
                      <a:pt x="7002" y="24090"/>
                    </a:lnTo>
                    <a:cubicBezTo>
                      <a:pt x="8012" y="22891"/>
                      <a:pt x="9232" y="21364"/>
                      <a:pt x="10350" y="19735"/>
                    </a:cubicBezTo>
                    <a:cubicBezTo>
                      <a:pt x="11804" y="17603"/>
                      <a:pt x="12797" y="15722"/>
                      <a:pt x="13300" y="14146"/>
                    </a:cubicBezTo>
                    <a:cubicBezTo>
                      <a:pt x="13929" y="12168"/>
                      <a:pt x="13779" y="10661"/>
                      <a:pt x="12860" y="9669"/>
                    </a:cubicBezTo>
                    <a:cubicBezTo>
                      <a:pt x="12494" y="9276"/>
                      <a:pt x="12114" y="9076"/>
                      <a:pt x="11725" y="9076"/>
                    </a:cubicBezTo>
                    <a:cubicBezTo>
                      <a:pt x="11612" y="9076"/>
                      <a:pt x="11499" y="9093"/>
                      <a:pt x="11385" y="9127"/>
                    </a:cubicBezTo>
                    <a:cubicBezTo>
                      <a:pt x="9934" y="9546"/>
                      <a:pt x="8386" y="12601"/>
                      <a:pt x="6771" y="18201"/>
                    </a:cubicBezTo>
                    <a:cubicBezTo>
                      <a:pt x="6732" y="18344"/>
                      <a:pt x="6690" y="18484"/>
                      <a:pt x="6648" y="18631"/>
                    </a:cubicBezTo>
                    <a:cubicBezTo>
                      <a:pt x="6732" y="17627"/>
                      <a:pt x="6981" y="14370"/>
                      <a:pt x="6935" y="10888"/>
                    </a:cubicBezTo>
                    <a:cubicBezTo>
                      <a:pt x="6855" y="5282"/>
                      <a:pt x="6086" y="1794"/>
                      <a:pt x="4653" y="528"/>
                    </a:cubicBezTo>
                    <a:cubicBezTo>
                      <a:pt x="4257" y="177"/>
                      <a:pt x="3806" y="1"/>
                      <a:pt x="33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5500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="" xmlns:a16="http://schemas.microsoft.com/office/drawing/2014/main" id="{B9382297-84BC-37C8-D8A6-8F2ADABEA5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4647010"/>
            <a:ext cx="576262" cy="435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032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="" xmlns:a16="http://schemas.microsoft.com/office/drawing/2014/main" id="{9ACAD6F6-5B4F-A09F-0474-8793006E72E6}"/>
              </a:ext>
            </a:extLst>
          </p:cNvPr>
          <p:cNvSpPr/>
          <p:nvPr userDrawn="1"/>
        </p:nvSpPr>
        <p:spPr bwMode="auto">
          <a:xfrm>
            <a:off x="457201" y="328613"/>
            <a:ext cx="8220075" cy="4468416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inkl"/>
                <a:ea typeface="+mn-ea"/>
                <a:cs typeface="+mn-cs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9" y="359171"/>
            <a:ext cx="8220075" cy="745730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5821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/>
              <a:buNone/>
              <a:defRPr sz="30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dika"/>
              <a:buChar char="●"/>
              <a:defRPr>
                <a:solidFill>
                  <a:schemeClr val="dk1"/>
                </a:solidFill>
                <a:latin typeface="Andika"/>
                <a:ea typeface="Andika"/>
                <a:cs typeface="Andika"/>
                <a:sym typeface="Andika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dika"/>
              <a:buChar char="○"/>
              <a:defRPr>
                <a:solidFill>
                  <a:schemeClr val="dk1"/>
                </a:solidFill>
                <a:latin typeface="Andika"/>
                <a:ea typeface="Andika"/>
                <a:cs typeface="Andika"/>
                <a:sym typeface="Andika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dika"/>
              <a:buChar char="■"/>
              <a:defRPr>
                <a:solidFill>
                  <a:schemeClr val="dk1"/>
                </a:solidFill>
                <a:latin typeface="Andika"/>
                <a:ea typeface="Andika"/>
                <a:cs typeface="Andika"/>
                <a:sym typeface="Andika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dika"/>
              <a:buChar char="●"/>
              <a:defRPr>
                <a:solidFill>
                  <a:schemeClr val="dk1"/>
                </a:solidFill>
                <a:latin typeface="Andika"/>
                <a:ea typeface="Andika"/>
                <a:cs typeface="Andika"/>
                <a:sym typeface="Andika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dika"/>
              <a:buChar char="○"/>
              <a:defRPr>
                <a:solidFill>
                  <a:schemeClr val="dk1"/>
                </a:solidFill>
                <a:latin typeface="Andika"/>
                <a:ea typeface="Andika"/>
                <a:cs typeface="Andika"/>
                <a:sym typeface="Andika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dika"/>
              <a:buChar char="■"/>
              <a:defRPr>
                <a:solidFill>
                  <a:schemeClr val="dk1"/>
                </a:solidFill>
                <a:latin typeface="Andika"/>
                <a:ea typeface="Andika"/>
                <a:cs typeface="Andika"/>
                <a:sym typeface="Andika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dika"/>
              <a:buChar char="●"/>
              <a:defRPr>
                <a:solidFill>
                  <a:schemeClr val="dk1"/>
                </a:solidFill>
                <a:latin typeface="Andika"/>
                <a:ea typeface="Andika"/>
                <a:cs typeface="Andika"/>
                <a:sym typeface="Andika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dika"/>
              <a:buChar char="○"/>
              <a:defRPr>
                <a:solidFill>
                  <a:schemeClr val="dk1"/>
                </a:solidFill>
                <a:latin typeface="Andika"/>
                <a:ea typeface="Andika"/>
                <a:cs typeface="Andika"/>
                <a:sym typeface="Andika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dika"/>
              <a:buChar char="■"/>
              <a:defRPr>
                <a:solidFill>
                  <a:schemeClr val="dk1"/>
                </a:solidFill>
                <a:latin typeface="Andika"/>
                <a:ea typeface="Andika"/>
                <a:cs typeface="Andika"/>
                <a:sym typeface="Andik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5" r:id="rId4"/>
    <p:sldLayoutId id="2147483657" r:id="rId5"/>
    <p:sldLayoutId id="2147483658" r:id="rId6"/>
    <p:sldLayoutId id="2147483659" r:id="rId7"/>
    <p:sldLayoutId id="2147483680" r:id="rId8"/>
    <p:sldLayoutId id="2147483681" r:id="rId9"/>
    <p:sldLayoutId id="2147483682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="" xmlns:a16="http://schemas.microsoft.com/office/drawing/2014/main" id="{AAE1C734-16E6-F85F-00BB-52B996C1C61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90539" y="521494"/>
            <a:ext cx="8162925" cy="863204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="" xmlns:a16="http://schemas.microsoft.com/office/drawing/2014/main" id="{61AAC9FB-1858-488F-8551-14A69EE119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0539" y="1468041"/>
            <a:ext cx="8162925" cy="3290888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745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1C1C1C"/>
          </a:solidFill>
          <a:latin typeface="Twinkl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1C1C1C"/>
          </a:solidFill>
          <a:latin typeface="Twinkl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1C1C1C"/>
          </a:solidFill>
          <a:latin typeface="Twinkl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1C1C1C"/>
          </a:solidFill>
          <a:latin typeface="Twinkl" pitchFamily="2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1C1C1C"/>
          </a:solidFill>
          <a:latin typeface="Twinkl" pitchFamily="2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1C1C1C"/>
          </a:solidFill>
          <a:latin typeface="Twinkl" pitchFamily="2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1C1C1C"/>
          </a:solidFill>
          <a:latin typeface="Twinkl" pitchFamily="2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1C1C1C"/>
          </a:solidFill>
          <a:latin typeface="Twinkl" pitchFamily="2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50" charset="0"/>
          <a:ea typeface="Twinkl" pitchFamily="2" charset="0"/>
          <a:cs typeface="Twinkl" pitchFamily="2" charset="0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rgbClr val="1C1C1C"/>
          </a:solidFill>
          <a:latin typeface="Twinkl" pitchFamily="50" charset="0"/>
          <a:ea typeface="Twinkl" pitchFamily="2" charset="0"/>
          <a:cs typeface="Twinkl" pitchFamily="2" charset="0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050" kern="1200">
          <a:solidFill>
            <a:srgbClr val="1C1C1C"/>
          </a:solidFill>
          <a:latin typeface="Twinkl" pitchFamily="50" charset="0"/>
          <a:ea typeface="Twinkl" pitchFamily="2" charset="0"/>
          <a:cs typeface="Twinkl" pitchFamily="2" charset="0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050" kern="1200">
          <a:solidFill>
            <a:srgbClr val="1C1C1C"/>
          </a:solidFill>
          <a:latin typeface="Twinkl" pitchFamily="50" charset="0"/>
          <a:ea typeface="Twinkl" pitchFamily="2" charset="0"/>
          <a:cs typeface="Twinkl" pitchFamily="2" charset="0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050" kern="1200">
          <a:solidFill>
            <a:srgbClr val="1C1C1C"/>
          </a:solidFill>
          <a:latin typeface="Twinkl" pitchFamily="50" charset="0"/>
          <a:ea typeface="Twinkl" pitchFamily="2" charset="0"/>
          <a:cs typeface="Twinkl" pitchFamily="2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e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.jpe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0.png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3225" y="702527"/>
            <a:ext cx="3884700" cy="1427356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3179" y="1460809"/>
            <a:ext cx="7337503" cy="1884557"/>
          </a:xfrm>
        </p:spPr>
        <p:txBody>
          <a:bodyPr/>
          <a:lstStyle/>
          <a:p>
            <a:r>
              <a:rPr lang="en-US" sz="4400" b="1" smtClean="0">
                <a:solidFill>
                  <a:srgbClr val="FF0000"/>
                </a:solidFill>
              </a:rPr>
              <a:t>Week 26</a:t>
            </a:r>
          </a:p>
          <a:p>
            <a:r>
              <a:rPr lang="en-US" sz="4400" i="1" smtClean="0">
                <a:solidFill>
                  <a:srgbClr val="FF0000"/>
                </a:solidFill>
              </a:rPr>
              <a:t>Monday, March 10</a:t>
            </a:r>
            <a:r>
              <a:rPr lang="en-US" sz="4400" i="1" baseline="30000" smtClean="0">
                <a:solidFill>
                  <a:srgbClr val="FF0000"/>
                </a:solidFill>
              </a:rPr>
              <a:t>th </a:t>
            </a:r>
            <a:r>
              <a:rPr lang="en-US" sz="4400" i="1" smtClean="0">
                <a:solidFill>
                  <a:srgbClr val="FF0000"/>
                </a:solidFill>
              </a:rPr>
              <a:t>, 2006</a:t>
            </a:r>
            <a:endParaRPr lang="en-US" sz="4400" i="1">
              <a:solidFill>
                <a:srgbClr val="FF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8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40"/>
          <p:cNvSpPr txBox="1">
            <a:spLocks noGrp="1"/>
          </p:cNvSpPr>
          <p:nvPr>
            <p:ph type="ctrTitle"/>
          </p:nvPr>
        </p:nvSpPr>
        <p:spPr>
          <a:xfrm>
            <a:off x="-4473" y="729362"/>
            <a:ext cx="5480143" cy="22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/>
              <a:t>REVIEW 3</a:t>
            </a:r>
            <a:endParaRPr sz="7200" dirty="0"/>
          </a:p>
        </p:txBody>
      </p:sp>
      <p:sp>
        <p:nvSpPr>
          <p:cNvPr id="1289" name="Google Shape;1289;p40"/>
          <p:cNvSpPr txBox="1">
            <a:spLocks noGrp="1"/>
          </p:cNvSpPr>
          <p:nvPr>
            <p:ph type="subTitle" idx="1"/>
          </p:nvPr>
        </p:nvSpPr>
        <p:spPr>
          <a:xfrm>
            <a:off x="627163" y="3047865"/>
            <a:ext cx="3884700" cy="42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FF0000"/>
                </a:solidFill>
              </a:rPr>
              <a:t>LESSON 1</a:t>
            </a:r>
            <a:endParaRPr sz="3200" b="1" dirty="0">
              <a:solidFill>
                <a:srgbClr val="FF0000"/>
              </a:solidFill>
            </a:endParaRPr>
          </a:p>
        </p:txBody>
      </p:sp>
      <p:sp>
        <p:nvSpPr>
          <p:cNvPr id="1290" name="Google Shape;1290;p40"/>
          <p:cNvSpPr/>
          <p:nvPr/>
        </p:nvSpPr>
        <p:spPr>
          <a:xfrm>
            <a:off x="4594996" y="4683588"/>
            <a:ext cx="53221" cy="163546"/>
          </a:xfrm>
          <a:custGeom>
            <a:avLst/>
            <a:gdLst/>
            <a:ahLst/>
            <a:cxnLst/>
            <a:rect l="l" t="t" r="r" b="b"/>
            <a:pathLst>
              <a:path w="1140" h="3503" extrusionOk="0">
                <a:moveTo>
                  <a:pt x="1140" y="3503"/>
                </a:moveTo>
                <a:lnTo>
                  <a:pt x="0" y="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7AD658A-7AD5-AF6B-B054-C58B3F3A1CD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746" y="278740"/>
            <a:ext cx="2086230" cy="527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42"/>
          <p:cNvSpPr txBox="1">
            <a:spLocks noGrp="1"/>
          </p:cNvSpPr>
          <p:nvPr>
            <p:ph type="title" idx="15"/>
          </p:nvPr>
        </p:nvSpPr>
        <p:spPr>
          <a:xfrm>
            <a:off x="720000" y="539500"/>
            <a:ext cx="7704000" cy="5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/>
          </a:p>
        </p:txBody>
      </p:sp>
      <p:sp>
        <p:nvSpPr>
          <p:cNvPr id="1406" name="Google Shape;1406;p42"/>
          <p:cNvSpPr txBox="1">
            <a:spLocks noGrp="1"/>
          </p:cNvSpPr>
          <p:nvPr>
            <p:ph type="title"/>
          </p:nvPr>
        </p:nvSpPr>
        <p:spPr>
          <a:xfrm>
            <a:off x="720000" y="1776206"/>
            <a:ext cx="838200" cy="5940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407" name="Google Shape;1407;p42"/>
          <p:cNvSpPr txBox="1">
            <a:spLocks noGrp="1"/>
          </p:cNvSpPr>
          <p:nvPr>
            <p:ph type="title" idx="5"/>
          </p:nvPr>
        </p:nvSpPr>
        <p:spPr>
          <a:xfrm>
            <a:off x="4164125" y="2953205"/>
            <a:ext cx="838200" cy="5940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408" name="Google Shape;1408;p42"/>
          <p:cNvSpPr txBox="1">
            <a:spLocks noGrp="1"/>
          </p:cNvSpPr>
          <p:nvPr>
            <p:ph type="title" idx="6"/>
          </p:nvPr>
        </p:nvSpPr>
        <p:spPr>
          <a:xfrm>
            <a:off x="7585800" y="1887131"/>
            <a:ext cx="838200" cy="5940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410" name="Google Shape;1410;p42"/>
          <p:cNvSpPr txBox="1">
            <a:spLocks noGrp="1"/>
          </p:cNvSpPr>
          <p:nvPr>
            <p:ph type="subTitle" idx="8"/>
          </p:nvPr>
        </p:nvSpPr>
        <p:spPr>
          <a:xfrm>
            <a:off x="1706158" y="1730054"/>
            <a:ext cx="2517300" cy="8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WARM UP</a:t>
            </a:r>
            <a:endParaRPr sz="3200" dirty="0"/>
          </a:p>
        </p:txBody>
      </p:sp>
      <p:sp>
        <p:nvSpPr>
          <p:cNvPr id="1411" name="Google Shape;1411;p42"/>
          <p:cNvSpPr txBox="1">
            <a:spLocks noGrp="1"/>
          </p:cNvSpPr>
          <p:nvPr>
            <p:ph type="subTitle" idx="9"/>
          </p:nvPr>
        </p:nvSpPr>
        <p:spPr>
          <a:xfrm>
            <a:off x="4027036" y="1922130"/>
            <a:ext cx="3493319" cy="8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en-US" sz="3200" dirty="0"/>
              <a:t>LISTEN AND CHOOSE</a:t>
            </a:r>
            <a:endParaRPr sz="3200" dirty="0"/>
          </a:p>
        </p:txBody>
      </p:sp>
      <p:sp>
        <p:nvSpPr>
          <p:cNvPr id="1412" name="Google Shape;1412;p42"/>
          <p:cNvSpPr txBox="1">
            <a:spLocks noGrp="1"/>
          </p:cNvSpPr>
          <p:nvPr>
            <p:ph type="subTitle" idx="13"/>
          </p:nvPr>
        </p:nvSpPr>
        <p:spPr>
          <a:xfrm>
            <a:off x="2696184" y="3441954"/>
            <a:ext cx="4110251" cy="8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en-US" sz="3200" dirty="0"/>
              <a:t>ASK AND ANSWER</a:t>
            </a:r>
            <a:endParaRPr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p44"/>
          <p:cNvSpPr txBox="1">
            <a:spLocks noGrp="1"/>
          </p:cNvSpPr>
          <p:nvPr>
            <p:ph type="title"/>
          </p:nvPr>
        </p:nvSpPr>
        <p:spPr>
          <a:xfrm>
            <a:off x="165875" y="2345741"/>
            <a:ext cx="5155093" cy="134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WARM UP</a:t>
            </a:r>
            <a:endParaRPr sz="8000" dirty="0"/>
          </a:p>
        </p:txBody>
      </p:sp>
      <p:sp>
        <p:nvSpPr>
          <p:cNvPr id="1506" name="Google Shape;1506;p44"/>
          <p:cNvSpPr txBox="1">
            <a:spLocks noGrp="1"/>
          </p:cNvSpPr>
          <p:nvPr>
            <p:ph type="title" idx="2"/>
          </p:nvPr>
        </p:nvSpPr>
        <p:spPr>
          <a:xfrm>
            <a:off x="2088167" y="1173170"/>
            <a:ext cx="1296900" cy="9333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488F688A-B887-9443-BC1C-35511E519538}"/>
              </a:ext>
            </a:extLst>
          </p:cNvPr>
          <p:cNvSpPr/>
          <p:nvPr/>
        </p:nvSpPr>
        <p:spPr>
          <a:xfrm>
            <a:off x="1910378" y="2571750"/>
            <a:ext cx="55707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Help Santa Claus</a:t>
            </a:r>
          </a:p>
        </p:txBody>
      </p:sp>
    </p:spTree>
    <p:extLst>
      <p:ext uri="{BB962C8B-B14F-4D97-AF65-F5344CB8AC3E}">
        <p14:creationId xmlns:p14="http://schemas.microsoft.com/office/powerpoint/2010/main" val="342524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="" xmlns:a16="http://schemas.microsoft.com/office/drawing/2014/main" id="{F4334851-01E0-5C72-2D6C-7603B1755967}"/>
              </a:ext>
            </a:extLst>
          </p:cNvPr>
          <p:cNvSpPr/>
          <p:nvPr/>
        </p:nvSpPr>
        <p:spPr>
          <a:xfrm>
            <a:off x="1651397" y="488033"/>
            <a:ext cx="5724525" cy="589607"/>
          </a:xfrm>
          <a:prstGeom prst="roundRect">
            <a:avLst/>
          </a:prstGeom>
          <a:solidFill>
            <a:srgbClr val="DB1B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00" tIns="81000" rIns="81000" bIns="81000" anchor="ctr">
            <a:spAutoFit/>
          </a:bodyPr>
          <a:lstStyle/>
          <a:p>
            <a:pPr algn="ctr" defTabSz="685800">
              <a:buClrTx/>
              <a:defRPr/>
            </a:pPr>
            <a:r>
              <a:rPr lang="en-GB" sz="2400" b="1" kern="1200" dirty="0" err="1">
                <a:solidFill>
                  <a:prstClr val="white"/>
                </a:solidFill>
                <a:latin typeface="Twinkl"/>
              </a:rPr>
              <a:t>Ho</a:t>
            </a:r>
            <a:r>
              <a:rPr lang="en-GB" sz="2400" b="1" kern="1200" dirty="0">
                <a:solidFill>
                  <a:prstClr val="white"/>
                </a:solidFill>
                <a:latin typeface="Twinkl"/>
              </a:rPr>
              <a:t>, </a:t>
            </a:r>
            <a:r>
              <a:rPr lang="en-GB" sz="2400" b="1" kern="1200" dirty="0" err="1">
                <a:solidFill>
                  <a:prstClr val="white"/>
                </a:solidFill>
                <a:latin typeface="Twinkl"/>
              </a:rPr>
              <a:t>ho</a:t>
            </a:r>
            <a:r>
              <a:rPr lang="en-GB" sz="2400" b="1" kern="1200" dirty="0">
                <a:solidFill>
                  <a:prstClr val="white"/>
                </a:solidFill>
                <a:latin typeface="Twinkl"/>
              </a:rPr>
              <a:t>, hello children!</a:t>
            </a:r>
          </a:p>
        </p:txBody>
      </p:sp>
      <p:pic>
        <p:nvPicPr>
          <p:cNvPr id="8195" name="Picture 1">
            <a:extLst>
              <a:ext uri="{FF2B5EF4-FFF2-40B4-BE49-F238E27FC236}">
                <a16:creationId xmlns="" xmlns:a16="http://schemas.microsoft.com/office/drawing/2014/main" id="{995A5597-2741-59C3-3D39-97D0C78F39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398" y="1233488"/>
            <a:ext cx="1940719" cy="3431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>
            <a:extLst>
              <a:ext uri="{FF2B5EF4-FFF2-40B4-BE49-F238E27FC236}">
                <a16:creationId xmlns="" xmlns:a16="http://schemas.microsoft.com/office/drawing/2014/main" id="{968DDC1F-B55B-9471-6CC0-06EDC2B89BD0}"/>
              </a:ext>
            </a:extLst>
          </p:cNvPr>
          <p:cNvSpPr/>
          <p:nvPr/>
        </p:nvSpPr>
        <p:spPr>
          <a:xfrm>
            <a:off x="4169569" y="1463214"/>
            <a:ext cx="3206354" cy="640685"/>
          </a:xfrm>
          <a:prstGeom prst="roundRect">
            <a:avLst/>
          </a:prstGeom>
          <a:solidFill>
            <a:srgbClr val="92C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00" tIns="81000" rIns="81000" bIns="81000" anchor="ctr">
            <a:spAutoFit/>
          </a:bodyPr>
          <a:lstStyle/>
          <a:p>
            <a:pPr algn="ctr" defTabSz="685800">
              <a:buClrTx/>
              <a:defRPr/>
            </a:pPr>
            <a:r>
              <a:rPr lang="en-GB" sz="1350" kern="1200" dirty="0">
                <a:solidFill>
                  <a:prstClr val="white"/>
                </a:solidFill>
                <a:latin typeface="Twinkl"/>
              </a:rPr>
              <a:t>Some Christmas presents have fallen Can you help me collect them ?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="" xmlns:a16="http://schemas.microsoft.com/office/drawing/2014/main" id="{B6E11AAB-1CA5-E594-3F12-EB3FE9B04C14}"/>
              </a:ext>
            </a:extLst>
          </p:cNvPr>
          <p:cNvSpPr/>
          <p:nvPr/>
        </p:nvSpPr>
        <p:spPr>
          <a:xfrm>
            <a:off x="4169569" y="2629254"/>
            <a:ext cx="3206354" cy="998229"/>
          </a:xfrm>
          <a:prstGeom prst="roundRect">
            <a:avLst/>
          </a:prstGeom>
          <a:solidFill>
            <a:srgbClr val="DB1B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00" tIns="81000" rIns="81000" bIns="81000" anchor="ctr">
            <a:spAutoFit/>
          </a:bodyPr>
          <a:lstStyle/>
          <a:p>
            <a:pPr algn="ctr" defTabSz="685800">
              <a:buClrTx/>
              <a:defRPr/>
            </a:pPr>
            <a:r>
              <a:rPr lang="en-GB" sz="1350" kern="1200" dirty="0">
                <a:solidFill>
                  <a:prstClr val="white"/>
                </a:solidFill>
                <a:latin typeface="Twinkl"/>
              </a:rPr>
              <a:t>Click ‘check’ to see if you are right.</a:t>
            </a:r>
          </a:p>
          <a:p>
            <a:pPr algn="ctr" defTabSz="685800">
              <a:buClrTx/>
              <a:defRPr/>
            </a:pPr>
            <a:endParaRPr lang="en-GB" sz="750" kern="1200" dirty="0">
              <a:solidFill>
                <a:prstClr val="white"/>
              </a:solidFill>
              <a:latin typeface="Twinkl"/>
            </a:endParaRPr>
          </a:p>
          <a:p>
            <a:pPr algn="ctr" defTabSz="685800">
              <a:buClrTx/>
              <a:defRPr/>
            </a:pPr>
            <a:r>
              <a:rPr lang="en-GB" sz="1350" kern="1200" dirty="0">
                <a:solidFill>
                  <a:prstClr val="white"/>
                </a:solidFill>
                <a:latin typeface="Twinkl"/>
              </a:rPr>
              <a:t>Can you help me collect all the presents?</a:t>
            </a:r>
          </a:p>
        </p:txBody>
      </p:sp>
    </p:spTree>
    <p:extLst>
      <p:ext uri="{BB962C8B-B14F-4D97-AF65-F5344CB8AC3E}">
        <p14:creationId xmlns:p14="http://schemas.microsoft.com/office/powerpoint/2010/main" val="209650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>
            <a:extLst>
              <a:ext uri="{FF2B5EF4-FFF2-40B4-BE49-F238E27FC236}">
                <a16:creationId xmlns="" xmlns:a16="http://schemas.microsoft.com/office/drawing/2014/main" id="{AC8FAFB6-E091-6737-9B56-26A31C8ABA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2" b="62813"/>
          <a:stretch>
            <a:fillRect/>
          </a:stretch>
        </p:blipFill>
        <p:spPr bwMode="auto">
          <a:xfrm>
            <a:off x="847788" y="486966"/>
            <a:ext cx="7188032" cy="126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55A3CB6A-84A2-497B-8369-64D47EFBFAC9}"/>
              </a:ext>
            </a:extLst>
          </p:cNvPr>
          <p:cNvSpPr/>
          <p:nvPr/>
        </p:nvSpPr>
        <p:spPr>
          <a:xfrm>
            <a:off x="1814513" y="2547938"/>
            <a:ext cx="1760935" cy="153590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3000" b="1" kern="1200" dirty="0">
                <a:solidFill>
                  <a:srgbClr val="1C1C1C"/>
                </a:solidFill>
                <a:latin typeface="Twinkl"/>
              </a:rPr>
              <a:t>a. </a:t>
            </a:r>
          </a:p>
          <a:p>
            <a:pPr algn="ctr" defTabSz="685800">
              <a:buClrTx/>
              <a:defRPr/>
            </a:pPr>
            <a:r>
              <a:rPr lang="vi-VN" sz="3000" b="1" kern="1200" dirty="0">
                <a:solidFill>
                  <a:srgbClr val="1C1C1C"/>
                </a:solidFill>
                <a:latin typeface="Twinkl"/>
              </a:rPr>
              <a:t>live</a:t>
            </a:r>
            <a:endParaRPr lang="en-GB" sz="3000" b="1" kern="1200" dirty="0">
              <a:solidFill>
                <a:srgbClr val="1C1C1C"/>
              </a:solidFill>
              <a:latin typeface="Twinkl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5353C8A2-C0F7-0ECA-C109-E3185B78BE7C}"/>
              </a:ext>
            </a:extLst>
          </p:cNvPr>
          <p:cNvSpPr/>
          <p:nvPr/>
        </p:nvSpPr>
        <p:spPr>
          <a:xfrm>
            <a:off x="3686175" y="2536031"/>
            <a:ext cx="1760935" cy="153471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3000" b="1" kern="1200" dirty="0">
                <a:solidFill>
                  <a:srgbClr val="1C1C1C"/>
                </a:solidFill>
                <a:latin typeface="Twinkl"/>
              </a:rPr>
              <a:t>b. living </a:t>
            </a:r>
            <a:endParaRPr lang="en-GB" sz="3000" b="1" kern="1200" dirty="0">
              <a:solidFill>
                <a:srgbClr val="1C1C1C"/>
              </a:solidFill>
              <a:latin typeface="Twinkl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7A0DDD1E-6EAC-62C9-E84B-119BD8B6481E}"/>
              </a:ext>
            </a:extLst>
          </p:cNvPr>
          <p:cNvSpPr/>
          <p:nvPr/>
        </p:nvSpPr>
        <p:spPr>
          <a:xfrm>
            <a:off x="5557838" y="2547938"/>
            <a:ext cx="1771649" cy="153471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3600" b="1" dirty="0"/>
              <a:t>c.</a:t>
            </a:r>
          </a:p>
          <a:p>
            <a:pPr algn="ctr" defTabSz="685800">
              <a:buClrTx/>
              <a:defRPr/>
            </a:pPr>
            <a:r>
              <a:rPr lang="vi-VN" sz="3600" b="1" dirty="0"/>
              <a:t>lives </a:t>
            </a:r>
            <a:endParaRPr lang="en-GB" sz="3600" kern="1200" dirty="0">
              <a:solidFill>
                <a:srgbClr val="1C1C1C"/>
              </a:solidFill>
              <a:latin typeface="Twinkl"/>
            </a:endParaRPr>
          </a:p>
        </p:txBody>
      </p:sp>
      <p:sp>
        <p:nvSpPr>
          <p:cNvPr id="9223" name="TextBox 12">
            <a:extLst>
              <a:ext uri="{FF2B5EF4-FFF2-40B4-BE49-F238E27FC236}">
                <a16:creationId xmlns="" xmlns:a16="http://schemas.microsoft.com/office/drawing/2014/main" id="{F092D1C6-0935-7508-C403-E86017D63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4379119"/>
            <a:ext cx="387905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altLang="en-US" sz="1350" kern="1200">
                <a:ea typeface="+mn-ea"/>
              </a:rPr>
              <a:t>Click the check button to reveal the answer.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18923EF5-BE04-064A-64BC-95CA3CDEE74E}"/>
              </a:ext>
            </a:extLst>
          </p:cNvPr>
          <p:cNvSpPr/>
          <p:nvPr/>
        </p:nvSpPr>
        <p:spPr>
          <a:xfrm>
            <a:off x="5684044" y="4379119"/>
            <a:ext cx="1509713" cy="277416"/>
          </a:xfrm>
          <a:prstGeom prst="roundRect">
            <a:avLst/>
          </a:prstGeom>
          <a:solidFill>
            <a:srgbClr val="BF1738"/>
          </a:solidFill>
          <a:ln>
            <a:solidFill>
              <a:srgbClr val="BF17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en-GB" sz="1350" kern="1200" dirty="0">
                <a:solidFill>
                  <a:prstClr val="white"/>
                </a:solidFill>
                <a:latin typeface="Twinkl"/>
              </a:rPr>
              <a:t>Check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02F3AC72-A50C-544F-9B77-5A0E77871F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217" y="2581274"/>
            <a:ext cx="1401365" cy="1444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503DC18-73FB-4F1D-A180-A609A871DDE9}"/>
              </a:ext>
            </a:extLst>
          </p:cNvPr>
          <p:cNvSpPr/>
          <p:nvPr/>
        </p:nvSpPr>
        <p:spPr>
          <a:xfrm>
            <a:off x="1017346" y="593452"/>
            <a:ext cx="6873139" cy="1017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AC55859-E4E1-40C5-9599-42EE7AB440DA}"/>
              </a:ext>
            </a:extLst>
          </p:cNvPr>
          <p:cNvSpPr txBox="1"/>
          <p:nvPr/>
        </p:nvSpPr>
        <p:spPr>
          <a:xfrm>
            <a:off x="1108180" y="599807"/>
            <a:ext cx="4928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/>
              <a:t>Where does she live ?</a:t>
            </a:r>
          </a:p>
          <a:p>
            <a:r>
              <a:rPr lang="vi-VN" sz="2400" b="1" dirty="0"/>
              <a:t>She ......in Tiger Town.</a:t>
            </a:r>
          </a:p>
          <a:p>
            <a:r>
              <a:rPr lang="vi-VN" sz="2400" b="1" dirty="0"/>
              <a:t>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8111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95062E-6 L -0.01042 0.5645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28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>
            <a:extLst>
              <a:ext uri="{FF2B5EF4-FFF2-40B4-BE49-F238E27FC236}">
                <a16:creationId xmlns="" xmlns:a16="http://schemas.microsoft.com/office/drawing/2014/main" id="{AC8FAFB6-E091-6737-9B56-26A31C8ABA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2" b="62813"/>
          <a:stretch>
            <a:fillRect/>
          </a:stretch>
        </p:blipFill>
        <p:spPr bwMode="auto">
          <a:xfrm>
            <a:off x="847788" y="486966"/>
            <a:ext cx="7188032" cy="126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55A3CB6A-84A2-497B-8369-64D47EFBFAC9}"/>
              </a:ext>
            </a:extLst>
          </p:cNvPr>
          <p:cNvSpPr/>
          <p:nvPr/>
        </p:nvSpPr>
        <p:spPr>
          <a:xfrm>
            <a:off x="1475265" y="2538386"/>
            <a:ext cx="1939528" cy="170330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a. </a:t>
            </a:r>
            <a:r>
              <a:rPr lang="en-US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p</a:t>
            </a: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lay game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5353C8A2-C0F7-0ECA-C109-E3185B78BE7C}"/>
              </a:ext>
            </a:extLst>
          </p:cNvPr>
          <p:cNvSpPr/>
          <p:nvPr/>
        </p:nvSpPr>
        <p:spPr>
          <a:xfrm>
            <a:off x="3754041" y="2532686"/>
            <a:ext cx="1939528" cy="171019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b. </a:t>
            </a:r>
            <a:r>
              <a:rPr lang="en-US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w</a:t>
            </a: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atch TV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7A0DDD1E-6EAC-62C9-E84B-119BD8B6481E}"/>
              </a:ext>
            </a:extLst>
          </p:cNvPr>
          <p:cNvSpPr/>
          <p:nvPr/>
        </p:nvSpPr>
        <p:spPr>
          <a:xfrm>
            <a:off x="6032817" y="2534840"/>
            <a:ext cx="1857668" cy="170330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Twinkl"/>
              </a:rPr>
              <a:t>c. </a:t>
            </a:r>
            <a:r>
              <a:rPr lang="en-US" sz="2800" b="1" kern="1200" dirty="0">
                <a:solidFill>
                  <a:srgbClr val="1C1C1C"/>
                </a:solidFill>
                <a:latin typeface="Twinkl"/>
              </a:rPr>
              <a:t>l</a:t>
            </a:r>
            <a:r>
              <a:rPr lang="vi-VN" sz="2800" b="1" kern="1200" dirty="0">
                <a:solidFill>
                  <a:srgbClr val="1C1C1C"/>
                </a:solidFill>
                <a:latin typeface="Twinkl"/>
              </a:rPr>
              <a:t>isten to music</a:t>
            </a:r>
            <a:endParaRPr lang="en-GB" sz="2800" b="1" kern="1200" dirty="0">
              <a:solidFill>
                <a:srgbClr val="1C1C1C"/>
              </a:solidFill>
              <a:latin typeface="Twinkl"/>
            </a:endParaRPr>
          </a:p>
        </p:txBody>
      </p:sp>
      <p:sp>
        <p:nvSpPr>
          <p:cNvPr id="9223" name="TextBox 12">
            <a:extLst>
              <a:ext uri="{FF2B5EF4-FFF2-40B4-BE49-F238E27FC236}">
                <a16:creationId xmlns="" xmlns:a16="http://schemas.microsoft.com/office/drawing/2014/main" id="{F092D1C6-0935-7508-C403-E86017D63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4379119"/>
            <a:ext cx="387905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altLang="en-US" sz="1350" kern="1200">
                <a:ea typeface="+mn-ea"/>
              </a:rPr>
              <a:t>Click the check button to reveal the answer.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18923EF5-BE04-064A-64BC-95CA3CDEE74E}"/>
              </a:ext>
            </a:extLst>
          </p:cNvPr>
          <p:cNvSpPr/>
          <p:nvPr/>
        </p:nvSpPr>
        <p:spPr>
          <a:xfrm>
            <a:off x="5684044" y="4379119"/>
            <a:ext cx="1509713" cy="277416"/>
          </a:xfrm>
          <a:prstGeom prst="roundRect">
            <a:avLst/>
          </a:prstGeom>
          <a:solidFill>
            <a:srgbClr val="BF1738"/>
          </a:solidFill>
          <a:ln>
            <a:solidFill>
              <a:srgbClr val="BF17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en-GB" sz="1350" kern="1200" dirty="0">
                <a:solidFill>
                  <a:prstClr val="white"/>
                </a:solidFill>
                <a:latin typeface="Twinkl"/>
              </a:rPr>
              <a:t>Check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02F3AC72-A50C-544F-9B77-5A0E77871F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6032817" y="2715893"/>
            <a:ext cx="1954828" cy="145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503DC18-73FB-4F1D-A180-A609A871DDE9}"/>
              </a:ext>
            </a:extLst>
          </p:cNvPr>
          <p:cNvSpPr/>
          <p:nvPr/>
        </p:nvSpPr>
        <p:spPr>
          <a:xfrm>
            <a:off x="1017346" y="593452"/>
            <a:ext cx="6873139" cy="1017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851FD51-54C7-426E-ABA1-6DC651CB8C42}"/>
              </a:ext>
            </a:extLst>
          </p:cNvPr>
          <p:cNvSpPr txBox="1"/>
          <p:nvPr/>
        </p:nvSpPr>
        <p:spPr>
          <a:xfrm>
            <a:off x="2528963" y="636644"/>
            <a:ext cx="35038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/>
              <a:t>When do you......?</a:t>
            </a:r>
          </a:p>
          <a:p>
            <a:r>
              <a:rPr lang="vi-VN" sz="2800" b="1" dirty="0"/>
              <a:t>At noon</a:t>
            </a:r>
          </a:p>
          <a:p>
            <a:endParaRPr lang="en-US" dirty="0"/>
          </a:p>
        </p:txBody>
      </p:sp>
      <p:pic>
        <p:nvPicPr>
          <p:cNvPr id="4" name="mp3-output-ttsfree(dot)com">
            <a:hlinkClick r:id="" action="ppaction://media"/>
            <a:extLst>
              <a:ext uri="{FF2B5EF4-FFF2-40B4-BE49-F238E27FC236}">
                <a16:creationId xmlns="" xmlns:a16="http://schemas.microsoft.com/office/drawing/2014/main" id="{D1B46359-F651-4E24-8447-8B4A1A4915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32817" y="831273"/>
            <a:ext cx="692656" cy="69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00573 0.5518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2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>
            <a:extLst>
              <a:ext uri="{FF2B5EF4-FFF2-40B4-BE49-F238E27FC236}">
                <a16:creationId xmlns="" xmlns:a16="http://schemas.microsoft.com/office/drawing/2014/main" id="{AC8FAFB6-E091-6737-9B56-26A31C8ABA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2" b="62813"/>
          <a:stretch>
            <a:fillRect/>
          </a:stretch>
        </p:blipFill>
        <p:spPr bwMode="auto">
          <a:xfrm>
            <a:off x="847788" y="486966"/>
            <a:ext cx="7188032" cy="126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55A3CB6A-84A2-497B-8369-64D47EFBFAC9}"/>
              </a:ext>
            </a:extLst>
          </p:cNvPr>
          <p:cNvSpPr/>
          <p:nvPr/>
        </p:nvSpPr>
        <p:spPr>
          <a:xfrm>
            <a:off x="1814513" y="2547938"/>
            <a:ext cx="1760935" cy="153590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Twinkl"/>
              </a:rPr>
              <a:t>a. in</a:t>
            </a:r>
            <a:endParaRPr lang="en-GB" sz="2800" b="1" kern="1200" dirty="0">
              <a:solidFill>
                <a:srgbClr val="1C1C1C"/>
              </a:solidFill>
              <a:latin typeface="Twinkl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5353C8A2-C0F7-0ECA-C109-E3185B78BE7C}"/>
              </a:ext>
            </a:extLst>
          </p:cNvPr>
          <p:cNvSpPr/>
          <p:nvPr/>
        </p:nvSpPr>
        <p:spPr>
          <a:xfrm>
            <a:off x="5821983" y="2547938"/>
            <a:ext cx="1760935" cy="153471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Twinkl"/>
              </a:rPr>
              <a:t>c. on</a:t>
            </a:r>
            <a:endParaRPr lang="en-GB" sz="2800" b="1" kern="1200" dirty="0">
              <a:solidFill>
                <a:srgbClr val="1C1C1C"/>
              </a:solidFill>
              <a:latin typeface="Twinkl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7A0DDD1E-6EAC-62C9-E84B-119BD8B6481E}"/>
              </a:ext>
            </a:extLst>
          </p:cNvPr>
          <p:cNvSpPr/>
          <p:nvPr/>
        </p:nvSpPr>
        <p:spPr>
          <a:xfrm>
            <a:off x="3754041" y="2571750"/>
            <a:ext cx="1760935" cy="153590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Twinkl"/>
              </a:rPr>
              <a:t>b. at</a:t>
            </a:r>
            <a:endParaRPr lang="en-GB" sz="2800" b="1" kern="1200" dirty="0">
              <a:solidFill>
                <a:srgbClr val="1C1C1C"/>
              </a:solidFill>
              <a:latin typeface="Twinkl"/>
            </a:endParaRPr>
          </a:p>
        </p:txBody>
      </p:sp>
      <p:sp>
        <p:nvSpPr>
          <p:cNvPr id="9223" name="TextBox 12">
            <a:extLst>
              <a:ext uri="{FF2B5EF4-FFF2-40B4-BE49-F238E27FC236}">
                <a16:creationId xmlns="" xmlns:a16="http://schemas.microsoft.com/office/drawing/2014/main" id="{F092D1C6-0935-7508-C403-E86017D63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4379119"/>
            <a:ext cx="387905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altLang="en-US" sz="1350" kern="1200">
                <a:ea typeface="+mn-ea"/>
              </a:rPr>
              <a:t>Click the check button to reveal the answer.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18923EF5-BE04-064A-64BC-95CA3CDEE74E}"/>
              </a:ext>
            </a:extLst>
          </p:cNvPr>
          <p:cNvSpPr/>
          <p:nvPr/>
        </p:nvSpPr>
        <p:spPr>
          <a:xfrm>
            <a:off x="5684044" y="4379119"/>
            <a:ext cx="1509713" cy="277416"/>
          </a:xfrm>
          <a:prstGeom prst="roundRect">
            <a:avLst/>
          </a:prstGeom>
          <a:solidFill>
            <a:srgbClr val="BF1738"/>
          </a:solidFill>
          <a:ln>
            <a:solidFill>
              <a:srgbClr val="BF17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en-GB" sz="1350" kern="1200" dirty="0">
                <a:solidFill>
                  <a:prstClr val="white"/>
                </a:solidFill>
                <a:latin typeface="Twinkl"/>
              </a:rPr>
              <a:t>Check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02F3AC72-A50C-544F-9B77-5A0E77871F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30" y="2638425"/>
            <a:ext cx="1401365" cy="1444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503DC18-73FB-4F1D-A180-A609A871DDE9}"/>
              </a:ext>
            </a:extLst>
          </p:cNvPr>
          <p:cNvSpPr/>
          <p:nvPr/>
        </p:nvSpPr>
        <p:spPr>
          <a:xfrm>
            <a:off x="1017346" y="593452"/>
            <a:ext cx="6873139" cy="1017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F7F8576-C801-4861-A8D0-9DF596D4A04D}"/>
              </a:ext>
            </a:extLst>
          </p:cNvPr>
          <p:cNvSpPr txBox="1"/>
          <p:nvPr/>
        </p:nvSpPr>
        <p:spPr>
          <a:xfrm>
            <a:off x="1392535" y="546457"/>
            <a:ext cx="66714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/>
              <a:t>Where do you live ?</a:t>
            </a:r>
          </a:p>
          <a:p>
            <a:r>
              <a:rPr lang="vi-VN" sz="3200" b="1" dirty="0"/>
              <a:t>I live.......35 Green Street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3096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93827E-6 L -0.00573 0.551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2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>
            <a:extLst>
              <a:ext uri="{FF2B5EF4-FFF2-40B4-BE49-F238E27FC236}">
                <a16:creationId xmlns="" xmlns:a16="http://schemas.microsoft.com/office/drawing/2014/main" id="{AC8FAFB6-E091-6737-9B56-26A31C8ABA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2" b="62813"/>
          <a:stretch>
            <a:fillRect/>
          </a:stretch>
        </p:blipFill>
        <p:spPr bwMode="auto">
          <a:xfrm>
            <a:off x="847788" y="486966"/>
            <a:ext cx="7188032" cy="126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55A3CB6A-84A2-497B-8369-64D47EFBFAC9}"/>
              </a:ext>
            </a:extLst>
          </p:cNvPr>
          <p:cNvSpPr/>
          <p:nvPr/>
        </p:nvSpPr>
        <p:spPr>
          <a:xfrm>
            <a:off x="6129550" y="2493311"/>
            <a:ext cx="1760935" cy="153590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c. Who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5353C8A2-C0F7-0ECA-C109-E3185B78BE7C}"/>
              </a:ext>
            </a:extLst>
          </p:cNvPr>
          <p:cNvSpPr/>
          <p:nvPr/>
        </p:nvSpPr>
        <p:spPr>
          <a:xfrm>
            <a:off x="3686175" y="2536031"/>
            <a:ext cx="1760935" cy="153471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b. Where 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7A0DDD1E-6EAC-62C9-E84B-119BD8B6481E}"/>
              </a:ext>
            </a:extLst>
          </p:cNvPr>
          <p:cNvSpPr/>
          <p:nvPr/>
        </p:nvSpPr>
        <p:spPr>
          <a:xfrm>
            <a:off x="1584020" y="2527462"/>
            <a:ext cx="1760935" cy="153590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a. What 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9223" name="TextBox 12">
            <a:extLst>
              <a:ext uri="{FF2B5EF4-FFF2-40B4-BE49-F238E27FC236}">
                <a16:creationId xmlns="" xmlns:a16="http://schemas.microsoft.com/office/drawing/2014/main" id="{F092D1C6-0935-7508-C403-E86017D63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4379119"/>
            <a:ext cx="387905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altLang="en-US" sz="1350" kern="1200">
                <a:ea typeface="+mn-ea"/>
              </a:rPr>
              <a:t>Click the check button to reveal the answer.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18923EF5-BE04-064A-64BC-95CA3CDEE74E}"/>
              </a:ext>
            </a:extLst>
          </p:cNvPr>
          <p:cNvSpPr/>
          <p:nvPr/>
        </p:nvSpPr>
        <p:spPr>
          <a:xfrm>
            <a:off x="5684044" y="4379119"/>
            <a:ext cx="1509713" cy="277416"/>
          </a:xfrm>
          <a:prstGeom prst="roundRect">
            <a:avLst/>
          </a:prstGeom>
          <a:solidFill>
            <a:srgbClr val="BF1738"/>
          </a:solidFill>
          <a:ln>
            <a:solidFill>
              <a:srgbClr val="BF17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en-GB" sz="1350" kern="1200" dirty="0">
                <a:solidFill>
                  <a:prstClr val="white"/>
                </a:solidFill>
                <a:latin typeface="Twinkl"/>
              </a:rPr>
              <a:t>Check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02F3AC72-A50C-544F-9B77-5A0E77871F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763804" y="2863726"/>
            <a:ext cx="1401365" cy="1044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503DC18-73FB-4F1D-A180-A609A871DDE9}"/>
              </a:ext>
            </a:extLst>
          </p:cNvPr>
          <p:cNvSpPr/>
          <p:nvPr/>
        </p:nvSpPr>
        <p:spPr>
          <a:xfrm>
            <a:off x="1017346" y="593452"/>
            <a:ext cx="6873139" cy="1017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CD87898-6C80-41CC-AFC0-440CB6B4C49D}"/>
              </a:ext>
            </a:extLst>
          </p:cNvPr>
          <p:cNvSpPr txBox="1"/>
          <p:nvPr/>
        </p:nvSpPr>
        <p:spPr>
          <a:xfrm>
            <a:off x="1017346" y="593452"/>
            <a:ext cx="68731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/>
              <a:t>.....does your mother do ?</a:t>
            </a:r>
          </a:p>
          <a:p>
            <a:r>
              <a:rPr lang="vi-VN" sz="2800" b="1" dirty="0"/>
              <a:t>She’s a farmer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99961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33333E-6 L -0.00572 0.5518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2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>
            <a:extLst>
              <a:ext uri="{FF2B5EF4-FFF2-40B4-BE49-F238E27FC236}">
                <a16:creationId xmlns="" xmlns:a16="http://schemas.microsoft.com/office/drawing/2014/main" id="{AC8FAFB6-E091-6737-9B56-26A31C8ABA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2" b="62813"/>
          <a:stretch>
            <a:fillRect/>
          </a:stretch>
        </p:blipFill>
        <p:spPr bwMode="auto">
          <a:xfrm>
            <a:off x="847788" y="486966"/>
            <a:ext cx="7188032" cy="126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55A3CB6A-84A2-497B-8369-64D47EFBFAC9}"/>
              </a:ext>
            </a:extLst>
          </p:cNvPr>
          <p:cNvSpPr/>
          <p:nvPr/>
        </p:nvSpPr>
        <p:spPr>
          <a:xfrm>
            <a:off x="5938482" y="2706976"/>
            <a:ext cx="1760935" cy="153590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c. </a:t>
            </a:r>
            <a:r>
              <a:rPr lang="en-US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washing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5353C8A2-C0F7-0ECA-C109-E3185B78BE7C}"/>
              </a:ext>
            </a:extLst>
          </p:cNvPr>
          <p:cNvSpPr/>
          <p:nvPr/>
        </p:nvSpPr>
        <p:spPr>
          <a:xfrm>
            <a:off x="3682644" y="2706976"/>
            <a:ext cx="1760935" cy="153471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b. eating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7A0DDD1E-6EAC-62C9-E84B-119BD8B6481E}"/>
              </a:ext>
            </a:extLst>
          </p:cNvPr>
          <p:cNvSpPr/>
          <p:nvPr/>
        </p:nvSpPr>
        <p:spPr>
          <a:xfrm>
            <a:off x="1536273" y="2702049"/>
            <a:ext cx="1760935" cy="153590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a. cooking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9223" name="TextBox 12">
            <a:extLst>
              <a:ext uri="{FF2B5EF4-FFF2-40B4-BE49-F238E27FC236}">
                <a16:creationId xmlns="" xmlns:a16="http://schemas.microsoft.com/office/drawing/2014/main" id="{F092D1C6-0935-7508-C403-E86017D63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4379119"/>
            <a:ext cx="387905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altLang="en-US" sz="1350" kern="1200">
                <a:ea typeface="+mn-ea"/>
              </a:rPr>
              <a:t>Click the check button to reveal the answer.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18923EF5-BE04-064A-64BC-95CA3CDEE74E}"/>
              </a:ext>
            </a:extLst>
          </p:cNvPr>
          <p:cNvSpPr/>
          <p:nvPr/>
        </p:nvSpPr>
        <p:spPr>
          <a:xfrm>
            <a:off x="5684044" y="4379119"/>
            <a:ext cx="1509713" cy="277416"/>
          </a:xfrm>
          <a:prstGeom prst="roundRect">
            <a:avLst/>
          </a:prstGeom>
          <a:solidFill>
            <a:srgbClr val="BF1738"/>
          </a:solidFill>
          <a:ln>
            <a:solidFill>
              <a:srgbClr val="BF17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en-GB" sz="1350" kern="1200" dirty="0">
                <a:solidFill>
                  <a:prstClr val="white"/>
                </a:solidFill>
                <a:latin typeface="Twinkl"/>
              </a:rPr>
              <a:t>Check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02F3AC72-A50C-544F-9B77-5A0E77871F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1701097" y="2803840"/>
            <a:ext cx="1431286" cy="1431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503DC18-73FB-4F1D-A180-A609A871DDE9}"/>
              </a:ext>
            </a:extLst>
          </p:cNvPr>
          <p:cNvSpPr/>
          <p:nvPr/>
        </p:nvSpPr>
        <p:spPr>
          <a:xfrm>
            <a:off x="1017346" y="593452"/>
            <a:ext cx="6873139" cy="1017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96EEA-8DC2-4B6C-B700-4EA0D4A7FEEF}"/>
              </a:ext>
            </a:extLst>
          </p:cNvPr>
          <p:cNvSpPr txBox="1"/>
          <p:nvPr/>
        </p:nvSpPr>
        <p:spPr>
          <a:xfrm>
            <a:off x="4572000" y="593452"/>
            <a:ext cx="1574800" cy="1017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6EF7E1B-C3B1-46BA-87BE-AD811B3BD9A7}"/>
              </a:ext>
            </a:extLst>
          </p:cNvPr>
          <p:cNvSpPr txBox="1"/>
          <p:nvPr/>
        </p:nvSpPr>
        <p:spPr>
          <a:xfrm>
            <a:off x="6374464" y="593452"/>
            <a:ext cx="1516021" cy="1017345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7F75148-1C2D-4814-8520-64586F355EC0}"/>
              </a:ext>
            </a:extLst>
          </p:cNvPr>
          <p:cNvSpPr txBox="1"/>
          <p:nvPr/>
        </p:nvSpPr>
        <p:spPr>
          <a:xfrm>
            <a:off x="1037771" y="593452"/>
            <a:ext cx="59061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Alata" panose="00000500000000000000" pitchFamily="2" charset="0"/>
              </a:rPr>
              <a:t>What do you</a:t>
            </a:r>
            <a:r>
              <a:rPr lang="en-US" sz="2800" b="1" dirty="0">
                <a:latin typeface="Alata" panose="00000500000000000000" pitchFamily="2" charset="0"/>
              </a:rPr>
              <a:t> do</a:t>
            </a:r>
            <a:r>
              <a:rPr lang="vi-VN" sz="2800" b="1" dirty="0">
                <a:latin typeface="Alata" panose="00000500000000000000" pitchFamily="2" charset="0"/>
              </a:rPr>
              <a:t> in the afternoon ?</a:t>
            </a:r>
          </a:p>
          <a:p>
            <a:r>
              <a:rPr lang="vi-VN" sz="2800" b="1" dirty="0">
                <a:latin typeface="Alata" panose="00000500000000000000" pitchFamily="2" charset="0"/>
              </a:rPr>
              <a:t>I help my mum with the.....</a:t>
            </a:r>
            <a:endParaRPr lang="en-US" sz="2800" b="1" dirty="0">
              <a:latin typeface="Alata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27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7.40741E-7 L -0.00573 0.551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2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>
            <a:extLst>
              <a:ext uri="{FF2B5EF4-FFF2-40B4-BE49-F238E27FC236}">
                <a16:creationId xmlns="" xmlns:a16="http://schemas.microsoft.com/office/drawing/2014/main" id="{AC8FAFB6-E091-6737-9B56-26A31C8ABA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2" b="62813"/>
          <a:stretch>
            <a:fillRect/>
          </a:stretch>
        </p:blipFill>
        <p:spPr bwMode="auto">
          <a:xfrm>
            <a:off x="847788" y="486966"/>
            <a:ext cx="7188032" cy="126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55A3CB6A-84A2-497B-8369-64D47EFBFAC9}"/>
              </a:ext>
            </a:extLst>
          </p:cNvPr>
          <p:cNvSpPr/>
          <p:nvPr/>
        </p:nvSpPr>
        <p:spPr>
          <a:xfrm>
            <a:off x="6603654" y="2213811"/>
            <a:ext cx="2120960" cy="182274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Twinkl"/>
              </a:rPr>
              <a:t>c. </a:t>
            </a: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Where </a:t>
            </a:r>
            <a:r>
              <a:rPr lang="en-US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is</a:t>
            </a: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 you</a:t>
            </a:r>
            <a:r>
              <a:rPr lang="en-US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r brother</a:t>
            </a: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 </a:t>
            </a:r>
            <a:r>
              <a:rPr lang="en-US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going</a:t>
            </a: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 ?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5353C8A2-C0F7-0ECA-C109-E3185B78BE7C}"/>
              </a:ext>
            </a:extLst>
          </p:cNvPr>
          <p:cNvSpPr/>
          <p:nvPr/>
        </p:nvSpPr>
        <p:spPr>
          <a:xfrm>
            <a:off x="687422" y="2263177"/>
            <a:ext cx="1760935" cy="177337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a. What are you doing ?  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7A0DDD1E-6EAC-62C9-E84B-119BD8B6481E}"/>
              </a:ext>
            </a:extLst>
          </p:cNvPr>
          <p:cNvSpPr/>
          <p:nvPr/>
        </p:nvSpPr>
        <p:spPr>
          <a:xfrm>
            <a:off x="2793706" y="2263177"/>
            <a:ext cx="3556588" cy="177337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b. </a:t>
            </a:r>
            <a:r>
              <a:rPr lang="en-US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Where does your brother go on Sundays ?</a:t>
            </a: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 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9223" name="TextBox 12">
            <a:extLst>
              <a:ext uri="{FF2B5EF4-FFF2-40B4-BE49-F238E27FC236}">
                <a16:creationId xmlns="" xmlns:a16="http://schemas.microsoft.com/office/drawing/2014/main" id="{F092D1C6-0935-7508-C403-E86017D63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4379119"/>
            <a:ext cx="387905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altLang="en-US" sz="1350" kern="1200">
                <a:ea typeface="+mn-ea"/>
              </a:rPr>
              <a:t>Click the check button to reveal the answer.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18923EF5-BE04-064A-64BC-95CA3CDEE74E}"/>
              </a:ext>
            </a:extLst>
          </p:cNvPr>
          <p:cNvSpPr/>
          <p:nvPr/>
        </p:nvSpPr>
        <p:spPr>
          <a:xfrm>
            <a:off x="5684044" y="4379119"/>
            <a:ext cx="1509713" cy="277416"/>
          </a:xfrm>
          <a:prstGeom prst="roundRect">
            <a:avLst/>
          </a:prstGeom>
          <a:solidFill>
            <a:srgbClr val="BF1738"/>
          </a:solidFill>
          <a:ln>
            <a:solidFill>
              <a:srgbClr val="BF17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en-GB" sz="1350" kern="1200" dirty="0">
                <a:solidFill>
                  <a:prstClr val="white"/>
                </a:solidFill>
                <a:latin typeface="Twinkl"/>
              </a:rPr>
              <a:t>Check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02F3AC72-A50C-544F-9B77-5A0E77871F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3752891" y="2694821"/>
            <a:ext cx="1213634" cy="1213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503DC18-73FB-4F1D-A180-A609A871DDE9}"/>
              </a:ext>
            </a:extLst>
          </p:cNvPr>
          <p:cNvSpPr/>
          <p:nvPr/>
        </p:nvSpPr>
        <p:spPr>
          <a:xfrm>
            <a:off x="1017346" y="593452"/>
            <a:ext cx="6873139" cy="1017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mp3-output-ttsfree(dot)com">
            <a:hlinkClick r:id="" action="ppaction://media"/>
            <a:extLst>
              <a:ext uri="{FF2B5EF4-FFF2-40B4-BE49-F238E27FC236}">
                <a16:creationId xmlns="" xmlns:a16="http://schemas.microsoft.com/office/drawing/2014/main" id="{3095C119-A463-46DD-9EF5-5E9999504B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52891" y="644469"/>
            <a:ext cx="945062" cy="94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0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69136E-6 L -0.00573 0.551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2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>
            <a:extLst>
              <a:ext uri="{FF2B5EF4-FFF2-40B4-BE49-F238E27FC236}">
                <a16:creationId xmlns="" xmlns:a16="http://schemas.microsoft.com/office/drawing/2014/main" id="{AC8FAFB6-E091-6737-9B56-26A31C8ABA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2" b="62813"/>
          <a:stretch>
            <a:fillRect/>
          </a:stretch>
        </p:blipFill>
        <p:spPr bwMode="auto">
          <a:xfrm>
            <a:off x="847788" y="486966"/>
            <a:ext cx="7188032" cy="126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55A3CB6A-84A2-497B-8369-64D47EFBFAC9}"/>
              </a:ext>
            </a:extLst>
          </p:cNvPr>
          <p:cNvSpPr/>
          <p:nvPr/>
        </p:nvSpPr>
        <p:spPr>
          <a:xfrm>
            <a:off x="6129550" y="2492121"/>
            <a:ext cx="1760935" cy="153590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Twinkl"/>
              </a:rPr>
              <a:t>c. </a:t>
            </a: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She cooks meals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5353C8A2-C0F7-0ECA-C109-E3185B78BE7C}"/>
              </a:ext>
            </a:extLst>
          </p:cNvPr>
          <p:cNvSpPr/>
          <p:nvPr/>
        </p:nvSpPr>
        <p:spPr>
          <a:xfrm>
            <a:off x="1214637" y="2493311"/>
            <a:ext cx="1760935" cy="153471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a. She </a:t>
            </a:r>
            <a:r>
              <a:rPr lang="en-US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is thin and short.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7A0DDD1E-6EAC-62C9-E84B-119BD8B6481E}"/>
              </a:ext>
            </a:extLst>
          </p:cNvPr>
          <p:cNvSpPr/>
          <p:nvPr/>
        </p:nvSpPr>
        <p:spPr>
          <a:xfrm>
            <a:off x="3704066" y="2492121"/>
            <a:ext cx="1760935" cy="153590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b. She’s at home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9223" name="TextBox 12">
            <a:extLst>
              <a:ext uri="{FF2B5EF4-FFF2-40B4-BE49-F238E27FC236}">
                <a16:creationId xmlns="" xmlns:a16="http://schemas.microsoft.com/office/drawing/2014/main" id="{F092D1C6-0935-7508-C403-E86017D63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4379119"/>
            <a:ext cx="387905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altLang="en-US" sz="1350" kern="1200">
                <a:ea typeface="+mn-ea"/>
              </a:rPr>
              <a:t>Click the check button to reveal the answer.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18923EF5-BE04-064A-64BC-95CA3CDEE74E}"/>
              </a:ext>
            </a:extLst>
          </p:cNvPr>
          <p:cNvSpPr/>
          <p:nvPr/>
        </p:nvSpPr>
        <p:spPr>
          <a:xfrm>
            <a:off x="5684044" y="4379119"/>
            <a:ext cx="1509713" cy="277416"/>
          </a:xfrm>
          <a:prstGeom prst="roundRect">
            <a:avLst/>
          </a:prstGeom>
          <a:solidFill>
            <a:srgbClr val="BF1738"/>
          </a:solidFill>
          <a:ln>
            <a:solidFill>
              <a:srgbClr val="BF17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en-GB" sz="1350" kern="1200" dirty="0">
                <a:solidFill>
                  <a:prstClr val="white"/>
                </a:solidFill>
                <a:latin typeface="Twinkl"/>
              </a:rPr>
              <a:t>Check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02F3AC72-A50C-544F-9B77-5A0E77871F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057696" y="2627810"/>
            <a:ext cx="792437" cy="1264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503DC18-73FB-4F1D-A180-A609A871DDE9}"/>
              </a:ext>
            </a:extLst>
          </p:cNvPr>
          <p:cNvSpPr/>
          <p:nvPr/>
        </p:nvSpPr>
        <p:spPr>
          <a:xfrm>
            <a:off x="1017346" y="593452"/>
            <a:ext cx="6873139" cy="1017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0CC573E-4017-4B78-9F08-787853E4D2C0}"/>
              </a:ext>
            </a:extLst>
          </p:cNvPr>
          <p:cNvSpPr txBox="1"/>
          <p:nvPr/>
        </p:nvSpPr>
        <p:spPr>
          <a:xfrm>
            <a:off x="1017346" y="593452"/>
            <a:ext cx="71093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solidFill>
                  <a:schemeClr val="tx1"/>
                </a:solidFill>
                <a:latin typeface="Alata" panose="00000500000000000000" pitchFamily="2" charset="0"/>
              </a:rPr>
              <a:t>Where is your mother on Sundays ?</a:t>
            </a:r>
          </a:p>
          <a:p>
            <a:r>
              <a:rPr lang="vi-VN" sz="2800" b="1" dirty="0">
                <a:solidFill>
                  <a:schemeClr val="tx1"/>
                </a:solidFill>
                <a:latin typeface="Alata" panose="00000500000000000000" pitchFamily="2" charset="0"/>
              </a:rPr>
              <a:t>............. </a:t>
            </a:r>
          </a:p>
        </p:txBody>
      </p:sp>
    </p:spTree>
    <p:extLst>
      <p:ext uri="{BB962C8B-B14F-4D97-AF65-F5344CB8AC3E}">
        <p14:creationId xmlns:p14="http://schemas.microsoft.com/office/powerpoint/2010/main" val="151188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86 -1.97531E-6 L -0.06059 0.551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2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>
            <a:extLst>
              <a:ext uri="{FF2B5EF4-FFF2-40B4-BE49-F238E27FC236}">
                <a16:creationId xmlns="" xmlns:a16="http://schemas.microsoft.com/office/drawing/2014/main" id="{AC8FAFB6-E091-6737-9B56-26A31C8ABA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2" b="62813"/>
          <a:stretch>
            <a:fillRect/>
          </a:stretch>
        </p:blipFill>
        <p:spPr bwMode="auto">
          <a:xfrm>
            <a:off x="847788" y="486966"/>
            <a:ext cx="7188032" cy="126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55A3CB6A-84A2-497B-8369-64D47EFBFAC9}"/>
              </a:ext>
            </a:extLst>
          </p:cNvPr>
          <p:cNvSpPr/>
          <p:nvPr/>
        </p:nvSpPr>
        <p:spPr>
          <a:xfrm>
            <a:off x="3691532" y="2406890"/>
            <a:ext cx="1760935" cy="153590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en-GB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b</a:t>
            </a: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. clean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5353C8A2-C0F7-0ECA-C109-E3185B78BE7C}"/>
              </a:ext>
            </a:extLst>
          </p:cNvPr>
          <p:cNvSpPr/>
          <p:nvPr/>
        </p:nvSpPr>
        <p:spPr>
          <a:xfrm>
            <a:off x="1105760" y="2406890"/>
            <a:ext cx="2123767" cy="153471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a. </a:t>
            </a:r>
            <a:r>
              <a:rPr lang="en-US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h</a:t>
            </a: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omework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7A0DDD1E-6EAC-62C9-E84B-119BD8B6481E}"/>
              </a:ext>
            </a:extLst>
          </p:cNvPr>
          <p:cNvSpPr/>
          <p:nvPr/>
        </p:nvSpPr>
        <p:spPr>
          <a:xfrm>
            <a:off x="6085763" y="2364009"/>
            <a:ext cx="1760935" cy="153590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F173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c. </a:t>
            </a:r>
            <a:r>
              <a:rPr lang="en-US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w</a:t>
            </a: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as</a:t>
            </a:r>
            <a:r>
              <a:rPr lang="en-US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h</a:t>
            </a:r>
            <a:r>
              <a:rPr lang="vi-VN" sz="2800" b="1" kern="1200" dirty="0">
                <a:solidFill>
                  <a:srgbClr val="1C1C1C"/>
                </a:solidFill>
                <a:latin typeface="Alata" panose="00000500000000000000" pitchFamily="2" charset="0"/>
              </a:rPr>
              <a:t> clothes </a:t>
            </a:r>
            <a:endParaRPr lang="en-GB" sz="2800" b="1" kern="1200" dirty="0">
              <a:solidFill>
                <a:srgbClr val="1C1C1C"/>
              </a:solidFill>
              <a:latin typeface="Alata" panose="00000500000000000000" pitchFamily="2" charset="0"/>
            </a:endParaRPr>
          </a:p>
        </p:txBody>
      </p:sp>
      <p:sp>
        <p:nvSpPr>
          <p:cNvPr id="9223" name="TextBox 12">
            <a:extLst>
              <a:ext uri="{FF2B5EF4-FFF2-40B4-BE49-F238E27FC236}">
                <a16:creationId xmlns="" xmlns:a16="http://schemas.microsoft.com/office/drawing/2014/main" id="{F092D1C6-0935-7508-C403-E86017D63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4379119"/>
            <a:ext cx="387905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Twinkl" pitchFamily="2" charset="0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altLang="en-US" sz="1350" kern="1200">
                <a:ea typeface="+mn-ea"/>
              </a:rPr>
              <a:t>Click the check button to reveal the answer.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18923EF5-BE04-064A-64BC-95CA3CDEE74E}"/>
              </a:ext>
            </a:extLst>
          </p:cNvPr>
          <p:cNvSpPr/>
          <p:nvPr/>
        </p:nvSpPr>
        <p:spPr>
          <a:xfrm>
            <a:off x="5684044" y="4379119"/>
            <a:ext cx="1509713" cy="277416"/>
          </a:xfrm>
          <a:prstGeom prst="roundRect">
            <a:avLst/>
          </a:prstGeom>
          <a:solidFill>
            <a:srgbClr val="BF1738"/>
          </a:solidFill>
          <a:ln>
            <a:solidFill>
              <a:srgbClr val="BF17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buClrTx/>
              <a:defRPr/>
            </a:pPr>
            <a:r>
              <a:rPr lang="en-GB" sz="1350" kern="1200" dirty="0">
                <a:solidFill>
                  <a:prstClr val="white"/>
                </a:solidFill>
                <a:latin typeface="Twinkl"/>
              </a:rPr>
              <a:t>Check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02F3AC72-A50C-544F-9B77-5A0E77871F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570011" y="2541984"/>
            <a:ext cx="792437" cy="1264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503DC18-73FB-4F1D-A180-A609A871DDE9}"/>
              </a:ext>
            </a:extLst>
          </p:cNvPr>
          <p:cNvSpPr/>
          <p:nvPr/>
        </p:nvSpPr>
        <p:spPr>
          <a:xfrm>
            <a:off x="1017346" y="593452"/>
            <a:ext cx="6873139" cy="1017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5E11594-0F70-4D46-B1C3-F37C6F0E121C}"/>
              </a:ext>
            </a:extLst>
          </p:cNvPr>
          <p:cNvSpPr txBox="1"/>
          <p:nvPr/>
        </p:nvSpPr>
        <p:spPr>
          <a:xfrm>
            <a:off x="3520369" y="593452"/>
            <a:ext cx="1683002" cy="1017345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15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87 4.69136E-6 L -0.06059 0.551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2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="" xmlns:a16="http://schemas.microsoft.com/office/drawing/2014/main" id="{B357EEFA-0532-0B1F-A51E-84AF0002F77B}"/>
              </a:ext>
            </a:extLst>
          </p:cNvPr>
          <p:cNvSpPr/>
          <p:nvPr/>
        </p:nvSpPr>
        <p:spPr>
          <a:xfrm>
            <a:off x="1651397" y="488033"/>
            <a:ext cx="5724525" cy="589607"/>
          </a:xfrm>
          <a:prstGeom prst="roundRect">
            <a:avLst/>
          </a:prstGeom>
          <a:solidFill>
            <a:srgbClr val="DB1B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00" tIns="81000" rIns="81000" bIns="81000" anchor="ctr">
            <a:spAutoFit/>
          </a:bodyPr>
          <a:lstStyle/>
          <a:p>
            <a:pPr algn="ctr" defTabSz="685800">
              <a:buClrTx/>
              <a:defRPr/>
            </a:pPr>
            <a:r>
              <a:rPr lang="en-GB" sz="2400" b="1" kern="1200">
                <a:solidFill>
                  <a:prstClr val="white"/>
                </a:solidFill>
                <a:latin typeface="Twinkl"/>
              </a:rPr>
              <a:t>Well Done</a:t>
            </a:r>
            <a:r>
              <a:rPr lang="en-GB" sz="2400" b="1" kern="1200" dirty="0">
                <a:solidFill>
                  <a:prstClr val="white"/>
                </a:solidFill>
                <a:latin typeface="Twinkl"/>
              </a:rPr>
              <a:t>!</a:t>
            </a:r>
          </a:p>
        </p:txBody>
      </p:sp>
      <p:pic>
        <p:nvPicPr>
          <p:cNvPr id="15363" name="Picture 1">
            <a:extLst>
              <a:ext uri="{FF2B5EF4-FFF2-40B4-BE49-F238E27FC236}">
                <a16:creationId xmlns="" xmlns:a16="http://schemas.microsoft.com/office/drawing/2014/main" id="{88EB64BD-ECA0-3FEC-E2D6-C3EC4D0E9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398" y="1233488"/>
            <a:ext cx="1940719" cy="3431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>
            <a:extLst>
              <a:ext uri="{FF2B5EF4-FFF2-40B4-BE49-F238E27FC236}">
                <a16:creationId xmlns="" xmlns:a16="http://schemas.microsoft.com/office/drawing/2014/main" id="{DB3C8D2E-FA24-33DD-B32F-04241818A69D}"/>
              </a:ext>
            </a:extLst>
          </p:cNvPr>
          <p:cNvSpPr/>
          <p:nvPr/>
        </p:nvSpPr>
        <p:spPr>
          <a:xfrm>
            <a:off x="4169569" y="1462620"/>
            <a:ext cx="3206354" cy="640685"/>
          </a:xfrm>
          <a:prstGeom prst="roundRect">
            <a:avLst/>
          </a:prstGeom>
          <a:solidFill>
            <a:srgbClr val="92C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00" tIns="81000" rIns="81000" bIns="81000" anchor="ctr">
            <a:spAutoFit/>
          </a:bodyPr>
          <a:lstStyle/>
          <a:p>
            <a:pPr algn="ctr" defTabSz="685800">
              <a:buClrTx/>
              <a:defRPr/>
            </a:pPr>
            <a:r>
              <a:rPr lang="en-GB" sz="1350" kern="1200" dirty="0">
                <a:solidFill>
                  <a:prstClr val="white"/>
                </a:solidFill>
                <a:latin typeface="Twinkl"/>
              </a:rPr>
              <a:t>You found all of the missing presents. Thank you for your help!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="" xmlns:a16="http://schemas.microsoft.com/office/drawing/2014/main" id="{89CAAE8C-A80D-EE32-8CCC-E03A8C2C9CE6}"/>
              </a:ext>
            </a:extLst>
          </p:cNvPr>
          <p:cNvSpPr/>
          <p:nvPr/>
        </p:nvSpPr>
        <p:spPr>
          <a:xfrm>
            <a:off x="4169569" y="4024249"/>
            <a:ext cx="3206354" cy="640685"/>
          </a:xfrm>
          <a:prstGeom prst="roundRect">
            <a:avLst/>
          </a:prstGeom>
          <a:solidFill>
            <a:srgbClr val="DB1B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00" tIns="81000" rIns="81000" bIns="81000" anchor="ctr">
            <a:spAutoFit/>
          </a:bodyPr>
          <a:lstStyle/>
          <a:p>
            <a:pPr algn="ctr" defTabSz="685800">
              <a:buClrTx/>
              <a:defRPr/>
            </a:pPr>
            <a:r>
              <a:rPr lang="en-GB" sz="1350" kern="1200" dirty="0">
                <a:solidFill>
                  <a:prstClr val="white"/>
                </a:solidFill>
                <a:latin typeface="Twinkl"/>
              </a:rPr>
              <a:t>Click the presents to return to the  beginning of the presentation.</a:t>
            </a:r>
          </a:p>
        </p:txBody>
      </p:sp>
      <p:pic>
        <p:nvPicPr>
          <p:cNvPr id="15366" name="Picture 3">
            <a:hlinkClick r:id="" action="ppaction://hlinkshowjump?jump=firstslide"/>
            <a:extLst>
              <a:ext uri="{FF2B5EF4-FFF2-40B4-BE49-F238E27FC236}">
                <a16:creationId xmlns="" xmlns:a16="http://schemas.microsoft.com/office/drawing/2014/main" id="{74CC1687-7754-A7B6-BBF3-92A1F2DF85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298" y="2351485"/>
            <a:ext cx="2126456" cy="150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77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Top Corners Rounded 3">
            <a:extLst>
              <a:ext uri="{FF2B5EF4-FFF2-40B4-BE49-F238E27FC236}">
                <a16:creationId xmlns="" xmlns:a16="http://schemas.microsoft.com/office/drawing/2014/main" id="{483F9D90-DC28-4608-90BC-0C48FC8473C3}"/>
              </a:ext>
            </a:extLst>
          </p:cNvPr>
          <p:cNvSpPr/>
          <p:nvPr/>
        </p:nvSpPr>
        <p:spPr>
          <a:xfrm>
            <a:off x="202018" y="182969"/>
            <a:ext cx="8739963" cy="4777562"/>
          </a:xfrm>
          <a:prstGeom prst="round2Same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Track 52">
            <a:hlinkClick r:id="" action="ppaction://media"/>
            <a:extLst>
              <a:ext uri="{FF2B5EF4-FFF2-40B4-BE49-F238E27FC236}">
                <a16:creationId xmlns="" xmlns:a16="http://schemas.microsoft.com/office/drawing/2014/main" id="{05918466-2D29-4B3B-8500-8BAA18EBB6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8307" y="514466"/>
            <a:ext cx="595057" cy="5950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6F0BCBCB-53EB-435E-B0B8-3B99B2279D8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0718" y="182969"/>
            <a:ext cx="7462562" cy="47640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5DF7FF9-3141-4595-8930-A89CFD42DDAF}"/>
              </a:ext>
            </a:extLst>
          </p:cNvPr>
          <p:cNvSpPr txBox="1"/>
          <p:nvPr/>
        </p:nvSpPr>
        <p:spPr>
          <a:xfrm>
            <a:off x="4306221" y="4454037"/>
            <a:ext cx="696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Patrick Hand" panose="020B060402020202020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52057CC-14EA-4DAE-8559-7F390589CF7C}"/>
              </a:ext>
            </a:extLst>
          </p:cNvPr>
          <p:cNvSpPr txBox="1"/>
          <p:nvPr/>
        </p:nvSpPr>
        <p:spPr>
          <a:xfrm>
            <a:off x="7795166" y="4402387"/>
            <a:ext cx="696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Patrick Hand" panose="020B060402020202020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D7F10D9-0D20-4C4E-8BD0-3438781E9EAF}"/>
              </a:ext>
            </a:extLst>
          </p:cNvPr>
          <p:cNvSpPr txBox="1"/>
          <p:nvPr/>
        </p:nvSpPr>
        <p:spPr>
          <a:xfrm>
            <a:off x="4326393" y="2344487"/>
            <a:ext cx="696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Patrick Hand" panose="020B060402020202020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368607C-3E1A-4642-B9B9-8D99C910B5C1}"/>
              </a:ext>
            </a:extLst>
          </p:cNvPr>
          <p:cNvSpPr txBox="1"/>
          <p:nvPr/>
        </p:nvSpPr>
        <p:spPr>
          <a:xfrm>
            <a:off x="7812068" y="2344487"/>
            <a:ext cx="696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Patrick Hand" panose="020B0604020202020204" charset="0"/>
              </a:rPr>
              <a:t>4</a:t>
            </a:r>
          </a:p>
        </p:txBody>
      </p:sp>
      <p:grpSp>
        <p:nvGrpSpPr>
          <p:cNvPr id="17" name="Google Shape;3034;p74">
            <a:extLst>
              <a:ext uri="{FF2B5EF4-FFF2-40B4-BE49-F238E27FC236}">
                <a16:creationId xmlns="" xmlns:a16="http://schemas.microsoft.com/office/drawing/2014/main" id="{B855296D-B6FD-4DA0-82F3-C50F1D78D746}"/>
              </a:ext>
            </a:extLst>
          </p:cNvPr>
          <p:cNvGrpSpPr/>
          <p:nvPr/>
        </p:nvGrpSpPr>
        <p:grpSpPr>
          <a:xfrm>
            <a:off x="8245895" y="3919876"/>
            <a:ext cx="766106" cy="1042662"/>
            <a:chOff x="4050750" y="840625"/>
            <a:chExt cx="1770875" cy="2295629"/>
          </a:xfrm>
        </p:grpSpPr>
        <p:sp>
          <p:nvSpPr>
            <p:cNvPr id="18" name="Google Shape;3035;p74">
              <a:extLst>
                <a:ext uri="{FF2B5EF4-FFF2-40B4-BE49-F238E27FC236}">
                  <a16:creationId xmlns="" xmlns:a16="http://schemas.microsoft.com/office/drawing/2014/main" id="{A8C23503-191A-4387-9EEF-518CCC5D4018}"/>
                </a:ext>
              </a:extLst>
            </p:cNvPr>
            <p:cNvSpPr/>
            <p:nvPr/>
          </p:nvSpPr>
          <p:spPr>
            <a:xfrm>
              <a:off x="5265225" y="1625775"/>
              <a:ext cx="523350" cy="1302825"/>
            </a:xfrm>
            <a:custGeom>
              <a:avLst/>
              <a:gdLst/>
              <a:ahLst/>
              <a:cxnLst/>
              <a:rect l="l" t="t" r="r" b="b"/>
              <a:pathLst>
                <a:path w="20934" h="52113" extrusionOk="0">
                  <a:moveTo>
                    <a:pt x="2699" y="0"/>
                  </a:moveTo>
                  <a:cubicBezTo>
                    <a:pt x="2699" y="0"/>
                    <a:pt x="699" y="16411"/>
                    <a:pt x="350" y="23174"/>
                  </a:cubicBezTo>
                  <a:cubicBezTo>
                    <a:pt x="0" y="29941"/>
                    <a:pt x="4744" y="51903"/>
                    <a:pt x="4744" y="51903"/>
                  </a:cubicBezTo>
                  <a:lnTo>
                    <a:pt x="13349" y="52112"/>
                  </a:lnTo>
                  <a:cubicBezTo>
                    <a:pt x="13349" y="52112"/>
                    <a:pt x="16054" y="26460"/>
                    <a:pt x="16680" y="21892"/>
                  </a:cubicBezTo>
                  <a:cubicBezTo>
                    <a:pt x="17302" y="17320"/>
                    <a:pt x="20934" y="8312"/>
                    <a:pt x="20350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036;p74">
              <a:extLst>
                <a:ext uri="{FF2B5EF4-FFF2-40B4-BE49-F238E27FC236}">
                  <a16:creationId xmlns="" xmlns:a16="http://schemas.microsoft.com/office/drawing/2014/main" id="{ECC67628-E8C2-4CBD-8D8B-67B2C69941E7}"/>
                </a:ext>
              </a:extLst>
            </p:cNvPr>
            <p:cNvSpPr/>
            <p:nvPr/>
          </p:nvSpPr>
          <p:spPr>
            <a:xfrm>
              <a:off x="5223275" y="1019250"/>
              <a:ext cx="565050" cy="606450"/>
            </a:xfrm>
            <a:custGeom>
              <a:avLst/>
              <a:gdLst/>
              <a:ahLst/>
              <a:cxnLst/>
              <a:rect l="l" t="t" r="r" b="b"/>
              <a:pathLst>
                <a:path w="22602" h="24258" extrusionOk="0">
                  <a:moveTo>
                    <a:pt x="9326" y="0"/>
                  </a:moveTo>
                  <a:cubicBezTo>
                    <a:pt x="5536" y="0"/>
                    <a:pt x="1" y="1982"/>
                    <a:pt x="1" y="1982"/>
                  </a:cubicBezTo>
                  <a:lnTo>
                    <a:pt x="2339" y="24258"/>
                  </a:lnTo>
                  <a:lnTo>
                    <a:pt x="22602" y="24258"/>
                  </a:lnTo>
                  <a:cubicBezTo>
                    <a:pt x="22602" y="24258"/>
                    <a:pt x="13951" y="423"/>
                    <a:pt x="10214" y="42"/>
                  </a:cubicBezTo>
                  <a:cubicBezTo>
                    <a:pt x="9932" y="13"/>
                    <a:pt x="9635" y="0"/>
                    <a:pt x="93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037;p74">
              <a:extLst>
                <a:ext uri="{FF2B5EF4-FFF2-40B4-BE49-F238E27FC236}">
                  <a16:creationId xmlns="" xmlns:a16="http://schemas.microsoft.com/office/drawing/2014/main" id="{1701A150-7A92-4B83-8F92-C0951FA75956}"/>
                </a:ext>
              </a:extLst>
            </p:cNvPr>
            <p:cNvSpPr/>
            <p:nvPr/>
          </p:nvSpPr>
          <p:spPr>
            <a:xfrm>
              <a:off x="5411425" y="1763475"/>
              <a:ext cx="80750" cy="1147125"/>
            </a:xfrm>
            <a:custGeom>
              <a:avLst/>
              <a:gdLst/>
              <a:ahLst/>
              <a:cxnLst/>
              <a:rect l="l" t="t" r="r" b="b"/>
              <a:pathLst>
                <a:path w="3230" h="45885" fill="none" extrusionOk="0">
                  <a:moveTo>
                    <a:pt x="1909" y="1"/>
                  </a:moveTo>
                  <a:cubicBezTo>
                    <a:pt x="1909" y="1"/>
                    <a:pt x="0" y="13350"/>
                    <a:pt x="0" y="20298"/>
                  </a:cubicBezTo>
                  <a:cubicBezTo>
                    <a:pt x="0" y="27244"/>
                    <a:pt x="3230" y="45884"/>
                    <a:pt x="3230" y="4588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038;p74">
              <a:extLst>
                <a:ext uri="{FF2B5EF4-FFF2-40B4-BE49-F238E27FC236}">
                  <a16:creationId xmlns="" xmlns:a16="http://schemas.microsoft.com/office/drawing/2014/main" id="{22686EAE-7703-43DD-A57D-B98DDADCE836}"/>
                </a:ext>
              </a:extLst>
            </p:cNvPr>
            <p:cNvSpPr/>
            <p:nvPr/>
          </p:nvSpPr>
          <p:spPr>
            <a:xfrm>
              <a:off x="5213575" y="1625775"/>
              <a:ext cx="608050" cy="777650"/>
            </a:xfrm>
            <a:custGeom>
              <a:avLst/>
              <a:gdLst/>
              <a:ahLst/>
              <a:cxnLst/>
              <a:rect l="l" t="t" r="r" b="b"/>
              <a:pathLst>
                <a:path w="24322" h="31106" extrusionOk="0">
                  <a:moveTo>
                    <a:pt x="4765" y="0"/>
                  </a:moveTo>
                  <a:cubicBezTo>
                    <a:pt x="4765" y="0"/>
                    <a:pt x="780" y="18176"/>
                    <a:pt x="389" y="23318"/>
                  </a:cubicBezTo>
                  <a:cubicBezTo>
                    <a:pt x="1" y="28463"/>
                    <a:pt x="389" y="31105"/>
                    <a:pt x="389" y="31105"/>
                  </a:cubicBezTo>
                  <a:cubicBezTo>
                    <a:pt x="389" y="31105"/>
                    <a:pt x="2200" y="30185"/>
                    <a:pt x="5991" y="30185"/>
                  </a:cubicBezTo>
                  <a:cubicBezTo>
                    <a:pt x="7176" y="30185"/>
                    <a:pt x="8555" y="30275"/>
                    <a:pt x="10134" y="30511"/>
                  </a:cubicBezTo>
                  <a:cubicBezTo>
                    <a:pt x="11303" y="30687"/>
                    <a:pt x="12461" y="30759"/>
                    <a:pt x="13574" y="30759"/>
                  </a:cubicBezTo>
                  <a:cubicBezTo>
                    <a:pt x="18764" y="30759"/>
                    <a:pt x="22990" y="29190"/>
                    <a:pt x="22990" y="29190"/>
                  </a:cubicBezTo>
                  <a:cubicBezTo>
                    <a:pt x="22990" y="29190"/>
                    <a:pt x="19403" y="25656"/>
                    <a:pt x="20812" y="20277"/>
                  </a:cubicBezTo>
                  <a:cubicBezTo>
                    <a:pt x="22214" y="14901"/>
                    <a:pt x="24321" y="6376"/>
                    <a:pt x="229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039;p74">
              <a:extLst>
                <a:ext uri="{FF2B5EF4-FFF2-40B4-BE49-F238E27FC236}">
                  <a16:creationId xmlns="" xmlns:a16="http://schemas.microsoft.com/office/drawing/2014/main" id="{AEA3032A-5D6D-49EB-A09C-19095B0BE94C}"/>
                </a:ext>
              </a:extLst>
            </p:cNvPr>
            <p:cNvSpPr/>
            <p:nvPr/>
          </p:nvSpPr>
          <p:spPr>
            <a:xfrm>
              <a:off x="5327100" y="1672175"/>
              <a:ext cx="470150" cy="18275"/>
            </a:xfrm>
            <a:custGeom>
              <a:avLst/>
              <a:gdLst/>
              <a:ahLst/>
              <a:cxnLst/>
              <a:rect l="l" t="t" r="r" b="b"/>
              <a:pathLst>
                <a:path w="18806" h="731" fill="none" extrusionOk="0">
                  <a:moveTo>
                    <a:pt x="0" y="0"/>
                  </a:moveTo>
                  <a:lnTo>
                    <a:pt x="18805" y="73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040;p74">
              <a:extLst>
                <a:ext uri="{FF2B5EF4-FFF2-40B4-BE49-F238E27FC236}">
                  <a16:creationId xmlns="" xmlns:a16="http://schemas.microsoft.com/office/drawing/2014/main" id="{096A0590-D4C6-47BB-A8A4-09930FDAC6AD}"/>
                </a:ext>
              </a:extLst>
            </p:cNvPr>
            <p:cNvSpPr/>
            <p:nvPr/>
          </p:nvSpPr>
          <p:spPr>
            <a:xfrm>
              <a:off x="5622350" y="1690425"/>
              <a:ext cx="90050" cy="695525"/>
            </a:xfrm>
            <a:custGeom>
              <a:avLst/>
              <a:gdLst/>
              <a:ahLst/>
              <a:cxnLst/>
              <a:rect l="l" t="t" r="r" b="b"/>
              <a:pathLst>
                <a:path w="3602" h="27821" fill="none" extrusionOk="0">
                  <a:moveTo>
                    <a:pt x="3601" y="1"/>
                  </a:moveTo>
                  <a:cubicBezTo>
                    <a:pt x="3601" y="1"/>
                    <a:pt x="1" y="12126"/>
                    <a:pt x="560" y="17114"/>
                  </a:cubicBezTo>
                  <a:cubicBezTo>
                    <a:pt x="1123" y="22109"/>
                    <a:pt x="1437" y="27820"/>
                    <a:pt x="1437" y="2782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041;p74">
              <a:extLst>
                <a:ext uri="{FF2B5EF4-FFF2-40B4-BE49-F238E27FC236}">
                  <a16:creationId xmlns="" xmlns:a16="http://schemas.microsoft.com/office/drawing/2014/main" id="{617843BE-F270-40DB-876B-85DEAF73C31F}"/>
                </a:ext>
              </a:extLst>
            </p:cNvPr>
            <p:cNvSpPr/>
            <p:nvPr/>
          </p:nvSpPr>
          <p:spPr>
            <a:xfrm>
              <a:off x="4335725" y="1161150"/>
              <a:ext cx="320025" cy="226525"/>
            </a:xfrm>
            <a:custGeom>
              <a:avLst/>
              <a:gdLst/>
              <a:ahLst/>
              <a:cxnLst/>
              <a:rect l="l" t="t" r="r" b="b"/>
              <a:pathLst>
                <a:path w="12801" h="9061" extrusionOk="0">
                  <a:moveTo>
                    <a:pt x="5020" y="0"/>
                  </a:moveTo>
                  <a:lnTo>
                    <a:pt x="5020" y="0"/>
                  </a:lnTo>
                  <a:cubicBezTo>
                    <a:pt x="5020" y="0"/>
                    <a:pt x="4422" y="969"/>
                    <a:pt x="6425" y="1773"/>
                  </a:cubicBezTo>
                  <a:lnTo>
                    <a:pt x="2300" y="1860"/>
                  </a:lnTo>
                  <a:cubicBezTo>
                    <a:pt x="2014" y="1863"/>
                    <a:pt x="1723" y="1947"/>
                    <a:pt x="1489" y="2115"/>
                  </a:cubicBezTo>
                  <a:cubicBezTo>
                    <a:pt x="1196" y="2318"/>
                    <a:pt x="955" y="2650"/>
                    <a:pt x="1336" y="3136"/>
                  </a:cubicBezTo>
                  <a:cubicBezTo>
                    <a:pt x="1336" y="3136"/>
                    <a:pt x="1236" y="3122"/>
                    <a:pt x="1092" y="3122"/>
                  </a:cubicBezTo>
                  <a:cubicBezTo>
                    <a:pt x="742" y="3122"/>
                    <a:pt x="133" y="3204"/>
                    <a:pt x="56" y="3768"/>
                  </a:cubicBezTo>
                  <a:cubicBezTo>
                    <a:pt x="0" y="4198"/>
                    <a:pt x="248" y="4429"/>
                    <a:pt x="829" y="4705"/>
                  </a:cubicBezTo>
                  <a:cubicBezTo>
                    <a:pt x="829" y="4705"/>
                    <a:pt x="81" y="4831"/>
                    <a:pt x="56" y="5457"/>
                  </a:cubicBezTo>
                  <a:cubicBezTo>
                    <a:pt x="35" y="5866"/>
                    <a:pt x="479" y="6128"/>
                    <a:pt x="916" y="6317"/>
                  </a:cubicBezTo>
                  <a:cubicBezTo>
                    <a:pt x="633" y="6624"/>
                    <a:pt x="514" y="7002"/>
                    <a:pt x="1245" y="7281"/>
                  </a:cubicBezTo>
                  <a:cubicBezTo>
                    <a:pt x="1444" y="7362"/>
                    <a:pt x="1996" y="7522"/>
                    <a:pt x="2727" y="7729"/>
                  </a:cubicBezTo>
                  <a:cubicBezTo>
                    <a:pt x="4072" y="8103"/>
                    <a:pt x="7638" y="8599"/>
                    <a:pt x="11483" y="9060"/>
                  </a:cubicBezTo>
                  <a:lnTo>
                    <a:pt x="12800" y="1039"/>
                  </a:lnTo>
                  <a:cubicBezTo>
                    <a:pt x="12066" y="1025"/>
                    <a:pt x="11601" y="1007"/>
                    <a:pt x="11542" y="990"/>
                  </a:cubicBezTo>
                  <a:cubicBezTo>
                    <a:pt x="9242" y="252"/>
                    <a:pt x="5020" y="0"/>
                    <a:pt x="5020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042;p74">
              <a:extLst>
                <a:ext uri="{FF2B5EF4-FFF2-40B4-BE49-F238E27FC236}">
                  <a16:creationId xmlns="" xmlns:a16="http://schemas.microsoft.com/office/drawing/2014/main" id="{333D6FFD-5769-4049-8295-0FCC69D3392D}"/>
                </a:ext>
              </a:extLst>
            </p:cNvPr>
            <p:cNvSpPr/>
            <p:nvPr/>
          </p:nvSpPr>
          <p:spPr>
            <a:xfrm>
              <a:off x="4614825" y="1068775"/>
              <a:ext cx="632850" cy="353100"/>
            </a:xfrm>
            <a:custGeom>
              <a:avLst/>
              <a:gdLst/>
              <a:ahLst/>
              <a:cxnLst/>
              <a:rect l="l" t="t" r="r" b="b"/>
              <a:pathLst>
                <a:path w="25314" h="14124" extrusionOk="0">
                  <a:moveTo>
                    <a:pt x="24339" y="1"/>
                  </a:moveTo>
                  <a:lnTo>
                    <a:pt x="15247" y="4779"/>
                  </a:lnTo>
                  <a:cubicBezTo>
                    <a:pt x="15247" y="4779"/>
                    <a:pt x="4502" y="4279"/>
                    <a:pt x="913" y="4223"/>
                  </a:cubicBezTo>
                  <a:lnTo>
                    <a:pt x="0" y="13245"/>
                  </a:lnTo>
                  <a:cubicBezTo>
                    <a:pt x="5964" y="13961"/>
                    <a:pt x="12905" y="14105"/>
                    <a:pt x="12905" y="14105"/>
                  </a:cubicBezTo>
                  <a:cubicBezTo>
                    <a:pt x="13106" y="14117"/>
                    <a:pt x="13307" y="14124"/>
                    <a:pt x="13507" y="14124"/>
                  </a:cubicBezTo>
                  <a:cubicBezTo>
                    <a:pt x="15221" y="14124"/>
                    <a:pt x="16908" y="13657"/>
                    <a:pt x="18379" y="12759"/>
                  </a:cubicBezTo>
                  <a:lnTo>
                    <a:pt x="25314" y="8998"/>
                  </a:lnTo>
                  <a:lnTo>
                    <a:pt x="2433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043;p74">
              <a:extLst>
                <a:ext uri="{FF2B5EF4-FFF2-40B4-BE49-F238E27FC236}">
                  <a16:creationId xmlns="" xmlns:a16="http://schemas.microsoft.com/office/drawing/2014/main" id="{8729EA04-F2F3-40C7-A4D4-98769B05C0FB}"/>
                </a:ext>
              </a:extLst>
            </p:cNvPr>
            <p:cNvSpPr/>
            <p:nvPr/>
          </p:nvSpPr>
          <p:spPr>
            <a:xfrm>
              <a:off x="4358525" y="1220750"/>
              <a:ext cx="256325" cy="98675"/>
            </a:xfrm>
            <a:custGeom>
              <a:avLst/>
              <a:gdLst/>
              <a:ahLst/>
              <a:cxnLst/>
              <a:rect l="l" t="t" r="r" b="b"/>
              <a:pathLst>
                <a:path w="10253" h="3947" fill="none" extrusionOk="0">
                  <a:moveTo>
                    <a:pt x="1" y="3929"/>
                  </a:moveTo>
                  <a:cubicBezTo>
                    <a:pt x="175" y="3947"/>
                    <a:pt x="3146" y="3600"/>
                    <a:pt x="4031" y="3789"/>
                  </a:cubicBezTo>
                  <a:cubicBezTo>
                    <a:pt x="4031" y="3789"/>
                    <a:pt x="6673" y="0"/>
                    <a:pt x="10252" y="129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44;p74">
              <a:extLst>
                <a:ext uri="{FF2B5EF4-FFF2-40B4-BE49-F238E27FC236}">
                  <a16:creationId xmlns="" xmlns:a16="http://schemas.microsoft.com/office/drawing/2014/main" id="{25773DDC-832A-4E17-B6EA-4C440045216A}"/>
                </a:ext>
              </a:extLst>
            </p:cNvPr>
            <p:cNvSpPr/>
            <p:nvPr/>
          </p:nvSpPr>
          <p:spPr>
            <a:xfrm>
              <a:off x="4356350" y="1276675"/>
              <a:ext cx="111000" cy="9625"/>
            </a:xfrm>
            <a:custGeom>
              <a:avLst/>
              <a:gdLst/>
              <a:ahLst/>
              <a:cxnLst/>
              <a:rect l="l" t="t" r="r" b="b"/>
              <a:pathLst>
                <a:path w="4440" h="385" fill="none" extrusionOk="0">
                  <a:moveTo>
                    <a:pt x="0" y="81"/>
                  </a:moveTo>
                  <a:cubicBezTo>
                    <a:pt x="0" y="81"/>
                    <a:pt x="2999" y="0"/>
                    <a:pt x="4439" y="38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045;p74">
              <a:extLst>
                <a:ext uri="{FF2B5EF4-FFF2-40B4-BE49-F238E27FC236}">
                  <a16:creationId xmlns="" xmlns:a16="http://schemas.microsoft.com/office/drawing/2014/main" id="{2734D5A3-CEF8-4B45-A1BF-9B2C6BE853AE}"/>
                </a:ext>
              </a:extLst>
            </p:cNvPr>
            <p:cNvSpPr/>
            <p:nvPr/>
          </p:nvSpPr>
          <p:spPr>
            <a:xfrm>
              <a:off x="4369025" y="1239450"/>
              <a:ext cx="110900" cy="9550"/>
            </a:xfrm>
            <a:custGeom>
              <a:avLst/>
              <a:gdLst/>
              <a:ahLst/>
              <a:cxnLst/>
              <a:rect l="l" t="t" r="r" b="b"/>
              <a:pathLst>
                <a:path w="4436" h="382" fill="none" extrusionOk="0">
                  <a:moveTo>
                    <a:pt x="0" y="0"/>
                  </a:moveTo>
                  <a:cubicBezTo>
                    <a:pt x="0" y="0"/>
                    <a:pt x="3394" y="102"/>
                    <a:pt x="4436" y="381"/>
                  </a:cubicBezTo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046;p74">
              <a:extLst>
                <a:ext uri="{FF2B5EF4-FFF2-40B4-BE49-F238E27FC236}">
                  <a16:creationId xmlns="" xmlns:a16="http://schemas.microsoft.com/office/drawing/2014/main" id="{6354E94E-EB8A-47A3-9D60-3A7761A00B85}"/>
                </a:ext>
              </a:extLst>
            </p:cNvPr>
            <p:cNvSpPr/>
            <p:nvPr/>
          </p:nvSpPr>
          <p:spPr>
            <a:xfrm>
              <a:off x="4996000" y="1188150"/>
              <a:ext cx="25" cy="62250"/>
            </a:xfrm>
            <a:custGeom>
              <a:avLst/>
              <a:gdLst/>
              <a:ahLst/>
              <a:cxnLst/>
              <a:rect l="l" t="t" r="r" b="b"/>
              <a:pathLst>
                <a:path w="1" h="2490" fill="none" extrusionOk="0">
                  <a:moveTo>
                    <a:pt x="0" y="0"/>
                  </a:moveTo>
                  <a:lnTo>
                    <a:pt x="0" y="2489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47;p74">
              <a:extLst>
                <a:ext uri="{FF2B5EF4-FFF2-40B4-BE49-F238E27FC236}">
                  <a16:creationId xmlns="" xmlns:a16="http://schemas.microsoft.com/office/drawing/2014/main" id="{9248797F-E533-4972-BBD7-7E19350E549B}"/>
                </a:ext>
              </a:extLst>
            </p:cNvPr>
            <p:cNvSpPr/>
            <p:nvPr/>
          </p:nvSpPr>
          <p:spPr>
            <a:xfrm>
              <a:off x="5094550" y="1068775"/>
              <a:ext cx="153125" cy="306675"/>
            </a:xfrm>
            <a:custGeom>
              <a:avLst/>
              <a:gdLst/>
              <a:ahLst/>
              <a:cxnLst/>
              <a:rect l="l" t="t" r="r" b="b"/>
              <a:pathLst>
                <a:path w="6125" h="12267" extrusionOk="0">
                  <a:moveTo>
                    <a:pt x="5150" y="1"/>
                  </a:moveTo>
                  <a:lnTo>
                    <a:pt x="1" y="12266"/>
                  </a:lnTo>
                  <a:lnTo>
                    <a:pt x="6125" y="8998"/>
                  </a:lnTo>
                  <a:lnTo>
                    <a:pt x="51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048;p74">
              <a:extLst>
                <a:ext uri="{FF2B5EF4-FFF2-40B4-BE49-F238E27FC236}">
                  <a16:creationId xmlns="" xmlns:a16="http://schemas.microsoft.com/office/drawing/2014/main" id="{EAA7D835-631A-4733-AF5E-734DE7B6F07D}"/>
                </a:ext>
              </a:extLst>
            </p:cNvPr>
            <p:cNvSpPr/>
            <p:nvPr/>
          </p:nvSpPr>
          <p:spPr>
            <a:xfrm>
              <a:off x="5034100" y="1313550"/>
              <a:ext cx="300000" cy="314425"/>
            </a:xfrm>
            <a:custGeom>
              <a:avLst/>
              <a:gdLst/>
              <a:ahLst/>
              <a:cxnLst/>
              <a:rect l="l" t="t" r="r" b="b"/>
              <a:pathLst>
                <a:path w="12000" h="12577" extrusionOk="0">
                  <a:moveTo>
                    <a:pt x="2237" y="0"/>
                  </a:moveTo>
                  <a:cubicBezTo>
                    <a:pt x="2237" y="0"/>
                    <a:pt x="1566" y="280"/>
                    <a:pt x="2069" y="1098"/>
                  </a:cubicBezTo>
                  <a:cubicBezTo>
                    <a:pt x="2069" y="1098"/>
                    <a:pt x="1693" y="873"/>
                    <a:pt x="1343" y="873"/>
                  </a:cubicBezTo>
                  <a:cubicBezTo>
                    <a:pt x="1168" y="873"/>
                    <a:pt x="1000" y="929"/>
                    <a:pt x="888" y="1098"/>
                  </a:cubicBezTo>
                  <a:cubicBezTo>
                    <a:pt x="552" y="1605"/>
                    <a:pt x="1535" y="2419"/>
                    <a:pt x="1535" y="2419"/>
                  </a:cubicBezTo>
                  <a:cubicBezTo>
                    <a:pt x="1535" y="2419"/>
                    <a:pt x="1453" y="2409"/>
                    <a:pt x="1339" y="2409"/>
                  </a:cubicBezTo>
                  <a:cubicBezTo>
                    <a:pt x="1075" y="2409"/>
                    <a:pt x="636" y="2465"/>
                    <a:pt x="636" y="2839"/>
                  </a:cubicBezTo>
                  <a:cubicBezTo>
                    <a:pt x="636" y="3370"/>
                    <a:pt x="1143" y="4044"/>
                    <a:pt x="1143" y="4044"/>
                  </a:cubicBezTo>
                  <a:cubicBezTo>
                    <a:pt x="1143" y="4044"/>
                    <a:pt x="0" y="4153"/>
                    <a:pt x="591" y="5303"/>
                  </a:cubicBezTo>
                  <a:cubicBezTo>
                    <a:pt x="591" y="5303"/>
                    <a:pt x="105" y="5502"/>
                    <a:pt x="1171" y="7043"/>
                  </a:cubicBezTo>
                  <a:cubicBezTo>
                    <a:pt x="2237" y="8588"/>
                    <a:pt x="2517" y="9246"/>
                    <a:pt x="3247" y="9644"/>
                  </a:cubicBezTo>
                  <a:cubicBezTo>
                    <a:pt x="3527" y="9798"/>
                    <a:pt x="5865" y="11046"/>
                    <a:pt x="8735" y="12577"/>
                  </a:cubicBezTo>
                  <a:lnTo>
                    <a:pt x="12000" y="4747"/>
                  </a:lnTo>
                  <a:cubicBezTo>
                    <a:pt x="10276" y="3639"/>
                    <a:pt x="8822" y="2664"/>
                    <a:pt x="8441" y="2304"/>
                  </a:cubicBezTo>
                  <a:cubicBezTo>
                    <a:pt x="6938" y="881"/>
                    <a:pt x="2237" y="0"/>
                    <a:pt x="2237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049;p74">
              <a:extLst>
                <a:ext uri="{FF2B5EF4-FFF2-40B4-BE49-F238E27FC236}">
                  <a16:creationId xmlns="" xmlns:a16="http://schemas.microsoft.com/office/drawing/2014/main" id="{E7B5F305-DBBB-4109-B3D3-83FDF015835A}"/>
                </a:ext>
              </a:extLst>
            </p:cNvPr>
            <p:cNvSpPr/>
            <p:nvPr/>
          </p:nvSpPr>
          <p:spPr>
            <a:xfrm>
              <a:off x="5242950" y="1034725"/>
              <a:ext cx="523175" cy="772875"/>
            </a:xfrm>
            <a:custGeom>
              <a:avLst/>
              <a:gdLst/>
              <a:ahLst/>
              <a:cxnLst/>
              <a:rect l="l" t="t" r="r" b="b"/>
              <a:pathLst>
                <a:path w="20927" h="30915" extrusionOk="0">
                  <a:moveTo>
                    <a:pt x="6143" y="0"/>
                  </a:moveTo>
                  <a:cubicBezTo>
                    <a:pt x="5560" y="0"/>
                    <a:pt x="4973" y="72"/>
                    <a:pt x="4383" y="209"/>
                  </a:cubicBezTo>
                  <a:cubicBezTo>
                    <a:pt x="4048" y="2551"/>
                    <a:pt x="4296" y="4939"/>
                    <a:pt x="5100" y="7162"/>
                  </a:cubicBezTo>
                  <a:lnTo>
                    <a:pt x="5481" y="8210"/>
                  </a:lnTo>
                  <a:lnTo>
                    <a:pt x="9927" y="18455"/>
                  </a:lnTo>
                  <a:lnTo>
                    <a:pt x="10759" y="20364"/>
                  </a:lnTo>
                  <a:cubicBezTo>
                    <a:pt x="10759" y="20364"/>
                    <a:pt x="8193" y="18791"/>
                    <a:pt x="5568" y="17127"/>
                  </a:cubicBezTo>
                  <a:cubicBezTo>
                    <a:pt x="4921" y="16718"/>
                    <a:pt x="4191" y="15952"/>
                    <a:pt x="3576" y="15554"/>
                  </a:cubicBezTo>
                  <a:lnTo>
                    <a:pt x="0" y="23971"/>
                  </a:lnTo>
                  <a:cubicBezTo>
                    <a:pt x="734" y="24359"/>
                    <a:pt x="1894" y="24534"/>
                    <a:pt x="2670" y="24949"/>
                  </a:cubicBezTo>
                  <a:cubicBezTo>
                    <a:pt x="6851" y="27169"/>
                    <a:pt x="11300" y="29528"/>
                    <a:pt x="12076" y="29909"/>
                  </a:cubicBezTo>
                  <a:cubicBezTo>
                    <a:pt x="12741" y="30234"/>
                    <a:pt x="13821" y="30594"/>
                    <a:pt x="14936" y="30818"/>
                  </a:cubicBezTo>
                  <a:cubicBezTo>
                    <a:pt x="15262" y="30883"/>
                    <a:pt x="15588" y="30915"/>
                    <a:pt x="15910" y="30915"/>
                  </a:cubicBezTo>
                  <a:cubicBezTo>
                    <a:pt x="18192" y="30915"/>
                    <a:pt x="20265" y="29334"/>
                    <a:pt x="20679" y="27015"/>
                  </a:cubicBezTo>
                  <a:cubicBezTo>
                    <a:pt x="20696" y="26928"/>
                    <a:pt x="20710" y="26837"/>
                    <a:pt x="20724" y="26750"/>
                  </a:cubicBezTo>
                  <a:cubicBezTo>
                    <a:pt x="20927" y="25163"/>
                    <a:pt x="20203" y="22352"/>
                    <a:pt x="18906" y="18452"/>
                  </a:cubicBezTo>
                  <a:cubicBezTo>
                    <a:pt x="18113" y="16061"/>
                    <a:pt x="17099" y="13265"/>
                    <a:pt x="15946" y="10091"/>
                  </a:cubicBezTo>
                  <a:cubicBezTo>
                    <a:pt x="13326" y="2868"/>
                    <a:pt x="9830" y="0"/>
                    <a:pt x="61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050;p74">
              <a:extLst>
                <a:ext uri="{FF2B5EF4-FFF2-40B4-BE49-F238E27FC236}">
                  <a16:creationId xmlns="" xmlns:a16="http://schemas.microsoft.com/office/drawing/2014/main" id="{02A29B2A-24D4-48DB-A9B8-84488B13D8A4}"/>
                </a:ext>
              </a:extLst>
            </p:cNvPr>
            <p:cNvSpPr/>
            <p:nvPr/>
          </p:nvSpPr>
          <p:spPr>
            <a:xfrm>
              <a:off x="5085900" y="1340900"/>
              <a:ext cx="112325" cy="42850"/>
            </a:xfrm>
            <a:custGeom>
              <a:avLst/>
              <a:gdLst/>
              <a:ahLst/>
              <a:cxnLst/>
              <a:rect l="l" t="t" r="r" b="b"/>
              <a:pathLst>
                <a:path w="4493" h="1714" fill="none" extrusionOk="0">
                  <a:moveTo>
                    <a:pt x="1" y="0"/>
                  </a:moveTo>
                  <a:lnTo>
                    <a:pt x="4492" y="171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051;p74">
              <a:extLst>
                <a:ext uri="{FF2B5EF4-FFF2-40B4-BE49-F238E27FC236}">
                  <a16:creationId xmlns="" xmlns:a16="http://schemas.microsoft.com/office/drawing/2014/main" id="{158B0E37-4580-4D6F-B3F9-B344F3B9FBD1}"/>
                </a:ext>
              </a:extLst>
            </p:cNvPr>
            <p:cNvSpPr/>
            <p:nvPr/>
          </p:nvSpPr>
          <p:spPr>
            <a:xfrm>
              <a:off x="5072550" y="1373925"/>
              <a:ext cx="69475" cy="52025"/>
            </a:xfrm>
            <a:custGeom>
              <a:avLst/>
              <a:gdLst/>
              <a:ahLst/>
              <a:cxnLst/>
              <a:rect l="l" t="t" r="r" b="b"/>
              <a:pathLst>
                <a:path w="2779" h="2081" fill="none" extrusionOk="0">
                  <a:moveTo>
                    <a:pt x="0" y="1"/>
                  </a:moveTo>
                  <a:lnTo>
                    <a:pt x="2779" y="208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52;p74">
              <a:extLst>
                <a:ext uri="{FF2B5EF4-FFF2-40B4-BE49-F238E27FC236}">
                  <a16:creationId xmlns="" xmlns:a16="http://schemas.microsoft.com/office/drawing/2014/main" id="{003D5081-FCCE-4033-A9F5-67911F1F853F}"/>
                </a:ext>
              </a:extLst>
            </p:cNvPr>
            <p:cNvSpPr/>
            <p:nvPr/>
          </p:nvSpPr>
          <p:spPr>
            <a:xfrm>
              <a:off x="5062750" y="1414650"/>
              <a:ext cx="63375" cy="50175"/>
            </a:xfrm>
            <a:custGeom>
              <a:avLst/>
              <a:gdLst/>
              <a:ahLst/>
              <a:cxnLst/>
              <a:rect l="l" t="t" r="r" b="b"/>
              <a:pathLst>
                <a:path w="2535" h="2007" fill="none" extrusionOk="0">
                  <a:moveTo>
                    <a:pt x="1" y="0"/>
                  </a:moveTo>
                  <a:lnTo>
                    <a:pt x="2535" y="200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053;p74">
              <a:extLst>
                <a:ext uri="{FF2B5EF4-FFF2-40B4-BE49-F238E27FC236}">
                  <a16:creationId xmlns="" xmlns:a16="http://schemas.microsoft.com/office/drawing/2014/main" id="{4C1E7574-1AF7-47B9-AADE-C2FB75A5F3CC}"/>
                </a:ext>
              </a:extLst>
            </p:cNvPr>
            <p:cNvSpPr/>
            <p:nvPr/>
          </p:nvSpPr>
          <p:spPr>
            <a:xfrm>
              <a:off x="5048950" y="1446100"/>
              <a:ext cx="58400" cy="59200"/>
            </a:xfrm>
            <a:custGeom>
              <a:avLst/>
              <a:gdLst/>
              <a:ahLst/>
              <a:cxnLst/>
              <a:rect l="l" t="t" r="r" b="b"/>
              <a:pathLst>
                <a:path w="2336" h="2368" fill="none" extrusionOk="0">
                  <a:moveTo>
                    <a:pt x="0" y="1"/>
                  </a:moveTo>
                  <a:lnTo>
                    <a:pt x="2335" y="236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054;p74">
              <a:extLst>
                <a:ext uri="{FF2B5EF4-FFF2-40B4-BE49-F238E27FC236}">
                  <a16:creationId xmlns="" xmlns:a16="http://schemas.microsoft.com/office/drawing/2014/main" id="{E236E4BD-78D8-4CEA-B802-F8D5E94A69F2}"/>
                </a:ext>
              </a:extLst>
            </p:cNvPr>
            <p:cNvSpPr/>
            <p:nvPr/>
          </p:nvSpPr>
          <p:spPr>
            <a:xfrm>
              <a:off x="5081625" y="1320625"/>
              <a:ext cx="40125" cy="17775"/>
            </a:xfrm>
            <a:custGeom>
              <a:avLst/>
              <a:gdLst/>
              <a:ahLst/>
              <a:cxnLst/>
              <a:rect l="l" t="t" r="r" b="b"/>
              <a:pathLst>
                <a:path w="1605" h="711" fill="none" extrusionOk="0">
                  <a:moveTo>
                    <a:pt x="1" y="126"/>
                  </a:moveTo>
                  <a:cubicBezTo>
                    <a:pt x="1" y="126"/>
                    <a:pt x="1280" y="710"/>
                    <a:pt x="1605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055;p74">
              <a:extLst>
                <a:ext uri="{FF2B5EF4-FFF2-40B4-BE49-F238E27FC236}">
                  <a16:creationId xmlns="" xmlns:a16="http://schemas.microsoft.com/office/drawing/2014/main" id="{274F9712-0CA6-472F-8618-77A6B5617045}"/>
                </a:ext>
              </a:extLst>
            </p:cNvPr>
            <p:cNvSpPr/>
            <p:nvPr/>
          </p:nvSpPr>
          <p:spPr>
            <a:xfrm>
              <a:off x="5322725" y="1424950"/>
              <a:ext cx="313725" cy="198400"/>
            </a:xfrm>
            <a:custGeom>
              <a:avLst/>
              <a:gdLst/>
              <a:ahLst/>
              <a:cxnLst/>
              <a:rect l="l" t="t" r="r" b="b"/>
              <a:pathLst>
                <a:path w="12549" h="7936" fill="none" extrusionOk="0">
                  <a:moveTo>
                    <a:pt x="0" y="1"/>
                  </a:moveTo>
                  <a:lnTo>
                    <a:pt x="12549" y="79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056;p74">
              <a:extLst>
                <a:ext uri="{FF2B5EF4-FFF2-40B4-BE49-F238E27FC236}">
                  <a16:creationId xmlns="" xmlns:a16="http://schemas.microsoft.com/office/drawing/2014/main" id="{27F59CD0-D3A4-443B-8CDF-E8C818905E18}"/>
                </a:ext>
              </a:extLst>
            </p:cNvPr>
            <p:cNvSpPr/>
            <p:nvPr/>
          </p:nvSpPr>
          <p:spPr>
            <a:xfrm>
              <a:off x="5652075" y="1754650"/>
              <a:ext cx="60225" cy="17600"/>
            </a:xfrm>
            <a:custGeom>
              <a:avLst/>
              <a:gdLst/>
              <a:ahLst/>
              <a:cxnLst/>
              <a:rect l="l" t="t" r="r" b="b"/>
              <a:pathLst>
                <a:path w="2409" h="704" fill="none" extrusionOk="0">
                  <a:moveTo>
                    <a:pt x="0" y="703"/>
                  </a:moveTo>
                  <a:lnTo>
                    <a:pt x="2409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057;p74">
              <a:extLst>
                <a:ext uri="{FF2B5EF4-FFF2-40B4-BE49-F238E27FC236}">
                  <a16:creationId xmlns="" xmlns:a16="http://schemas.microsoft.com/office/drawing/2014/main" id="{44845318-0D95-4662-B0EE-74560309AF0A}"/>
                </a:ext>
              </a:extLst>
            </p:cNvPr>
            <p:cNvSpPr/>
            <p:nvPr/>
          </p:nvSpPr>
          <p:spPr>
            <a:xfrm>
              <a:off x="5389575" y="1262250"/>
              <a:ext cx="122275" cy="281500"/>
            </a:xfrm>
            <a:custGeom>
              <a:avLst/>
              <a:gdLst/>
              <a:ahLst/>
              <a:cxnLst/>
              <a:rect l="l" t="t" r="r" b="b"/>
              <a:pathLst>
                <a:path w="4891" h="11260" fill="none" extrusionOk="0">
                  <a:moveTo>
                    <a:pt x="4890" y="11259"/>
                  </a:moveTo>
                  <a:lnTo>
                    <a:pt x="0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058;p74">
              <a:extLst>
                <a:ext uri="{FF2B5EF4-FFF2-40B4-BE49-F238E27FC236}">
                  <a16:creationId xmlns="" xmlns:a16="http://schemas.microsoft.com/office/drawing/2014/main" id="{4F30F55C-4D51-4E6F-939B-0931C029BD87}"/>
                </a:ext>
              </a:extLst>
            </p:cNvPr>
            <p:cNvSpPr/>
            <p:nvPr/>
          </p:nvSpPr>
          <p:spPr>
            <a:xfrm>
              <a:off x="5237525" y="1037075"/>
              <a:ext cx="94750" cy="217675"/>
            </a:xfrm>
            <a:custGeom>
              <a:avLst/>
              <a:gdLst/>
              <a:ahLst/>
              <a:cxnLst/>
              <a:rect l="l" t="t" r="r" b="b"/>
              <a:pathLst>
                <a:path w="3790" h="8707" fill="none" extrusionOk="0">
                  <a:moveTo>
                    <a:pt x="0" y="1077"/>
                  </a:moveTo>
                  <a:cubicBezTo>
                    <a:pt x="0" y="1077"/>
                    <a:pt x="67" y="8357"/>
                    <a:pt x="1923" y="8532"/>
                  </a:cubicBezTo>
                  <a:cubicBezTo>
                    <a:pt x="3779" y="8707"/>
                    <a:pt x="3789" y="0"/>
                    <a:pt x="3789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059;p74">
              <a:extLst>
                <a:ext uri="{FF2B5EF4-FFF2-40B4-BE49-F238E27FC236}">
                  <a16:creationId xmlns="" xmlns:a16="http://schemas.microsoft.com/office/drawing/2014/main" id="{8D449E1A-EACA-40DC-B139-6AAF932B94DD}"/>
                </a:ext>
              </a:extLst>
            </p:cNvPr>
            <p:cNvSpPr/>
            <p:nvPr/>
          </p:nvSpPr>
          <p:spPr>
            <a:xfrm>
              <a:off x="4050750" y="973525"/>
              <a:ext cx="560175" cy="420625"/>
            </a:xfrm>
            <a:custGeom>
              <a:avLst/>
              <a:gdLst/>
              <a:ahLst/>
              <a:cxnLst/>
              <a:rect l="l" t="t" r="r" b="b"/>
              <a:pathLst>
                <a:path w="22407" h="16825" extrusionOk="0">
                  <a:moveTo>
                    <a:pt x="9057" y="1"/>
                  </a:moveTo>
                  <a:cubicBezTo>
                    <a:pt x="7526" y="700"/>
                    <a:pt x="1" y="8358"/>
                    <a:pt x="1" y="8358"/>
                  </a:cubicBezTo>
                  <a:lnTo>
                    <a:pt x="11469" y="16824"/>
                  </a:lnTo>
                  <a:lnTo>
                    <a:pt x="22406" y="6981"/>
                  </a:lnTo>
                  <a:lnTo>
                    <a:pt x="90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060;p74">
              <a:extLst>
                <a:ext uri="{FF2B5EF4-FFF2-40B4-BE49-F238E27FC236}">
                  <a16:creationId xmlns="" xmlns:a16="http://schemas.microsoft.com/office/drawing/2014/main" id="{0280AE4C-5087-46D5-82BB-6CF7596B3A42}"/>
                </a:ext>
              </a:extLst>
            </p:cNvPr>
            <p:cNvSpPr/>
            <p:nvPr/>
          </p:nvSpPr>
          <p:spPr>
            <a:xfrm>
              <a:off x="4307925" y="1094475"/>
              <a:ext cx="320725" cy="300875"/>
            </a:xfrm>
            <a:custGeom>
              <a:avLst/>
              <a:gdLst/>
              <a:ahLst/>
              <a:cxnLst/>
              <a:rect l="l" t="t" r="r" b="b"/>
              <a:pathLst>
                <a:path w="12829" h="12035" extrusionOk="0">
                  <a:moveTo>
                    <a:pt x="12829" y="0"/>
                  </a:moveTo>
                  <a:lnTo>
                    <a:pt x="1" y="10431"/>
                  </a:lnTo>
                  <a:lnTo>
                    <a:pt x="1109" y="12035"/>
                  </a:lnTo>
                  <a:lnTo>
                    <a:pt x="11972" y="1940"/>
                  </a:lnTo>
                  <a:cubicBezTo>
                    <a:pt x="11972" y="1940"/>
                    <a:pt x="11263" y="1794"/>
                    <a:pt x="12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061;p74">
              <a:extLst>
                <a:ext uri="{FF2B5EF4-FFF2-40B4-BE49-F238E27FC236}">
                  <a16:creationId xmlns="" xmlns:a16="http://schemas.microsoft.com/office/drawing/2014/main" id="{4D2AB026-4872-4A5C-9C84-A5A1F35A85A0}"/>
                </a:ext>
              </a:extLst>
            </p:cNvPr>
            <p:cNvSpPr/>
            <p:nvPr/>
          </p:nvSpPr>
          <p:spPr>
            <a:xfrm>
              <a:off x="4075050" y="920150"/>
              <a:ext cx="553775" cy="420600"/>
            </a:xfrm>
            <a:custGeom>
              <a:avLst/>
              <a:gdLst/>
              <a:ahLst/>
              <a:cxnLst/>
              <a:rect l="l" t="t" r="r" b="b"/>
              <a:pathLst>
                <a:path w="22151" h="16824" extrusionOk="0">
                  <a:moveTo>
                    <a:pt x="8802" y="0"/>
                  </a:moveTo>
                  <a:cubicBezTo>
                    <a:pt x="7201" y="1098"/>
                    <a:pt x="1" y="8578"/>
                    <a:pt x="1" y="8578"/>
                  </a:cubicBezTo>
                  <a:lnTo>
                    <a:pt x="11214" y="16823"/>
                  </a:lnTo>
                  <a:lnTo>
                    <a:pt x="22151" y="6977"/>
                  </a:lnTo>
                  <a:lnTo>
                    <a:pt x="8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062;p74">
              <a:extLst>
                <a:ext uri="{FF2B5EF4-FFF2-40B4-BE49-F238E27FC236}">
                  <a16:creationId xmlns="" xmlns:a16="http://schemas.microsoft.com/office/drawing/2014/main" id="{D177BF6D-F90B-4B2B-9936-4AEBE1D68349}"/>
                </a:ext>
              </a:extLst>
            </p:cNvPr>
            <p:cNvSpPr/>
            <p:nvPr/>
          </p:nvSpPr>
          <p:spPr>
            <a:xfrm>
              <a:off x="4050750" y="1117725"/>
              <a:ext cx="331925" cy="277725"/>
            </a:xfrm>
            <a:custGeom>
              <a:avLst/>
              <a:gdLst/>
              <a:ahLst/>
              <a:cxnLst/>
              <a:rect l="l" t="t" r="r" b="b"/>
              <a:pathLst>
                <a:path w="13277" h="11109" extrusionOk="0">
                  <a:moveTo>
                    <a:pt x="1899" y="0"/>
                  </a:moveTo>
                  <a:cubicBezTo>
                    <a:pt x="333" y="710"/>
                    <a:pt x="1" y="2594"/>
                    <a:pt x="1" y="2594"/>
                  </a:cubicBezTo>
                  <a:lnTo>
                    <a:pt x="11399" y="11108"/>
                  </a:lnTo>
                  <a:cubicBezTo>
                    <a:pt x="11162" y="9308"/>
                    <a:pt x="13276" y="7931"/>
                    <a:pt x="13276" y="7931"/>
                  </a:cubicBezTo>
                  <a:lnTo>
                    <a:pt x="18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063;p74">
              <a:extLst>
                <a:ext uri="{FF2B5EF4-FFF2-40B4-BE49-F238E27FC236}">
                  <a16:creationId xmlns="" xmlns:a16="http://schemas.microsoft.com/office/drawing/2014/main" id="{A06336E9-417A-4C65-A077-2F99C1F347CE}"/>
                </a:ext>
              </a:extLst>
            </p:cNvPr>
            <p:cNvSpPr/>
            <p:nvPr/>
          </p:nvSpPr>
          <p:spPr>
            <a:xfrm>
              <a:off x="4075050" y="1134575"/>
              <a:ext cx="280350" cy="206000"/>
            </a:xfrm>
            <a:custGeom>
              <a:avLst/>
              <a:gdLst/>
              <a:ahLst/>
              <a:cxnLst/>
              <a:rect l="l" t="t" r="r" b="b"/>
              <a:pathLst>
                <a:path w="11214" h="8240" fill="none" extrusionOk="0">
                  <a:moveTo>
                    <a:pt x="11214" y="8239"/>
                  </a:moveTo>
                  <a:lnTo>
                    <a:pt x="1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064;p74">
              <a:extLst>
                <a:ext uri="{FF2B5EF4-FFF2-40B4-BE49-F238E27FC236}">
                  <a16:creationId xmlns="" xmlns:a16="http://schemas.microsoft.com/office/drawing/2014/main" id="{02F9DF35-432B-4BF1-88DA-AFE062865C09}"/>
                </a:ext>
              </a:extLst>
            </p:cNvPr>
            <p:cNvSpPr/>
            <p:nvPr/>
          </p:nvSpPr>
          <p:spPr>
            <a:xfrm>
              <a:off x="5375575" y="2902450"/>
              <a:ext cx="120275" cy="143050"/>
            </a:xfrm>
            <a:custGeom>
              <a:avLst/>
              <a:gdLst/>
              <a:ahLst/>
              <a:cxnLst/>
              <a:rect l="l" t="t" r="r" b="b"/>
              <a:pathLst>
                <a:path w="4811" h="5722" extrusionOk="0">
                  <a:moveTo>
                    <a:pt x="1" y="0"/>
                  </a:moveTo>
                  <a:lnTo>
                    <a:pt x="1" y="4688"/>
                  </a:lnTo>
                  <a:cubicBezTo>
                    <a:pt x="1" y="4688"/>
                    <a:pt x="1112" y="5722"/>
                    <a:pt x="2643" y="5722"/>
                  </a:cubicBezTo>
                  <a:cubicBezTo>
                    <a:pt x="3306" y="5722"/>
                    <a:pt x="4047" y="5528"/>
                    <a:pt x="4811" y="4974"/>
                  </a:cubicBezTo>
                  <a:lnTo>
                    <a:pt x="46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065;p74">
              <a:extLst>
                <a:ext uri="{FF2B5EF4-FFF2-40B4-BE49-F238E27FC236}">
                  <a16:creationId xmlns="" xmlns:a16="http://schemas.microsoft.com/office/drawing/2014/main" id="{00ED11A1-DB94-4E1A-B2E0-19727DD9C1D5}"/>
                </a:ext>
              </a:extLst>
            </p:cNvPr>
            <p:cNvSpPr/>
            <p:nvPr/>
          </p:nvSpPr>
          <p:spPr>
            <a:xfrm>
              <a:off x="5125935" y="2982314"/>
              <a:ext cx="389675" cy="153941"/>
            </a:xfrm>
            <a:custGeom>
              <a:avLst/>
              <a:gdLst/>
              <a:ahLst/>
              <a:cxnLst/>
              <a:rect l="l" t="t" r="r" b="b"/>
              <a:pathLst>
                <a:path w="15587" h="6044" extrusionOk="0">
                  <a:moveTo>
                    <a:pt x="9956" y="0"/>
                  </a:moveTo>
                  <a:cubicBezTo>
                    <a:pt x="9956" y="0"/>
                    <a:pt x="4251" y="3349"/>
                    <a:pt x="2070" y="4268"/>
                  </a:cubicBezTo>
                  <a:cubicBezTo>
                    <a:pt x="361" y="4984"/>
                    <a:pt x="1" y="5963"/>
                    <a:pt x="1" y="5963"/>
                  </a:cubicBezTo>
                  <a:lnTo>
                    <a:pt x="15573" y="6044"/>
                  </a:lnTo>
                  <a:cubicBezTo>
                    <a:pt x="15573" y="6044"/>
                    <a:pt x="15583" y="3901"/>
                    <a:pt x="15587" y="3359"/>
                  </a:cubicBezTo>
                  <a:cubicBezTo>
                    <a:pt x="15587" y="2817"/>
                    <a:pt x="14901" y="1105"/>
                    <a:pt x="14901" y="1105"/>
                  </a:cubicBezTo>
                  <a:cubicBezTo>
                    <a:pt x="14901" y="1105"/>
                    <a:pt x="14850" y="1071"/>
                    <a:pt x="14743" y="1071"/>
                  </a:cubicBezTo>
                  <a:cubicBezTo>
                    <a:pt x="14541" y="1071"/>
                    <a:pt x="14138" y="1191"/>
                    <a:pt x="13503" y="1881"/>
                  </a:cubicBezTo>
                  <a:cubicBezTo>
                    <a:pt x="13357" y="2041"/>
                    <a:pt x="12925" y="2190"/>
                    <a:pt x="12498" y="2190"/>
                  </a:cubicBezTo>
                  <a:cubicBezTo>
                    <a:pt x="12081" y="2190"/>
                    <a:pt x="11669" y="2047"/>
                    <a:pt x="11535" y="1632"/>
                  </a:cubicBezTo>
                  <a:cubicBezTo>
                    <a:pt x="11036" y="56"/>
                    <a:pt x="9956" y="0"/>
                    <a:pt x="99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066;p74">
              <a:extLst>
                <a:ext uri="{FF2B5EF4-FFF2-40B4-BE49-F238E27FC236}">
                  <a16:creationId xmlns="" xmlns:a16="http://schemas.microsoft.com/office/drawing/2014/main" id="{5D9E8DB5-8053-4677-887E-117259E21794}"/>
                </a:ext>
              </a:extLst>
            </p:cNvPr>
            <p:cNvSpPr/>
            <p:nvPr/>
          </p:nvSpPr>
          <p:spPr>
            <a:xfrm>
              <a:off x="5124147" y="3111292"/>
              <a:ext cx="389500" cy="24850"/>
            </a:xfrm>
            <a:custGeom>
              <a:avLst/>
              <a:gdLst/>
              <a:ahLst/>
              <a:cxnLst/>
              <a:rect l="l" t="t" r="r" b="b"/>
              <a:pathLst>
                <a:path w="15580" h="994" extrusionOk="0">
                  <a:moveTo>
                    <a:pt x="748" y="1"/>
                  </a:moveTo>
                  <a:cubicBezTo>
                    <a:pt x="158" y="494"/>
                    <a:pt x="0" y="913"/>
                    <a:pt x="0" y="913"/>
                  </a:cubicBezTo>
                  <a:lnTo>
                    <a:pt x="15572" y="994"/>
                  </a:lnTo>
                  <a:cubicBezTo>
                    <a:pt x="15572" y="994"/>
                    <a:pt x="15572" y="581"/>
                    <a:pt x="15579" y="74"/>
                  </a:cubicBezTo>
                  <a:lnTo>
                    <a:pt x="7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067;p74">
              <a:extLst>
                <a:ext uri="{FF2B5EF4-FFF2-40B4-BE49-F238E27FC236}">
                  <a16:creationId xmlns="" xmlns:a16="http://schemas.microsoft.com/office/drawing/2014/main" id="{007448AD-4997-4466-B7DF-2F8D8B8408D3}"/>
                </a:ext>
              </a:extLst>
            </p:cNvPr>
            <p:cNvSpPr/>
            <p:nvPr/>
          </p:nvSpPr>
          <p:spPr>
            <a:xfrm>
              <a:off x="5234450" y="3061050"/>
              <a:ext cx="156025" cy="48775"/>
            </a:xfrm>
            <a:custGeom>
              <a:avLst/>
              <a:gdLst/>
              <a:ahLst/>
              <a:cxnLst/>
              <a:rect l="l" t="t" r="r" b="b"/>
              <a:pathLst>
                <a:path w="6241" h="1951" fill="none" extrusionOk="0">
                  <a:moveTo>
                    <a:pt x="1" y="0"/>
                  </a:moveTo>
                  <a:cubicBezTo>
                    <a:pt x="357" y="640"/>
                    <a:pt x="1738" y="832"/>
                    <a:pt x="4112" y="843"/>
                  </a:cubicBezTo>
                  <a:cubicBezTo>
                    <a:pt x="6240" y="857"/>
                    <a:pt x="6230" y="1951"/>
                    <a:pt x="6230" y="195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068;p74">
              <a:extLst>
                <a:ext uri="{FF2B5EF4-FFF2-40B4-BE49-F238E27FC236}">
                  <a16:creationId xmlns="" xmlns:a16="http://schemas.microsoft.com/office/drawing/2014/main" id="{B72FE32E-4B0D-402B-9976-ACD1AEA87032}"/>
                </a:ext>
              </a:extLst>
            </p:cNvPr>
            <p:cNvSpPr/>
            <p:nvPr/>
          </p:nvSpPr>
          <p:spPr>
            <a:xfrm>
              <a:off x="5450825" y="3057200"/>
              <a:ext cx="64775" cy="52900"/>
            </a:xfrm>
            <a:custGeom>
              <a:avLst/>
              <a:gdLst/>
              <a:ahLst/>
              <a:cxnLst/>
              <a:rect l="l" t="t" r="r" b="b"/>
              <a:pathLst>
                <a:path w="2591" h="2116" fill="none" extrusionOk="0">
                  <a:moveTo>
                    <a:pt x="2591" y="210"/>
                  </a:moveTo>
                  <a:cubicBezTo>
                    <a:pt x="2591" y="210"/>
                    <a:pt x="11" y="1"/>
                    <a:pt x="0" y="2115"/>
                  </a:cubicBezTo>
                </a:path>
              </a:pathLst>
            </a:custGeom>
            <a:noFill/>
            <a:ln w="5500" cap="flat" cmpd="sng">
              <a:solidFill>
                <a:srgbClr val="FFFFFF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069;p74">
              <a:extLst>
                <a:ext uri="{FF2B5EF4-FFF2-40B4-BE49-F238E27FC236}">
                  <a16:creationId xmlns="" xmlns:a16="http://schemas.microsoft.com/office/drawing/2014/main" id="{E19D2B98-D640-474C-95AB-D8215575443A}"/>
                </a:ext>
              </a:extLst>
            </p:cNvPr>
            <p:cNvSpPr/>
            <p:nvPr/>
          </p:nvSpPr>
          <p:spPr>
            <a:xfrm>
              <a:off x="5290050" y="3030725"/>
              <a:ext cx="20025" cy="33850"/>
            </a:xfrm>
            <a:custGeom>
              <a:avLst/>
              <a:gdLst/>
              <a:ahLst/>
              <a:cxnLst/>
              <a:rect l="l" t="t" r="r" b="b"/>
              <a:pathLst>
                <a:path w="801" h="1354" fill="none" extrusionOk="0">
                  <a:moveTo>
                    <a:pt x="0" y="1"/>
                  </a:moveTo>
                  <a:lnTo>
                    <a:pt x="800" y="1353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070;p74">
              <a:extLst>
                <a:ext uri="{FF2B5EF4-FFF2-40B4-BE49-F238E27FC236}">
                  <a16:creationId xmlns="" xmlns:a16="http://schemas.microsoft.com/office/drawing/2014/main" id="{D4A45B1F-7919-4A81-BED5-FCDD4343DC0C}"/>
                </a:ext>
              </a:extLst>
            </p:cNvPr>
            <p:cNvSpPr/>
            <p:nvPr/>
          </p:nvSpPr>
          <p:spPr>
            <a:xfrm>
              <a:off x="5308925" y="3019625"/>
              <a:ext cx="19925" cy="33925"/>
            </a:xfrm>
            <a:custGeom>
              <a:avLst/>
              <a:gdLst/>
              <a:ahLst/>
              <a:cxnLst/>
              <a:rect l="l" t="t" r="r" b="b"/>
              <a:pathLst>
                <a:path w="797" h="1357" fill="none" extrusionOk="0">
                  <a:moveTo>
                    <a:pt x="0" y="1"/>
                  </a:moveTo>
                  <a:lnTo>
                    <a:pt x="797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071;p74">
              <a:extLst>
                <a:ext uri="{FF2B5EF4-FFF2-40B4-BE49-F238E27FC236}">
                  <a16:creationId xmlns="" xmlns:a16="http://schemas.microsoft.com/office/drawing/2014/main" id="{C98A4213-706F-4AA5-A3A6-B3036FBC46A1}"/>
                </a:ext>
              </a:extLst>
            </p:cNvPr>
            <p:cNvSpPr/>
            <p:nvPr/>
          </p:nvSpPr>
          <p:spPr>
            <a:xfrm>
              <a:off x="5328400" y="3008350"/>
              <a:ext cx="20025" cy="33925"/>
            </a:xfrm>
            <a:custGeom>
              <a:avLst/>
              <a:gdLst/>
              <a:ahLst/>
              <a:cxnLst/>
              <a:rect l="l" t="t" r="r" b="b"/>
              <a:pathLst>
                <a:path w="801" h="1357" fill="none" extrusionOk="0">
                  <a:moveTo>
                    <a:pt x="0" y="1"/>
                  </a:moveTo>
                  <a:lnTo>
                    <a:pt x="801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072;p74">
              <a:extLst>
                <a:ext uri="{FF2B5EF4-FFF2-40B4-BE49-F238E27FC236}">
                  <a16:creationId xmlns="" xmlns:a16="http://schemas.microsoft.com/office/drawing/2014/main" id="{EB3EA076-51F5-4DDC-899C-FB97E63B49CD}"/>
                </a:ext>
              </a:extLst>
            </p:cNvPr>
            <p:cNvSpPr/>
            <p:nvPr/>
          </p:nvSpPr>
          <p:spPr>
            <a:xfrm>
              <a:off x="5380050" y="2937575"/>
              <a:ext cx="115800" cy="25"/>
            </a:xfrm>
            <a:custGeom>
              <a:avLst/>
              <a:gdLst/>
              <a:ahLst/>
              <a:cxnLst/>
              <a:rect l="l" t="t" r="r" b="b"/>
              <a:pathLst>
                <a:path w="4632" h="1" fill="none" extrusionOk="0">
                  <a:moveTo>
                    <a:pt x="0" y="0"/>
                  </a:moveTo>
                  <a:lnTo>
                    <a:pt x="4632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073;p74">
              <a:extLst>
                <a:ext uri="{FF2B5EF4-FFF2-40B4-BE49-F238E27FC236}">
                  <a16:creationId xmlns="" xmlns:a16="http://schemas.microsoft.com/office/drawing/2014/main" id="{9D64AAD7-BA8F-4140-B34A-D45CD1EE9CCC}"/>
                </a:ext>
              </a:extLst>
            </p:cNvPr>
            <p:cNvSpPr/>
            <p:nvPr/>
          </p:nvSpPr>
          <p:spPr>
            <a:xfrm>
              <a:off x="5147425" y="840625"/>
              <a:ext cx="506775" cy="279150"/>
            </a:xfrm>
            <a:custGeom>
              <a:avLst/>
              <a:gdLst/>
              <a:ahLst/>
              <a:cxnLst/>
              <a:rect l="l" t="t" r="r" b="b"/>
              <a:pathLst>
                <a:path w="20271" h="11166" extrusionOk="0">
                  <a:moveTo>
                    <a:pt x="11163" y="1"/>
                  </a:moveTo>
                  <a:cubicBezTo>
                    <a:pt x="9920" y="1"/>
                    <a:pt x="8960" y="1459"/>
                    <a:pt x="7129" y="1459"/>
                  </a:cubicBezTo>
                  <a:cubicBezTo>
                    <a:pt x="6713" y="1459"/>
                    <a:pt x="6252" y="1384"/>
                    <a:pt x="5733" y="1199"/>
                  </a:cubicBezTo>
                  <a:cubicBezTo>
                    <a:pt x="4892" y="901"/>
                    <a:pt x="4202" y="776"/>
                    <a:pt x="3636" y="776"/>
                  </a:cubicBezTo>
                  <a:cubicBezTo>
                    <a:pt x="1744" y="776"/>
                    <a:pt x="1222" y="2174"/>
                    <a:pt x="1004" y="3209"/>
                  </a:cubicBezTo>
                  <a:cubicBezTo>
                    <a:pt x="1" y="7963"/>
                    <a:pt x="5083" y="11166"/>
                    <a:pt x="9695" y="11166"/>
                  </a:cubicBezTo>
                  <a:cubicBezTo>
                    <a:pt x="11272" y="11166"/>
                    <a:pt x="12794" y="10791"/>
                    <a:pt x="13999" y="9976"/>
                  </a:cubicBezTo>
                  <a:lnTo>
                    <a:pt x="20270" y="4139"/>
                  </a:lnTo>
                  <a:cubicBezTo>
                    <a:pt x="19529" y="1496"/>
                    <a:pt x="16544" y="4212"/>
                    <a:pt x="12696" y="728"/>
                  </a:cubicBezTo>
                  <a:cubicBezTo>
                    <a:pt x="12109" y="196"/>
                    <a:pt x="11617" y="1"/>
                    <a:pt x="111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074;p74">
              <a:extLst>
                <a:ext uri="{FF2B5EF4-FFF2-40B4-BE49-F238E27FC236}">
                  <a16:creationId xmlns="" xmlns:a16="http://schemas.microsoft.com/office/drawing/2014/main" id="{B2B00592-7EDA-4B91-A128-ED55CE3A2419}"/>
                </a:ext>
              </a:extLst>
            </p:cNvPr>
            <p:cNvSpPr/>
            <p:nvPr/>
          </p:nvSpPr>
          <p:spPr>
            <a:xfrm>
              <a:off x="5275975" y="900575"/>
              <a:ext cx="18800" cy="21700"/>
            </a:xfrm>
            <a:custGeom>
              <a:avLst/>
              <a:gdLst/>
              <a:ahLst/>
              <a:cxnLst/>
              <a:rect l="l" t="t" r="r" b="b"/>
              <a:pathLst>
                <a:path w="752" h="868" fill="none" extrusionOk="0">
                  <a:moveTo>
                    <a:pt x="0" y="867"/>
                  </a:moveTo>
                  <a:lnTo>
                    <a:pt x="752" y="0"/>
                  </a:lnTo>
                </a:path>
              </a:pathLst>
            </a:custGeom>
            <a:noFill/>
            <a:ln w="55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075;p74">
              <a:extLst>
                <a:ext uri="{FF2B5EF4-FFF2-40B4-BE49-F238E27FC236}">
                  <a16:creationId xmlns="" xmlns:a16="http://schemas.microsoft.com/office/drawing/2014/main" id="{DC58522F-A9ED-49BE-B08E-E41699D9524B}"/>
                </a:ext>
              </a:extLst>
            </p:cNvPr>
            <p:cNvSpPr/>
            <p:nvPr/>
          </p:nvSpPr>
          <p:spPr>
            <a:xfrm>
              <a:off x="5189625" y="903600"/>
              <a:ext cx="120100" cy="174425"/>
            </a:xfrm>
            <a:custGeom>
              <a:avLst/>
              <a:gdLst/>
              <a:ahLst/>
              <a:cxnLst/>
              <a:rect l="l" t="t" r="r" b="b"/>
              <a:pathLst>
                <a:path w="4804" h="6977" extrusionOk="0">
                  <a:moveTo>
                    <a:pt x="941" y="0"/>
                  </a:moveTo>
                  <a:cubicBezTo>
                    <a:pt x="646" y="0"/>
                    <a:pt x="439" y="93"/>
                    <a:pt x="417" y="344"/>
                  </a:cubicBezTo>
                  <a:cubicBezTo>
                    <a:pt x="343" y="1134"/>
                    <a:pt x="148" y="2305"/>
                    <a:pt x="81" y="2815"/>
                  </a:cubicBezTo>
                  <a:cubicBezTo>
                    <a:pt x="1" y="3424"/>
                    <a:pt x="186" y="4511"/>
                    <a:pt x="864" y="4843"/>
                  </a:cubicBezTo>
                  <a:cubicBezTo>
                    <a:pt x="1027" y="4923"/>
                    <a:pt x="1224" y="4961"/>
                    <a:pt x="1436" y="4961"/>
                  </a:cubicBezTo>
                  <a:cubicBezTo>
                    <a:pt x="1592" y="4961"/>
                    <a:pt x="1755" y="4941"/>
                    <a:pt x="1920" y="4902"/>
                  </a:cubicBezTo>
                  <a:lnTo>
                    <a:pt x="2518" y="6968"/>
                  </a:lnTo>
                  <a:cubicBezTo>
                    <a:pt x="2518" y="6968"/>
                    <a:pt x="2583" y="6976"/>
                    <a:pt x="2695" y="6976"/>
                  </a:cubicBezTo>
                  <a:cubicBezTo>
                    <a:pt x="3079" y="6976"/>
                    <a:pt x="4017" y="6878"/>
                    <a:pt x="4803" y="6010"/>
                  </a:cubicBezTo>
                  <a:cubicBezTo>
                    <a:pt x="4803" y="6010"/>
                    <a:pt x="4132" y="3682"/>
                    <a:pt x="4048" y="3350"/>
                  </a:cubicBezTo>
                  <a:cubicBezTo>
                    <a:pt x="3926" y="2857"/>
                    <a:pt x="3419" y="795"/>
                    <a:pt x="3419" y="795"/>
                  </a:cubicBezTo>
                  <a:cubicBezTo>
                    <a:pt x="3419" y="795"/>
                    <a:pt x="1802" y="0"/>
                    <a:pt x="941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076;p74">
              <a:extLst>
                <a:ext uri="{FF2B5EF4-FFF2-40B4-BE49-F238E27FC236}">
                  <a16:creationId xmlns="" xmlns:a16="http://schemas.microsoft.com/office/drawing/2014/main" id="{002ACDEF-7848-40DD-A14E-91CCB1D600B0}"/>
                </a:ext>
              </a:extLst>
            </p:cNvPr>
            <p:cNvSpPr/>
            <p:nvPr/>
          </p:nvSpPr>
          <p:spPr>
            <a:xfrm>
              <a:off x="5247915" y="952796"/>
              <a:ext cx="9725" cy="3950"/>
            </a:xfrm>
            <a:custGeom>
              <a:avLst/>
              <a:gdLst/>
              <a:ahLst/>
              <a:cxnLst/>
              <a:rect l="l" t="t" r="r" b="b"/>
              <a:pathLst>
                <a:path w="389" h="158" fill="none" extrusionOk="0">
                  <a:moveTo>
                    <a:pt x="389" y="0"/>
                  </a:moveTo>
                  <a:cubicBezTo>
                    <a:pt x="287" y="63"/>
                    <a:pt x="161" y="123"/>
                    <a:pt x="1" y="15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077;p74">
              <a:extLst>
                <a:ext uri="{FF2B5EF4-FFF2-40B4-BE49-F238E27FC236}">
                  <a16:creationId xmlns="" xmlns:a16="http://schemas.microsoft.com/office/drawing/2014/main" id="{0FDE143C-EBDF-48C9-82D1-3BC74E996C36}"/>
                </a:ext>
              </a:extLst>
            </p:cNvPr>
            <p:cNvSpPr/>
            <p:nvPr/>
          </p:nvSpPr>
          <p:spPr>
            <a:xfrm>
              <a:off x="5222950" y="981350"/>
              <a:ext cx="16425" cy="13250"/>
            </a:xfrm>
            <a:custGeom>
              <a:avLst/>
              <a:gdLst/>
              <a:ahLst/>
              <a:cxnLst/>
              <a:rect l="l" t="t" r="r" b="b"/>
              <a:pathLst>
                <a:path w="657" h="530" extrusionOk="0">
                  <a:moveTo>
                    <a:pt x="451" y="1"/>
                  </a:moveTo>
                  <a:cubicBezTo>
                    <a:pt x="329" y="1"/>
                    <a:pt x="311" y="177"/>
                    <a:pt x="311" y="177"/>
                  </a:cubicBezTo>
                  <a:cubicBezTo>
                    <a:pt x="311" y="177"/>
                    <a:pt x="230" y="122"/>
                    <a:pt x="155" y="122"/>
                  </a:cubicBezTo>
                  <a:cubicBezTo>
                    <a:pt x="109" y="122"/>
                    <a:pt x="66" y="143"/>
                    <a:pt x="45" y="209"/>
                  </a:cubicBezTo>
                  <a:cubicBezTo>
                    <a:pt x="1" y="348"/>
                    <a:pt x="274" y="530"/>
                    <a:pt x="404" y="530"/>
                  </a:cubicBezTo>
                  <a:cubicBezTo>
                    <a:pt x="418" y="530"/>
                    <a:pt x="430" y="528"/>
                    <a:pt x="440" y="523"/>
                  </a:cubicBezTo>
                  <a:cubicBezTo>
                    <a:pt x="548" y="481"/>
                    <a:pt x="657" y="69"/>
                    <a:pt x="510" y="13"/>
                  </a:cubicBezTo>
                  <a:cubicBezTo>
                    <a:pt x="488" y="5"/>
                    <a:pt x="468" y="1"/>
                    <a:pt x="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078;p74">
              <a:extLst>
                <a:ext uri="{FF2B5EF4-FFF2-40B4-BE49-F238E27FC236}">
                  <a16:creationId xmlns="" xmlns:a16="http://schemas.microsoft.com/office/drawing/2014/main" id="{43EB9B1D-1EA4-4F6C-B24A-C3EABBFC6796}"/>
                </a:ext>
              </a:extLst>
            </p:cNvPr>
            <p:cNvSpPr/>
            <p:nvPr/>
          </p:nvSpPr>
          <p:spPr>
            <a:xfrm>
              <a:off x="5197325" y="941025"/>
              <a:ext cx="7800" cy="7625"/>
            </a:xfrm>
            <a:custGeom>
              <a:avLst/>
              <a:gdLst/>
              <a:ahLst/>
              <a:cxnLst/>
              <a:rect l="l" t="t" r="r" b="b"/>
              <a:pathLst>
                <a:path w="312" h="305" fill="none" extrusionOk="0">
                  <a:moveTo>
                    <a:pt x="0" y="1"/>
                  </a:moveTo>
                  <a:cubicBezTo>
                    <a:pt x="67" y="95"/>
                    <a:pt x="179" y="214"/>
                    <a:pt x="312" y="30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079;p74">
              <a:extLst>
                <a:ext uri="{FF2B5EF4-FFF2-40B4-BE49-F238E27FC236}">
                  <a16:creationId xmlns="" xmlns:a16="http://schemas.microsoft.com/office/drawing/2014/main" id="{86DC8D4C-BB23-4D87-B927-ABFBB2C473FB}"/>
                </a:ext>
              </a:extLst>
            </p:cNvPr>
            <p:cNvSpPr/>
            <p:nvPr/>
          </p:nvSpPr>
          <p:spPr>
            <a:xfrm>
              <a:off x="5208150" y="944075"/>
              <a:ext cx="19350" cy="32550"/>
            </a:xfrm>
            <a:custGeom>
              <a:avLst/>
              <a:gdLst/>
              <a:ahLst/>
              <a:cxnLst/>
              <a:rect l="l" t="t" r="r" b="b"/>
              <a:pathLst>
                <a:path w="774" h="1302" fill="none" extrusionOk="0">
                  <a:moveTo>
                    <a:pt x="773" y="1"/>
                  </a:moveTo>
                  <a:cubicBezTo>
                    <a:pt x="773" y="1"/>
                    <a:pt x="738" y="319"/>
                    <a:pt x="448" y="648"/>
                  </a:cubicBezTo>
                  <a:cubicBezTo>
                    <a:pt x="1" y="1158"/>
                    <a:pt x="239" y="1179"/>
                    <a:pt x="515" y="130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080;p74">
              <a:extLst>
                <a:ext uri="{FF2B5EF4-FFF2-40B4-BE49-F238E27FC236}">
                  <a16:creationId xmlns="" xmlns:a16="http://schemas.microsoft.com/office/drawing/2014/main" id="{CDD3F229-FD73-4E7D-B7BD-2F91A95428FF}"/>
                </a:ext>
              </a:extLst>
            </p:cNvPr>
            <p:cNvSpPr/>
            <p:nvPr/>
          </p:nvSpPr>
          <p:spPr>
            <a:xfrm>
              <a:off x="5220650" y="980800"/>
              <a:ext cx="19600" cy="15925"/>
            </a:xfrm>
            <a:custGeom>
              <a:avLst/>
              <a:gdLst/>
              <a:ahLst/>
              <a:cxnLst/>
              <a:rect l="l" t="t" r="r" b="b"/>
              <a:pathLst>
                <a:path w="784" h="637" fill="none" extrusionOk="0">
                  <a:moveTo>
                    <a:pt x="1" y="350"/>
                  </a:moveTo>
                  <a:cubicBezTo>
                    <a:pt x="32" y="357"/>
                    <a:pt x="424" y="636"/>
                    <a:pt x="784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081;p74">
              <a:extLst>
                <a:ext uri="{FF2B5EF4-FFF2-40B4-BE49-F238E27FC236}">
                  <a16:creationId xmlns="" xmlns:a16="http://schemas.microsoft.com/office/drawing/2014/main" id="{73EECFEB-D97F-41D8-9686-1F2A7713103C}"/>
                </a:ext>
              </a:extLst>
            </p:cNvPr>
            <p:cNvSpPr/>
            <p:nvPr/>
          </p:nvSpPr>
          <p:spPr>
            <a:xfrm>
              <a:off x="5196525" y="96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F4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082;p74">
              <a:extLst>
                <a:ext uri="{FF2B5EF4-FFF2-40B4-BE49-F238E27FC236}">
                  <a16:creationId xmlns="" xmlns:a16="http://schemas.microsoft.com/office/drawing/2014/main" id="{E7B0DFBF-5EEE-4700-9E95-37073AB65117}"/>
                </a:ext>
              </a:extLst>
            </p:cNvPr>
            <p:cNvSpPr/>
            <p:nvPr/>
          </p:nvSpPr>
          <p:spPr>
            <a:xfrm>
              <a:off x="5237175" y="951425"/>
              <a:ext cx="12075" cy="11575"/>
            </a:xfrm>
            <a:custGeom>
              <a:avLst/>
              <a:gdLst/>
              <a:ahLst/>
              <a:cxnLst/>
              <a:rect l="l" t="t" r="r" b="b"/>
              <a:pathLst>
                <a:path w="483" h="463" extrusionOk="0">
                  <a:moveTo>
                    <a:pt x="237" y="0"/>
                  </a:moveTo>
                  <a:cubicBezTo>
                    <a:pt x="233" y="0"/>
                    <a:pt x="228" y="0"/>
                    <a:pt x="224" y="1"/>
                  </a:cubicBezTo>
                  <a:cubicBezTo>
                    <a:pt x="98" y="11"/>
                    <a:pt x="0" y="123"/>
                    <a:pt x="11" y="249"/>
                  </a:cubicBezTo>
                  <a:cubicBezTo>
                    <a:pt x="21" y="368"/>
                    <a:pt x="122" y="463"/>
                    <a:pt x="240" y="463"/>
                  </a:cubicBezTo>
                  <a:cubicBezTo>
                    <a:pt x="247" y="463"/>
                    <a:pt x="253" y="462"/>
                    <a:pt x="259" y="462"/>
                  </a:cubicBezTo>
                  <a:cubicBezTo>
                    <a:pt x="385" y="455"/>
                    <a:pt x="483" y="343"/>
                    <a:pt x="472" y="217"/>
                  </a:cubicBezTo>
                  <a:cubicBezTo>
                    <a:pt x="465" y="96"/>
                    <a:pt x="361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083;p74">
              <a:extLst>
                <a:ext uri="{FF2B5EF4-FFF2-40B4-BE49-F238E27FC236}">
                  <a16:creationId xmlns="" xmlns:a16="http://schemas.microsoft.com/office/drawing/2014/main" id="{7F2F4B72-CAD3-4FC6-ADD9-E451409B1FF2}"/>
                </a:ext>
              </a:extLst>
            </p:cNvPr>
            <p:cNvSpPr/>
            <p:nvPr/>
          </p:nvSpPr>
          <p:spPr>
            <a:xfrm>
              <a:off x="5203175" y="945375"/>
              <a:ext cx="12075" cy="11600"/>
            </a:xfrm>
            <a:custGeom>
              <a:avLst/>
              <a:gdLst/>
              <a:ahLst/>
              <a:cxnLst/>
              <a:rect l="l" t="t" r="r" b="b"/>
              <a:pathLst>
                <a:path w="483" h="464" extrusionOk="0">
                  <a:moveTo>
                    <a:pt x="244" y="1"/>
                  </a:moveTo>
                  <a:cubicBezTo>
                    <a:pt x="237" y="1"/>
                    <a:pt x="231" y="1"/>
                    <a:pt x="224" y="1"/>
                  </a:cubicBezTo>
                  <a:cubicBezTo>
                    <a:pt x="99" y="15"/>
                    <a:pt x="1" y="124"/>
                    <a:pt x="11" y="250"/>
                  </a:cubicBezTo>
                  <a:cubicBezTo>
                    <a:pt x="24" y="369"/>
                    <a:pt x="123" y="464"/>
                    <a:pt x="241" y="464"/>
                  </a:cubicBezTo>
                  <a:cubicBezTo>
                    <a:pt x="247" y="464"/>
                    <a:pt x="253" y="463"/>
                    <a:pt x="259" y="463"/>
                  </a:cubicBezTo>
                  <a:cubicBezTo>
                    <a:pt x="385" y="452"/>
                    <a:pt x="483" y="340"/>
                    <a:pt x="473" y="215"/>
                  </a:cubicBezTo>
                  <a:cubicBezTo>
                    <a:pt x="466" y="95"/>
                    <a:pt x="368" y="1"/>
                    <a:pt x="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084;p74">
              <a:extLst>
                <a:ext uri="{FF2B5EF4-FFF2-40B4-BE49-F238E27FC236}">
                  <a16:creationId xmlns="" xmlns:a16="http://schemas.microsoft.com/office/drawing/2014/main" id="{379D831A-CA3C-46A1-9B23-A6F4AE1D0B16}"/>
                </a:ext>
              </a:extLst>
            </p:cNvPr>
            <p:cNvSpPr/>
            <p:nvPr/>
          </p:nvSpPr>
          <p:spPr>
            <a:xfrm>
              <a:off x="5239800" y="931775"/>
              <a:ext cx="17150" cy="9200"/>
            </a:xfrm>
            <a:custGeom>
              <a:avLst/>
              <a:gdLst/>
              <a:ahLst/>
              <a:cxnLst/>
              <a:rect l="l" t="t" r="r" b="b"/>
              <a:pathLst>
                <a:path w="686" h="368" fill="none" extrusionOk="0">
                  <a:moveTo>
                    <a:pt x="685" y="367"/>
                  </a:moveTo>
                  <a:cubicBezTo>
                    <a:pt x="685" y="367"/>
                    <a:pt x="465" y="0"/>
                    <a:pt x="0" y="2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085;p74">
              <a:extLst>
                <a:ext uri="{FF2B5EF4-FFF2-40B4-BE49-F238E27FC236}">
                  <a16:creationId xmlns="" xmlns:a16="http://schemas.microsoft.com/office/drawing/2014/main" id="{6084840C-336F-4B0C-A08E-06F21D1A0A52}"/>
                </a:ext>
              </a:extLst>
            </p:cNvPr>
            <p:cNvSpPr/>
            <p:nvPr/>
          </p:nvSpPr>
          <p:spPr>
            <a:xfrm>
              <a:off x="5200825" y="925025"/>
              <a:ext cx="15925" cy="5725"/>
            </a:xfrm>
            <a:custGeom>
              <a:avLst/>
              <a:gdLst/>
              <a:ahLst/>
              <a:cxnLst/>
              <a:rect l="l" t="t" r="r" b="b"/>
              <a:pathLst>
                <a:path w="637" h="229" fill="none" extrusionOk="0">
                  <a:moveTo>
                    <a:pt x="636" y="155"/>
                  </a:moveTo>
                  <a:cubicBezTo>
                    <a:pt x="636" y="155"/>
                    <a:pt x="315" y="1"/>
                    <a:pt x="0" y="22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086;p74">
              <a:extLst>
                <a:ext uri="{FF2B5EF4-FFF2-40B4-BE49-F238E27FC236}">
                  <a16:creationId xmlns="" xmlns:a16="http://schemas.microsoft.com/office/drawing/2014/main" id="{8CD70783-3736-4C48-9385-867C33FAA2C7}"/>
                </a:ext>
              </a:extLst>
            </p:cNvPr>
            <p:cNvSpPr/>
            <p:nvPr/>
          </p:nvSpPr>
          <p:spPr>
            <a:xfrm>
              <a:off x="5278075" y="944375"/>
              <a:ext cx="33950" cy="37500"/>
            </a:xfrm>
            <a:custGeom>
              <a:avLst/>
              <a:gdLst/>
              <a:ahLst/>
              <a:cxnLst/>
              <a:rect l="l" t="t" r="r" b="b"/>
              <a:pathLst>
                <a:path w="1358" h="1500" extrusionOk="0">
                  <a:moveTo>
                    <a:pt x="527" y="0"/>
                  </a:moveTo>
                  <a:cubicBezTo>
                    <a:pt x="228" y="0"/>
                    <a:pt x="0" y="272"/>
                    <a:pt x="0" y="272"/>
                  </a:cubicBezTo>
                  <a:lnTo>
                    <a:pt x="266" y="1495"/>
                  </a:lnTo>
                  <a:cubicBezTo>
                    <a:pt x="284" y="1498"/>
                    <a:pt x="302" y="1499"/>
                    <a:pt x="321" y="1499"/>
                  </a:cubicBezTo>
                  <a:cubicBezTo>
                    <a:pt x="832" y="1499"/>
                    <a:pt x="1358" y="582"/>
                    <a:pt x="912" y="167"/>
                  </a:cubicBezTo>
                  <a:cubicBezTo>
                    <a:pt x="779" y="44"/>
                    <a:pt x="647" y="0"/>
                    <a:pt x="5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087;p74">
              <a:extLst>
                <a:ext uri="{FF2B5EF4-FFF2-40B4-BE49-F238E27FC236}">
                  <a16:creationId xmlns="" xmlns:a16="http://schemas.microsoft.com/office/drawing/2014/main" id="{23A80FD3-DDDB-40A4-841A-CDD9A2024204}"/>
                </a:ext>
              </a:extLst>
            </p:cNvPr>
            <p:cNvSpPr/>
            <p:nvPr/>
          </p:nvSpPr>
          <p:spPr>
            <a:xfrm>
              <a:off x="5285500" y="950375"/>
              <a:ext cx="14525" cy="8775"/>
            </a:xfrm>
            <a:custGeom>
              <a:avLst/>
              <a:gdLst/>
              <a:ahLst/>
              <a:cxnLst/>
              <a:rect l="l" t="t" r="r" b="b"/>
              <a:pathLst>
                <a:path w="581" h="351" fill="none" extrusionOk="0">
                  <a:moveTo>
                    <a:pt x="580" y="350"/>
                  </a:moveTo>
                  <a:cubicBezTo>
                    <a:pt x="563" y="333"/>
                    <a:pt x="409" y="1"/>
                    <a:pt x="0" y="17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088;p74">
              <a:extLst>
                <a:ext uri="{FF2B5EF4-FFF2-40B4-BE49-F238E27FC236}">
                  <a16:creationId xmlns="" xmlns:a16="http://schemas.microsoft.com/office/drawing/2014/main" id="{291F66E3-30E7-4D41-8249-5D38AC5512B0}"/>
                </a:ext>
              </a:extLst>
            </p:cNvPr>
            <p:cNvSpPr/>
            <p:nvPr/>
          </p:nvSpPr>
          <p:spPr>
            <a:xfrm>
              <a:off x="5286975" y="953775"/>
              <a:ext cx="6925" cy="17875"/>
            </a:xfrm>
            <a:custGeom>
              <a:avLst/>
              <a:gdLst/>
              <a:ahLst/>
              <a:cxnLst/>
              <a:rect l="l" t="t" r="r" b="b"/>
              <a:pathLst>
                <a:path w="277" h="715" fill="none" extrusionOk="0">
                  <a:moveTo>
                    <a:pt x="277" y="1"/>
                  </a:moveTo>
                  <a:cubicBezTo>
                    <a:pt x="277" y="1"/>
                    <a:pt x="1" y="350"/>
                    <a:pt x="81" y="71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089;p74">
              <a:extLst>
                <a:ext uri="{FF2B5EF4-FFF2-40B4-BE49-F238E27FC236}">
                  <a16:creationId xmlns="" xmlns:a16="http://schemas.microsoft.com/office/drawing/2014/main" id="{BE657442-9208-455E-A9D8-4EEEF47F2D63}"/>
                </a:ext>
              </a:extLst>
            </p:cNvPr>
            <p:cNvSpPr/>
            <p:nvPr/>
          </p:nvSpPr>
          <p:spPr>
            <a:xfrm>
              <a:off x="5237700" y="1003150"/>
              <a:ext cx="36550" cy="35850"/>
            </a:xfrm>
            <a:custGeom>
              <a:avLst/>
              <a:gdLst/>
              <a:ahLst/>
              <a:cxnLst/>
              <a:rect l="l" t="t" r="r" b="b"/>
              <a:pathLst>
                <a:path w="1462" h="1434" extrusionOk="0">
                  <a:moveTo>
                    <a:pt x="1461" y="1"/>
                  </a:moveTo>
                  <a:cubicBezTo>
                    <a:pt x="1461" y="1"/>
                    <a:pt x="857" y="501"/>
                    <a:pt x="0" y="773"/>
                  </a:cubicBezTo>
                  <a:lnTo>
                    <a:pt x="193" y="1434"/>
                  </a:lnTo>
                  <a:cubicBezTo>
                    <a:pt x="1014" y="1018"/>
                    <a:pt x="1461" y="1"/>
                    <a:pt x="14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090;p74">
              <a:extLst>
                <a:ext uri="{FF2B5EF4-FFF2-40B4-BE49-F238E27FC236}">
                  <a16:creationId xmlns="" xmlns:a16="http://schemas.microsoft.com/office/drawing/2014/main" id="{3465F31A-08A8-4C4A-AC73-D6C431629F49}"/>
                </a:ext>
              </a:extLst>
            </p:cNvPr>
            <p:cNvSpPr/>
            <p:nvPr/>
          </p:nvSpPr>
          <p:spPr>
            <a:xfrm>
              <a:off x="5484475" y="2902450"/>
              <a:ext cx="120250" cy="145775"/>
            </a:xfrm>
            <a:custGeom>
              <a:avLst/>
              <a:gdLst/>
              <a:ahLst/>
              <a:cxnLst/>
              <a:rect l="l" t="t" r="r" b="b"/>
              <a:pathLst>
                <a:path w="4810" h="5831" extrusionOk="0">
                  <a:moveTo>
                    <a:pt x="0" y="0"/>
                  </a:moveTo>
                  <a:lnTo>
                    <a:pt x="0" y="4799"/>
                  </a:lnTo>
                  <a:cubicBezTo>
                    <a:pt x="0" y="4799"/>
                    <a:pt x="1110" y="5831"/>
                    <a:pt x="2640" y="5831"/>
                  </a:cubicBezTo>
                  <a:cubicBezTo>
                    <a:pt x="3303" y="5831"/>
                    <a:pt x="4045" y="5637"/>
                    <a:pt x="4810" y="5083"/>
                  </a:cubicBezTo>
                  <a:lnTo>
                    <a:pt x="48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091;p74">
              <a:extLst>
                <a:ext uri="{FF2B5EF4-FFF2-40B4-BE49-F238E27FC236}">
                  <a16:creationId xmlns="" xmlns:a16="http://schemas.microsoft.com/office/drawing/2014/main" id="{865F943C-A08F-4688-A092-3FC29EEA6E8A}"/>
                </a:ext>
              </a:extLst>
            </p:cNvPr>
            <p:cNvSpPr/>
            <p:nvPr/>
          </p:nvSpPr>
          <p:spPr>
            <a:xfrm>
              <a:off x="5234900" y="2985100"/>
              <a:ext cx="389575" cy="151125"/>
            </a:xfrm>
            <a:custGeom>
              <a:avLst/>
              <a:gdLst/>
              <a:ahLst/>
              <a:cxnLst/>
              <a:rect l="l" t="t" r="r" b="b"/>
              <a:pathLst>
                <a:path w="15583" h="6045" extrusionOk="0">
                  <a:moveTo>
                    <a:pt x="9952" y="1"/>
                  </a:moveTo>
                  <a:cubicBezTo>
                    <a:pt x="9952" y="1"/>
                    <a:pt x="4247" y="3353"/>
                    <a:pt x="2066" y="4269"/>
                  </a:cubicBezTo>
                  <a:cubicBezTo>
                    <a:pt x="357" y="4985"/>
                    <a:pt x="0" y="5964"/>
                    <a:pt x="0" y="5964"/>
                  </a:cubicBezTo>
                  <a:lnTo>
                    <a:pt x="15572" y="6044"/>
                  </a:lnTo>
                  <a:cubicBezTo>
                    <a:pt x="15572" y="6044"/>
                    <a:pt x="15579" y="3902"/>
                    <a:pt x="15583" y="3360"/>
                  </a:cubicBezTo>
                  <a:cubicBezTo>
                    <a:pt x="15583" y="2818"/>
                    <a:pt x="14898" y="1106"/>
                    <a:pt x="14898" y="1106"/>
                  </a:cubicBezTo>
                  <a:cubicBezTo>
                    <a:pt x="14898" y="1106"/>
                    <a:pt x="14847" y="1073"/>
                    <a:pt x="14742" y="1073"/>
                  </a:cubicBezTo>
                  <a:cubicBezTo>
                    <a:pt x="14540" y="1073"/>
                    <a:pt x="14137" y="1192"/>
                    <a:pt x="13499" y="1885"/>
                  </a:cubicBezTo>
                  <a:cubicBezTo>
                    <a:pt x="13354" y="2044"/>
                    <a:pt x="12921" y="2193"/>
                    <a:pt x="12494" y="2193"/>
                  </a:cubicBezTo>
                  <a:cubicBezTo>
                    <a:pt x="12077" y="2193"/>
                    <a:pt x="11666" y="2051"/>
                    <a:pt x="11535" y="1637"/>
                  </a:cubicBezTo>
                  <a:cubicBezTo>
                    <a:pt x="11032" y="57"/>
                    <a:pt x="9952" y="1"/>
                    <a:pt x="99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092;p74">
              <a:extLst>
                <a:ext uri="{FF2B5EF4-FFF2-40B4-BE49-F238E27FC236}">
                  <a16:creationId xmlns="" xmlns:a16="http://schemas.microsoft.com/office/drawing/2014/main" id="{1004E1A4-E4B2-4E56-8882-FDD3B0A0AD94}"/>
                </a:ext>
              </a:extLst>
            </p:cNvPr>
            <p:cNvSpPr/>
            <p:nvPr/>
          </p:nvSpPr>
          <p:spPr>
            <a:xfrm>
              <a:off x="5234800" y="3111300"/>
              <a:ext cx="389425" cy="24825"/>
            </a:xfrm>
            <a:custGeom>
              <a:avLst/>
              <a:gdLst/>
              <a:ahLst/>
              <a:cxnLst/>
              <a:rect l="l" t="t" r="r" b="b"/>
              <a:pathLst>
                <a:path w="15577" h="993" extrusionOk="0">
                  <a:moveTo>
                    <a:pt x="745" y="0"/>
                  </a:moveTo>
                  <a:cubicBezTo>
                    <a:pt x="158" y="493"/>
                    <a:pt x="1" y="913"/>
                    <a:pt x="1" y="913"/>
                  </a:cubicBezTo>
                  <a:lnTo>
                    <a:pt x="15573" y="993"/>
                  </a:lnTo>
                  <a:cubicBezTo>
                    <a:pt x="15573" y="993"/>
                    <a:pt x="15573" y="580"/>
                    <a:pt x="15576" y="74"/>
                  </a:cubicBezTo>
                  <a:lnTo>
                    <a:pt x="7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093;p74">
              <a:extLst>
                <a:ext uri="{FF2B5EF4-FFF2-40B4-BE49-F238E27FC236}">
                  <a16:creationId xmlns="" xmlns:a16="http://schemas.microsoft.com/office/drawing/2014/main" id="{674B43E1-EEC4-44D9-AA26-2533065BE6E8}"/>
                </a:ext>
              </a:extLst>
            </p:cNvPr>
            <p:cNvSpPr/>
            <p:nvPr/>
          </p:nvSpPr>
          <p:spPr>
            <a:xfrm>
              <a:off x="5343350" y="3063925"/>
              <a:ext cx="156000" cy="48700"/>
            </a:xfrm>
            <a:custGeom>
              <a:avLst/>
              <a:gdLst/>
              <a:ahLst/>
              <a:cxnLst/>
              <a:rect l="l" t="t" r="r" b="b"/>
              <a:pathLst>
                <a:path w="6240" h="1948" fill="none" extrusionOk="0">
                  <a:moveTo>
                    <a:pt x="0" y="1"/>
                  </a:moveTo>
                  <a:cubicBezTo>
                    <a:pt x="360" y="637"/>
                    <a:pt x="1741" y="829"/>
                    <a:pt x="4111" y="843"/>
                  </a:cubicBezTo>
                  <a:cubicBezTo>
                    <a:pt x="6239" y="857"/>
                    <a:pt x="6232" y="1948"/>
                    <a:pt x="6232" y="1948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094;p74">
              <a:extLst>
                <a:ext uri="{FF2B5EF4-FFF2-40B4-BE49-F238E27FC236}">
                  <a16:creationId xmlns="" xmlns:a16="http://schemas.microsoft.com/office/drawing/2014/main" id="{F73D6442-CB63-4219-93EB-8B347CB8C6D6}"/>
                </a:ext>
              </a:extLst>
            </p:cNvPr>
            <p:cNvSpPr/>
            <p:nvPr/>
          </p:nvSpPr>
          <p:spPr>
            <a:xfrm>
              <a:off x="5559700" y="3060075"/>
              <a:ext cx="64775" cy="52900"/>
            </a:xfrm>
            <a:custGeom>
              <a:avLst/>
              <a:gdLst/>
              <a:ahLst/>
              <a:cxnLst/>
              <a:rect l="l" t="t" r="r" b="b"/>
              <a:pathLst>
                <a:path w="2591" h="2116" fill="none" extrusionOk="0">
                  <a:moveTo>
                    <a:pt x="2591" y="211"/>
                  </a:moveTo>
                  <a:cubicBezTo>
                    <a:pt x="2591" y="211"/>
                    <a:pt x="11" y="1"/>
                    <a:pt x="1" y="2116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095;p74">
              <a:extLst>
                <a:ext uri="{FF2B5EF4-FFF2-40B4-BE49-F238E27FC236}">
                  <a16:creationId xmlns="" xmlns:a16="http://schemas.microsoft.com/office/drawing/2014/main" id="{6C9BCA6D-6D49-4A44-82A8-9CD9E25F9ABD}"/>
                </a:ext>
              </a:extLst>
            </p:cNvPr>
            <p:cNvSpPr/>
            <p:nvPr/>
          </p:nvSpPr>
          <p:spPr>
            <a:xfrm>
              <a:off x="5398925" y="3033525"/>
              <a:ext cx="20025" cy="33850"/>
            </a:xfrm>
            <a:custGeom>
              <a:avLst/>
              <a:gdLst/>
              <a:ahLst/>
              <a:cxnLst/>
              <a:rect l="l" t="t" r="r" b="b"/>
              <a:pathLst>
                <a:path w="801" h="1354" fill="none" extrusionOk="0">
                  <a:moveTo>
                    <a:pt x="0" y="0"/>
                  </a:moveTo>
                  <a:lnTo>
                    <a:pt x="801" y="1353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096;p74">
              <a:extLst>
                <a:ext uri="{FF2B5EF4-FFF2-40B4-BE49-F238E27FC236}">
                  <a16:creationId xmlns="" xmlns:a16="http://schemas.microsoft.com/office/drawing/2014/main" id="{CA8CC77C-27CD-4721-A95A-D96B1EBE8B28}"/>
                </a:ext>
              </a:extLst>
            </p:cNvPr>
            <p:cNvSpPr/>
            <p:nvPr/>
          </p:nvSpPr>
          <p:spPr>
            <a:xfrm>
              <a:off x="5417800" y="3022425"/>
              <a:ext cx="19950" cy="33925"/>
            </a:xfrm>
            <a:custGeom>
              <a:avLst/>
              <a:gdLst/>
              <a:ahLst/>
              <a:cxnLst/>
              <a:rect l="l" t="t" r="r" b="b"/>
              <a:pathLst>
                <a:path w="798" h="1357" fill="none" extrusionOk="0">
                  <a:moveTo>
                    <a:pt x="0" y="0"/>
                  </a:moveTo>
                  <a:lnTo>
                    <a:pt x="797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097;p74">
              <a:extLst>
                <a:ext uri="{FF2B5EF4-FFF2-40B4-BE49-F238E27FC236}">
                  <a16:creationId xmlns="" xmlns:a16="http://schemas.microsoft.com/office/drawing/2014/main" id="{9952D8DB-9836-4030-81DB-27742974B62B}"/>
                </a:ext>
              </a:extLst>
            </p:cNvPr>
            <p:cNvSpPr/>
            <p:nvPr/>
          </p:nvSpPr>
          <p:spPr>
            <a:xfrm>
              <a:off x="5437275" y="3011250"/>
              <a:ext cx="20050" cy="33925"/>
            </a:xfrm>
            <a:custGeom>
              <a:avLst/>
              <a:gdLst/>
              <a:ahLst/>
              <a:cxnLst/>
              <a:rect l="l" t="t" r="r" b="b"/>
              <a:pathLst>
                <a:path w="802" h="1357" fill="none" extrusionOk="0">
                  <a:moveTo>
                    <a:pt x="1" y="0"/>
                  </a:moveTo>
                  <a:lnTo>
                    <a:pt x="801" y="1356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098;p74">
              <a:extLst>
                <a:ext uri="{FF2B5EF4-FFF2-40B4-BE49-F238E27FC236}">
                  <a16:creationId xmlns="" xmlns:a16="http://schemas.microsoft.com/office/drawing/2014/main" id="{9B01D57A-BA50-4C4C-B76F-5AAA22EC329B}"/>
                </a:ext>
              </a:extLst>
            </p:cNvPr>
            <p:cNvSpPr/>
            <p:nvPr/>
          </p:nvSpPr>
          <p:spPr>
            <a:xfrm>
              <a:off x="5488925" y="2937577"/>
              <a:ext cx="115800" cy="25"/>
            </a:xfrm>
            <a:custGeom>
              <a:avLst/>
              <a:gdLst/>
              <a:ahLst/>
              <a:cxnLst/>
              <a:rect l="l" t="t" r="r" b="b"/>
              <a:pathLst>
                <a:path w="4632" h="1" fill="none" extrusionOk="0">
                  <a:moveTo>
                    <a:pt x="0" y="1"/>
                  </a:moveTo>
                  <a:lnTo>
                    <a:pt x="4632" y="1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099;p74">
              <a:extLst>
                <a:ext uri="{FF2B5EF4-FFF2-40B4-BE49-F238E27FC236}">
                  <a16:creationId xmlns="" xmlns:a16="http://schemas.microsoft.com/office/drawing/2014/main" id="{2D1C3D5B-7F4D-4EC1-A9A7-9E8326F1E505}"/>
                </a:ext>
              </a:extLst>
            </p:cNvPr>
            <p:cNvSpPr/>
            <p:nvPr/>
          </p:nvSpPr>
          <p:spPr>
            <a:xfrm>
              <a:off x="4452475" y="1162550"/>
              <a:ext cx="183525" cy="85475"/>
            </a:xfrm>
            <a:custGeom>
              <a:avLst/>
              <a:gdLst/>
              <a:ahLst/>
              <a:cxnLst/>
              <a:rect l="l" t="t" r="r" b="b"/>
              <a:pathLst>
                <a:path w="7341" h="3419" extrusionOk="0">
                  <a:moveTo>
                    <a:pt x="486" y="0"/>
                  </a:moveTo>
                  <a:cubicBezTo>
                    <a:pt x="486" y="0"/>
                    <a:pt x="0" y="944"/>
                    <a:pt x="1758" y="1717"/>
                  </a:cubicBezTo>
                  <a:cubicBezTo>
                    <a:pt x="1758" y="1717"/>
                    <a:pt x="2265" y="2667"/>
                    <a:pt x="3443" y="3419"/>
                  </a:cubicBezTo>
                  <a:lnTo>
                    <a:pt x="5974" y="2398"/>
                  </a:lnTo>
                  <a:lnTo>
                    <a:pt x="7340" y="1115"/>
                  </a:lnTo>
                  <a:lnTo>
                    <a:pt x="6882" y="1084"/>
                  </a:lnTo>
                  <a:cubicBezTo>
                    <a:pt x="6882" y="1084"/>
                    <a:pt x="4285" y="514"/>
                    <a:pt x="2391" y="263"/>
                  </a:cubicBezTo>
                  <a:cubicBezTo>
                    <a:pt x="769" y="42"/>
                    <a:pt x="486" y="0"/>
                    <a:pt x="4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100;p74">
              <a:extLst>
                <a:ext uri="{FF2B5EF4-FFF2-40B4-BE49-F238E27FC236}">
                  <a16:creationId xmlns="" xmlns:a16="http://schemas.microsoft.com/office/drawing/2014/main" id="{BC748C8E-5820-458A-BD36-356B3CB2EC73}"/>
                </a:ext>
              </a:extLst>
            </p:cNvPr>
            <p:cNvSpPr/>
            <p:nvPr/>
          </p:nvSpPr>
          <p:spPr>
            <a:xfrm>
              <a:off x="4463996" y="1165890"/>
              <a:ext cx="34800" cy="9450"/>
            </a:xfrm>
            <a:custGeom>
              <a:avLst/>
              <a:gdLst/>
              <a:ahLst/>
              <a:cxnLst/>
              <a:rect l="l" t="t" r="r" b="b"/>
              <a:pathLst>
                <a:path w="1392" h="378" fill="none" extrusionOk="0">
                  <a:moveTo>
                    <a:pt x="1392" y="0"/>
                  </a:moveTo>
                  <a:cubicBezTo>
                    <a:pt x="1392" y="0"/>
                    <a:pt x="1346" y="378"/>
                    <a:pt x="462" y="217"/>
                  </a:cubicBezTo>
                  <a:cubicBezTo>
                    <a:pt x="273" y="182"/>
                    <a:pt x="120" y="158"/>
                    <a:pt x="1" y="13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101;p74">
              <a:extLst>
                <a:ext uri="{FF2B5EF4-FFF2-40B4-BE49-F238E27FC236}">
                  <a16:creationId xmlns="" xmlns:a16="http://schemas.microsoft.com/office/drawing/2014/main" id="{DEA045D2-397F-4C06-B32E-B9C0B17EAE7B}"/>
                </a:ext>
              </a:extLst>
            </p:cNvPr>
            <p:cNvSpPr/>
            <p:nvPr/>
          </p:nvSpPr>
          <p:spPr>
            <a:xfrm>
              <a:off x="4494050" y="1208325"/>
              <a:ext cx="48975" cy="43825"/>
            </a:xfrm>
            <a:custGeom>
              <a:avLst/>
              <a:gdLst/>
              <a:ahLst/>
              <a:cxnLst/>
              <a:rect l="l" t="t" r="r" b="b"/>
              <a:pathLst>
                <a:path w="1959" h="1753" fill="none" extrusionOk="0">
                  <a:moveTo>
                    <a:pt x="1" y="1"/>
                  </a:moveTo>
                  <a:cubicBezTo>
                    <a:pt x="1" y="1"/>
                    <a:pt x="557" y="899"/>
                    <a:pt x="1958" y="175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" name="Google Shape;3191;p74">
            <a:extLst>
              <a:ext uri="{FF2B5EF4-FFF2-40B4-BE49-F238E27FC236}">
                <a16:creationId xmlns="" xmlns:a16="http://schemas.microsoft.com/office/drawing/2014/main" id="{978E5557-4932-421D-BB64-2CB2815E9BA8}"/>
              </a:ext>
            </a:extLst>
          </p:cNvPr>
          <p:cNvGrpSpPr/>
          <p:nvPr/>
        </p:nvGrpSpPr>
        <p:grpSpPr>
          <a:xfrm>
            <a:off x="161188" y="4243925"/>
            <a:ext cx="694565" cy="783968"/>
            <a:chOff x="1041625" y="663125"/>
            <a:chExt cx="1266300" cy="1489264"/>
          </a:xfrm>
        </p:grpSpPr>
        <p:sp>
          <p:nvSpPr>
            <p:cNvPr id="86" name="Google Shape;3192;p74">
              <a:extLst>
                <a:ext uri="{FF2B5EF4-FFF2-40B4-BE49-F238E27FC236}">
                  <a16:creationId xmlns="" xmlns:a16="http://schemas.microsoft.com/office/drawing/2014/main" id="{41996CE7-99B7-48E0-A2EB-C2F5E2DA707E}"/>
                </a:ext>
              </a:extLst>
            </p:cNvPr>
            <p:cNvSpPr/>
            <p:nvPr/>
          </p:nvSpPr>
          <p:spPr>
            <a:xfrm>
              <a:off x="1836025" y="663125"/>
              <a:ext cx="389925" cy="709950"/>
            </a:xfrm>
            <a:custGeom>
              <a:avLst/>
              <a:gdLst/>
              <a:ahLst/>
              <a:cxnLst/>
              <a:rect l="l" t="t" r="r" b="b"/>
              <a:pathLst>
                <a:path w="15597" h="28398" extrusionOk="0">
                  <a:moveTo>
                    <a:pt x="7874" y="1"/>
                  </a:moveTo>
                  <a:cubicBezTo>
                    <a:pt x="7653" y="1"/>
                    <a:pt x="7533" y="166"/>
                    <a:pt x="7533" y="166"/>
                  </a:cubicBezTo>
                  <a:cubicBezTo>
                    <a:pt x="7533" y="166"/>
                    <a:pt x="7516" y="101"/>
                    <a:pt x="7492" y="101"/>
                  </a:cubicBezTo>
                  <a:cubicBezTo>
                    <a:pt x="7375" y="101"/>
                    <a:pt x="7077" y="1533"/>
                    <a:pt x="7466" y="17894"/>
                  </a:cubicBezTo>
                  <a:cubicBezTo>
                    <a:pt x="7501" y="19380"/>
                    <a:pt x="6292" y="20593"/>
                    <a:pt x="4806" y="20607"/>
                  </a:cubicBezTo>
                  <a:cubicBezTo>
                    <a:pt x="3971" y="20614"/>
                    <a:pt x="3059" y="20618"/>
                    <a:pt x="2256" y="20618"/>
                  </a:cubicBezTo>
                  <a:cubicBezTo>
                    <a:pt x="1063" y="20618"/>
                    <a:pt x="109" y="20608"/>
                    <a:pt x="0" y="20579"/>
                  </a:cubicBezTo>
                  <a:lnTo>
                    <a:pt x="0" y="28398"/>
                  </a:lnTo>
                  <a:lnTo>
                    <a:pt x="5264" y="28398"/>
                  </a:lnTo>
                  <a:cubicBezTo>
                    <a:pt x="13066" y="28398"/>
                    <a:pt x="14628" y="23987"/>
                    <a:pt x="14883" y="18111"/>
                  </a:cubicBezTo>
                  <a:cubicBezTo>
                    <a:pt x="14925" y="17223"/>
                    <a:pt x="15292" y="5821"/>
                    <a:pt x="15292" y="5821"/>
                  </a:cubicBezTo>
                  <a:cubicBezTo>
                    <a:pt x="15597" y="4895"/>
                    <a:pt x="15369" y="3692"/>
                    <a:pt x="15191" y="3007"/>
                  </a:cubicBezTo>
                  <a:cubicBezTo>
                    <a:pt x="15050" y="2480"/>
                    <a:pt x="14576" y="2155"/>
                    <a:pt x="14086" y="2155"/>
                  </a:cubicBezTo>
                  <a:cubicBezTo>
                    <a:pt x="13859" y="2155"/>
                    <a:pt x="13628" y="2225"/>
                    <a:pt x="13426" y="2378"/>
                  </a:cubicBezTo>
                  <a:cubicBezTo>
                    <a:pt x="13394" y="2399"/>
                    <a:pt x="13377" y="2417"/>
                    <a:pt x="13377" y="2417"/>
                  </a:cubicBezTo>
                  <a:cubicBezTo>
                    <a:pt x="13076" y="2251"/>
                    <a:pt x="12786" y="2191"/>
                    <a:pt x="12527" y="2191"/>
                  </a:cubicBezTo>
                  <a:cubicBezTo>
                    <a:pt x="11879" y="2191"/>
                    <a:pt x="11416" y="2560"/>
                    <a:pt x="11416" y="2560"/>
                  </a:cubicBezTo>
                  <a:cubicBezTo>
                    <a:pt x="11120" y="2361"/>
                    <a:pt x="10849" y="2290"/>
                    <a:pt x="10614" y="2290"/>
                  </a:cubicBezTo>
                  <a:cubicBezTo>
                    <a:pt x="10037" y="2290"/>
                    <a:pt x="9675" y="2717"/>
                    <a:pt x="9675" y="2717"/>
                  </a:cubicBezTo>
                  <a:cubicBezTo>
                    <a:pt x="8860" y="436"/>
                    <a:pt x="8233" y="1"/>
                    <a:pt x="78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193;p74">
              <a:extLst>
                <a:ext uri="{FF2B5EF4-FFF2-40B4-BE49-F238E27FC236}">
                  <a16:creationId xmlns="" xmlns:a16="http://schemas.microsoft.com/office/drawing/2014/main" id="{1F698FBA-904D-4B40-BF6D-B0E338975C43}"/>
                </a:ext>
              </a:extLst>
            </p:cNvPr>
            <p:cNvSpPr/>
            <p:nvPr/>
          </p:nvSpPr>
          <p:spPr>
            <a:xfrm>
              <a:off x="2166775" y="923300"/>
              <a:ext cx="48600" cy="57700"/>
            </a:xfrm>
            <a:custGeom>
              <a:avLst/>
              <a:gdLst/>
              <a:ahLst/>
              <a:cxnLst/>
              <a:rect l="l" t="t" r="r" b="b"/>
              <a:pathLst>
                <a:path w="1944" h="2308" extrusionOk="0">
                  <a:moveTo>
                    <a:pt x="1944" y="0"/>
                  </a:moveTo>
                  <a:lnTo>
                    <a:pt x="1944" y="0"/>
                  </a:lnTo>
                  <a:cubicBezTo>
                    <a:pt x="1636" y="346"/>
                    <a:pt x="1049" y="794"/>
                    <a:pt x="0" y="863"/>
                  </a:cubicBezTo>
                  <a:lnTo>
                    <a:pt x="1891" y="2307"/>
                  </a:lnTo>
                  <a:cubicBezTo>
                    <a:pt x="1909" y="1496"/>
                    <a:pt x="1926" y="717"/>
                    <a:pt x="1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194;p74">
              <a:extLst>
                <a:ext uri="{FF2B5EF4-FFF2-40B4-BE49-F238E27FC236}">
                  <a16:creationId xmlns="" xmlns:a16="http://schemas.microsoft.com/office/drawing/2014/main" id="{F411CEE8-BB84-46DD-AB8C-306C625ACBBF}"/>
                </a:ext>
              </a:extLst>
            </p:cNvPr>
            <p:cNvSpPr/>
            <p:nvPr/>
          </p:nvSpPr>
          <p:spPr>
            <a:xfrm>
              <a:off x="2137500" y="830575"/>
              <a:ext cx="46950" cy="44850"/>
            </a:xfrm>
            <a:custGeom>
              <a:avLst/>
              <a:gdLst/>
              <a:ahLst/>
              <a:cxnLst/>
              <a:rect l="l" t="t" r="r" b="b"/>
              <a:pathLst>
                <a:path w="1878" h="1794" fill="none" extrusionOk="0">
                  <a:moveTo>
                    <a:pt x="0" y="1794"/>
                  </a:moveTo>
                  <a:lnTo>
                    <a:pt x="1877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195;p74">
              <a:extLst>
                <a:ext uri="{FF2B5EF4-FFF2-40B4-BE49-F238E27FC236}">
                  <a16:creationId xmlns="" xmlns:a16="http://schemas.microsoft.com/office/drawing/2014/main" id="{D10A7601-1B9E-4B93-A330-B4F7DAF3E543}"/>
                </a:ext>
              </a:extLst>
            </p:cNvPr>
            <p:cNvSpPr/>
            <p:nvPr/>
          </p:nvSpPr>
          <p:spPr>
            <a:xfrm>
              <a:off x="2141175" y="723450"/>
              <a:ext cx="53575" cy="101025"/>
            </a:xfrm>
            <a:custGeom>
              <a:avLst/>
              <a:gdLst/>
              <a:ahLst/>
              <a:cxnLst/>
              <a:rect l="l" t="t" r="r" b="b"/>
              <a:pathLst>
                <a:path w="2143" h="4041" fill="none" extrusionOk="0">
                  <a:moveTo>
                    <a:pt x="0" y="3531"/>
                  </a:moveTo>
                  <a:cubicBezTo>
                    <a:pt x="0" y="3531"/>
                    <a:pt x="136" y="4041"/>
                    <a:pt x="832" y="4027"/>
                  </a:cubicBezTo>
                  <a:cubicBezTo>
                    <a:pt x="1524" y="4016"/>
                    <a:pt x="2143" y="2831"/>
                    <a:pt x="1171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196;p74">
              <a:extLst>
                <a:ext uri="{FF2B5EF4-FFF2-40B4-BE49-F238E27FC236}">
                  <a16:creationId xmlns="" xmlns:a16="http://schemas.microsoft.com/office/drawing/2014/main" id="{34F8E58F-65D0-4D4D-951D-55AEEBE96126}"/>
                </a:ext>
              </a:extLst>
            </p:cNvPr>
            <p:cNvSpPr/>
            <p:nvPr/>
          </p:nvSpPr>
          <p:spPr>
            <a:xfrm>
              <a:off x="2077800" y="730950"/>
              <a:ext cx="6500" cy="44150"/>
            </a:xfrm>
            <a:custGeom>
              <a:avLst/>
              <a:gdLst/>
              <a:ahLst/>
              <a:cxnLst/>
              <a:rect l="l" t="t" r="r" b="b"/>
              <a:pathLst>
                <a:path w="260" h="1766" fill="none" extrusionOk="0">
                  <a:moveTo>
                    <a:pt x="1" y="1"/>
                  </a:moveTo>
                  <a:lnTo>
                    <a:pt x="260" y="1766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197;p74">
              <a:extLst>
                <a:ext uri="{FF2B5EF4-FFF2-40B4-BE49-F238E27FC236}">
                  <a16:creationId xmlns="" xmlns:a16="http://schemas.microsoft.com/office/drawing/2014/main" id="{177EF834-8B0B-45BA-9E09-4D342688713F}"/>
                </a:ext>
              </a:extLst>
            </p:cNvPr>
            <p:cNvSpPr/>
            <p:nvPr/>
          </p:nvSpPr>
          <p:spPr>
            <a:xfrm>
              <a:off x="2180050" y="807075"/>
              <a:ext cx="38125" cy="14875"/>
            </a:xfrm>
            <a:custGeom>
              <a:avLst/>
              <a:gdLst/>
              <a:ahLst/>
              <a:cxnLst/>
              <a:rect l="l" t="t" r="r" b="b"/>
              <a:pathLst>
                <a:path w="1525" h="595" fill="none" extrusionOk="0">
                  <a:moveTo>
                    <a:pt x="0" y="0"/>
                  </a:moveTo>
                  <a:cubicBezTo>
                    <a:pt x="0" y="0"/>
                    <a:pt x="857" y="594"/>
                    <a:pt x="1524" y="6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198;p74">
              <a:extLst>
                <a:ext uri="{FF2B5EF4-FFF2-40B4-BE49-F238E27FC236}">
                  <a16:creationId xmlns="" xmlns:a16="http://schemas.microsoft.com/office/drawing/2014/main" id="{6D3785D8-2123-4C83-AD1C-7CB9DA1CB9E6}"/>
                </a:ext>
              </a:extLst>
            </p:cNvPr>
            <p:cNvSpPr/>
            <p:nvPr/>
          </p:nvSpPr>
          <p:spPr>
            <a:xfrm>
              <a:off x="2121425" y="727025"/>
              <a:ext cx="7450" cy="39700"/>
            </a:xfrm>
            <a:custGeom>
              <a:avLst/>
              <a:gdLst/>
              <a:ahLst/>
              <a:cxnLst/>
              <a:rect l="l" t="t" r="r" b="b"/>
              <a:pathLst>
                <a:path w="298" h="1588" fill="none" extrusionOk="0">
                  <a:moveTo>
                    <a:pt x="0" y="1"/>
                  </a:moveTo>
                  <a:lnTo>
                    <a:pt x="297" y="158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199;p74">
              <a:extLst>
                <a:ext uri="{FF2B5EF4-FFF2-40B4-BE49-F238E27FC236}">
                  <a16:creationId xmlns="" xmlns:a16="http://schemas.microsoft.com/office/drawing/2014/main" id="{635E382B-147B-4B50-A752-DB41170775C4}"/>
                </a:ext>
              </a:extLst>
            </p:cNvPr>
            <p:cNvSpPr/>
            <p:nvPr/>
          </p:nvSpPr>
          <p:spPr>
            <a:xfrm>
              <a:off x="2143600" y="808825"/>
              <a:ext cx="200" cy="7800"/>
            </a:xfrm>
            <a:custGeom>
              <a:avLst/>
              <a:gdLst/>
              <a:ahLst/>
              <a:cxnLst/>
              <a:rect l="l" t="t" r="r" b="b"/>
              <a:pathLst>
                <a:path w="8" h="312" fill="none" extrusionOk="0">
                  <a:moveTo>
                    <a:pt x="4" y="0"/>
                  </a:moveTo>
                  <a:cubicBezTo>
                    <a:pt x="1" y="112"/>
                    <a:pt x="4" y="192"/>
                    <a:pt x="8" y="31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200;p74">
              <a:extLst>
                <a:ext uri="{FF2B5EF4-FFF2-40B4-BE49-F238E27FC236}">
                  <a16:creationId xmlns="" xmlns:a16="http://schemas.microsoft.com/office/drawing/2014/main" id="{42610332-A6B8-4DB3-A367-7AF378BCA41F}"/>
                </a:ext>
              </a:extLst>
            </p:cNvPr>
            <p:cNvSpPr/>
            <p:nvPr/>
          </p:nvSpPr>
          <p:spPr>
            <a:xfrm>
              <a:off x="2153825" y="776300"/>
              <a:ext cx="21525" cy="40750"/>
            </a:xfrm>
            <a:custGeom>
              <a:avLst/>
              <a:gdLst/>
              <a:ahLst/>
              <a:cxnLst/>
              <a:rect l="l" t="t" r="r" b="b"/>
              <a:pathLst>
                <a:path w="861" h="1630" fill="none" extrusionOk="0">
                  <a:moveTo>
                    <a:pt x="850" y="1630"/>
                  </a:moveTo>
                  <a:cubicBezTo>
                    <a:pt x="850" y="1630"/>
                    <a:pt x="861" y="1"/>
                    <a:pt x="1" y="14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201;p74">
              <a:extLst>
                <a:ext uri="{FF2B5EF4-FFF2-40B4-BE49-F238E27FC236}">
                  <a16:creationId xmlns="" xmlns:a16="http://schemas.microsoft.com/office/drawing/2014/main" id="{1CB78578-9F30-478E-AB09-FA38F931202C}"/>
                </a:ext>
              </a:extLst>
            </p:cNvPr>
            <p:cNvSpPr/>
            <p:nvPr/>
          </p:nvSpPr>
          <p:spPr>
            <a:xfrm>
              <a:off x="2186525" y="774725"/>
              <a:ext cx="27975" cy="41550"/>
            </a:xfrm>
            <a:custGeom>
              <a:avLst/>
              <a:gdLst/>
              <a:ahLst/>
              <a:cxnLst/>
              <a:rect l="l" t="t" r="r" b="b"/>
              <a:pathLst>
                <a:path w="1119" h="1662" fill="none" extrusionOk="0">
                  <a:moveTo>
                    <a:pt x="479" y="29"/>
                  </a:moveTo>
                  <a:cubicBezTo>
                    <a:pt x="35" y="60"/>
                    <a:pt x="0" y="1427"/>
                    <a:pt x="0" y="1434"/>
                  </a:cubicBezTo>
                  <a:cubicBezTo>
                    <a:pt x="259" y="1549"/>
                    <a:pt x="671" y="1661"/>
                    <a:pt x="1063" y="1483"/>
                  </a:cubicBezTo>
                  <a:cubicBezTo>
                    <a:pt x="1119" y="427"/>
                    <a:pt x="877" y="1"/>
                    <a:pt x="479" y="29"/>
                  </a:cubicBezTo>
                  <a:close/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202;p74">
              <a:extLst>
                <a:ext uri="{FF2B5EF4-FFF2-40B4-BE49-F238E27FC236}">
                  <a16:creationId xmlns="" xmlns:a16="http://schemas.microsoft.com/office/drawing/2014/main" id="{1F84E718-AEF1-471B-8E81-C5F28EAC74C8}"/>
                </a:ext>
              </a:extLst>
            </p:cNvPr>
            <p:cNvSpPr/>
            <p:nvPr/>
          </p:nvSpPr>
          <p:spPr>
            <a:xfrm>
              <a:off x="2019525" y="767375"/>
              <a:ext cx="153025" cy="169925"/>
            </a:xfrm>
            <a:custGeom>
              <a:avLst/>
              <a:gdLst/>
              <a:ahLst/>
              <a:cxnLst/>
              <a:rect l="l" t="t" r="r" b="b"/>
              <a:pathLst>
                <a:path w="6121" h="6797" extrusionOk="0">
                  <a:moveTo>
                    <a:pt x="4381" y="0"/>
                  </a:moveTo>
                  <a:cubicBezTo>
                    <a:pt x="2850" y="0"/>
                    <a:pt x="1" y="1214"/>
                    <a:pt x="1" y="1267"/>
                  </a:cubicBezTo>
                  <a:lnTo>
                    <a:pt x="378" y="6796"/>
                  </a:lnTo>
                  <a:lnTo>
                    <a:pt x="5265" y="6583"/>
                  </a:lnTo>
                  <a:lnTo>
                    <a:pt x="5160" y="5258"/>
                  </a:lnTo>
                  <a:cubicBezTo>
                    <a:pt x="4509" y="3208"/>
                    <a:pt x="2888" y="3133"/>
                    <a:pt x="2654" y="3133"/>
                  </a:cubicBezTo>
                  <a:cubicBezTo>
                    <a:pt x="2635" y="3133"/>
                    <a:pt x="2626" y="3133"/>
                    <a:pt x="2626" y="3133"/>
                  </a:cubicBezTo>
                  <a:cubicBezTo>
                    <a:pt x="4426" y="2661"/>
                    <a:pt x="6121" y="826"/>
                    <a:pt x="5093" y="155"/>
                  </a:cubicBezTo>
                  <a:cubicBezTo>
                    <a:pt x="4926" y="46"/>
                    <a:pt x="4678" y="0"/>
                    <a:pt x="43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203;p74">
              <a:extLst>
                <a:ext uri="{FF2B5EF4-FFF2-40B4-BE49-F238E27FC236}">
                  <a16:creationId xmlns="" xmlns:a16="http://schemas.microsoft.com/office/drawing/2014/main" id="{2A90EF6C-33E7-4DBE-824A-ACE01427A9AE}"/>
                </a:ext>
              </a:extLst>
            </p:cNvPr>
            <p:cNvSpPr/>
            <p:nvPr/>
          </p:nvSpPr>
          <p:spPr>
            <a:xfrm>
              <a:off x="2022400" y="667250"/>
              <a:ext cx="12975" cy="47925"/>
            </a:xfrm>
            <a:custGeom>
              <a:avLst/>
              <a:gdLst/>
              <a:ahLst/>
              <a:cxnLst/>
              <a:rect l="l" t="t" r="r" b="b"/>
              <a:pathLst>
                <a:path w="519" h="1917" fill="none" extrusionOk="0">
                  <a:moveTo>
                    <a:pt x="71" y="1"/>
                  </a:moveTo>
                  <a:cubicBezTo>
                    <a:pt x="71" y="1"/>
                    <a:pt x="413" y="46"/>
                    <a:pt x="490" y="1238"/>
                  </a:cubicBezTo>
                  <a:cubicBezTo>
                    <a:pt x="518" y="1640"/>
                    <a:pt x="305" y="1836"/>
                    <a:pt x="1" y="1916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204;p74">
              <a:extLst>
                <a:ext uri="{FF2B5EF4-FFF2-40B4-BE49-F238E27FC236}">
                  <a16:creationId xmlns="" xmlns:a16="http://schemas.microsoft.com/office/drawing/2014/main" id="{73690E49-D0FC-44D3-993B-E10AE09C9DAE}"/>
                </a:ext>
              </a:extLst>
            </p:cNvPr>
            <p:cNvSpPr/>
            <p:nvPr/>
          </p:nvSpPr>
          <p:spPr>
            <a:xfrm>
              <a:off x="2019525" y="754550"/>
              <a:ext cx="153025" cy="144300"/>
            </a:xfrm>
            <a:custGeom>
              <a:avLst/>
              <a:gdLst/>
              <a:ahLst/>
              <a:cxnLst/>
              <a:rect l="l" t="t" r="r" b="b"/>
              <a:pathLst>
                <a:path w="6121" h="5772" fill="none" extrusionOk="0">
                  <a:moveTo>
                    <a:pt x="1" y="1780"/>
                  </a:moveTo>
                  <a:cubicBezTo>
                    <a:pt x="1" y="1717"/>
                    <a:pt x="4066" y="1"/>
                    <a:pt x="5093" y="668"/>
                  </a:cubicBezTo>
                  <a:cubicBezTo>
                    <a:pt x="6121" y="1339"/>
                    <a:pt x="4426" y="3174"/>
                    <a:pt x="2626" y="3646"/>
                  </a:cubicBezTo>
                  <a:cubicBezTo>
                    <a:pt x="2626" y="3646"/>
                    <a:pt x="4457" y="3559"/>
                    <a:pt x="5160" y="577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205;p74">
              <a:extLst>
                <a:ext uri="{FF2B5EF4-FFF2-40B4-BE49-F238E27FC236}">
                  <a16:creationId xmlns="" xmlns:a16="http://schemas.microsoft.com/office/drawing/2014/main" id="{3EEDD0DB-6569-4C3E-A3CE-9F14A8AA8F26}"/>
                </a:ext>
              </a:extLst>
            </p:cNvPr>
            <p:cNvSpPr/>
            <p:nvPr/>
          </p:nvSpPr>
          <p:spPr>
            <a:xfrm>
              <a:off x="2096425" y="767575"/>
              <a:ext cx="54725" cy="48700"/>
            </a:xfrm>
            <a:custGeom>
              <a:avLst/>
              <a:gdLst/>
              <a:ahLst/>
              <a:cxnLst/>
              <a:rect l="l" t="t" r="r" b="b"/>
              <a:pathLst>
                <a:path w="2189" h="1948" fill="none" extrusionOk="0">
                  <a:moveTo>
                    <a:pt x="1591" y="7"/>
                  </a:moveTo>
                  <a:cubicBezTo>
                    <a:pt x="1521" y="0"/>
                    <a:pt x="0" y="88"/>
                    <a:pt x="144" y="1018"/>
                  </a:cubicBezTo>
                  <a:cubicBezTo>
                    <a:pt x="287" y="1947"/>
                    <a:pt x="1545" y="1577"/>
                    <a:pt x="2189" y="121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206;p74">
              <a:extLst>
                <a:ext uri="{FF2B5EF4-FFF2-40B4-BE49-F238E27FC236}">
                  <a16:creationId xmlns="" xmlns:a16="http://schemas.microsoft.com/office/drawing/2014/main" id="{D7BB9222-F9D8-4957-ADFF-752B15070247}"/>
                </a:ext>
              </a:extLst>
            </p:cNvPr>
            <p:cNvSpPr/>
            <p:nvPr/>
          </p:nvSpPr>
          <p:spPr>
            <a:xfrm>
              <a:off x="2074675" y="1262700"/>
              <a:ext cx="76400" cy="57675"/>
            </a:xfrm>
            <a:custGeom>
              <a:avLst/>
              <a:gdLst/>
              <a:ahLst/>
              <a:cxnLst/>
              <a:rect l="l" t="t" r="r" b="b"/>
              <a:pathLst>
                <a:path w="3056" h="2307" fill="none" extrusionOk="0">
                  <a:moveTo>
                    <a:pt x="0" y="2307"/>
                  </a:moveTo>
                  <a:lnTo>
                    <a:pt x="3055" y="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207;p74">
              <a:extLst>
                <a:ext uri="{FF2B5EF4-FFF2-40B4-BE49-F238E27FC236}">
                  <a16:creationId xmlns="" xmlns:a16="http://schemas.microsoft.com/office/drawing/2014/main" id="{18AA293F-7688-4C6C-AF62-0421BA745A03}"/>
                </a:ext>
              </a:extLst>
            </p:cNvPr>
            <p:cNvSpPr/>
            <p:nvPr/>
          </p:nvSpPr>
          <p:spPr>
            <a:xfrm>
              <a:off x="1835850" y="1177500"/>
              <a:ext cx="80150" cy="195400"/>
            </a:xfrm>
            <a:custGeom>
              <a:avLst/>
              <a:gdLst/>
              <a:ahLst/>
              <a:cxnLst/>
              <a:rect l="l" t="t" r="r" b="b"/>
              <a:pathLst>
                <a:path w="3206" h="7816" extrusionOk="0">
                  <a:moveTo>
                    <a:pt x="0" y="0"/>
                  </a:moveTo>
                  <a:lnTo>
                    <a:pt x="0" y="7816"/>
                  </a:lnTo>
                  <a:lnTo>
                    <a:pt x="1615" y="7816"/>
                  </a:lnTo>
                  <a:lnTo>
                    <a:pt x="3206" y="35"/>
                  </a:lnTo>
                  <a:lnTo>
                    <a:pt x="3206" y="35"/>
                  </a:lnTo>
                  <a:cubicBezTo>
                    <a:pt x="2772" y="38"/>
                    <a:pt x="2349" y="39"/>
                    <a:pt x="1959" y="39"/>
                  </a:cubicBezTo>
                  <a:cubicBezTo>
                    <a:pt x="909" y="39"/>
                    <a:pt x="102" y="28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208;p74">
              <a:extLst>
                <a:ext uri="{FF2B5EF4-FFF2-40B4-BE49-F238E27FC236}">
                  <a16:creationId xmlns="" xmlns:a16="http://schemas.microsoft.com/office/drawing/2014/main" id="{31C0B5C8-73EC-4D3F-92F0-8DD0ED117064}"/>
                </a:ext>
              </a:extLst>
            </p:cNvPr>
            <p:cNvSpPr/>
            <p:nvPr/>
          </p:nvSpPr>
          <p:spPr>
            <a:xfrm>
              <a:off x="1402775" y="1695150"/>
              <a:ext cx="469975" cy="161325"/>
            </a:xfrm>
            <a:custGeom>
              <a:avLst/>
              <a:gdLst/>
              <a:ahLst/>
              <a:cxnLst/>
              <a:rect l="l" t="t" r="r" b="b"/>
              <a:pathLst>
                <a:path w="18799" h="6453" extrusionOk="0">
                  <a:moveTo>
                    <a:pt x="1472" y="1"/>
                  </a:moveTo>
                  <a:lnTo>
                    <a:pt x="0" y="6453"/>
                  </a:lnTo>
                  <a:lnTo>
                    <a:pt x="18798" y="6453"/>
                  </a:lnTo>
                  <a:lnTo>
                    <a:pt x="17323" y="1"/>
                  </a:lnTo>
                  <a:close/>
                </a:path>
              </a:pathLst>
            </a:custGeom>
            <a:solidFill>
              <a:srgbClr val="FFFFFF"/>
            </a:solidFill>
            <a:ln w="5500" cap="flat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209;p74">
              <a:extLst>
                <a:ext uri="{FF2B5EF4-FFF2-40B4-BE49-F238E27FC236}">
                  <a16:creationId xmlns="" xmlns:a16="http://schemas.microsoft.com/office/drawing/2014/main" id="{0A018331-32F3-46D5-9DFA-101EC23B30BE}"/>
                </a:ext>
              </a:extLst>
            </p:cNvPr>
            <p:cNvSpPr/>
            <p:nvPr/>
          </p:nvSpPr>
          <p:spPr>
            <a:xfrm>
              <a:off x="1506675" y="1005900"/>
              <a:ext cx="68975" cy="80825"/>
            </a:xfrm>
            <a:custGeom>
              <a:avLst/>
              <a:gdLst/>
              <a:ahLst/>
              <a:cxnLst/>
              <a:rect l="l" t="t" r="r" b="b"/>
              <a:pathLst>
                <a:path w="2759" h="3233" extrusionOk="0">
                  <a:moveTo>
                    <a:pt x="1857" y="0"/>
                  </a:moveTo>
                  <a:cubicBezTo>
                    <a:pt x="1405" y="0"/>
                    <a:pt x="892" y="210"/>
                    <a:pt x="601" y="1020"/>
                  </a:cubicBezTo>
                  <a:cubicBezTo>
                    <a:pt x="0" y="2705"/>
                    <a:pt x="1699" y="3232"/>
                    <a:pt x="1699" y="3232"/>
                  </a:cubicBezTo>
                  <a:lnTo>
                    <a:pt x="2758" y="240"/>
                  </a:lnTo>
                  <a:cubicBezTo>
                    <a:pt x="2758" y="240"/>
                    <a:pt x="2342" y="0"/>
                    <a:pt x="1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210;p74">
              <a:extLst>
                <a:ext uri="{FF2B5EF4-FFF2-40B4-BE49-F238E27FC236}">
                  <a16:creationId xmlns="" xmlns:a16="http://schemas.microsoft.com/office/drawing/2014/main" id="{BEFFAA75-F215-4ADB-BB59-38C95A8EB839}"/>
                </a:ext>
              </a:extLst>
            </p:cNvPr>
            <p:cNvSpPr/>
            <p:nvPr/>
          </p:nvSpPr>
          <p:spPr>
            <a:xfrm>
              <a:off x="1536025" y="1004400"/>
              <a:ext cx="139750" cy="145850"/>
            </a:xfrm>
            <a:custGeom>
              <a:avLst/>
              <a:gdLst/>
              <a:ahLst/>
              <a:cxnLst/>
              <a:rect l="l" t="t" r="r" b="b"/>
              <a:pathLst>
                <a:path w="5590" h="5834" extrusionOk="0">
                  <a:moveTo>
                    <a:pt x="3029" y="0"/>
                  </a:moveTo>
                  <a:cubicBezTo>
                    <a:pt x="2309" y="0"/>
                    <a:pt x="1806" y="204"/>
                    <a:pt x="1588" y="300"/>
                  </a:cubicBezTo>
                  <a:cubicBezTo>
                    <a:pt x="1259" y="444"/>
                    <a:pt x="1" y="957"/>
                    <a:pt x="336" y="3184"/>
                  </a:cubicBezTo>
                  <a:cubicBezTo>
                    <a:pt x="672" y="5414"/>
                    <a:pt x="2318" y="5834"/>
                    <a:pt x="2318" y="5834"/>
                  </a:cubicBezTo>
                  <a:lnTo>
                    <a:pt x="5153" y="1873"/>
                  </a:lnTo>
                  <a:cubicBezTo>
                    <a:pt x="5153" y="1873"/>
                    <a:pt x="5590" y="587"/>
                    <a:pt x="4230" y="182"/>
                  </a:cubicBezTo>
                  <a:cubicBezTo>
                    <a:pt x="3783" y="49"/>
                    <a:pt x="3381" y="0"/>
                    <a:pt x="30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211;p74">
              <a:extLst>
                <a:ext uri="{FF2B5EF4-FFF2-40B4-BE49-F238E27FC236}">
                  <a16:creationId xmlns="" xmlns:a16="http://schemas.microsoft.com/office/drawing/2014/main" id="{53AB3AFE-1CF9-4364-9E4E-57607E22184A}"/>
                </a:ext>
              </a:extLst>
            </p:cNvPr>
            <p:cNvSpPr/>
            <p:nvPr/>
          </p:nvSpPr>
          <p:spPr>
            <a:xfrm>
              <a:off x="1573075" y="1049900"/>
              <a:ext cx="21800" cy="15850"/>
            </a:xfrm>
            <a:custGeom>
              <a:avLst/>
              <a:gdLst/>
              <a:ahLst/>
              <a:cxnLst/>
              <a:rect l="l" t="t" r="r" b="b"/>
              <a:pathLst>
                <a:path w="872" h="634" fill="none" extrusionOk="0">
                  <a:moveTo>
                    <a:pt x="871" y="634"/>
                  </a:moveTo>
                  <a:lnTo>
                    <a:pt x="1" y="1"/>
                  </a:lnTo>
                </a:path>
              </a:pathLst>
            </a:custGeom>
            <a:noFill/>
            <a:ln w="5500" cap="rnd" cmpd="sng">
              <a:solidFill>
                <a:schemeClr val="accent3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212;p74">
              <a:extLst>
                <a:ext uri="{FF2B5EF4-FFF2-40B4-BE49-F238E27FC236}">
                  <a16:creationId xmlns="" xmlns:a16="http://schemas.microsoft.com/office/drawing/2014/main" id="{1B99279F-9115-447B-8C77-0382E5E6AD99}"/>
                </a:ext>
              </a:extLst>
            </p:cNvPr>
            <p:cNvSpPr/>
            <p:nvPr/>
          </p:nvSpPr>
          <p:spPr>
            <a:xfrm>
              <a:off x="1591075" y="1034950"/>
              <a:ext cx="98250" cy="171275"/>
            </a:xfrm>
            <a:custGeom>
              <a:avLst/>
              <a:gdLst/>
              <a:ahLst/>
              <a:cxnLst/>
              <a:rect l="l" t="t" r="r" b="b"/>
              <a:pathLst>
                <a:path w="3930" h="6851" extrusionOk="0">
                  <a:moveTo>
                    <a:pt x="2499" y="0"/>
                  </a:moveTo>
                  <a:cubicBezTo>
                    <a:pt x="1758" y="0"/>
                    <a:pt x="190" y="1266"/>
                    <a:pt x="190" y="1266"/>
                  </a:cubicBezTo>
                  <a:cubicBezTo>
                    <a:pt x="190" y="1266"/>
                    <a:pt x="155" y="3266"/>
                    <a:pt x="141" y="3741"/>
                  </a:cubicBezTo>
                  <a:cubicBezTo>
                    <a:pt x="137" y="4063"/>
                    <a:pt x="1" y="6342"/>
                    <a:pt x="1" y="6342"/>
                  </a:cubicBezTo>
                  <a:cubicBezTo>
                    <a:pt x="578" y="6748"/>
                    <a:pt x="1146" y="6851"/>
                    <a:pt x="1572" y="6851"/>
                  </a:cubicBezTo>
                  <a:cubicBezTo>
                    <a:pt x="2006" y="6851"/>
                    <a:pt x="2294" y="6744"/>
                    <a:pt x="2294" y="6744"/>
                  </a:cubicBezTo>
                  <a:lnTo>
                    <a:pt x="2413" y="4723"/>
                  </a:lnTo>
                  <a:cubicBezTo>
                    <a:pt x="2790" y="4723"/>
                    <a:pt x="3140" y="4636"/>
                    <a:pt x="3370" y="4454"/>
                  </a:cubicBezTo>
                  <a:cubicBezTo>
                    <a:pt x="3930" y="4003"/>
                    <a:pt x="3867" y="2969"/>
                    <a:pt x="3671" y="2430"/>
                  </a:cubicBezTo>
                  <a:cubicBezTo>
                    <a:pt x="3507" y="1976"/>
                    <a:pt x="3077" y="941"/>
                    <a:pt x="2850" y="232"/>
                  </a:cubicBezTo>
                  <a:cubicBezTo>
                    <a:pt x="2796" y="67"/>
                    <a:pt x="2669" y="0"/>
                    <a:pt x="24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213;p74">
              <a:extLst>
                <a:ext uri="{FF2B5EF4-FFF2-40B4-BE49-F238E27FC236}">
                  <a16:creationId xmlns="" xmlns:a16="http://schemas.microsoft.com/office/drawing/2014/main" id="{BADD216D-BD0D-411B-9835-BA7F9406F8AB}"/>
                </a:ext>
              </a:extLst>
            </p:cNvPr>
            <p:cNvSpPr/>
            <p:nvPr/>
          </p:nvSpPr>
          <p:spPr>
            <a:xfrm>
              <a:off x="1618075" y="1066775"/>
              <a:ext cx="12000" cy="10950"/>
            </a:xfrm>
            <a:custGeom>
              <a:avLst/>
              <a:gdLst/>
              <a:ahLst/>
              <a:cxnLst/>
              <a:rect l="l" t="t" r="r" b="b"/>
              <a:pathLst>
                <a:path w="480" h="438" fill="none" extrusionOk="0">
                  <a:moveTo>
                    <a:pt x="480" y="0"/>
                  </a:moveTo>
                  <a:cubicBezTo>
                    <a:pt x="329" y="74"/>
                    <a:pt x="148" y="200"/>
                    <a:pt x="1" y="437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214;p74">
              <a:extLst>
                <a:ext uri="{FF2B5EF4-FFF2-40B4-BE49-F238E27FC236}">
                  <a16:creationId xmlns="" xmlns:a16="http://schemas.microsoft.com/office/drawing/2014/main" id="{78B6A8AD-CA28-4009-9A48-0B92EE15DD94}"/>
                </a:ext>
              </a:extLst>
            </p:cNvPr>
            <p:cNvSpPr/>
            <p:nvPr/>
          </p:nvSpPr>
          <p:spPr>
            <a:xfrm>
              <a:off x="1616075" y="1090800"/>
              <a:ext cx="9800" cy="1600"/>
            </a:xfrm>
            <a:custGeom>
              <a:avLst/>
              <a:gdLst/>
              <a:ahLst/>
              <a:cxnLst/>
              <a:rect l="l" t="t" r="r" b="b"/>
              <a:pathLst>
                <a:path w="392" h="64" fill="none" extrusionOk="0">
                  <a:moveTo>
                    <a:pt x="0" y="1"/>
                  </a:moveTo>
                  <a:cubicBezTo>
                    <a:pt x="105" y="39"/>
                    <a:pt x="238" y="64"/>
                    <a:pt x="392" y="6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215;p74">
              <a:extLst>
                <a:ext uri="{FF2B5EF4-FFF2-40B4-BE49-F238E27FC236}">
                  <a16:creationId xmlns="" xmlns:a16="http://schemas.microsoft.com/office/drawing/2014/main" id="{A09E16C4-792F-4843-A944-045C0CD994CC}"/>
                </a:ext>
              </a:extLst>
            </p:cNvPr>
            <p:cNvSpPr/>
            <p:nvPr/>
          </p:nvSpPr>
          <p:spPr>
            <a:xfrm>
              <a:off x="1616675" y="1093950"/>
              <a:ext cx="10075" cy="2650"/>
            </a:xfrm>
            <a:custGeom>
              <a:avLst/>
              <a:gdLst/>
              <a:ahLst/>
              <a:cxnLst/>
              <a:rect l="l" t="t" r="r" b="b"/>
              <a:pathLst>
                <a:path w="403" h="106" fill="none" extrusionOk="0">
                  <a:moveTo>
                    <a:pt x="1" y="102"/>
                  </a:moveTo>
                  <a:cubicBezTo>
                    <a:pt x="113" y="105"/>
                    <a:pt x="235" y="95"/>
                    <a:pt x="403" y="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216;p74">
              <a:extLst>
                <a:ext uri="{FF2B5EF4-FFF2-40B4-BE49-F238E27FC236}">
                  <a16:creationId xmlns="" xmlns:a16="http://schemas.microsoft.com/office/drawing/2014/main" id="{67D8FAFD-34C6-4597-94CA-FEA2EB660B33}"/>
                </a:ext>
              </a:extLst>
            </p:cNvPr>
            <p:cNvSpPr/>
            <p:nvPr/>
          </p:nvSpPr>
          <p:spPr>
            <a:xfrm>
              <a:off x="1651725" y="1058900"/>
              <a:ext cx="14525" cy="2400"/>
            </a:xfrm>
            <a:custGeom>
              <a:avLst/>
              <a:gdLst/>
              <a:ahLst/>
              <a:cxnLst/>
              <a:rect l="l" t="t" r="r" b="b"/>
              <a:pathLst>
                <a:path w="581" h="96" fill="none" extrusionOk="0">
                  <a:moveTo>
                    <a:pt x="1" y="29"/>
                  </a:moveTo>
                  <a:cubicBezTo>
                    <a:pt x="147" y="1"/>
                    <a:pt x="350" y="1"/>
                    <a:pt x="581" y="9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217;p74">
              <a:extLst>
                <a:ext uri="{FF2B5EF4-FFF2-40B4-BE49-F238E27FC236}">
                  <a16:creationId xmlns="" xmlns:a16="http://schemas.microsoft.com/office/drawing/2014/main" id="{0A26C472-9185-49A7-9659-2231571FCED1}"/>
                </a:ext>
              </a:extLst>
            </p:cNvPr>
            <p:cNvSpPr/>
            <p:nvPr/>
          </p:nvSpPr>
          <p:spPr>
            <a:xfrm>
              <a:off x="1644550" y="1075325"/>
              <a:ext cx="20825" cy="29300"/>
            </a:xfrm>
            <a:custGeom>
              <a:avLst/>
              <a:gdLst/>
              <a:ahLst/>
              <a:cxnLst/>
              <a:rect l="l" t="t" r="r" b="b"/>
              <a:pathLst>
                <a:path w="833" h="1172" fill="none" extrusionOk="0">
                  <a:moveTo>
                    <a:pt x="1" y="1"/>
                  </a:moveTo>
                  <a:cubicBezTo>
                    <a:pt x="1" y="1"/>
                    <a:pt x="102" y="295"/>
                    <a:pt x="438" y="543"/>
                  </a:cubicBezTo>
                  <a:cubicBezTo>
                    <a:pt x="833" y="833"/>
                    <a:pt x="798" y="962"/>
                    <a:pt x="515" y="117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218;p74">
              <a:extLst>
                <a:ext uri="{FF2B5EF4-FFF2-40B4-BE49-F238E27FC236}">
                  <a16:creationId xmlns="" xmlns:a16="http://schemas.microsoft.com/office/drawing/2014/main" id="{3E09A161-B86E-4709-9BC3-1EB309D53EBB}"/>
                </a:ext>
              </a:extLst>
            </p:cNvPr>
            <p:cNvSpPr/>
            <p:nvPr/>
          </p:nvSpPr>
          <p:spPr>
            <a:xfrm>
              <a:off x="1641600" y="1111200"/>
              <a:ext cx="16750" cy="12050"/>
            </a:xfrm>
            <a:custGeom>
              <a:avLst/>
              <a:gdLst/>
              <a:ahLst/>
              <a:cxnLst/>
              <a:rect l="l" t="t" r="r" b="b"/>
              <a:pathLst>
                <a:path w="670" h="482" extrusionOk="0">
                  <a:moveTo>
                    <a:pt x="200" y="1"/>
                  </a:moveTo>
                  <a:cubicBezTo>
                    <a:pt x="178" y="1"/>
                    <a:pt x="153" y="8"/>
                    <a:pt x="126" y="27"/>
                  </a:cubicBezTo>
                  <a:cubicBezTo>
                    <a:pt x="0" y="111"/>
                    <a:pt x="185" y="464"/>
                    <a:pt x="294" y="481"/>
                  </a:cubicBezTo>
                  <a:cubicBezTo>
                    <a:pt x="296" y="482"/>
                    <a:pt x="298" y="482"/>
                    <a:pt x="301" y="482"/>
                  </a:cubicBezTo>
                  <a:cubicBezTo>
                    <a:pt x="416" y="482"/>
                    <a:pt x="670" y="234"/>
                    <a:pt x="591" y="111"/>
                  </a:cubicBezTo>
                  <a:cubicBezTo>
                    <a:pt x="565" y="65"/>
                    <a:pt x="531" y="48"/>
                    <a:pt x="497" y="48"/>
                  </a:cubicBezTo>
                  <a:cubicBezTo>
                    <a:pt x="419" y="48"/>
                    <a:pt x="339" y="135"/>
                    <a:pt x="339" y="135"/>
                  </a:cubicBezTo>
                  <a:cubicBezTo>
                    <a:pt x="339" y="135"/>
                    <a:pt x="294" y="1"/>
                    <a:pt x="2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219;p74">
              <a:extLst>
                <a:ext uri="{FF2B5EF4-FFF2-40B4-BE49-F238E27FC236}">
                  <a16:creationId xmlns="" xmlns:a16="http://schemas.microsoft.com/office/drawing/2014/main" id="{C1095BDF-FBCD-44A9-A75A-0DD5DE866D24}"/>
                </a:ext>
              </a:extLst>
            </p:cNvPr>
            <p:cNvSpPr/>
            <p:nvPr/>
          </p:nvSpPr>
          <p:spPr>
            <a:xfrm>
              <a:off x="1640100" y="1112650"/>
              <a:ext cx="20300" cy="10075"/>
            </a:xfrm>
            <a:custGeom>
              <a:avLst/>
              <a:gdLst/>
              <a:ahLst/>
              <a:cxnLst/>
              <a:rect l="l" t="t" r="r" b="b"/>
              <a:pathLst>
                <a:path w="812" h="403" fill="none" extrusionOk="0">
                  <a:moveTo>
                    <a:pt x="812" y="165"/>
                  </a:moveTo>
                  <a:cubicBezTo>
                    <a:pt x="812" y="165"/>
                    <a:pt x="361" y="402"/>
                    <a:pt x="1" y="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220;p74">
              <a:extLst>
                <a:ext uri="{FF2B5EF4-FFF2-40B4-BE49-F238E27FC236}">
                  <a16:creationId xmlns="" xmlns:a16="http://schemas.microsoft.com/office/drawing/2014/main" id="{4436B43F-F48F-4FFA-A058-A94E3084A137}"/>
                </a:ext>
              </a:extLst>
            </p:cNvPr>
            <p:cNvSpPr/>
            <p:nvPr/>
          </p:nvSpPr>
          <p:spPr>
            <a:xfrm>
              <a:off x="1625325" y="1084950"/>
              <a:ext cx="11750" cy="9025"/>
            </a:xfrm>
            <a:custGeom>
              <a:avLst/>
              <a:gdLst/>
              <a:ahLst/>
              <a:cxnLst/>
              <a:rect l="l" t="t" r="r" b="b"/>
              <a:pathLst>
                <a:path w="470" h="361" fill="none" extrusionOk="0">
                  <a:moveTo>
                    <a:pt x="57" y="361"/>
                  </a:moveTo>
                  <a:cubicBezTo>
                    <a:pt x="1" y="245"/>
                    <a:pt x="50" y="105"/>
                    <a:pt x="165" y="53"/>
                  </a:cubicBezTo>
                  <a:cubicBezTo>
                    <a:pt x="277" y="0"/>
                    <a:pt x="417" y="49"/>
                    <a:pt x="469" y="16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221;p74">
              <a:extLst>
                <a:ext uri="{FF2B5EF4-FFF2-40B4-BE49-F238E27FC236}">
                  <a16:creationId xmlns="" xmlns:a16="http://schemas.microsoft.com/office/drawing/2014/main" id="{C59369CC-FE6D-4011-8340-10DE37532C64}"/>
                </a:ext>
              </a:extLst>
            </p:cNvPr>
            <p:cNvSpPr/>
            <p:nvPr/>
          </p:nvSpPr>
          <p:spPr>
            <a:xfrm>
              <a:off x="1668500" y="1066775"/>
              <a:ext cx="5625" cy="8575"/>
            </a:xfrm>
            <a:custGeom>
              <a:avLst/>
              <a:gdLst/>
              <a:ahLst/>
              <a:cxnLst/>
              <a:rect l="l" t="t" r="r" b="b"/>
              <a:pathLst>
                <a:path w="225" h="343" fill="none" extrusionOk="0">
                  <a:moveTo>
                    <a:pt x="224" y="0"/>
                  </a:moveTo>
                  <a:cubicBezTo>
                    <a:pt x="186" y="105"/>
                    <a:pt x="106" y="231"/>
                    <a:pt x="1" y="34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222;p74">
              <a:extLst>
                <a:ext uri="{FF2B5EF4-FFF2-40B4-BE49-F238E27FC236}">
                  <a16:creationId xmlns="" xmlns:a16="http://schemas.microsoft.com/office/drawing/2014/main" id="{4AEADC6B-590F-485A-A73C-C94271A39CAD}"/>
                </a:ext>
              </a:extLst>
            </p:cNvPr>
            <p:cNvSpPr/>
            <p:nvPr/>
          </p:nvSpPr>
          <p:spPr>
            <a:xfrm>
              <a:off x="1670000" y="1070875"/>
              <a:ext cx="7975" cy="6575"/>
            </a:xfrm>
            <a:custGeom>
              <a:avLst/>
              <a:gdLst/>
              <a:ahLst/>
              <a:cxnLst/>
              <a:rect l="l" t="t" r="r" b="b"/>
              <a:pathLst>
                <a:path w="319" h="263" fill="none" extrusionOk="0">
                  <a:moveTo>
                    <a:pt x="318" y="1"/>
                  </a:moveTo>
                  <a:cubicBezTo>
                    <a:pt x="241" y="92"/>
                    <a:pt x="143" y="186"/>
                    <a:pt x="0" y="26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223;p74">
              <a:extLst>
                <a:ext uri="{FF2B5EF4-FFF2-40B4-BE49-F238E27FC236}">
                  <a16:creationId xmlns="" xmlns:a16="http://schemas.microsoft.com/office/drawing/2014/main" id="{AF63208C-5BB6-4496-B040-77CDCB95CFF2}"/>
                </a:ext>
              </a:extLst>
            </p:cNvPr>
            <p:cNvSpPr/>
            <p:nvPr/>
          </p:nvSpPr>
          <p:spPr>
            <a:xfrm>
              <a:off x="1658025" y="1072900"/>
              <a:ext cx="12000" cy="7700"/>
            </a:xfrm>
            <a:custGeom>
              <a:avLst/>
              <a:gdLst/>
              <a:ahLst/>
              <a:cxnLst/>
              <a:rect l="l" t="t" r="r" b="b"/>
              <a:pathLst>
                <a:path w="480" h="308" fill="none" extrusionOk="0">
                  <a:moveTo>
                    <a:pt x="479" y="196"/>
                  </a:moveTo>
                  <a:cubicBezTo>
                    <a:pt x="448" y="74"/>
                    <a:pt x="322" y="0"/>
                    <a:pt x="199" y="28"/>
                  </a:cubicBezTo>
                  <a:cubicBezTo>
                    <a:pt x="77" y="60"/>
                    <a:pt x="0" y="185"/>
                    <a:pt x="32" y="30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224;p74">
              <a:extLst>
                <a:ext uri="{FF2B5EF4-FFF2-40B4-BE49-F238E27FC236}">
                  <a16:creationId xmlns="" xmlns:a16="http://schemas.microsoft.com/office/drawing/2014/main" id="{25F3BDFE-D7EA-41E0-8AD7-349F6E07BD40}"/>
                </a:ext>
              </a:extLst>
            </p:cNvPr>
            <p:cNvSpPr/>
            <p:nvPr/>
          </p:nvSpPr>
          <p:spPr>
            <a:xfrm>
              <a:off x="1569975" y="1088675"/>
              <a:ext cx="29250" cy="34075"/>
            </a:xfrm>
            <a:custGeom>
              <a:avLst/>
              <a:gdLst/>
              <a:ahLst/>
              <a:cxnLst/>
              <a:rect l="l" t="t" r="r" b="b"/>
              <a:pathLst>
                <a:path w="1170" h="1363" extrusionOk="0">
                  <a:moveTo>
                    <a:pt x="714" y="1"/>
                  </a:moveTo>
                  <a:cubicBezTo>
                    <a:pt x="584" y="1"/>
                    <a:pt x="435" y="59"/>
                    <a:pt x="300" y="253"/>
                  </a:cubicBezTo>
                  <a:cubicBezTo>
                    <a:pt x="0" y="691"/>
                    <a:pt x="567" y="1362"/>
                    <a:pt x="1025" y="1362"/>
                  </a:cubicBezTo>
                  <a:cubicBezTo>
                    <a:pt x="1075" y="1362"/>
                    <a:pt x="1124" y="1354"/>
                    <a:pt x="1170" y="1337"/>
                  </a:cubicBezTo>
                  <a:lnTo>
                    <a:pt x="1055" y="128"/>
                  </a:lnTo>
                  <a:cubicBezTo>
                    <a:pt x="1055" y="128"/>
                    <a:pt x="905" y="1"/>
                    <a:pt x="7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25;p74">
              <a:extLst>
                <a:ext uri="{FF2B5EF4-FFF2-40B4-BE49-F238E27FC236}">
                  <a16:creationId xmlns="" xmlns:a16="http://schemas.microsoft.com/office/drawing/2014/main" id="{D9B19EB5-7E9A-4DBF-B692-223F500ABE04}"/>
                </a:ext>
              </a:extLst>
            </p:cNvPr>
            <p:cNvSpPr/>
            <p:nvPr/>
          </p:nvSpPr>
          <p:spPr>
            <a:xfrm>
              <a:off x="1569150" y="1082950"/>
              <a:ext cx="30075" cy="43525"/>
            </a:xfrm>
            <a:custGeom>
              <a:avLst/>
              <a:gdLst/>
              <a:ahLst/>
              <a:cxnLst/>
              <a:rect l="l" t="t" r="r" b="b"/>
              <a:pathLst>
                <a:path w="1203" h="1741" fill="none" extrusionOk="0">
                  <a:moveTo>
                    <a:pt x="1088" y="357"/>
                  </a:moveTo>
                  <a:cubicBezTo>
                    <a:pt x="1088" y="357"/>
                    <a:pt x="668" y="0"/>
                    <a:pt x="333" y="482"/>
                  </a:cubicBezTo>
                  <a:cubicBezTo>
                    <a:pt x="0" y="968"/>
                    <a:pt x="734" y="1741"/>
                    <a:pt x="1203" y="1566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26;p74">
              <a:extLst>
                <a:ext uri="{FF2B5EF4-FFF2-40B4-BE49-F238E27FC236}">
                  <a16:creationId xmlns="" xmlns:a16="http://schemas.microsoft.com/office/drawing/2014/main" id="{BA45A088-B5F7-4441-95FF-2BB2AEF05C27}"/>
                </a:ext>
              </a:extLst>
            </p:cNvPr>
            <p:cNvSpPr/>
            <p:nvPr/>
          </p:nvSpPr>
          <p:spPr>
            <a:xfrm>
              <a:off x="1580425" y="1095600"/>
              <a:ext cx="12425" cy="8950"/>
            </a:xfrm>
            <a:custGeom>
              <a:avLst/>
              <a:gdLst/>
              <a:ahLst/>
              <a:cxnLst/>
              <a:rect l="l" t="t" r="r" b="b"/>
              <a:pathLst>
                <a:path w="497" h="358" fill="none" extrusionOk="0">
                  <a:moveTo>
                    <a:pt x="0" y="357"/>
                  </a:moveTo>
                  <a:cubicBezTo>
                    <a:pt x="7" y="340"/>
                    <a:pt x="81" y="1"/>
                    <a:pt x="497" y="7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7;p74">
              <a:extLst>
                <a:ext uri="{FF2B5EF4-FFF2-40B4-BE49-F238E27FC236}">
                  <a16:creationId xmlns="" xmlns:a16="http://schemas.microsoft.com/office/drawing/2014/main" id="{EF61D010-111B-471B-B679-F2A5402E033B}"/>
                </a:ext>
              </a:extLst>
            </p:cNvPr>
            <p:cNvSpPr/>
            <p:nvPr/>
          </p:nvSpPr>
          <p:spPr>
            <a:xfrm>
              <a:off x="1584875" y="1098400"/>
              <a:ext cx="8250" cy="15325"/>
            </a:xfrm>
            <a:custGeom>
              <a:avLst/>
              <a:gdLst/>
              <a:ahLst/>
              <a:cxnLst/>
              <a:rect l="l" t="t" r="r" b="b"/>
              <a:pathLst>
                <a:path w="330" h="613" fill="none" extrusionOk="0">
                  <a:moveTo>
                    <a:pt x="1" y="1"/>
                  </a:moveTo>
                  <a:cubicBezTo>
                    <a:pt x="1" y="1"/>
                    <a:pt x="329" y="266"/>
                    <a:pt x="329" y="61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28;p74">
              <a:extLst>
                <a:ext uri="{FF2B5EF4-FFF2-40B4-BE49-F238E27FC236}">
                  <a16:creationId xmlns="" xmlns:a16="http://schemas.microsoft.com/office/drawing/2014/main" id="{DAB051B8-7725-4C2E-A24A-A2CB3EEC4C3A}"/>
                </a:ext>
              </a:extLst>
            </p:cNvPr>
            <p:cNvSpPr/>
            <p:nvPr/>
          </p:nvSpPr>
          <p:spPr>
            <a:xfrm>
              <a:off x="1614075" y="1142800"/>
              <a:ext cx="37425" cy="26325"/>
            </a:xfrm>
            <a:custGeom>
              <a:avLst/>
              <a:gdLst/>
              <a:ahLst/>
              <a:cxnLst/>
              <a:rect l="l" t="t" r="r" b="b"/>
              <a:pathLst>
                <a:path w="1497" h="1053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619" y="843"/>
                    <a:pt x="1458" y="1053"/>
                  </a:cubicBezTo>
                  <a:lnTo>
                    <a:pt x="1496" y="409"/>
                  </a:lnTo>
                  <a:cubicBezTo>
                    <a:pt x="654" y="332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29;p74">
              <a:extLst>
                <a:ext uri="{FF2B5EF4-FFF2-40B4-BE49-F238E27FC236}">
                  <a16:creationId xmlns="" xmlns:a16="http://schemas.microsoft.com/office/drawing/2014/main" id="{1D42A3D4-8AED-4EB1-8CFD-F3EC9865F5D2}"/>
                </a:ext>
              </a:extLst>
            </p:cNvPr>
            <p:cNvSpPr/>
            <p:nvPr/>
          </p:nvSpPr>
          <p:spPr>
            <a:xfrm>
              <a:off x="1255450" y="1177575"/>
              <a:ext cx="617200" cy="678900"/>
            </a:xfrm>
            <a:custGeom>
              <a:avLst/>
              <a:gdLst/>
              <a:ahLst/>
              <a:cxnLst/>
              <a:rect l="l" t="t" r="r" b="b"/>
              <a:pathLst>
                <a:path w="24688" h="27156" extrusionOk="0">
                  <a:moveTo>
                    <a:pt x="21836" y="1"/>
                  </a:moveTo>
                  <a:cubicBezTo>
                    <a:pt x="20721" y="1"/>
                    <a:pt x="19609" y="1"/>
                    <a:pt x="18491" y="8"/>
                  </a:cubicBezTo>
                  <a:cubicBezTo>
                    <a:pt x="17113" y="8"/>
                    <a:pt x="15736" y="11"/>
                    <a:pt x="14356" y="11"/>
                  </a:cubicBezTo>
                  <a:cubicBezTo>
                    <a:pt x="13111" y="11"/>
                    <a:pt x="11867" y="15"/>
                    <a:pt x="10619" y="15"/>
                  </a:cubicBezTo>
                  <a:cubicBezTo>
                    <a:pt x="10113" y="15"/>
                    <a:pt x="9605" y="21"/>
                    <a:pt x="9097" y="21"/>
                  </a:cubicBezTo>
                  <a:cubicBezTo>
                    <a:pt x="8843" y="21"/>
                    <a:pt x="8589" y="19"/>
                    <a:pt x="8337" y="15"/>
                  </a:cubicBezTo>
                  <a:cubicBezTo>
                    <a:pt x="8240" y="13"/>
                    <a:pt x="8144" y="12"/>
                    <a:pt x="8049" y="12"/>
                  </a:cubicBezTo>
                  <a:cubicBezTo>
                    <a:pt x="7287" y="12"/>
                    <a:pt x="6571" y="81"/>
                    <a:pt x="5837" y="329"/>
                  </a:cubicBezTo>
                  <a:cubicBezTo>
                    <a:pt x="5019" y="605"/>
                    <a:pt x="4264" y="1042"/>
                    <a:pt x="3607" y="1605"/>
                  </a:cubicBezTo>
                  <a:cubicBezTo>
                    <a:pt x="2699" y="2388"/>
                    <a:pt x="2003" y="3391"/>
                    <a:pt x="1489" y="4468"/>
                  </a:cubicBezTo>
                  <a:cubicBezTo>
                    <a:pt x="727" y="6058"/>
                    <a:pt x="332" y="7806"/>
                    <a:pt x="123" y="9550"/>
                  </a:cubicBezTo>
                  <a:cubicBezTo>
                    <a:pt x="70" y="9969"/>
                    <a:pt x="28" y="10392"/>
                    <a:pt x="0" y="10815"/>
                  </a:cubicBezTo>
                  <a:lnTo>
                    <a:pt x="7361" y="10815"/>
                  </a:lnTo>
                  <a:lnTo>
                    <a:pt x="7361" y="20704"/>
                  </a:lnTo>
                  <a:lnTo>
                    <a:pt x="5893" y="27156"/>
                  </a:lnTo>
                  <a:lnTo>
                    <a:pt x="24688" y="27156"/>
                  </a:lnTo>
                  <a:lnTo>
                    <a:pt x="23216" y="20704"/>
                  </a:lnTo>
                  <a:lnTo>
                    <a:pt x="2321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30;p74">
              <a:extLst>
                <a:ext uri="{FF2B5EF4-FFF2-40B4-BE49-F238E27FC236}">
                  <a16:creationId xmlns="" xmlns:a16="http://schemas.microsoft.com/office/drawing/2014/main" id="{AA27D061-FF5D-428F-8EFC-C35A2F7D0EDD}"/>
                </a:ext>
              </a:extLst>
            </p:cNvPr>
            <p:cNvSpPr/>
            <p:nvPr/>
          </p:nvSpPr>
          <p:spPr>
            <a:xfrm>
              <a:off x="1376125" y="1205950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71" y="1"/>
                  </a:moveTo>
                  <a:cubicBezTo>
                    <a:pt x="639" y="1"/>
                    <a:pt x="174" y="277"/>
                    <a:pt x="116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7"/>
                    <a:pt x="1874" y="313"/>
                    <a:pt x="1444" y="85"/>
                  </a:cubicBezTo>
                  <a:cubicBezTo>
                    <a:pt x="1331" y="27"/>
                    <a:pt x="1202" y="1"/>
                    <a:pt x="10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31;p74">
              <a:extLst>
                <a:ext uri="{FF2B5EF4-FFF2-40B4-BE49-F238E27FC236}">
                  <a16:creationId xmlns="" xmlns:a16="http://schemas.microsoft.com/office/drawing/2014/main" id="{5D4D0429-5EB4-4E48-B5D2-EF3FD381A2DA}"/>
                </a:ext>
              </a:extLst>
            </p:cNvPr>
            <p:cNvSpPr/>
            <p:nvPr/>
          </p:nvSpPr>
          <p:spPr>
            <a:xfrm>
              <a:off x="1503600" y="1171300"/>
              <a:ext cx="56400" cy="48875"/>
            </a:xfrm>
            <a:custGeom>
              <a:avLst/>
              <a:gdLst/>
              <a:ahLst/>
              <a:cxnLst/>
              <a:rect l="l" t="t" r="r" b="b"/>
              <a:pathLst>
                <a:path w="2256" h="1955" extrusionOk="0">
                  <a:moveTo>
                    <a:pt x="1063" y="0"/>
                  </a:moveTo>
                  <a:cubicBezTo>
                    <a:pt x="633" y="0"/>
                    <a:pt x="171" y="274"/>
                    <a:pt x="113" y="573"/>
                  </a:cubicBezTo>
                  <a:cubicBezTo>
                    <a:pt x="1" y="1157"/>
                    <a:pt x="253" y="1615"/>
                    <a:pt x="627" y="1835"/>
                  </a:cubicBezTo>
                  <a:cubicBezTo>
                    <a:pt x="759" y="1911"/>
                    <a:pt x="918" y="1954"/>
                    <a:pt x="1083" y="1954"/>
                  </a:cubicBezTo>
                  <a:cubicBezTo>
                    <a:pt x="1378" y="1954"/>
                    <a:pt x="1693" y="1817"/>
                    <a:pt x="1913" y="1489"/>
                  </a:cubicBezTo>
                  <a:cubicBezTo>
                    <a:pt x="2255" y="979"/>
                    <a:pt x="1874" y="314"/>
                    <a:pt x="1441" y="87"/>
                  </a:cubicBezTo>
                  <a:cubicBezTo>
                    <a:pt x="1327" y="27"/>
                    <a:pt x="1196" y="0"/>
                    <a:pt x="1063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32;p74">
              <a:extLst>
                <a:ext uri="{FF2B5EF4-FFF2-40B4-BE49-F238E27FC236}">
                  <a16:creationId xmlns="" xmlns:a16="http://schemas.microsoft.com/office/drawing/2014/main" id="{22E04B6F-1D0E-4002-BC53-57292B2C7DE4}"/>
                </a:ext>
              </a:extLst>
            </p:cNvPr>
            <p:cNvSpPr/>
            <p:nvPr/>
          </p:nvSpPr>
          <p:spPr>
            <a:xfrm>
              <a:off x="1479150" y="12880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5" y="1"/>
                  </a:moveTo>
                  <a:cubicBezTo>
                    <a:pt x="635" y="1"/>
                    <a:pt x="171" y="275"/>
                    <a:pt x="112" y="572"/>
                  </a:cubicBezTo>
                  <a:cubicBezTo>
                    <a:pt x="0" y="1156"/>
                    <a:pt x="252" y="1617"/>
                    <a:pt x="626" y="1834"/>
                  </a:cubicBezTo>
                  <a:cubicBezTo>
                    <a:pt x="759" y="1910"/>
                    <a:pt x="919" y="1954"/>
                    <a:pt x="1084" y="1954"/>
                  </a:cubicBezTo>
                  <a:cubicBezTo>
                    <a:pt x="1379" y="1954"/>
                    <a:pt x="1693" y="1817"/>
                    <a:pt x="1912" y="1488"/>
                  </a:cubicBezTo>
                  <a:cubicBezTo>
                    <a:pt x="2255" y="977"/>
                    <a:pt x="1874" y="313"/>
                    <a:pt x="1440" y="86"/>
                  </a:cubicBezTo>
                  <a:cubicBezTo>
                    <a:pt x="1327" y="27"/>
                    <a:pt x="1198" y="1"/>
                    <a:pt x="1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33;p74">
              <a:extLst>
                <a:ext uri="{FF2B5EF4-FFF2-40B4-BE49-F238E27FC236}">
                  <a16:creationId xmlns="" xmlns:a16="http://schemas.microsoft.com/office/drawing/2014/main" id="{C24CEBBE-DB6E-474E-A000-069021D0F355}"/>
                </a:ext>
              </a:extLst>
            </p:cNvPr>
            <p:cNvSpPr/>
            <p:nvPr/>
          </p:nvSpPr>
          <p:spPr>
            <a:xfrm>
              <a:off x="1350875" y="13315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7" y="0"/>
                  </a:moveTo>
                  <a:cubicBezTo>
                    <a:pt x="637" y="0"/>
                    <a:pt x="174" y="275"/>
                    <a:pt x="115" y="569"/>
                  </a:cubicBezTo>
                  <a:cubicBezTo>
                    <a:pt x="0" y="1156"/>
                    <a:pt x="255" y="1614"/>
                    <a:pt x="626" y="1834"/>
                  </a:cubicBezTo>
                  <a:cubicBezTo>
                    <a:pt x="758" y="1911"/>
                    <a:pt x="917" y="1953"/>
                    <a:pt x="1082" y="1953"/>
                  </a:cubicBezTo>
                  <a:cubicBezTo>
                    <a:pt x="1378" y="1953"/>
                    <a:pt x="1693" y="1816"/>
                    <a:pt x="1916" y="1488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34;p74">
              <a:extLst>
                <a:ext uri="{FF2B5EF4-FFF2-40B4-BE49-F238E27FC236}">
                  <a16:creationId xmlns="" xmlns:a16="http://schemas.microsoft.com/office/drawing/2014/main" id="{762BB805-90DB-4451-9819-73BC0A5A94B5}"/>
                </a:ext>
              </a:extLst>
            </p:cNvPr>
            <p:cNvSpPr/>
            <p:nvPr/>
          </p:nvSpPr>
          <p:spPr>
            <a:xfrm>
              <a:off x="1284518" y="1363310"/>
              <a:ext cx="56400" cy="48850"/>
            </a:xfrm>
            <a:custGeom>
              <a:avLst/>
              <a:gdLst/>
              <a:ahLst/>
              <a:cxnLst/>
              <a:rect l="l" t="t" r="r" b="b"/>
              <a:pathLst>
                <a:path w="2256" h="1954" extrusionOk="0">
                  <a:moveTo>
                    <a:pt x="1066" y="0"/>
                  </a:moveTo>
                  <a:cubicBezTo>
                    <a:pt x="635" y="0"/>
                    <a:pt x="175" y="276"/>
                    <a:pt x="116" y="569"/>
                  </a:cubicBezTo>
                  <a:cubicBezTo>
                    <a:pt x="1" y="1156"/>
                    <a:pt x="256" y="1614"/>
                    <a:pt x="626" y="1835"/>
                  </a:cubicBezTo>
                  <a:cubicBezTo>
                    <a:pt x="759" y="1911"/>
                    <a:pt x="918" y="1954"/>
                    <a:pt x="1082" y="1954"/>
                  </a:cubicBezTo>
                  <a:cubicBezTo>
                    <a:pt x="1378" y="1954"/>
                    <a:pt x="1694" y="1816"/>
                    <a:pt x="1916" y="1488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29" y="27"/>
                    <a:pt x="1199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235;p74">
              <a:extLst>
                <a:ext uri="{FF2B5EF4-FFF2-40B4-BE49-F238E27FC236}">
                  <a16:creationId xmlns="" xmlns:a16="http://schemas.microsoft.com/office/drawing/2014/main" id="{0753AB44-AB65-4300-9670-80BE1E0FCCEE}"/>
                </a:ext>
              </a:extLst>
            </p:cNvPr>
            <p:cNvSpPr/>
            <p:nvPr/>
          </p:nvSpPr>
          <p:spPr>
            <a:xfrm>
              <a:off x="1350875" y="1436650"/>
              <a:ext cx="56375" cy="48825"/>
            </a:xfrm>
            <a:custGeom>
              <a:avLst/>
              <a:gdLst/>
              <a:ahLst/>
              <a:cxnLst/>
              <a:rect l="l" t="t" r="r" b="b"/>
              <a:pathLst>
                <a:path w="2255" h="1953" extrusionOk="0">
                  <a:moveTo>
                    <a:pt x="1068" y="0"/>
                  </a:moveTo>
                  <a:cubicBezTo>
                    <a:pt x="638" y="0"/>
                    <a:pt x="174" y="274"/>
                    <a:pt x="115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6"/>
                    <a:pt x="1874" y="312"/>
                    <a:pt x="1444" y="85"/>
                  </a:cubicBezTo>
                  <a:cubicBezTo>
                    <a:pt x="1330" y="26"/>
                    <a:pt x="1201" y="0"/>
                    <a:pt x="10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236;p74">
              <a:extLst>
                <a:ext uri="{FF2B5EF4-FFF2-40B4-BE49-F238E27FC236}">
                  <a16:creationId xmlns="" xmlns:a16="http://schemas.microsoft.com/office/drawing/2014/main" id="{65229907-50B8-469D-AA9C-8A96C397E62A}"/>
                </a:ext>
              </a:extLst>
            </p:cNvPr>
            <p:cNvSpPr/>
            <p:nvPr/>
          </p:nvSpPr>
          <p:spPr>
            <a:xfrm>
              <a:off x="1485000" y="14133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7" y="0"/>
                  </a:moveTo>
                  <a:cubicBezTo>
                    <a:pt x="635" y="0"/>
                    <a:pt x="172" y="278"/>
                    <a:pt x="116" y="572"/>
                  </a:cubicBezTo>
                  <a:cubicBezTo>
                    <a:pt x="0" y="1156"/>
                    <a:pt x="256" y="1614"/>
                    <a:pt x="626" y="1834"/>
                  </a:cubicBezTo>
                  <a:cubicBezTo>
                    <a:pt x="759" y="1910"/>
                    <a:pt x="917" y="1953"/>
                    <a:pt x="1082" y="1953"/>
                  </a:cubicBezTo>
                  <a:cubicBezTo>
                    <a:pt x="1378" y="1953"/>
                    <a:pt x="1694" y="1816"/>
                    <a:pt x="1916" y="1488"/>
                  </a:cubicBezTo>
                  <a:cubicBezTo>
                    <a:pt x="2255" y="978"/>
                    <a:pt x="1877" y="314"/>
                    <a:pt x="1444" y="86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237;p74">
              <a:extLst>
                <a:ext uri="{FF2B5EF4-FFF2-40B4-BE49-F238E27FC236}">
                  <a16:creationId xmlns="" xmlns:a16="http://schemas.microsoft.com/office/drawing/2014/main" id="{8629C79E-6FCF-4050-A9DB-7D919F2C952F}"/>
                </a:ext>
              </a:extLst>
            </p:cNvPr>
            <p:cNvSpPr/>
            <p:nvPr/>
          </p:nvSpPr>
          <p:spPr>
            <a:xfrm>
              <a:off x="1731325" y="1520100"/>
              <a:ext cx="56400" cy="48800"/>
            </a:xfrm>
            <a:custGeom>
              <a:avLst/>
              <a:gdLst/>
              <a:ahLst/>
              <a:cxnLst/>
              <a:rect l="l" t="t" r="r" b="b"/>
              <a:pathLst>
                <a:path w="2256" h="1952" extrusionOk="0">
                  <a:moveTo>
                    <a:pt x="1067" y="0"/>
                  </a:moveTo>
                  <a:cubicBezTo>
                    <a:pt x="635" y="0"/>
                    <a:pt x="172" y="274"/>
                    <a:pt x="116" y="571"/>
                  </a:cubicBezTo>
                  <a:cubicBezTo>
                    <a:pt x="1" y="1155"/>
                    <a:pt x="256" y="1613"/>
                    <a:pt x="627" y="1833"/>
                  </a:cubicBezTo>
                  <a:cubicBezTo>
                    <a:pt x="759" y="1909"/>
                    <a:pt x="918" y="1952"/>
                    <a:pt x="1083" y="1952"/>
                  </a:cubicBezTo>
                  <a:cubicBezTo>
                    <a:pt x="1378" y="1952"/>
                    <a:pt x="1694" y="1815"/>
                    <a:pt x="1916" y="1487"/>
                  </a:cubicBezTo>
                  <a:cubicBezTo>
                    <a:pt x="2255" y="977"/>
                    <a:pt x="1874" y="312"/>
                    <a:pt x="1444" y="85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238;p74">
              <a:extLst>
                <a:ext uri="{FF2B5EF4-FFF2-40B4-BE49-F238E27FC236}">
                  <a16:creationId xmlns="" xmlns:a16="http://schemas.microsoft.com/office/drawing/2014/main" id="{C526B8C6-DCB0-4741-B20D-B7CFA43C9E2E}"/>
                </a:ext>
              </a:extLst>
            </p:cNvPr>
            <p:cNvSpPr/>
            <p:nvPr/>
          </p:nvSpPr>
          <p:spPr>
            <a:xfrm>
              <a:off x="1781675" y="1606350"/>
              <a:ext cx="56375" cy="48875"/>
            </a:xfrm>
            <a:custGeom>
              <a:avLst/>
              <a:gdLst/>
              <a:ahLst/>
              <a:cxnLst/>
              <a:rect l="l" t="t" r="r" b="b"/>
              <a:pathLst>
                <a:path w="2255" h="1955" extrusionOk="0">
                  <a:moveTo>
                    <a:pt x="1070" y="0"/>
                  </a:moveTo>
                  <a:cubicBezTo>
                    <a:pt x="639" y="0"/>
                    <a:pt x="174" y="277"/>
                    <a:pt x="116" y="571"/>
                  </a:cubicBezTo>
                  <a:cubicBezTo>
                    <a:pt x="0" y="1158"/>
                    <a:pt x="255" y="1616"/>
                    <a:pt x="626" y="1833"/>
                  </a:cubicBezTo>
                  <a:cubicBezTo>
                    <a:pt x="759" y="1911"/>
                    <a:pt x="919" y="1954"/>
                    <a:pt x="1085" y="1954"/>
                  </a:cubicBezTo>
                  <a:cubicBezTo>
                    <a:pt x="1380" y="1954"/>
                    <a:pt x="1694" y="1817"/>
                    <a:pt x="1916" y="1490"/>
                  </a:cubicBezTo>
                  <a:cubicBezTo>
                    <a:pt x="2255" y="980"/>
                    <a:pt x="1877" y="316"/>
                    <a:pt x="1444" y="85"/>
                  </a:cubicBezTo>
                  <a:cubicBezTo>
                    <a:pt x="1331" y="26"/>
                    <a:pt x="1202" y="0"/>
                    <a:pt x="10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239;p74">
              <a:extLst>
                <a:ext uri="{FF2B5EF4-FFF2-40B4-BE49-F238E27FC236}">
                  <a16:creationId xmlns="" xmlns:a16="http://schemas.microsoft.com/office/drawing/2014/main" id="{C7D1771F-936B-478C-B6B4-A4116B391ECC}"/>
                </a:ext>
              </a:extLst>
            </p:cNvPr>
            <p:cNvSpPr/>
            <p:nvPr/>
          </p:nvSpPr>
          <p:spPr>
            <a:xfrm>
              <a:off x="1659675" y="1606350"/>
              <a:ext cx="56400" cy="48875"/>
            </a:xfrm>
            <a:custGeom>
              <a:avLst/>
              <a:gdLst/>
              <a:ahLst/>
              <a:cxnLst/>
              <a:rect l="l" t="t" r="r" b="b"/>
              <a:pathLst>
                <a:path w="2256" h="1955" extrusionOk="0">
                  <a:moveTo>
                    <a:pt x="1071" y="0"/>
                  </a:moveTo>
                  <a:cubicBezTo>
                    <a:pt x="640" y="0"/>
                    <a:pt x="174" y="277"/>
                    <a:pt x="113" y="571"/>
                  </a:cubicBezTo>
                  <a:cubicBezTo>
                    <a:pt x="1" y="1158"/>
                    <a:pt x="256" y="1616"/>
                    <a:pt x="626" y="1833"/>
                  </a:cubicBezTo>
                  <a:cubicBezTo>
                    <a:pt x="760" y="1911"/>
                    <a:pt x="919" y="1954"/>
                    <a:pt x="1085" y="1954"/>
                  </a:cubicBezTo>
                  <a:cubicBezTo>
                    <a:pt x="1380" y="1954"/>
                    <a:pt x="1695" y="1817"/>
                    <a:pt x="1916" y="1490"/>
                  </a:cubicBezTo>
                  <a:cubicBezTo>
                    <a:pt x="2255" y="980"/>
                    <a:pt x="1874" y="316"/>
                    <a:pt x="1444" y="85"/>
                  </a:cubicBezTo>
                  <a:cubicBezTo>
                    <a:pt x="1331" y="26"/>
                    <a:pt x="1203" y="0"/>
                    <a:pt x="10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240;p74">
              <a:extLst>
                <a:ext uri="{FF2B5EF4-FFF2-40B4-BE49-F238E27FC236}">
                  <a16:creationId xmlns="" xmlns:a16="http://schemas.microsoft.com/office/drawing/2014/main" id="{C409765F-D48A-4B72-95C9-8BC97979225D}"/>
                </a:ext>
              </a:extLst>
            </p:cNvPr>
            <p:cNvSpPr/>
            <p:nvPr/>
          </p:nvSpPr>
          <p:spPr>
            <a:xfrm>
              <a:off x="1519075" y="178042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4" y="0"/>
                  </a:moveTo>
                  <a:cubicBezTo>
                    <a:pt x="633" y="0"/>
                    <a:pt x="172" y="278"/>
                    <a:pt x="116" y="574"/>
                  </a:cubicBezTo>
                  <a:cubicBezTo>
                    <a:pt x="1" y="1158"/>
                    <a:pt x="256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80" y="1956"/>
                    <a:pt x="1695" y="1819"/>
                    <a:pt x="1916" y="1490"/>
                  </a:cubicBezTo>
                  <a:cubicBezTo>
                    <a:pt x="2255" y="980"/>
                    <a:pt x="1874" y="316"/>
                    <a:pt x="1444" y="88"/>
                  </a:cubicBezTo>
                  <a:cubicBezTo>
                    <a:pt x="1329" y="27"/>
                    <a:pt x="1198" y="0"/>
                    <a:pt x="1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241;p74">
              <a:extLst>
                <a:ext uri="{FF2B5EF4-FFF2-40B4-BE49-F238E27FC236}">
                  <a16:creationId xmlns="" xmlns:a16="http://schemas.microsoft.com/office/drawing/2014/main" id="{C0966F51-EFDB-45A6-9C95-AD573B82896B}"/>
                </a:ext>
              </a:extLst>
            </p:cNvPr>
            <p:cNvSpPr/>
            <p:nvPr/>
          </p:nvSpPr>
          <p:spPr>
            <a:xfrm>
              <a:off x="1424450" y="1713075"/>
              <a:ext cx="56375" cy="48875"/>
            </a:xfrm>
            <a:custGeom>
              <a:avLst/>
              <a:gdLst/>
              <a:ahLst/>
              <a:cxnLst/>
              <a:rect l="l" t="t" r="r" b="b"/>
              <a:pathLst>
                <a:path w="2255" h="1955" extrusionOk="0">
                  <a:moveTo>
                    <a:pt x="1060" y="0"/>
                  </a:moveTo>
                  <a:cubicBezTo>
                    <a:pt x="629" y="0"/>
                    <a:pt x="168" y="275"/>
                    <a:pt x="112" y="573"/>
                  </a:cubicBezTo>
                  <a:cubicBezTo>
                    <a:pt x="0" y="1157"/>
                    <a:pt x="252" y="1615"/>
                    <a:pt x="622" y="1835"/>
                  </a:cubicBezTo>
                  <a:cubicBezTo>
                    <a:pt x="756" y="1911"/>
                    <a:pt x="915" y="1954"/>
                    <a:pt x="1080" y="1954"/>
                  </a:cubicBezTo>
                  <a:cubicBezTo>
                    <a:pt x="1376" y="1954"/>
                    <a:pt x="1690" y="1817"/>
                    <a:pt x="1912" y="1489"/>
                  </a:cubicBezTo>
                  <a:cubicBezTo>
                    <a:pt x="2255" y="979"/>
                    <a:pt x="1874" y="315"/>
                    <a:pt x="1440" y="87"/>
                  </a:cubicBezTo>
                  <a:cubicBezTo>
                    <a:pt x="1325" y="27"/>
                    <a:pt x="1194" y="0"/>
                    <a:pt x="10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242;p74">
              <a:extLst>
                <a:ext uri="{FF2B5EF4-FFF2-40B4-BE49-F238E27FC236}">
                  <a16:creationId xmlns="" xmlns:a16="http://schemas.microsoft.com/office/drawing/2014/main" id="{53ED3383-B31A-4375-B1BF-3D55C5F8A2D4}"/>
                </a:ext>
              </a:extLst>
            </p:cNvPr>
            <p:cNvSpPr/>
            <p:nvPr/>
          </p:nvSpPr>
          <p:spPr>
            <a:xfrm>
              <a:off x="1585400" y="168867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4" y="0"/>
                  </a:moveTo>
                  <a:cubicBezTo>
                    <a:pt x="633" y="0"/>
                    <a:pt x="171" y="278"/>
                    <a:pt x="112" y="574"/>
                  </a:cubicBezTo>
                  <a:cubicBezTo>
                    <a:pt x="1" y="1158"/>
                    <a:pt x="256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80" y="1956"/>
                    <a:pt x="1694" y="1819"/>
                    <a:pt x="1916" y="1490"/>
                  </a:cubicBezTo>
                  <a:cubicBezTo>
                    <a:pt x="2255" y="980"/>
                    <a:pt x="1874" y="315"/>
                    <a:pt x="1444" y="88"/>
                  </a:cubicBezTo>
                  <a:cubicBezTo>
                    <a:pt x="1329" y="27"/>
                    <a:pt x="1198" y="0"/>
                    <a:pt x="1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243;p74">
              <a:extLst>
                <a:ext uri="{FF2B5EF4-FFF2-40B4-BE49-F238E27FC236}">
                  <a16:creationId xmlns="" xmlns:a16="http://schemas.microsoft.com/office/drawing/2014/main" id="{D4C03CC2-1A68-4DA1-B09A-EEB39DAB27FC}"/>
                </a:ext>
              </a:extLst>
            </p:cNvPr>
            <p:cNvSpPr/>
            <p:nvPr/>
          </p:nvSpPr>
          <p:spPr>
            <a:xfrm>
              <a:off x="1723550" y="1702950"/>
              <a:ext cx="56400" cy="48850"/>
            </a:xfrm>
            <a:custGeom>
              <a:avLst/>
              <a:gdLst/>
              <a:ahLst/>
              <a:cxnLst/>
              <a:rect l="l" t="t" r="r" b="b"/>
              <a:pathLst>
                <a:path w="2256" h="1954" extrusionOk="0">
                  <a:moveTo>
                    <a:pt x="1066" y="0"/>
                  </a:moveTo>
                  <a:cubicBezTo>
                    <a:pt x="635" y="0"/>
                    <a:pt x="175" y="276"/>
                    <a:pt x="116" y="569"/>
                  </a:cubicBezTo>
                  <a:cubicBezTo>
                    <a:pt x="1" y="1157"/>
                    <a:pt x="256" y="1614"/>
                    <a:pt x="626" y="1835"/>
                  </a:cubicBezTo>
                  <a:cubicBezTo>
                    <a:pt x="759" y="1911"/>
                    <a:pt x="918" y="1954"/>
                    <a:pt x="1083" y="1954"/>
                  </a:cubicBezTo>
                  <a:cubicBezTo>
                    <a:pt x="1378" y="1954"/>
                    <a:pt x="1694" y="1816"/>
                    <a:pt x="1916" y="1489"/>
                  </a:cubicBezTo>
                  <a:cubicBezTo>
                    <a:pt x="2255" y="978"/>
                    <a:pt x="1878" y="314"/>
                    <a:pt x="1444" y="87"/>
                  </a:cubicBezTo>
                  <a:cubicBezTo>
                    <a:pt x="1330" y="27"/>
                    <a:pt x="1199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244;p74">
              <a:extLst>
                <a:ext uri="{FF2B5EF4-FFF2-40B4-BE49-F238E27FC236}">
                  <a16:creationId xmlns="" xmlns:a16="http://schemas.microsoft.com/office/drawing/2014/main" id="{2897D988-1AA1-42FA-84C0-7B2ABE3F6134}"/>
                </a:ext>
              </a:extLst>
            </p:cNvPr>
            <p:cNvSpPr/>
            <p:nvPr/>
          </p:nvSpPr>
          <p:spPr>
            <a:xfrm>
              <a:off x="1671050" y="1787975"/>
              <a:ext cx="56375" cy="48925"/>
            </a:xfrm>
            <a:custGeom>
              <a:avLst/>
              <a:gdLst/>
              <a:ahLst/>
              <a:cxnLst/>
              <a:rect l="l" t="t" r="r" b="b"/>
              <a:pathLst>
                <a:path w="2255" h="1957" extrusionOk="0">
                  <a:moveTo>
                    <a:pt x="1065" y="0"/>
                  </a:moveTo>
                  <a:cubicBezTo>
                    <a:pt x="633" y="0"/>
                    <a:pt x="171" y="276"/>
                    <a:pt x="112" y="573"/>
                  </a:cubicBezTo>
                  <a:cubicBezTo>
                    <a:pt x="0" y="1160"/>
                    <a:pt x="252" y="1618"/>
                    <a:pt x="626" y="1835"/>
                  </a:cubicBezTo>
                  <a:cubicBezTo>
                    <a:pt x="759" y="1913"/>
                    <a:pt x="919" y="1956"/>
                    <a:pt x="1085" y="1956"/>
                  </a:cubicBezTo>
                  <a:cubicBezTo>
                    <a:pt x="1379" y="1956"/>
                    <a:pt x="1693" y="1819"/>
                    <a:pt x="1912" y="1492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29" y="27"/>
                    <a:pt x="1199" y="0"/>
                    <a:pt x="10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245;p74">
              <a:extLst>
                <a:ext uri="{FF2B5EF4-FFF2-40B4-BE49-F238E27FC236}">
                  <a16:creationId xmlns="" xmlns:a16="http://schemas.microsoft.com/office/drawing/2014/main" id="{66C4FEF2-1DA5-4934-81CE-E801BD1C7654}"/>
                </a:ext>
              </a:extLst>
            </p:cNvPr>
            <p:cNvSpPr/>
            <p:nvPr/>
          </p:nvSpPr>
          <p:spPr>
            <a:xfrm>
              <a:off x="1723475" y="1254450"/>
              <a:ext cx="56375" cy="48825"/>
            </a:xfrm>
            <a:custGeom>
              <a:avLst/>
              <a:gdLst/>
              <a:ahLst/>
              <a:cxnLst/>
              <a:rect l="l" t="t" r="r" b="b"/>
              <a:pathLst>
                <a:path w="2255" h="1953" extrusionOk="0">
                  <a:moveTo>
                    <a:pt x="1069" y="1"/>
                  </a:moveTo>
                  <a:cubicBezTo>
                    <a:pt x="636" y="1"/>
                    <a:pt x="171" y="277"/>
                    <a:pt x="112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7"/>
                    <a:pt x="1874" y="313"/>
                    <a:pt x="1444" y="85"/>
                  </a:cubicBezTo>
                  <a:cubicBezTo>
                    <a:pt x="1330" y="26"/>
                    <a:pt x="1201" y="1"/>
                    <a:pt x="1069" y="1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246;p74">
              <a:extLst>
                <a:ext uri="{FF2B5EF4-FFF2-40B4-BE49-F238E27FC236}">
                  <a16:creationId xmlns="" xmlns:a16="http://schemas.microsoft.com/office/drawing/2014/main" id="{77BAFCF0-6623-408A-B805-9BD4A2A13172}"/>
                </a:ext>
              </a:extLst>
            </p:cNvPr>
            <p:cNvSpPr/>
            <p:nvPr/>
          </p:nvSpPr>
          <p:spPr>
            <a:xfrm>
              <a:off x="1792850" y="116087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3" y="0"/>
                  </a:moveTo>
                  <a:cubicBezTo>
                    <a:pt x="634" y="0"/>
                    <a:pt x="174" y="278"/>
                    <a:pt x="112" y="574"/>
                  </a:cubicBezTo>
                  <a:cubicBezTo>
                    <a:pt x="1" y="1158"/>
                    <a:pt x="252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79" y="1956"/>
                    <a:pt x="1693" y="1819"/>
                    <a:pt x="1913" y="1490"/>
                  </a:cubicBezTo>
                  <a:cubicBezTo>
                    <a:pt x="2255" y="980"/>
                    <a:pt x="1874" y="316"/>
                    <a:pt x="1441" y="88"/>
                  </a:cubicBezTo>
                  <a:cubicBezTo>
                    <a:pt x="1326" y="27"/>
                    <a:pt x="1196" y="0"/>
                    <a:pt x="1063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247;p74">
              <a:extLst>
                <a:ext uri="{FF2B5EF4-FFF2-40B4-BE49-F238E27FC236}">
                  <a16:creationId xmlns="" xmlns:a16="http://schemas.microsoft.com/office/drawing/2014/main" id="{92D967DC-C916-49A8-838B-2E1867007ED3}"/>
                </a:ext>
              </a:extLst>
            </p:cNvPr>
            <p:cNvSpPr/>
            <p:nvPr/>
          </p:nvSpPr>
          <p:spPr>
            <a:xfrm>
              <a:off x="1593525" y="125962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2" y="0"/>
                  </a:moveTo>
                  <a:cubicBezTo>
                    <a:pt x="632" y="0"/>
                    <a:pt x="174" y="278"/>
                    <a:pt x="113" y="574"/>
                  </a:cubicBezTo>
                  <a:cubicBezTo>
                    <a:pt x="1" y="1158"/>
                    <a:pt x="252" y="1619"/>
                    <a:pt x="623" y="1836"/>
                  </a:cubicBezTo>
                  <a:cubicBezTo>
                    <a:pt x="756" y="1912"/>
                    <a:pt x="916" y="1956"/>
                    <a:pt x="1081" y="1956"/>
                  </a:cubicBezTo>
                  <a:cubicBezTo>
                    <a:pt x="1376" y="1956"/>
                    <a:pt x="1691" y="1819"/>
                    <a:pt x="1913" y="1490"/>
                  </a:cubicBezTo>
                  <a:cubicBezTo>
                    <a:pt x="2255" y="979"/>
                    <a:pt x="1874" y="315"/>
                    <a:pt x="1441" y="88"/>
                  </a:cubicBezTo>
                  <a:cubicBezTo>
                    <a:pt x="1326" y="27"/>
                    <a:pt x="1195" y="0"/>
                    <a:pt x="1062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248;p74">
              <a:extLst>
                <a:ext uri="{FF2B5EF4-FFF2-40B4-BE49-F238E27FC236}">
                  <a16:creationId xmlns="" xmlns:a16="http://schemas.microsoft.com/office/drawing/2014/main" id="{9EC27D4B-60EC-43D5-A3E5-EE2C0351E7FD}"/>
                </a:ext>
              </a:extLst>
            </p:cNvPr>
            <p:cNvSpPr/>
            <p:nvPr/>
          </p:nvSpPr>
          <p:spPr>
            <a:xfrm>
              <a:off x="1255450" y="1177500"/>
              <a:ext cx="617200" cy="678975"/>
            </a:xfrm>
            <a:custGeom>
              <a:avLst/>
              <a:gdLst/>
              <a:ahLst/>
              <a:cxnLst/>
              <a:rect l="l" t="t" r="r" b="b"/>
              <a:pathLst>
                <a:path w="24688" h="27159" fill="none" extrusionOk="0">
                  <a:moveTo>
                    <a:pt x="5893" y="27159"/>
                  </a:moveTo>
                  <a:lnTo>
                    <a:pt x="24688" y="27159"/>
                  </a:lnTo>
                  <a:lnTo>
                    <a:pt x="23216" y="20707"/>
                  </a:lnTo>
                  <a:lnTo>
                    <a:pt x="23216" y="4"/>
                  </a:lnTo>
                  <a:lnTo>
                    <a:pt x="21836" y="4"/>
                  </a:lnTo>
                  <a:cubicBezTo>
                    <a:pt x="20721" y="4"/>
                    <a:pt x="19609" y="4"/>
                    <a:pt x="18491" y="11"/>
                  </a:cubicBezTo>
                  <a:cubicBezTo>
                    <a:pt x="17113" y="11"/>
                    <a:pt x="15736" y="14"/>
                    <a:pt x="14356" y="14"/>
                  </a:cubicBezTo>
                  <a:cubicBezTo>
                    <a:pt x="13111" y="14"/>
                    <a:pt x="11867" y="18"/>
                    <a:pt x="10619" y="18"/>
                  </a:cubicBezTo>
                  <a:cubicBezTo>
                    <a:pt x="9861" y="18"/>
                    <a:pt x="9095" y="32"/>
                    <a:pt x="8337" y="18"/>
                  </a:cubicBezTo>
                  <a:cubicBezTo>
                    <a:pt x="7466" y="0"/>
                    <a:pt x="6662" y="52"/>
                    <a:pt x="5837" y="332"/>
                  </a:cubicBezTo>
                  <a:cubicBezTo>
                    <a:pt x="5019" y="608"/>
                    <a:pt x="4264" y="1045"/>
                    <a:pt x="3607" y="1608"/>
                  </a:cubicBezTo>
                  <a:cubicBezTo>
                    <a:pt x="2699" y="2391"/>
                    <a:pt x="2003" y="3394"/>
                    <a:pt x="1489" y="4471"/>
                  </a:cubicBezTo>
                  <a:cubicBezTo>
                    <a:pt x="727" y="6061"/>
                    <a:pt x="332" y="7809"/>
                    <a:pt x="123" y="9553"/>
                  </a:cubicBezTo>
                  <a:cubicBezTo>
                    <a:pt x="70" y="9972"/>
                    <a:pt x="28" y="10395"/>
                    <a:pt x="0" y="10818"/>
                  </a:cubicBezTo>
                  <a:lnTo>
                    <a:pt x="7361" y="10818"/>
                  </a:lnTo>
                  <a:lnTo>
                    <a:pt x="7361" y="20707"/>
                  </a:lnTo>
                  <a:close/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249;p74">
              <a:extLst>
                <a:ext uri="{FF2B5EF4-FFF2-40B4-BE49-F238E27FC236}">
                  <a16:creationId xmlns="" xmlns:a16="http://schemas.microsoft.com/office/drawing/2014/main" id="{E1835D30-5789-4706-AD87-5CB22B131539}"/>
                </a:ext>
              </a:extLst>
            </p:cNvPr>
            <p:cNvSpPr/>
            <p:nvPr/>
          </p:nvSpPr>
          <p:spPr>
            <a:xfrm>
              <a:off x="1608825" y="1751700"/>
              <a:ext cx="632850" cy="247300"/>
            </a:xfrm>
            <a:custGeom>
              <a:avLst/>
              <a:gdLst/>
              <a:ahLst/>
              <a:cxnLst/>
              <a:rect l="l" t="t" r="r" b="b"/>
              <a:pathLst>
                <a:path w="25314" h="9892" extrusionOk="0">
                  <a:moveTo>
                    <a:pt x="14301" y="0"/>
                  </a:moveTo>
                  <a:cubicBezTo>
                    <a:pt x="8020" y="0"/>
                    <a:pt x="126" y="2657"/>
                    <a:pt x="126" y="2657"/>
                  </a:cubicBezTo>
                  <a:lnTo>
                    <a:pt x="0" y="9892"/>
                  </a:lnTo>
                  <a:lnTo>
                    <a:pt x="17239" y="9892"/>
                  </a:lnTo>
                  <a:cubicBezTo>
                    <a:pt x="17239" y="9892"/>
                    <a:pt x="25314" y="4960"/>
                    <a:pt x="20085" y="1328"/>
                  </a:cubicBezTo>
                  <a:cubicBezTo>
                    <a:pt x="18684" y="356"/>
                    <a:pt x="16600" y="0"/>
                    <a:pt x="143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250;p74">
              <a:extLst>
                <a:ext uri="{FF2B5EF4-FFF2-40B4-BE49-F238E27FC236}">
                  <a16:creationId xmlns="" xmlns:a16="http://schemas.microsoft.com/office/drawing/2014/main" id="{B51F9047-78BD-4CFB-86CF-9CF158976037}"/>
                </a:ext>
              </a:extLst>
            </p:cNvPr>
            <p:cNvSpPr/>
            <p:nvPr/>
          </p:nvSpPr>
          <p:spPr>
            <a:xfrm>
              <a:off x="1611975" y="1694200"/>
              <a:ext cx="629700" cy="304800"/>
            </a:xfrm>
            <a:custGeom>
              <a:avLst/>
              <a:gdLst/>
              <a:ahLst/>
              <a:cxnLst/>
              <a:rect l="l" t="t" r="r" b="b"/>
              <a:pathLst>
                <a:path w="25188" h="12192" fill="none" extrusionOk="0">
                  <a:moveTo>
                    <a:pt x="0" y="4957"/>
                  </a:moveTo>
                  <a:cubicBezTo>
                    <a:pt x="0" y="4957"/>
                    <a:pt x="14730" y="0"/>
                    <a:pt x="19959" y="3628"/>
                  </a:cubicBezTo>
                  <a:cubicBezTo>
                    <a:pt x="25188" y="7260"/>
                    <a:pt x="17113" y="12192"/>
                    <a:pt x="17113" y="1219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251;p74">
              <a:extLst>
                <a:ext uri="{FF2B5EF4-FFF2-40B4-BE49-F238E27FC236}">
                  <a16:creationId xmlns="" xmlns:a16="http://schemas.microsoft.com/office/drawing/2014/main" id="{CC10BBAC-EC54-45F9-BC47-5FD211D769E5}"/>
                </a:ext>
              </a:extLst>
            </p:cNvPr>
            <p:cNvSpPr/>
            <p:nvPr/>
          </p:nvSpPr>
          <p:spPr>
            <a:xfrm>
              <a:off x="1041625" y="1766250"/>
              <a:ext cx="981150" cy="233025"/>
            </a:xfrm>
            <a:custGeom>
              <a:avLst/>
              <a:gdLst/>
              <a:ahLst/>
              <a:cxnLst/>
              <a:rect l="l" t="t" r="r" b="b"/>
              <a:pathLst>
                <a:path w="39246" h="9321" extrusionOk="0">
                  <a:moveTo>
                    <a:pt x="6543" y="0"/>
                  </a:moveTo>
                  <a:cubicBezTo>
                    <a:pt x="5431" y="0"/>
                    <a:pt x="4619" y="89"/>
                    <a:pt x="4208" y="292"/>
                  </a:cubicBezTo>
                  <a:cubicBezTo>
                    <a:pt x="385" y="2179"/>
                    <a:pt x="0" y="5811"/>
                    <a:pt x="4768" y="9317"/>
                  </a:cubicBezTo>
                  <a:lnTo>
                    <a:pt x="39214" y="9320"/>
                  </a:lnTo>
                  <a:lnTo>
                    <a:pt x="39246" y="4843"/>
                  </a:lnTo>
                  <a:lnTo>
                    <a:pt x="39246" y="4843"/>
                  </a:lnTo>
                  <a:cubicBezTo>
                    <a:pt x="39246" y="4843"/>
                    <a:pt x="39246" y="4843"/>
                    <a:pt x="39246" y="4843"/>
                  </a:cubicBezTo>
                  <a:cubicBezTo>
                    <a:pt x="39227" y="4843"/>
                    <a:pt x="14739" y="0"/>
                    <a:pt x="65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252;p74">
              <a:extLst>
                <a:ext uri="{FF2B5EF4-FFF2-40B4-BE49-F238E27FC236}">
                  <a16:creationId xmlns="" xmlns:a16="http://schemas.microsoft.com/office/drawing/2014/main" id="{68B0D753-2487-4374-8CD4-2B30477A2A1F}"/>
                </a:ext>
              </a:extLst>
            </p:cNvPr>
            <p:cNvSpPr/>
            <p:nvPr/>
          </p:nvSpPr>
          <p:spPr>
            <a:xfrm>
              <a:off x="1041700" y="1731075"/>
              <a:ext cx="981075" cy="268200"/>
            </a:xfrm>
            <a:custGeom>
              <a:avLst/>
              <a:gdLst/>
              <a:ahLst/>
              <a:cxnLst/>
              <a:rect l="l" t="t" r="r" b="b"/>
              <a:pathLst>
                <a:path w="39243" h="10728" fill="none" extrusionOk="0">
                  <a:moveTo>
                    <a:pt x="39211" y="10727"/>
                  </a:moveTo>
                  <a:lnTo>
                    <a:pt x="39243" y="6250"/>
                  </a:lnTo>
                  <a:cubicBezTo>
                    <a:pt x="39243" y="6250"/>
                    <a:pt x="7645" y="0"/>
                    <a:pt x="4205" y="1699"/>
                  </a:cubicBezTo>
                  <a:cubicBezTo>
                    <a:pt x="385" y="3586"/>
                    <a:pt x="1" y="7218"/>
                    <a:pt x="4765" y="1072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253;p74">
              <a:extLst>
                <a:ext uri="{FF2B5EF4-FFF2-40B4-BE49-F238E27FC236}">
                  <a16:creationId xmlns="" xmlns:a16="http://schemas.microsoft.com/office/drawing/2014/main" id="{ACEDF588-7737-4CEB-B53B-2C5F5B8B219D}"/>
                </a:ext>
              </a:extLst>
            </p:cNvPr>
            <p:cNvSpPr/>
            <p:nvPr/>
          </p:nvSpPr>
          <p:spPr>
            <a:xfrm>
              <a:off x="2021975" y="1887300"/>
              <a:ext cx="127075" cy="112050"/>
            </a:xfrm>
            <a:custGeom>
              <a:avLst/>
              <a:gdLst/>
              <a:ahLst/>
              <a:cxnLst/>
              <a:rect l="l" t="t" r="r" b="b"/>
              <a:pathLst>
                <a:path w="5083" h="4482" extrusionOk="0">
                  <a:moveTo>
                    <a:pt x="28" y="1"/>
                  </a:moveTo>
                  <a:lnTo>
                    <a:pt x="0" y="4478"/>
                  </a:lnTo>
                  <a:lnTo>
                    <a:pt x="3835" y="4482"/>
                  </a:lnTo>
                  <a:cubicBezTo>
                    <a:pt x="3835" y="4482"/>
                    <a:pt x="5083" y="1584"/>
                    <a:pt x="2650" y="176"/>
                  </a:cubicBezTo>
                  <a:lnTo>
                    <a:pt x="28" y="1"/>
                  </a:lnTo>
                  <a:close/>
                </a:path>
              </a:pathLst>
            </a:custGeom>
            <a:solidFill>
              <a:schemeClr val="accent6"/>
            </a:solidFill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254;p74">
              <a:extLst>
                <a:ext uri="{FF2B5EF4-FFF2-40B4-BE49-F238E27FC236}">
                  <a16:creationId xmlns="" xmlns:a16="http://schemas.microsoft.com/office/drawing/2014/main" id="{964505E7-0053-407D-964B-04C49141F7E0}"/>
                </a:ext>
              </a:extLst>
            </p:cNvPr>
            <p:cNvSpPr/>
            <p:nvPr/>
          </p:nvSpPr>
          <p:spPr>
            <a:xfrm>
              <a:off x="2070200" y="1831464"/>
              <a:ext cx="237725" cy="320925"/>
            </a:xfrm>
            <a:custGeom>
              <a:avLst/>
              <a:gdLst/>
              <a:ahLst/>
              <a:cxnLst/>
              <a:rect l="l" t="t" r="r" b="b"/>
              <a:pathLst>
                <a:path w="9509" h="12837" extrusionOk="0">
                  <a:moveTo>
                    <a:pt x="3888" y="1"/>
                  </a:moveTo>
                  <a:cubicBezTo>
                    <a:pt x="3888" y="1"/>
                    <a:pt x="2122" y="773"/>
                    <a:pt x="1679" y="969"/>
                  </a:cubicBezTo>
                  <a:cubicBezTo>
                    <a:pt x="1231" y="1165"/>
                    <a:pt x="74" y="2353"/>
                    <a:pt x="74" y="2353"/>
                  </a:cubicBezTo>
                  <a:cubicBezTo>
                    <a:pt x="74" y="2353"/>
                    <a:pt x="1" y="2808"/>
                    <a:pt x="1224" y="3224"/>
                  </a:cubicBezTo>
                  <a:cubicBezTo>
                    <a:pt x="1591" y="3346"/>
                    <a:pt x="2332" y="4408"/>
                    <a:pt x="1738" y="4933"/>
                  </a:cubicBezTo>
                  <a:cubicBezTo>
                    <a:pt x="623" y="5918"/>
                    <a:pt x="969" y="6827"/>
                    <a:pt x="969" y="6827"/>
                  </a:cubicBezTo>
                  <a:cubicBezTo>
                    <a:pt x="969" y="6827"/>
                    <a:pt x="5807" y="10298"/>
                    <a:pt x="7359" y="11756"/>
                  </a:cubicBezTo>
                  <a:cubicBezTo>
                    <a:pt x="8451" y="12785"/>
                    <a:pt x="9320" y="12836"/>
                    <a:pt x="9481" y="12836"/>
                  </a:cubicBezTo>
                  <a:cubicBezTo>
                    <a:pt x="9499" y="12836"/>
                    <a:pt x="9508" y="12836"/>
                    <a:pt x="9508" y="12836"/>
                  </a:cubicBezTo>
                  <a:lnTo>
                    <a:pt x="3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255;p74">
              <a:extLst>
                <a:ext uri="{FF2B5EF4-FFF2-40B4-BE49-F238E27FC236}">
                  <a16:creationId xmlns="" xmlns:a16="http://schemas.microsoft.com/office/drawing/2014/main" id="{8E1EE220-D1B1-4D10-8D9C-C489243CD27C}"/>
                </a:ext>
              </a:extLst>
            </p:cNvPr>
            <p:cNvSpPr/>
            <p:nvPr/>
          </p:nvSpPr>
          <p:spPr>
            <a:xfrm>
              <a:off x="2148500" y="1831475"/>
              <a:ext cx="159425" cy="320900"/>
            </a:xfrm>
            <a:custGeom>
              <a:avLst/>
              <a:gdLst/>
              <a:ahLst/>
              <a:cxnLst/>
              <a:rect l="l" t="t" r="r" b="b"/>
              <a:pathLst>
                <a:path w="6377" h="12836" extrusionOk="0">
                  <a:moveTo>
                    <a:pt x="756" y="0"/>
                  </a:moveTo>
                  <a:cubicBezTo>
                    <a:pt x="756" y="0"/>
                    <a:pt x="417" y="147"/>
                    <a:pt x="1" y="332"/>
                  </a:cubicBezTo>
                  <a:lnTo>
                    <a:pt x="5352" y="12556"/>
                  </a:lnTo>
                  <a:cubicBezTo>
                    <a:pt x="5878" y="12816"/>
                    <a:pt x="6247" y="12836"/>
                    <a:pt x="6348" y="12836"/>
                  </a:cubicBezTo>
                  <a:cubicBezTo>
                    <a:pt x="6367" y="12836"/>
                    <a:pt x="6376" y="12835"/>
                    <a:pt x="6376" y="12835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256;p74">
              <a:extLst>
                <a:ext uri="{FF2B5EF4-FFF2-40B4-BE49-F238E27FC236}">
                  <a16:creationId xmlns="" xmlns:a16="http://schemas.microsoft.com/office/drawing/2014/main" id="{C6E4B59E-E4A2-49EE-AD7F-D1E4FE5B6AC7}"/>
                </a:ext>
              </a:extLst>
            </p:cNvPr>
            <p:cNvSpPr/>
            <p:nvPr/>
          </p:nvSpPr>
          <p:spPr>
            <a:xfrm>
              <a:off x="2170950" y="1942875"/>
              <a:ext cx="49325" cy="145975"/>
            </a:xfrm>
            <a:custGeom>
              <a:avLst/>
              <a:gdLst/>
              <a:ahLst/>
              <a:cxnLst/>
              <a:rect l="l" t="t" r="r" b="b"/>
              <a:pathLst>
                <a:path w="1973" h="5839" fill="none" extrusionOk="0">
                  <a:moveTo>
                    <a:pt x="1581" y="5838"/>
                  </a:moveTo>
                  <a:cubicBezTo>
                    <a:pt x="1972" y="5310"/>
                    <a:pt x="1626" y="4104"/>
                    <a:pt x="770" y="2151"/>
                  </a:cubicBezTo>
                  <a:cubicBezTo>
                    <a:pt x="1" y="399"/>
                    <a:pt x="906" y="1"/>
                    <a:pt x="906" y="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257;p74">
              <a:extLst>
                <a:ext uri="{FF2B5EF4-FFF2-40B4-BE49-F238E27FC236}">
                  <a16:creationId xmlns="" xmlns:a16="http://schemas.microsoft.com/office/drawing/2014/main" id="{02DC10CF-C004-4C17-A6A0-869932128E64}"/>
                </a:ext>
              </a:extLst>
            </p:cNvPr>
            <p:cNvSpPr/>
            <p:nvPr/>
          </p:nvSpPr>
          <p:spPr>
            <a:xfrm>
              <a:off x="2108925" y="1856975"/>
              <a:ext cx="62850" cy="55000"/>
            </a:xfrm>
            <a:custGeom>
              <a:avLst/>
              <a:gdLst/>
              <a:ahLst/>
              <a:cxnLst/>
              <a:rect l="l" t="t" r="r" b="b"/>
              <a:pathLst>
                <a:path w="2514" h="2200" fill="none" extrusionOk="0">
                  <a:moveTo>
                    <a:pt x="0" y="1"/>
                  </a:moveTo>
                  <a:cubicBezTo>
                    <a:pt x="0" y="1"/>
                    <a:pt x="769" y="2200"/>
                    <a:pt x="2513" y="144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258;p74">
              <a:extLst>
                <a:ext uri="{FF2B5EF4-FFF2-40B4-BE49-F238E27FC236}">
                  <a16:creationId xmlns="" xmlns:a16="http://schemas.microsoft.com/office/drawing/2014/main" id="{35D7AD7E-957F-4AD9-8458-640B8462498F}"/>
                </a:ext>
              </a:extLst>
            </p:cNvPr>
            <p:cNvSpPr/>
            <p:nvPr/>
          </p:nvSpPr>
          <p:spPr>
            <a:xfrm>
              <a:off x="2165100" y="2025275"/>
              <a:ext cx="20650" cy="28775"/>
            </a:xfrm>
            <a:custGeom>
              <a:avLst/>
              <a:gdLst/>
              <a:ahLst/>
              <a:cxnLst/>
              <a:rect l="l" t="t" r="r" b="b"/>
              <a:pathLst>
                <a:path w="826" h="1151" fill="none" extrusionOk="0">
                  <a:moveTo>
                    <a:pt x="1" y="1151"/>
                  </a:moveTo>
                  <a:lnTo>
                    <a:pt x="826" y="1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259;p74">
              <a:extLst>
                <a:ext uri="{FF2B5EF4-FFF2-40B4-BE49-F238E27FC236}">
                  <a16:creationId xmlns="" xmlns:a16="http://schemas.microsoft.com/office/drawing/2014/main" id="{C4A5553B-0A17-43E6-AA20-020415658C17}"/>
                </a:ext>
              </a:extLst>
            </p:cNvPr>
            <p:cNvSpPr/>
            <p:nvPr/>
          </p:nvSpPr>
          <p:spPr>
            <a:xfrm>
              <a:off x="2149125" y="2013850"/>
              <a:ext cx="20650" cy="28775"/>
            </a:xfrm>
            <a:custGeom>
              <a:avLst/>
              <a:gdLst/>
              <a:ahLst/>
              <a:cxnLst/>
              <a:rect l="l" t="t" r="r" b="b"/>
              <a:pathLst>
                <a:path w="826" h="1151" fill="none" extrusionOk="0">
                  <a:moveTo>
                    <a:pt x="0" y="1150"/>
                  </a:moveTo>
                  <a:lnTo>
                    <a:pt x="825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260;p74">
              <a:extLst>
                <a:ext uri="{FF2B5EF4-FFF2-40B4-BE49-F238E27FC236}">
                  <a16:creationId xmlns="" xmlns:a16="http://schemas.microsoft.com/office/drawing/2014/main" id="{69760C06-4122-47A3-B80E-4F02F7234475}"/>
                </a:ext>
              </a:extLst>
            </p:cNvPr>
            <p:cNvSpPr/>
            <p:nvPr/>
          </p:nvSpPr>
          <p:spPr>
            <a:xfrm>
              <a:off x="2132775" y="2001875"/>
              <a:ext cx="20650" cy="28850"/>
            </a:xfrm>
            <a:custGeom>
              <a:avLst/>
              <a:gdLst/>
              <a:ahLst/>
              <a:cxnLst/>
              <a:rect l="l" t="t" r="r" b="b"/>
              <a:pathLst>
                <a:path w="826" h="1154" fill="none" extrusionOk="0">
                  <a:moveTo>
                    <a:pt x="0" y="1154"/>
                  </a:moveTo>
                  <a:lnTo>
                    <a:pt x="825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261;p74">
              <a:extLst>
                <a:ext uri="{FF2B5EF4-FFF2-40B4-BE49-F238E27FC236}">
                  <a16:creationId xmlns="" xmlns:a16="http://schemas.microsoft.com/office/drawing/2014/main" id="{1B9217DA-1D64-445B-AE06-03F8688E964C}"/>
                </a:ext>
              </a:extLst>
            </p:cNvPr>
            <p:cNvSpPr/>
            <p:nvPr/>
          </p:nvSpPr>
          <p:spPr>
            <a:xfrm>
              <a:off x="2037275" y="1888450"/>
              <a:ext cx="2900" cy="110825"/>
            </a:xfrm>
            <a:custGeom>
              <a:avLst/>
              <a:gdLst/>
              <a:ahLst/>
              <a:cxnLst/>
              <a:rect l="l" t="t" r="r" b="b"/>
              <a:pathLst>
                <a:path w="116" h="4433" fill="none" extrusionOk="0">
                  <a:moveTo>
                    <a:pt x="0" y="4432"/>
                  </a:moveTo>
                  <a:lnTo>
                    <a:pt x="115" y="0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262;p74">
              <a:extLst>
                <a:ext uri="{FF2B5EF4-FFF2-40B4-BE49-F238E27FC236}">
                  <a16:creationId xmlns="" xmlns:a16="http://schemas.microsoft.com/office/drawing/2014/main" id="{5376DD3D-3156-47F4-8395-60589F4D0875}"/>
                </a:ext>
              </a:extLst>
            </p:cNvPr>
            <p:cNvSpPr/>
            <p:nvPr/>
          </p:nvSpPr>
          <p:spPr>
            <a:xfrm>
              <a:off x="1320450" y="1710875"/>
              <a:ext cx="43975" cy="40850"/>
            </a:xfrm>
            <a:custGeom>
              <a:avLst/>
              <a:gdLst/>
              <a:ahLst/>
              <a:cxnLst/>
              <a:rect l="l" t="t" r="r" b="b"/>
              <a:pathLst>
                <a:path w="1759" h="1634" fill="none" extrusionOk="0">
                  <a:moveTo>
                    <a:pt x="1" y="1"/>
                  </a:moveTo>
                  <a:lnTo>
                    <a:pt x="1759" y="1633"/>
                  </a:lnTo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263;p74">
              <a:extLst>
                <a:ext uri="{FF2B5EF4-FFF2-40B4-BE49-F238E27FC236}">
                  <a16:creationId xmlns="" xmlns:a16="http://schemas.microsoft.com/office/drawing/2014/main" id="{673BD1A3-CA77-4903-84B0-521C3B3CE64C}"/>
                </a:ext>
              </a:extLst>
            </p:cNvPr>
            <p:cNvSpPr/>
            <p:nvPr/>
          </p:nvSpPr>
          <p:spPr>
            <a:xfrm>
              <a:off x="1150325" y="1819575"/>
              <a:ext cx="61450" cy="63125"/>
            </a:xfrm>
            <a:custGeom>
              <a:avLst/>
              <a:gdLst/>
              <a:ahLst/>
              <a:cxnLst/>
              <a:rect l="l" t="t" r="r" b="b"/>
              <a:pathLst>
                <a:path w="2458" h="2525" fill="none" extrusionOk="0">
                  <a:moveTo>
                    <a:pt x="0" y="1"/>
                  </a:moveTo>
                  <a:lnTo>
                    <a:pt x="2457" y="252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264;p74">
              <a:extLst>
                <a:ext uri="{FF2B5EF4-FFF2-40B4-BE49-F238E27FC236}">
                  <a16:creationId xmlns="" xmlns:a16="http://schemas.microsoft.com/office/drawing/2014/main" id="{A902500E-7221-42DE-AAD9-B14DF69C2E1E}"/>
                </a:ext>
              </a:extLst>
            </p:cNvPr>
            <p:cNvSpPr/>
            <p:nvPr/>
          </p:nvSpPr>
          <p:spPr>
            <a:xfrm>
              <a:off x="1159050" y="1925400"/>
              <a:ext cx="52725" cy="37000"/>
            </a:xfrm>
            <a:custGeom>
              <a:avLst/>
              <a:gdLst/>
              <a:ahLst/>
              <a:cxnLst/>
              <a:rect l="l" t="t" r="r" b="b"/>
              <a:pathLst>
                <a:path w="2109" h="1480" fill="none" extrusionOk="0">
                  <a:moveTo>
                    <a:pt x="1" y="1479"/>
                  </a:moveTo>
                  <a:lnTo>
                    <a:pt x="2108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265;p74">
              <a:extLst>
                <a:ext uri="{FF2B5EF4-FFF2-40B4-BE49-F238E27FC236}">
                  <a16:creationId xmlns="" xmlns:a16="http://schemas.microsoft.com/office/drawing/2014/main" id="{632F6820-08FF-4D42-A1E6-DAE669935012}"/>
                </a:ext>
              </a:extLst>
            </p:cNvPr>
            <p:cNvSpPr/>
            <p:nvPr/>
          </p:nvSpPr>
          <p:spPr>
            <a:xfrm>
              <a:off x="2019525" y="1796875"/>
              <a:ext cx="67575" cy="54275"/>
            </a:xfrm>
            <a:custGeom>
              <a:avLst/>
              <a:gdLst/>
              <a:ahLst/>
              <a:cxnLst/>
              <a:rect l="l" t="t" r="r" b="b"/>
              <a:pathLst>
                <a:path w="2703" h="2171" fill="none" extrusionOk="0">
                  <a:moveTo>
                    <a:pt x="2702" y="0"/>
                  </a:moveTo>
                  <a:lnTo>
                    <a:pt x="1" y="217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266;p74">
              <a:extLst>
                <a:ext uri="{FF2B5EF4-FFF2-40B4-BE49-F238E27FC236}">
                  <a16:creationId xmlns="" xmlns:a16="http://schemas.microsoft.com/office/drawing/2014/main" id="{B6DF8DF8-A8F5-4937-8459-7C59246DF3F8}"/>
                </a:ext>
              </a:extLst>
            </p:cNvPr>
            <p:cNvSpPr/>
            <p:nvPr/>
          </p:nvSpPr>
          <p:spPr>
            <a:xfrm>
              <a:off x="1483075" y="1204150"/>
              <a:ext cx="219800" cy="291525"/>
            </a:xfrm>
            <a:custGeom>
              <a:avLst/>
              <a:gdLst/>
              <a:ahLst/>
              <a:cxnLst/>
              <a:rect l="l" t="t" r="r" b="b"/>
              <a:pathLst>
                <a:path w="8792" h="11661" extrusionOk="0">
                  <a:moveTo>
                    <a:pt x="1" y="0"/>
                  </a:moveTo>
                  <a:lnTo>
                    <a:pt x="3660" y="11661"/>
                  </a:lnTo>
                  <a:lnTo>
                    <a:pt x="8791" y="15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267;p74">
              <a:extLst>
                <a:ext uri="{FF2B5EF4-FFF2-40B4-BE49-F238E27FC236}">
                  <a16:creationId xmlns="" xmlns:a16="http://schemas.microsoft.com/office/drawing/2014/main" id="{0E620772-5BE1-46A9-93D0-6CE57C79BC88}"/>
                </a:ext>
              </a:extLst>
            </p:cNvPr>
            <p:cNvSpPr/>
            <p:nvPr/>
          </p:nvSpPr>
          <p:spPr>
            <a:xfrm>
              <a:off x="1494350" y="1173550"/>
              <a:ext cx="208600" cy="222325"/>
            </a:xfrm>
            <a:custGeom>
              <a:avLst/>
              <a:gdLst/>
              <a:ahLst/>
              <a:cxnLst/>
              <a:rect l="l" t="t" r="r" b="b"/>
              <a:pathLst>
                <a:path w="8344" h="8893" extrusionOk="0">
                  <a:moveTo>
                    <a:pt x="0" y="1"/>
                  </a:moveTo>
                  <a:lnTo>
                    <a:pt x="2730" y="8893"/>
                  </a:lnTo>
                  <a:lnTo>
                    <a:pt x="8344" y="25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268;p74">
              <a:extLst>
                <a:ext uri="{FF2B5EF4-FFF2-40B4-BE49-F238E27FC236}">
                  <a16:creationId xmlns="" xmlns:a16="http://schemas.microsoft.com/office/drawing/2014/main" id="{ACB961BF-3B38-4D1E-859E-276B7CC65C26}"/>
                </a:ext>
              </a:extLst>
            </p:cNvPr>
            <p:cNvSpPr/>
            <p:nvPr/>
          </p:nvSpPr>
          <p:spPr>
            <a:xfrm>
              <a:off x="1501600" y="1152050"/>
              <a:ext cx="208425" cy="187025"/>
            </a:xfrm>
            <a:custGeom>
              <a:avLst/>
              <a:gdLst/>
              <a:ahLst/>
              <a:cxnLst/>
              <a:rect l="l" t="t" r="r" b="b"/>
              <a:pathLst>
                <a:path w="8337" h="7481" extrusionOk="0">
                  <a:moveTo>
                    <a:pt x="1" y="1"/>
                  </a:moveTo>
                  <a:lnTo>
                    <a:pt x="2458" y="7481"/>
                  </a:lnTo>
                  <a:lnTo>
                    <a:pt x="8337" y="32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269;p74">
              <a:extLst>
                <a:ext uri="{FF2B5EF4-FFF2-40B4-BE49-F238E27FC236}">
                  <a16:creationId xmlns="" xmlns:a16="http://schemas.microsoft.com/office/drawing/2014/main" id="{0CD0BBD0-182A-4CCB-9EB0-215F422DBAEB}"/>
                </a:ext>
              </a:extLst>
            </p:cNvPr>
            <p:cNvSpPr/>
            <p:nvPr/>
          </p:nvSpPr>
          <p:spPr>
            <a:xfrm>
              <a:off x="1483075" y="1204150"/>
              <a:ext cx="219800" cy="38025"/>
            </a:xfrm>
            <a:custGeom>
              <a:avLst/>
              <a:gdLst/>
              <a:ahLst/>
              <a:cxnLst/>
              <a:rect l="l" t="t" r="r" b="b"/>
              <a:pathLst>
                <a:path w="8792" h="1521" extrusionOk="0">
                  <a:moveTo>
                    <a:pt x="1" y="0"/>
                  </a:moveTo>
                  <a:lnTo>
                    <a:pt x="8791" y="15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270;p74">
              <a:extLst>
                <a:ext uri="{FF2B5EF4-FFF2-40B4-BE49-F238E27FC236}">
                  <a16:creationId xmlns="" xmlns:a16="http://schemas.microsoft.com/office/drawing/2014/main" id="{DDF42524-D6F9-48C8-8BAB-317668A64A38}"/>
                </a:ext>
              </a:extLst>
            </p:cNvPr>
            <p:cNvSpPr/>
            <p:nvPr/>
          </p:nvSpPr>
          <p:spPr>
            <a:xfrm>
              <a:off x="1483075" y="1204150"/>
              <a:ext cx="219800" cy="38025"/>
            </a:xfrm>
            <a:custGeom>
              <a:avLst/>
              <a:gdLst/>
              <a:ahLst/>
              <a:cxnLst/>
              <a:rect l="l" t="t" r="r" b="b"/>
              <a:pathLst>
                <a:path w="8792" h="1521" fill="none" extrusionOk="0">
                  <a:moveTo>
                    <a:pt x="1" y="0"/>
                  </a:moveTo>
                  <a:lnTo>
                    <a:pt x="8791" y="152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271;p74">
              <a:extLst>
                <a:ext uri="{FF2B5EF4-FFF2-40B4-BE49-F238E27FC236}">
                  <a16:creationId xmlns="" xmlns:a16="http://schemas.microsoft.com/office/drawing/2014/main" id="{7A2D06BE-4730-4426-A9B4-04A7F07B3CF4}"/>
                </a:ext>
              </a:extLst>
            </p:cNvPr>
            <p:cNvSpPr/>
            <p:nvPr/>
          </p:nvSpPr>
          <p:spPr>
            <a:xfrm>
              <a:off x="1494350" y="1173550"/>
              <a:ext cx="208600" cy="63475"/>
            </a:xfrm>
            <a:custGeom>
              <a:avLst/>
              <a:gdLst/>
              <a:ahLst/>
              <a:cxnLst/>
              <a:rect l="l" t="t" r="r" b="b"/>
              <a:pathLst>
                <a:path w="8344" h="2539" extrusionOk="0">
                  <a:moveTo>
                    <a:pt x="0" y="1"/>
                  </a:moveTo>
                  <a:lnTo>
                    <a:pt x="8344" y="2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272;p74">
              <a:extLst>
                <a:ext uri="{FF2B5EF4-FFF2-40B4-BE49-F238E27FC236}">
                  <a16:creationId xmlns="" xmlns:a16="http://schemas.microsoft.com/office/drawing/2014/main" id="{C6FC6609-2628-466E-9FBF-BD0E97B9F7F6}"/>
                </a:ext>
              </a:extLst>
            </p:cNvPr>
            <p:cNvSpPr/>
            <p:nvPr/>
          </p:nvSpPr>
          <p:spPr>
            <a:xfrm>
              <a:off x="1494350" y="1173550"/>
              <a:ext cx="208600" cy="63475"/>
            </a:xfrm>
            <a:custGeom>
              <a:avLst/>
              <a:gdLst/>
              <a:ahLst/>
              <a:cxnLst/>
              <a:rect l="l" t="t" r="r" b="b"/>
              <a:pathLst>
                <a:path w="8344" h="2539" fill="none" extrusionOk="0">
                  <a:moveTo>
                    <a:pt x="0" y="1"/>
                  </a:moveTo>
                  <a:lnTo>
                    <a:pt x="8344" y="2538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273;p74">
              <a:extLst>
                <a:ext uri="{FF2B5EF4-FFF2-40B4-BE49-F238E27FC236}">
                  <a16:creationId xmlns="" xmlns:a16="http://schemas.microsoft.com/office/drawing/2014/main" id="{A3B2FE74-82B6-4A45-B4BB-0E497B7DA229}"/>
                </a:ext>
              </a:extLst>
            </p:cNvPr>
            <p:cNvSpPr/>
            <p:nvPr/>
          </p:nvSpPr>
          <p:spPr>
            <a:xfrm>
              <a:off x="1538575" y="1347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274;p74">
              <a:extLst>
                <a:ext uri="{FF2B5EF4-FFF2-40B4-BE49-F238E27FC236}">
                  <a16:creationId xmlns="" xmlns:a16="http://schemas.microsoft.com/office/drawing/2014/main" id="{8892B5E8-9322-4096-B64C-74FB972E3506}"/>
                </a:ext>
              </a:extLst>
            </p:cNvPr>
            <p:cNvSpPr/>
            <p:nvPr/>
          </p:nvSpPr>
          <p:spPr>
            <a:xfrm>
              <a:off x="1501600" y="1152050"/>
              <a:ext cx="208425" cy="87500"/>
            </a:xfrm>
            <a:custGeom>
              <a:avLst/>
              <a:gdLst/>
              <a:ahLst/>
              <a:cxnLst/>
              <a:rect l="l" t="t" r="r" b="b"/>
              <a:pathLst>
                <a:path w="8337" h="3500" extrusionOk="0">
                  <a:moveTo>
                    <a:pt x="1" y="1"/>
                  </a:moveTo>
                  <a:lnTo>
                    <a:pt x="7970" y="3500"/>
                  </a:lnTo>
                  <a:lnTo>
                    <a:pt x="8337" y="32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275;p74">
              <a:extLst>
                <a:ext uri="{FF2B5EF4-FFF2-40B4-BE49-F238E27FC236}">
                  <a16:creationId xmlns="" xmlns:a16="http://schemas.microsoft.com/office/drawing/2014/main" id="{D6F8161E-6800-4735-B84A-B4B87AB4A962}"/>
                </a:ext>
              </a:extLst>
            </p:cNvPr>
            <p:cNvSpPr/>
            <p:nvPr/>
          </p:nvSpPr>
          <p:spPr>
            <a:xfrm>
              <a:off x="1501600" y="1152050"/>
              <a:ext cx="208425" cy="87500"/>
            </a:xfrm>
            <a:custGeom>
              <a:avLst/>
              <a:gdLst/>
              <a:ahLst/>
              <a:cxnLst/>
              <a:rect l="l" t="t" r="r" b="b"/>
              <a:pathLst>
                <a:path w="8337" h="3500" fill="none" extrusionOk="0">
                  <a:moveTo>
                    <a:pt x="1" y="1"/>
                  </a:moveTo>
                  <a:lnTo>
                    <a:pt x="8337" y="3238"/>
                  </a:lnTo>
                  <a:lnTo>
                    <a:pt x="7970" y="350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276;p74">
              <a:extLst>
                <a:ext uri="{FF2B5EF4-FFF2-40B4-BE49-F238E27FC236}">
                  <a16:creationId xmlns="" xmlns:a16="http://schemas.microsoft.com/office/drawing/2014/main" id="{3F7B1163-FBB4-4806-B1DE-AF4C535B96A5}"/>
                </a:ext>
              </a:extLst>
            </p:cNvPr>
            <p:cNvSpPr/>
            <p:nvPr/>
          </p:nvSpPr>
          <p:spPr>
            <a:xfrm>
              <a:off x="1721800" y="1075075"/>
              <a:ext cx="253625" cy="289100"/>
            </a:xfrm>
            <a:custGeom>
              <a:avLst/>
              <a:gdLst/>
              <a:ahLst/>
              <a:cxnLst/>
              <a:rect l="l" t="t" r="r" b="b"/>
              <a:pathLst>
                <a:path w="10145" h="11564" extrusionOk="0">
                  <a:moveTo>
                    <a:pt x="6181" y="1"/>
                  </a:moveTo>
                  <a:lnTo>
                    <a:pt x="1" y="6435"/>
                  </a:lnTo>
                  <a:lnTo>
                    <a:pt x="10144" y="11563"/>
                  </a:lnTo>
                  <a:lnTo>
                    <a:pt x="6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277;p74">
              <a:extLst>
                <a:ext uri="{FF2B5EF4-FFF2-40B4-BE49-F238E27FC236}">
                  <a16:creationId xmlns="" xmlns:a16="http://schemas.microsoft.com/office/drawing/2014/main" id="{9294279C-69D4-482A-A8A4-B763EC5DC852}"/>
                </a:ext>
              </a:extLst>
            </p:cNvPr>
            <p:cNvSpPr/>
            <p:nvPr/>
          </p:nvSpPr>
          <p:spPr>
            <a:xfrm>
              <a:off x="1718675" y="1057150"/>
              <a:ext cx="207200" cy="219450"/>
            </a:xfrm>
            <a:custGeom>
              <a:avLst/>
              <a:gdLst/>
              <a:ahLst/>
              <a:cxnLst/>
              <a:rect l="l" t="t" r="r" b="b"/>
              <a:pathLst>
                <a:path w="8288" h="8778" extrusionOk="0">
                  <a:moveTo>
                    <a:pt x="5219" y="1"/>
                  </a:moveTo>
                  <a:lnTo>
                    <a:pt x="0" y="6985"/>
                  </a:lnTo>
                  <a:lnTo>
                    <a:pt x="8287" y="8778"/>
                  </a:lnTo>
                  <a:lnTo>
                    <a:pt x="8287" y="8778"/>
                  </a:lnTo>
                  <a:lnTo>
                    <a:pt x="52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278;p74">
              <a:extLst>
                <a:ext uri="{FF2B5EF4-FFF2-40B4-BE49-F238E27FC236}">
                  <a16:creationId xmlns="" xmlns:a16="http://schemas.microsoft.com/office/drawing/2014/main" id="{7F0046A6-E302-43E4-85CD-EFAECBDBDAE6}"/>
                </a:ext>
              </a:extLst>
            </p:cNvPr>
            <p:cNvSpPr/>
            <p:nvPr/>
          </p:nvSpPr>
          <p:spPr>
            <a:xfrm>
              <a:off x="1710625" y="1044150"/>
              <a:ext cx="181175" cy="188675"/>
            </a:xfrm>
            <a:custGeom>
              <a:avLst/>
              <a:gdLst/>
              <a:ahLst/>
              <a:cxnLst/>
              <a:rect l="l" t="t" r="r" b="b"/>
              <a:pathLst>
                <a:path w="7247" h="7547" extrusionOk="0">
                  <a:moveTo>
                    <a:pt x="4793" y="0"/>
                  </a:moveTo>
                  <a:lnTo>
                    <a:pt x="0" y="7547"/>
                  </a:lnTo>
                  <a:lnTo>
                    <a:pt x="7246" y="7480"/>
                  </a:lnTo>
                  <a:lnTo>
                    <a:pt x="47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279;p74">
              <a:extLst>
                <a:ext uri="{FF2B5EF4-FFF2-40B4-BE49-F238E27FC236}">
                  <a16:creationId xmlns="" xmlns:a16="http://schemas.microsoft.com/office/drawing/2014/main" id="{14F16D6D-E8CC-48EF-90F6-1CC496520C1F}"/>
                </a:ext>
              </a:extLst>
            </p:cNvPr>
            <p:cNvSpPr/>
            <p:nvPr/>
          </p:nvSpPr>
          <p:spPr>
            <a:xfrm>
              <a:off x="1876300" y="107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280;p74">
              <a:extLst>
                <a:ext uri="{FF2B5EF4-FFF2-40B4-BE49-F238E27FC236}">
                  <a16:creationId xmlns="" xmlns:a16="http://schemas.microsoft.com/office/drawing/2014/main" id="{9F93BB18-0800-4297-BFC1-15AB65FC7A41}"/>
                </a:ext>
              </a:extLst>
            </p:cNvPr>
            <p:cNvSpPr/>
            <p:nvPr/>
          </p:nvSpPr>
          <p:spPr>
            <a:xfrm>
              <a:off x="1721800" y="1075075"/>
              <a:ext cx="154525" cy="160900"/>
            </a:xfrm>
            <a:custGeom>
              <a:avLst/>
              <a:gdLst/>
              <a:ahLst/>
              <a:cxnLst/>
              <a:rect l="l" t="t" r="r" b="b"/>
              <a:pathLst>
                <a:path w="6181" h="6436" extrusionOk="0">
                  <a:moveTo>
                    <a:pt x="6181" y="1"/>
                  </a:moveTo>
                  <a:lnTo>
                    <a:pt x="1" y="643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281;p74">
              <a:extLst>
                <a:ext uri="{FF2B5EF4-FFF2-40B4-BE49-F238E27FC236}">
                  <a16:creationId xmlns="" xmlns:a16="http://schemas.microsoft.com/office/drawing/2014/main" id="{494EA0F7-3DB0-4BD5-A453-431DF459F2D9}"/>
                </a:ext>
              </a:extLst>
            </p:cNvPr>
            <p:cNvSpPr/>
            <p:nvPr/>
          </p:nvSpPr>
          <p:spPr>
            <a:xfrm>
              <a:off x="1721800" y="1075075"/>
              <a:ext cx="154525" cy="160900"/>
            </a:xfrm>
            <a:custGeom>
              <a:avLst/>
              <a:gdLst/>
              <a:ahLst/>
              <a:cxnLst/>
              <a:rect l="l" t="t" r="r" b="b"/>
              <a:pathLst>
                <a:path w="6181" h="6436" fill="none" extrusionOk="0">
                  <a:moveTo>
                    <a:pt x="6181" y="1"/>
                  </a:moveTo>
                  <a:lnTo>
                    <a:pt x="1" y="64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282;p74">
              <a:extLst>
                <a:ext uri="{FF2B5EF4-FFF2-40B4-BE49-F238E27FC236}">
                  <a16:creationId xmlns="" xmlns:a16="http://schemas.microsoft.com/office/drawing/2014/main" id="{25E7961D-0193-437E-A411-C08D8D134E9B}"/>
                </a:ext>
              </a:extLst>
            </p:cNvPr>
            <p:cNvSpPr/>
            <p:nvPr/>
          </p:nvSpPr>
          <p:spPr>
            <a:xfrm>
              <a:off x="1849125" y="105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283;p74">
              <a:extLst>
                <a:ext uri="{FF2B5EF4-FFF2-40B4-BE49-F238E27FC236}">
                  <a16:creationId xmlns="" xmlns:a16="http://schemas.microsoft.com/office/drawing/2014/main" id="{EB1EDFB5-499F-4EE6-A9B5-B2507BF6FE4D}"/>
                </a:ext>
              </a:extLst>
            </p:cNvPr>
            <p:cNvSpPr/>
            <p:nvPr/>
          </p:nvSpPr>
          <p:spPr>
            <a:xfrm>
              <a:off x="1718675" y="1057075"/>
              <a:ext cx="130475" cy="174700"/>
            </a:xfrm>
            <a:custGeom>
              <a:avLst/>
              <a:gdLst/>
              <a:ahLst/>
              <a:cxnLst/>
              <a:rect l="l" t="t" r="r" b="b"/>
              <a:pathLst>
                <a:path w="5219" h="6988" extrusionOk="0">
                  <a:moveTo>
                    <a:pt x="5219" y="0"/>
                  </a:moveTo>
                  <a:lnTo>
                    <a:pt x="0" y="698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284;p74">
              <a:extLst>
                <a:ext uri="{FF2B5EF4-FFF2-40B4-BE49-F238E27FC236}">
                  <a16:creationId xmlns="" xmlns:a16="http://schemas.microsoft.com/office/drawing/2014/main" id="{1152C7C6-6F9F-49B7-A52B-E8746D5FAAA7}"/>
                </a:ext>
              </a:extLst>
            </p:cNvPr>
            <p:cNvSpPr/>
            <p:nvPr/>
          </p:nvSpPr>
          <p:spPr>
            <a:xfrm>
              <a:off x="1718675" y="1057075"/>
              <a:ext cx="130475" cy="174700"/>
            </a:xfrm>
            <a:custGeom>
              <a:avLst/>
              <a:gdLst/>
              <a:ahLst/>
              <a:cxnLst/>
              <a:rect l="l" t="t" r="r" b="b"/>
              <a:pathLst>
                <a:path w="5219" h="6988" fill="none" extrusionOk="0">
                  <a:moveTo>
                    <a:pt x="5219" y="0"/>
                  </a:moveTo>
                  <a:lnTo>
                    <a:pt x="0" y="6988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285;p74">
              <a:extLst>
                <a:ext uri="{FF2B5EF4-FFF2-40B4-BE49-F238E27FC236}">
                  <a16:creationId xmlns="" xmlns:a16="http://schemas.microsoft.com/office/drawing/2014/main" id="{7228E637-F2A2-41D6-8C3B-990B25E6D7FA}"/>
                </a:ext>
              </a:extLst>
            </p:cNvPr>
            <p:cNvSpPr/>
            <p:nvPr/>
          </p:nvSpPr>
          <p:spPr>
            <a:xfrm>
              <a:off x="1830425" y="104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286;p74">
              <a:extLst>
                <a:ext uri="{FF2B5EF4-FFF2-40B4-BE49-F238E27FC236}">
                  <a16:creationId xmlns="" xmlns:a16="http://schemas.microsoft.com/office/drawing/2014/main" id="{A1771936-3670-4938-9C9B-41E509A291E8}"/>
                </a:ext>
              </a:extLst>
            </p:cNvPr>
            <p:cNvSpPr/>
            <p:nvPr/>
          </p:nvSpPr>
          <p:spPr>
            <a:xfrm>
              <a:off x="1710625" y="1044150"/>
              <a:ext cx="119825" cy="188600"/>
            </a:xfrm>
            <a:custGeom>
              <a:avLst/>
              <a:gdLst/>
              <a:ahLst/>
              <a:cxnLst/>
              <a:rect l="l" t="t" r="r" b="b"/>
              <a:pathLst>
                <a:path w="4793" h="7544" extrusionOk="0">
                  <a:moveTo>
                    <a:pt x="4793" y="0"/>
                  </a:moveTo>
                  <a:lnTo>
                    <a:pt x="0" y="754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287;p74">
              <a:extLst>
                <a:ext uri="{FF2B5EF4-FFF2-40B4-BE49-F238E27FC236}">
                  <a16:creationId xmlns="" xmlns:a16="http://schemas.microsoft.com/office/drawing/2014/main" id="{22A3FAB4-0397-4E1C-AF25-BC70B0AACE23}"/>
                </a:ext>
              </a:extLst>
            </p:cNvPr>
            <p:cNvSpPr/>
            <p:nvPr/>
          </p:nvSpPr>
          <p:spPr>
            <a:xfrm>
              <a:off x="1710625" y="1044150"/>
              <a:ext cx="119825" cy="188600"/>
            </a:xfrm>
            <a:custGeom>
              <a:avLst/>
              <a:gdLst/>
              <a:ahLst/>
              <a:cxnLst/>
              <a:rect l="l" t="t" r="r" b="b"/>
              <a:pathLst>
                <a:path w="4793" h="7544" fill="none" extrusionOk="0">
                  <a:moveTo>
                    <a:pt x="4793" y="0"/>
                  </a:moveTo>
                  <a:lnTo>
                    <a:pt x="0" y="754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288;p74">
              <a:extLst>
                <a:ext uri="{FF2B5EF4-FFF2-40B4-BE49-F238E27FC236}">
                  <a16:creationId xmlns="" xmlns:a16="http://schemas.microsoft.com/office/drawing/2014/main" id="{CC4A58F7-B2BC-4558-8E9C-58DC97D599FD}"/>
                </a:ext>
              </a:extLst>
            </p:cNvPr>
            <p:cNvSpPr/>
            <p:nvPr/>
          </p:nvSpPr>
          <p:spPr>
            <a:xfrm>
              <a:off x="1727424" y="1088795"/>
              <a:ext cx="269537" cy="416965"/>
            </a:xfrm>
            <a:custGeom>
              <a:avLst/>
              <a:gdLst/>
              <a:ahLst/>
              <a:cxnLst/>
              <a:rect l="l" t="t" r="r" b="b"/>
              <a:pathLst>
                <a:path w="10959" h="16754" extrusionOk="0">
                  <a:moveTo>
                    <a:pt x="7334" y="0"/>
                  </a:moveTo>
                  <a:lnTo>
                    <a:pt x="1" y="5708"/>
                  </a:lnTo>
                  <a:lnTo>
                    <a:pt x="3629" y="16754"/>
                  </a:lnTo>
                  <a:lnTo>
                    <a:pt x="10959" y="11049"/>
                  </a:lnTo>
                  <a:lnTo>
                    <a:pt x="7334" y="0"/>
                  </a:lnTo>
                  <a:close/>
                </a:path>
              </a:pathLst>
            </a:custGeom>
            <a:solidFill>
              <a:schemeClr val="dk2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289;p74">
              <a:extLst>
                <a:ext uri="{FF2B5EF4-FFF2-40B4-BE49-F238E27FC236}">
                  <a16:creationId xmlns="" xmlns:a16="http://schemas.microsoft.com/office/drawing/2014/main" id="{0ABADD95-7E86-4A4E-B938-18BF7A1B2C51}"/>
                </a:ext>
              </a:extLst>
            </p:cNvPr>
            <p:cNvSpPr/>
            <p:nvPr/>
          </p:nvSpPr>
          <p:spPr>
            <a:xfrm>
              <a:off x="1466369" y="1233497"/>
              <a:ext cx="321362" cy="279385"/>
            </a:xfrm>
            <a:custGeom>
              <a:avLst/>
              <a:gdLst/>
              <a:ahLst/>
              <a:cxnLst/>
              <a:rect l="l" t="t" r="r" b="b"/>
              <a:pathLst>
                <a:path w="12910" h="11302" extrusionOk="0">
                  <a:moveTo>
                    <a:pt x="1" y="1"/>
                  </a:moveTo>
                  <a:lnTo>
                    <a:pt x="3629" y="11053"/>
                  </a:lnTo>
                  <a:lnTo>
                    <a:pt x="12909" y="11301"/>
                  </a:lnTo>
                  <a:lnTo>
                    <a:pt x="9285" y="25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290;p74">
              <a:extLst>
                <a:ext uri="{FF2B5EF4-FFF2-40B4-BE49-F238E27FC236}">
                  <a16:creationId xmlns="" xmlns:a16="http://schemas.microsoft.com/office/drawing/2014/main" id="{55029EFE-3ACF-4A07-B850-2A168E678D37}"/>
                </a:ext>
              </a:extLst>
            </p:cNvPr>
            <p:cNvSpPr/>
            <p:nvPr/>
          </p:nvSpPr>
          <p:spPr>
            <a:xfrm>
              <a:off x="1686775" y="1225050"/>
              <a:ext cx="53675" cy="38850"/>
            </a:xfrm>
            <a:custGeom>
              <a:avLst/>
              <a:gdLst/>
              <a:ahLst/>
              <a:cxnLst/>
              <a:rect l="l" t="t" r="r" b="b"/>
              <a:pathLst>
                <a:path w="2147" h="1554" extrusionOk="0">
                  <a:moveTo>
                    <a:pt x="1236" y="1"/>
                  </a:moveTo>
                  <a:cubicBezTo>
                    <a:pt x="1108" y="1"/>
                    <a:pt x="973" y="22"/>
                    <a:pt x="839" y="66"/>
                  </a:cubicBezTo>
                  <a:cubicBezTo>
                    <a:pt x="318" y="234"/>
                    <a:pt x="0" y="695"/>
                    <a:pt x="133" y="1087"/>
                  </a:cubicBezTo>
                  <a:cubicBezTo>
                    <a:pt x="226" y="1380"/>
                    <a:pt x="541" y="1554"/>
                    <a:pt x="911" y="1554"/>
                  </a:cubicBezTo>
                  <a:cubicBezTo>
                    <a:pt x="1039" y="1554"/>
                    <a:pt x="1173" y="1533"/>
                    <a:pt x="1307" y="1489"/>
                  </a:cubicBezTo>
                  <a:cubicBezTo>
                    <a:pt x="1828" y="1317"/>
                    <a:pt x="2146" y="859"/>
                    <a:pt x="2014" y="468"/>
                  </a:cubicBezTo>
                  <a:cubicBezTo>
                    <a:pt x="1920" y="175"/>
                    <a:pt x="1605" y="1"/>
                    <a:pt x="1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291;p74">
              <a:extLst>
                <a:ext uri="{FF2B5EF4-FFF2-40B4-BE49-F238E27FC236}">
                  <a16:creationId xmlns="" xmlns:a16="http://schemas.microsoft.com/office/drawing/2014/main" id="{5AC6A3E0-D006-48BA-992B-A969950524DC}"/>
                </a:ext>
              </a:extLst>
            </p:cNvPr>
            <p:cNvSpPr/>
            <p:nvPr/>
          </p:nvSpPr>
          <p:spPr>
            <a:xfrm>
              <a:off x="1690105" y="1236655"/>
              <a:ext cx="139741" cy="283459"/>
            </a:xfrm>
            <a:custGeom>
              <a:avLst/>
              <a:gdLst/>
              <a:ahLst/>
              <a:cxnLst/>
              <a:rect l="l" t="t" r="r" b="b"/>
              <a:pathLst>
                <a:path w="5205" h="10732" extrusionOk="0">
                  <a:moveTo>
                    <a:pt x="1884" y="0"/>
                  </a:moveTo>
                  <a:lnTo>
                    <a:pt x="0" y="619"/>
                  </a:lnTo>
                  <a:lnTo>
                    <a:pt x="3317" y="10731"/>
                  </a:lnTo>
                  <a:lnTo>
                    <a:pt x="5205" y="1011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292;p74">
              <a:extLst>
                <a:ext uri="{FF2B5EF4-FFF2-40B4-BE49-F238E27FC236}">
                  <a16:creationId xmlns="" xmlns:a16="http://schemas.microsoft.com/office/drawing/2014/main" id="{B3AD4A04-A830-4885-9BEC-C98CE5E54D77}"/>
                </a:ext>
              </a:extLst>
            </p:cNvPr>
            <p:cNvSpPr/>
            <p:nvPr/>
          </p:nvSpPr>
          <p:spPr>
            <a:xfrm>
              <a:off x="1689121" y="1239799"/>
              <a:ext cx="90730" cy="279376"/>
            </a:xfrm>
            <a:custGeom>
              <a:avLst/>
              <a:gdLst/>
              <a:ahLst/>
              <a:cxnLst/>
              <a:rect l="l" t="t" r="r" b="b"/>
              <a:pathLst>
                <a:path w="3496" h="11036" fill="none" extrusionOk="0">
                  <a:moveTo>
                    <a:pt x="1" y="0"/>
                  </a:moveTo>
                  <a:lnTo>
                    <a:pt x="3496" y="110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293;p74">
              <a:extLst>
                <a:ext uri="{FF2B5EF4-FFF2-40B4-BE49-F238E27FC236}">
                  <a16:creationId xmlns="" xmlns:a16="http://schemas.microsoft.com/office/drawing/2014/main" id="{AB174343-1D99-45DA-85B3-8C5766CB1B5B}"/>
                </a:ext>
              </a:extLst>
            </p:cNvPr>
            <p:cNvSpPr/>
            <p:nvPr/>
          </p:nvSpPr>
          <p:spPr>
            <a:xfrm>
              <a:off x="1730627" y="1226152"/>
              <a:ext cx="98254" cy="275911"/>
            </a:xfrm>
            <a:custGeom>
              <a:avLst/>
              <a:gdLst/>
              <a:ahLst/>
              <a:cxnLst/>
              <a:rect l="l" t="t" r="r" b="b"/>
              <a:pathLst>
                <a:path w="3720" h="10963" fill="none" extrusionOk="0">
                  <a:moveTo>
                    <a:pt x="1" y="1"/>
                  </a:moveTo>
                  <a:lnTo>
                    <a:pt x="3720" y="10962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294;p74">
              <a:extLst>
                <a:ext uri="{FF2B5EF4-FFF2-40B4-BE49-F238E27FC236}">
                  <a16:creationId xmlns="" xmlns:a16="http://schemas.microsoft.com/office/drawing/2014/main" id="{31E84F1D-B1F0-4989-95EE-5AD40B3A6461}"/>
                </a:ext>
              </a:extLst>
            </p:cNvPr>
            <p:cNvSpPr/>
            <p:nvPr/>
          </p:nvSpPr>
          <p:spPr>
            <a:xfrm>
              <a:off x="1217775" y="1243325"/>
              <a:ext cx="641700" cy="531675"/>
            </a:xfrm>
            <a:custGeom>
              <a:avLst/>
              <a:gdLst/>
              <a:ahLst/>
              <a:cxnLst/>
              <a:rect l="l" t="t" r="r" b="b"/>
              <a:pathLst>
                <a:path w="25668" h="21267" extrusionOk="0">
                  <a:moveTo>
                    <a:pt x="23891" y="0"/>
                  </a:moveTo>
                  <a:cubicBezTo>
                    <a:pt x="23807" y="0"/>
                    <a:pt x="23724" y="16"/>
                    <a:pt x="23647" y="41"/>
                  </a:cubicBezTo>
                  <a:cubicBezTo>
                    <a:pt x="23430" y="107"/>
                    <a:pt x="23248" y="247"/>
                    <a:pt x="23108" y="422"/>
                  </a:cubicBezTo>
                  <a:cubicBezTo>
                    <a:pt x="22923" y="653"/>
                    <a:pt x="22563" y="1107"/>
                    <a:pt x="22077" y="1673"/>
                  </a:cubicBezTo>
                  <a:cubicBezTo>
                    <a:pt x="21361" y="2516"/>
                    <a:pt x="18617" y="3830"/>
                    <a:pt x="18617" y="3830"/>
                  </a:cubicBezTo>
                  <a:lnTo>
                    <a:pt x="19278" y="3218"/>
                  </a:lnTo>
                  <a:cubicBezTo>
                    <a:pt x="19543" y="2967"/>
                    <a:pt x="19648" y="2593"/>
                    <a:pt x="19550" y="2243"/>
                  </a:cubicBezTo>
                  <a:cubicBezTo>
                    <a:pt x="19401" y="1716"/>
                    <a:pt x="19249" y="1268"/>
                    <a:pt x="18982" y="1268"/>
                  </a:cubicBezTo>
                  <a:cubicBezTo>
                    <a:pt x="18879" y="1268"/>
                    <a:pt x="18760" y="1335"/>
                    <a:pt x="18617" y="1488"/>
                  </a:cubicBezTo>
                  <a:lnTo>
                    <a:pt x="17187" y="2607"/>
                  </a:lnTo>
                  <a:cubicBezTo>
                    <a:pt x="15912" y="4096"/>
                    <a:pt x="15405" y="6574"/>
                    <a:pt x="15405" y="6574"/>
                  </a:cubicBezTo>
                  <a:lnTo>
                    <a:pt x="9043" y="11293"/>
                  </a:lnTo>
                  <a:lnTo>
                    <a:pt x="9043" y="8136"/>
                  </a:lnTo>
                  <a:lnTo>
                    <a:pt x="1682" y="8136"/>
                  </a:lnTo>
                  <a:cubicBezTo>
                    <a:pt x="1682" y="8136"/>
                    <a:pt x="1" y="18025"/>
                    <a:pt x="4905" y="20905"/>
                  </a:cubicBezTo>
                  <a:cubicBezTo>
                    <a:pt x="5329" y="21153"/>
                    <a:pt x="5829" y="21266"/>
                    <a:pt x="6389" y="21266"/>
                  </a:cubicBezTo>
                  <a:cubicBezTo>
                    <a:pt x="12314" y="21266"/>
                    <a:pt x="24951" y="8550"/>
                    <a:pt x="25220" y="7975"/>
                  </a:cubicBezTo>
                  <a:cubicBezTo>
                    <a:pt x="25667" y="7004"/>
                    <a:pt x="25524" y="4781"/>
                    <a:pt x="25524" y="4781"/>
                  </a:cubicBezTo>
                  <a:cubicBezTo>
                    <a:pt x="25393" y="4697"/>
                    <a:pt x="25277" y="4666"/>
                    <a:pt x="25177" y="4666"/>
                  </a:cubicBezTo>
                  <a:cubicBezTo>
                    <a:pt x="24892" y="4666"/>
                    <a:pt x="24737" y="4917"/>
                    <a:pt x="24737" y="4917"/>
                  </a:cubicBezTo>
                  <a:lnTo>
                    <a:pt x="25125" y="3554"/>
                  </a:lnTo>
                  <a:cubicBezTo>
                    <a:pt x="25517" y="2191"/>
                    <a:pt x="25010" y="2023"/>
                    <a:pt x="25010" y="2023"/>
                  </a:cubicBezTo>
                  <a:cubicBezTo>
                    <a:pt x="25125" y="1317"/>
                    <a:pt x="24559" y="726"/>
                    <a:pt x="24559" y="726"/>
                  </a:cubicBezTo>
                  <a:cubicBezTo>
                    <a:pt x="24427" y="160"/>
                    <a:pt x="24154" y="0"/>
                    <a:pt x="238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295;p74">
              <a:extLst>
                <a:ext uri="{FF2B5EF4-FFF2-40B4-BE49-F238E27FC236}">
                  <a16:creationId xmlns="" xmlns:a16="http://schemas.microsoft.com/office/drawing/2014/main" id="{5ECD8287-645A-4181-B957-DCFF713D0EAF}"/>
                </a:ext>
              </a:extLst>
            </p:cNvPr>
            <p:cNvSpPr/>
            <p:nvPr/>
          </p:nvSpPr>
          <p:spPr>
            <a:xfrm>
              <a:off x="1715075" y="1261375"/>
              <a:ext cx="116600" cy="143250"/>
            </a:xfrm>
            <a:custGeom>
              <a:avLst/>
              <a:gdLst/>
              <a:ahLst/>
              <a:cxnLst/>
              <a:rect l="l" t="t" r="r" b="b"/>
              <a:pathLst>
                <a:path w="4664" h="5730" fill="none" extrusionOk="0">
                  <a:moveTo>
                    <a:pt x="4664" y="1"/>
                  </a:moveTo>
                  <a:cubicBezTo>
                    <a:pt x="4664" y="1"/>
                    <a:pt x="4174" y="1899"/>
                    <a:pt x="3108" y="3136"/>
                  </a:cubicBezTo>
                  <a:cubicBezTo>
                    <a:pt x="2042" y="4384"/>
                    <a:pt x="1" y="5729"/>
                    <a:pt x="1" y="5729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296;p74">
              <a:extLst>
                <a:ext uri="{FF2B5EF4-FFF2-40B4-BE49-F238E27FC236}">
                  <a16:creationId xmlns="" xmlns:a16="http://schemas.microsoft.com/office/drawing/2014/main" id="{33DE14DC-17FF-454F-826C-580CFBFDCCC1}"/>
                </a:ext>
              </a:extLst>
            </p:cNvPr>
            <p:cNvSpPr/>
            <p:nvPr/>
          </p:nvSpPr>
          <p:spPr>
            <a:xfrm>
              <a:off x="1738400" y="1293975"/>
              <a:ext cx="104450" cy="140100"/>
            </a:xfrm>
            <a:custGeom>
              <a:avLst/>
              <a:gdLst/>
              <a:ahLst/>
              <a:cxnLst/>
              <a:rect l="l" t="t" r="r" b="b"/>
              <a:pathLst>
                <a:path w="4178" h="5604" fill="none" extrusionOk="0">
                  <a:moveTo>
                    <a:pt x="4178" y="0"/>
                  </a:moveTo>
                  <a:cubicBezTo>
                    <a:pt x="4178" y="0"/>
                    <a:pt x="3486" y="2070"/>
                    <a:pt x="3087" y="2727"/>
                  </a:cubicBezTo>
                  <a:cubicBezTo>
                    <a:pt x="2689" y="3380"/>
                    <a:pt x="1" y="5603"/>
                    <a:pt x="1" y="560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297;p74">
              <a:extLst>
                <a:ext uri="{FF2B5EF4-FFF2-40B4-BE49-F238E27FC236}">
                  <a16:creationId xmlns="" xmlns:a16="http://schemas.microsoft.com/office/drawing/2014/main" id="{8F5FE18E-DA9D-40DC-A4E9-E0D1DEF7DE3F}"/>
                </a:ext>
              </a:extLst>
            </p:cNvPr>
            <p:cNvSpPr/>
            <p:nvPr/>
          </p:nvSpPr>
          <p:spPr>
            <a:xfrm>
              <a:off x="1766355" y="1367326"/>
              <a:ext cx="73950" cy="93525"/>
            </a:xfrm>
            <a:custGeom>
              <a:avLst/>
              <a:gdLst/>
              <a:ahLst/>
              <a:cxnLst/>
              <a:rect l="l" t="t" r="r" b="b"/>
              <a:pathLst>
                <a:path w="2958" h="3741" fill="none" extrusionOk="0">
                  <a:moveTo>
                    <a:pt x="2957" y="0"/>
                  </a:moveTo>
                  <a:cubicBezTo>
                    <a:pt x="2646" y="1213"/>
                    <a:pt x="2513" y="1559"/>
                    <a:pt x="1454" y="2482"/>
                  </a:cubicBezTo>
                  <a:cubicBezTo>
                    <a:pt x="392" y="3405"/>
                    <a:pt x="0" y="3740"/>
                    <a:pt x="0" y="374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298;p74">
              <a:extLst>
                <a:ext uri="{FF2B5EF4-FFF2-40B4-BE49-F238E27FC236}">
                  <a16:creationId xmlns="" xmlns:a16="http://schemas.microsoft.com/office/drawing/2014/main" id="{82B4B245-4ACB-4C51-8EB9-17FD4A9939E6}"/>
                </a:ext>
              </a:extLst>
            </p:cNvPr>
            <p:cNvSpPr/>
            <p:nvPr/>
          </p:nvSpPr>
          <p:spPr>
            <a:xfrm>
              <a:off x="1660725" y="1338875"/>
              <a:ext cx="22475" cy="19350"/>
            </a:xfrm>
            <a:custGeom>
              <a:avLst/>
              <a:gdLst/>
              <a:ahLst/>
              <a:cxnLst/>
              <a:rect l="l" t="t" r="r" b="b"/>
              <a:pathLst>
                <a:path w="899" h="774" fill="none" extrusionOk="0">
                  <a:moveTo>
                    <a:pt x="899" y="1"/>
                  </a:moveTo>
                  <a:lnTo>
                    <a:pt x="1" y="77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299;p74">
              <a:extLst>
                <a:ext uri="{FF2B5EF4-FFF2-40B4-BE49-F238E27FC236}">
                  <a16:creationId xmlns="" xmlns:a16="http://schemas.microsoft.com/office/drawing/2014/main" id="{799595FB-CEB4-4979-AD89-86B2C3CF49BE}"/>
                </a:ext>
              </a:extLst>
            </p:cNvPr>
            <p:cNvSpPr/>
            <p:nvPr/>
          </p:nvSpPr>
          <p:spPr>
            <a:xfrm>
              <a:off x="1800450" y="1243725"/>
              <a:ext cx="23350" cy="51225"/>
            </a:xfrm>
            <a:custGeom>
              <a:avLst/>
              <a:gdLst/>
              <a:ahLst/>
              <a:cxnLst/>
              <a:rect l="l" t="t" r="r" b="b"/>
              <a:pathLst>
                <a:path w="934" h="2049" fill="none" extrusionOk="0">
                  <a:moveTo>
                    <a:pt x="420" y="1"/>
                  </a:moveTo>
                  <a:cubicBezTo>
                    <a:pt x="420" y="1"/>
                    <a:pt x="1" y="1199"/>
                    <a:pt x="203" y="1682"/>
                  </a:cubicBezTo>
                  <a:cubicBezTo>
                    <a:pt x="361" y="2049"/>
                    <a:pt x="707" y="1968"/>
                    <a:pt x="934" y="165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300;p74">
              <a:extLst>
                <a:ext uri="{FF2B5EF4-FFF2-40B4-BE49-F238E27FC236}">
                  <a16:creationId xmlns="" xmlns:a16="http://schemas.microsoft.com/office/drawing/2014/main" id="{02E04DD7-38EA-4EDF-9A14-7977A873A808}"/>
                </a:ext>
              </a:extLst>
            </p:cNvPr>
            <p:cNvSpPr/>
            <p:nvPr/>
          </p:nvSpPr>
          <p:spPr>
            <a:xfrm>
              <a:off x="1822725" y="1280425"/>
              <a:ext cx="20475" cy="27650"/>
            </a:xfrm>
            <a:custGeom>
              <a:avLst/>
              <a:gdLst/>
              <a:ahLst/>
              <a:cxnLst/>
              <a:rect l="l" t="t" r="r" b="b"/>
              <a:pathLst>
                <a:path w="819" h="1106" fill="none" extrusionOk="0">
                  <a:moveTo>
                    <a:pt x="113" y="1"/>
                  </a:moveTo>
                  <a:cubicBezTo>
                    <a:pt x="113" y="1"/>
                    <a:pt x="1" y="640"/>
                    <a:pt x="253" y="874"/>
                  </a:cubicBezTo>
                  <a:cubicBezTo>
                    <a:pt x="501" y="1105"/>
                    <a:pt x="697" y="637"/>
                    <a:pt x="819" y="319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301;p74">
              <a:extLst>
                <a:ext uri="{FF2B5EF4-FFF2-40B4-BE49-F238E27FC236}">
                  <a16:creationId xmlns="" xmlns:a16="http://schemas.microsoft.com/office/drawing/2014/main" id="{1D462901-2378-481B-9E58-0CC80DC8FBE1}"/>
                </a:ext>
              </a:extLst>
            </p:cNvPr>
            <p:cNvSpPr/>
            <p:nvPr/>
          </p:nvSpPr>
          <p:spPr>
            <a:xfrm>
              <a:off x="1830600" y="1300800"/>
              <a:ext cx="16375" cy="27800"/>
            </a:xfrm>
            <a:custGeom>
              <a:avLst/>
              <a:gdLst/>
              <a:ahLst/>
              <a:cxnLst/>
              <a:rect l="l" t="t" r="r" b="b"/>
              <a:pathLst>
                <a:path w="655" h="1112" fill="none" extrusionOk="0">
                  <a:moveTo>
                    <a:pt x="654" y="1101"/>
                  </a:moveTo>
                  <a:cubicBezTo>
                    <a:pt x="654" y="1101"/>
                    <a:pt x="1" y="1112"/>
                    <a:pt x="399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302;p74">
              <a:extLst>
                <a:ext uri="{FF2B5EF4-FFF2-40B4-BE49-F238E27FC236}">
                  <a16:creationId xmlns="" xmlns:a16="http://schemas.microsoft.com/office/drawing/2014/main" id="{A90E8DB0-D1F8-451E-B97E-810D68BD3A53}"/>
                </a:ext>
              </a:extLst>
            </p:cNvPr>
            <p:cNvSpPr/>
            <p:nvPr/>
          </p:nvSpPr>
          <p:spPr>
            <a:xfrm>
              <a:off x="1834350" y="1361425"/>
              <a:ext cx="21875" cy="37250"/>
            </a:xfrm>
            <a:custGeom>
              <a:avLst/>
              <a:gdLst/>
              <a:ahLst/>
              <a:cxnLst/>
              <a:rect l="l" t="t" r="r" b="b"/>
              <a:pathLst>
                <a:path w="875" h="1490" fill="none" extrusionOk="0">
                  <a:moveTo>
                    <a:pt x="287" y="1"/>
                  </a:moveTo>
                  <a:cubicBezTo>
                    <a:pt x="280" y="120"/>
                    <a:pt x="1" y="1490"/>
                    <a:pt x="875" y="136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303;p74">
              <a:extLst>
                <a:ext uri="{FF2B5EF4-FFF2-40B4-BE49-F238E27FC236}">
                  <a16:creationId xmlns="" xmlns:a16="http://schemas.microsoft.com/office/drawing/2014/main" id="{4403F48E-901E-41B9-A07A-01EBED2DAD38}"/>
                </a:ext>
              </a:extLst>
            </p:cNvPr>
            <p:cNvSpPr/>
            <p:nvPr/>
          </p:nvSpPr>
          <p:spPr>
            <a:xfrm>
              <a:off x="1842750" y="138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304;p74">
              <a:extLst>
                <a:ext uri="{FF2B5EF4-FFF2-40B4-BE49-F238E27FC236}">
                  <a16:creationId xmlns="" xmlns:a16="http://schemas.microsoft.com/office/drawing/2014/main" id="{6DFD5AE8-3F66-4F0E-AE63-2C7C2B763B67}"/>
                </a:ext>
              </a:extLst>
            </p:cNvPr>
            <p:cNvSpPr/>
            <p:nvPr/>
          </p:nvSpPr>
          <p:spPr>
            <a:xfrm>
              <a:off x="1368700" y="1525450"/>
              <a:ext cx="75175" cy="51850"/>
            </a:xfrm>
            <a:custGeom>
              <a:avLst/>
              <a:gdLst/>
              <a:ahLst/>
              <a:cxnLst/>
              <a:rect l="l" t="t" r="r" b="b"/>
              <a:pathLst>
                <a:path w="3007" h="2074" fill="none" extrusionOk="0">
                  <a:moveTo>
                    <a:pt x="3006" y="1"/>
                  </a:moveTo>
                  <a:lnTo>
                    <a:pt x="0" y="207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3305;p74">
              <a:extLst>
                <a:ext uri="{FF2B5EF4-FFF2-40B4-BE49-F238E27FC236}">
                  <a16:creationId xmlns="" xmlns:a16="http://schemas.microsoft.com/office/drawing/2014/main" id="{CBB6566A-8E10-4886-A456-3EFB1E50AF6D}"/>
                </a:ext>
              </a:extLst>
            </p:cNvPr>
            <p:cNvSpPr/>
            <p:nvPr/>
          </p:nvSpPr>
          <p:spPr>
            <a:xfrm>
              <a:off x="1259800" y="1446625"/>
              <a:ext cx="184075" cy="43375"/>
            </a:xfrm>
            <a:custGeom>
              <a:avLst/>
              <a:gdLst/>
              <a:ahLst/>
              <a:cxnLst/>
              <a:rect l="l" t="t" r="r" b="b"/>
              <a:pathLst>
                <a:path w="7363" h="1735" extrusionOk="0">
                  <a:moveTo>
                    <a:pt x="1" y="1"/>
                  </a:moveTo>
                  <a:lnTo>
                    <a:pt x="7362" y="1734"/>
                  </a:lnTo>
                  <a:lnTo>
                    <a:pt x="73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0" name="Picture 199" descr="A yellow key in a red circle&#10;&#10;Description automatically generated">
            <a:extLst>
              <a:ext uri="{FF2B5EF4-FFF2-40B4-BE49-F238E27FC236}">
                <a16:creationId xmlns="" xmlns:a16="http://schemas.microsoft.com/office/drawing/2014/main" id="{615D859F-0EB0-4DBE-8CA5-4100BED86F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3009" y="216036"/>
            <a:ext cx="432069" cy="4320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6B85A3D-E1B3-61B3-BCFD-8538892C37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5092" y="1496633"/>
            <a:ext cx="3657917" cy="8382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75F81DE-5B34-A7B5-0522-A13233CF9D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1249" y="262036"/>
            <a:ext cx="484915" cy="4507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76061D1-B2D5-E5CD-08E3-7F3CA13913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78470" y="3353716"/>
            <a:ext cx="3231160" cy="8382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6A5AB27A-CAD6-3307-9C26-1E1B89498C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46557" y="1307871"/>
            <a:ext cx="5029636" cy="807790"/>
          </a:xfrm>
          <a:prstGeom prst="rect">
            <a:avLst/>
          </a:prstGeom>
        </p:spPr>
      </p:pic>
      <p:pic>
        <p:nvPicPr>
          <p:cNvPr id="201" name="Picture 200">
            <a:extLst>
              <a:ext uri="{FF2B5EF4-FFF2-40B4-BE49-F238E27FC236}">
                <a16:creationId xmlns="" xmlns:a16="http://schemas.microsoft.com/office/drawing/2014/main" id="{14EC0532-491F-F71B-9F20-7345C71422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74686" y="3403288"/>
            <a:ext cx="5479255" cy="7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7121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2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Google Shape;2298;p56"/>
          <p:cNvSpPr txBox="1">
            <a:spLocks noGrp="1"/>
          </p:cNvSpPr>
          <p:nvPr>
            <p:ph type="title"/>
          </p:nvPr>
        </p:nvSpPr>
        <p:spPr>
          <a:xfrm>
            <a:off x="-520901" y="3131230"/>
            <a:ext cx="6356510" cy="11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en-US" sz="8000" dirty="0">
                <a:solidFill>
                  <a:schemeClr val="accent3">
                    <a:lumMod val="75000"/>
                  </a:schemeClr>
                </a:solidFill>
              </a:rPr>
              <a:t>ASK AND ANSWER</a:t>
            </a:r>
          </a:p>
        </p:txBody>
      </p:sp>
      <p:grpSp>
        <p:nvGrpSpPr>
          <p:cNvPr id="2300" name="Google Shape;2300;p56"/>
          <p:cNvGrpSpPr/>
          <p:nvPr/>
        </p:nvGrpSpPr>
        <p:grpSpPr>
          <a:xfrm>
            <a:off x="5192528" y="234110"/>
            <a:ext cx="3132350" cy="4558235"/>
            <a:chOff x="5192528" y="234110"/>
            <a:chExt cx="3132350" cy="4558235"/>
          </a:xfrm>
        </p:grpSpPr>
        <p:grpSp>
          <p:nvGrpSpPr>
            <p:cNvPr id="2301" name="Google Shape;2301;p56"/>
            <p:cNvGrpSpPr/>
            <p:nvPr/>
          </p:nvGrpSpPr>
          <p:grpSpPr>
            <a:xfrm flipH="1">
              <a:off x="5714975" y="808338"/>
              <a:ext cx="2609902" cy="3984008"/>
              <a:chOff x="1381800" y="3657625"/>
              <a:chExt cx="1112775" cy="1698575"/>
            </a:xfrm>
          </p:grpSpPr>
          <p:sp>
            <p:nvSpPr>
              <p:cNvPr id="2302" name="Google Shape;2302;p56"/>
              <p:cNvSpPr/>
              <p:nvPr/>
            </p:nvSpPr>
            <p:spPr>
              <a:xfrm>
                <a:off x="1628575" y="4909925"/>
                <a:ext cx="316425" cy="303925"/>
              </a:xfrm>
              <a:custGeom>
                <a:avLst/>
                <a:gdLst/>
                <a:ahLst/>
                <a:cxnLst/>
                <a:rect l="l" t="t" r="r" b="b"/>
                <a:pathLst>
                  <a:path w="12657" h="12157" extrusionOk="0">
                    <a:moveTo>
                      <a:pt x="3104" y="0"/>
                    </a:moveTo>
                    <a:cubicBezTo>
                      <a:pt x="2587" y="1328"/>
                      <a:pt x="2105" y="2674"/>
                      <a:pt x="1685" y="4027"/>
                    </a:cubicBezTo>
                    <a:cubicBezTo>
                      <a:pt x="916" y="6481"/>
                      <a:pt x="336" y="8990"/>
                      <a:pt x="0" y="11559"/>
                    </a:cubicBezTo>
                    <a:lnTo>
                      <a:pt x="7501" y="12157"/>
                    </a:lnTo>
                    <a:lnTo>
                      <a:pt x="10084" y="6732"/>
                    </a:lnTo>
                    <a:cubicBezTo>
                      <a:pt x="10944" y="4932"/>
                      <a:pt x="11801" y="3128"/>
                      <a:pt x="12657" y="1328"/>
                    </a:cubicBezTo>
                    <a:cubicBezTo>
                      <a:pt x="9455" y="933"/>
                      <a:pt x="6306" y="392"/>
                      <a:pt x="31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3" name="Google Shape;2303;p56"/>
              <p:cNvSpPr/>
              <p:nvPr/>
            </p:nvSpPr>
            <p:spPr>
              <a:xfrm>
                <a:off x="1628575" y="5010575"/>
                <a:ext cx="252125" cy="203275"/>
              </a:xfrm>
              <a:custGeom>
                <a:avLst/>
                <a:gdLst/>
                <a:ahLst/>
                <a:cxnLst/>
                <a:rect l="l" t="t" r="r" b="b"/>
                <a:pathLst>
                  <a:path w="10085" h="8131" extrusionOk="0">
                    <a:moveTo>
                      <a:pt x="1685" y="1"/>
                    </a:moveTo>
                    <a:cubicBezTo>
                      <a:pt x="916" y="2455"/>
                      <a:pt x="336" y="4964"/>
                      <a:pt x="0" y="7533"/>
                    </a:cubicBezTo>
                    <a:lnTo>
                      <a:pt x="7501" y="8131"/>
                    </a:lnTo>
                    <a:lnTo>
                      <a:pt x="10084" y="2706"/>
                    </a:lnTo>
                    <a:lnTo>
                      <a:pt x="1685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4" name="Google Shape;2304;p56"/>
              <p:cNvSpPr/>
              <p:nvPr/>
            </p:nvSpPr>
            <p:spPr>
              <a:xfrm>
                <a:off x="1806825" y="5082050"/>
                <a:ext cx="43375" cy="100525"/>
              </a:xfrm>
              <a:custGeom>
                <a:avLst/>
                <a:gdLst/>
                <a:ahLst/>
                <a:cxnLst/>
                <a:rect l="l" t="t" r="r" b="b"/>
                <a:pathLst>
                  <a:path w="1735" h="4021" fill="none" extrusionOk="0">
                    <a:moveTo>
                      <a:pt x="1735" y="1"/>
                    </a:moveTo>
                    <a:cubicBezTo>
                      <a:pt x="1158" y="1340"/>
                      <a:pt x="578" y="2678"/>
                      <a:pt x="1" y="402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5" name="Google Shape;2305;p56"/>
              <p:cNvSpPr/>
              <p:nvPr/>
            </p:nvSpPr>
            <p:spPr>
              <a:xfrm>
                <a:off x="1796525" y="5074450"/>
                <a:ext cx="36725" cy="90750"/>
              </a:xfrm>
              <a:custGeom>
                <a:avLst/>
                <a:gdLst/>
                <a:ahLst/>
                <a:cxnLst/>
                <a:rect l="l" t="t" r="r" b="b"/>
                <a:pathLst>
                  <a:path w="1469" h="3630" fill="none" extrusionOk="0">
                    <a:moveTo>
                      <a:pt x="1468" y="1"/>
                    </a:moveTo>
                    <a:cubicBezTo>
                      <a:pt x="979" y="1210"/>
                      <a:pt x="490" y="2420"/>
                      <a:pt x="0" y="3629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6" name="Google Shape;2306;p56"/>
              <p:cNvSpPr/>
              <p:nvPr/>
            </p:nvSpPr>
            <p:spPr>
              <a:xfrm>
                <a:off x="1755725" y="5063975"/>
                <a:ext cx="33750" cy="90200"/>
              </a:xfrm>
              <a:custGeom>
                <a:avLst/>
                <a:gdLst/>
                <a:ahLst/>
                <a:cxnLst/>
                <a:rect l="l" t="t" r="r" b="b"/>
                <a:pathLst>
                  <a:path w="1350" h="3608" fill="none" extrusionOk="0">
                    <a:moveTo>
                      <a:pt x="1349" y="0"/>
                    </a:moveTo>
                    <a:lnTo>
                      <a:pt x="0" y="3608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7" name="Google Shape;2307;p56"/>
              <p:cNvSpPr/>
              <p:nvPr/>
            </p:nvSpPr>
            <p:spPr>
              <a:xfrm>
                <a:off x="1712800" y="5047275"/>
                <a:ext cx="32025" cy="100175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4007" fill="none" extrusionOk="0">
                    <a:moveTo>
                      <a:pt x="1280" y="1"/>
                    </a:moveTo>
                    <a:cubicBezTo>
                      <a:pt x="850" y="1340"/>
                      <a:pt x="427" y="2671"/>
                      <a:pt x="1" y="4007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8" name="Google Shape;2308;p56"/>
              <p:cNvSpPr/>
              <p:nvPr/>
            </p:nvSpPr>
            <p:spPr>
              <a:xfrm>
                <a:off x="1690950" y="5039325"/>
                <a:ext cx="35950" cy="97200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3888" fill="none" extrusionOk="0">
                    <a:moveTo>
                      <a:pt x="1438" y="1"/>
                    </a:moveTo>
                    <a:cubicBezTo>
                      <a:pt x="955" y="1298"/>
                      <a:pt x="480" y="2594"/>
                      <a:pt x="1" y="388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9" name="Google Shape;2309;p56"/>
              <p:cNvSpPr/>
              <p:nvPr/>
            </p:nvSpPr>
            <p:spPr>
              <a:xfrm>
                <a:off x="1667800" y="5029200"/>
                <a:ext cx="21000" cy="96500"/>
              </a:xfrm>
              <a:custGeom>
                <a:avLst/>
                <a:gdLst/>
                <a:ahLst/>
                <a:cxnLst/>
                <a:rect l="l" t="t" r="r" b="b"/>
                <a:pathLst>
                  <a:path w="840" h="3860" fill="none" extrusionOk="0">
                    <a:moveTo>
                      <a:pt x="840" y="0"/>
                    </a:moveTo>
                    <a:cubicBezTo>
                      <a:pt x="560" y="1287"/>
                      <a:pt x="280" y="2576"/>
                      <a:pt x="1" y="3859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0" name="Google Shape;2310;p56"/>
              <p:cNvSpPr/>
              <p:nvPr/>
            </p:nvSpPr>
            <p:spPr>
              <a:xfrm>
                <a:off x="1605950" y="5115350"/>
                <a:ext cx="270825" cy="240850"/>
              </a:xfrm>
              <a:custGeom>
                <a:avLst/>
                <a:gdLst/>
                <a:ahLst/>
                <a:cxnLst/>
                <a:rect l="l" t="t" r="r" b="b"/>
                <a:pathLst>
                  <a:path w="10833" h="9634" extrusionOk="0">
                    <a:moveTo>
                      <a:pt x="1167" y="1"/>
                    </a:moveTo>
                    <a:cubicBezTo>
                      <a:pt x="786" y="1874"/>
                      <a:pt x="381" y="3741"/>
                      <a:pt x="0" y="5614"/>
                    </a:cubicBezTo>
                    <a:lnTo>
                      <a:pt x="10713" y="9634"/>
                    </a:lnTo>
                    <a:cubicBezTo>
                      <a:pt x="10832" y="9064"/>
                      <a:pt x="10140" y="8400"/>
                      <a:pt x="9804" y="7890"/>
                    </a:cubicBezTo>
                    <a:cubicBezTo>
                      <a:pt x="8805" y="6369"/>
                      <a:pt x="8665" y="4317"/>
                      <a:pt x="9458" y="2675"/>
                    </a:cubicBezTo>
                    <a:cubicBezTo>
                      <a:pt x="6676" y="1762"/>
                      <a:pt x="3950" y="913"/>
                      <a:pt x="11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1" name="Google Shape;2311;p56"/>
              <p:cNvSpPr/>
              <p:nvPr/>
            </p:nvSpPr>
            <p:spPr>
              <a:xfrm>
                <a:off x="1616325" y="5231400"/>
                <a:ext cx="251000" cy="108725"/>
              </a:xfrm>
              <a:custGeom>
                <a:avLst/>
                <a:gdLst/>
                <a:ahLst/>
                <a:cxnLst/>
                <a:rect l="l" t="t" r="r" b="b"/>
                <a:pathLst>
                  <a:path w="10040" h="4349" fill="none" extrusionOk="0">
                    <a:moveTo>
                      <a:pt x="10040" y="4349"/>
                    </a:moveTo>
                    <a:cubicBezTo>
                      <a:pt x="6695" y="2898"/>
                      <a:pt x="3346" y="1451"/>
                      <a:pt x="1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2" name="Google Shape;2312;p56"/>
              <p:cNvSpPr/>
              <p:nvPr/>
            </p:nvSpPr>
            <p:spPr>
              <a:xfrm>
                <a:off x="2016900" y="4938050"/>
                <a:ext cx="270750" cy="326325"/>
              </a:xfrm>
              <a:custGeom>
                <a:avLst/>
                <a:gdLst/>
                <a:ahLst/>
                <a:cxnLst/>
                <a:rect l="l" t="t" r="r" b="b"/>
                <a:pathLst>
                  <a:path w="10830" h="1305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0" y="2318"/>
                      <a:pt x="413" y="4653"/>
                      <a:pt x="1007" y="6935"/>
                    </a:cubicBezTo>
                    <a:cubicBezTo>
                      <a:pt x="1560" y="9050"/>
                      <a:pt x="2315" y="11112"/>
                      <a:pt x="3227" y="13052"/>
                    </a:cubicBezTo>
                    <a:lnTo>
                      <a:pt x="10829" y="11182"/>
                    </a:lnTo>
                    <a:cubicBezTo>
                      <a:pt x="10609" y="9260"/>
                      <a:pt x="10389" y="7330"/>
                      <a:pt x="10172" y="5408"/>
                    </a:cubicBezTo>
                    <a:lnTo>
                      <a:pt x="9595" y="375"/>
                    </a:lnTo>
                    <a:cubicBezTo>
                      <a:pt x="6432" y="333"/>
                      <a:pt x="3167" y="50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3" name="Google Shape;2313;p56"/>
              <p:cNvSpPr/>
              <p:nvPr/>
            </p:nvSpPr>
            <p:spPr>
              <a:xfrm>
                <a:off x="2042250" y="5073400"/>
                <a:ext cx="245475" cy="191050"/>
              </a:xfrm>
              <a:custGeom>
                <a:avLst/>
                <a:gdLst/>
                <a:ahLst/>
                <a:cxnLst/>
                <a:rect l="l" t="t" r="r" b="b"/>
                <a:pathLst>
                  <a:path w="9819" h="7642" extrusionOk="0">
                    <a:moveTo>
                      <a:pt x="9162" y="1"/>
                    </a:moveTo>
                    <a:lnTo>
                      <a:pt x="0" y="1525"/>
                    </a:lnTo>
                    <a:cubicBezTo>
                      <a:pt x="549" y="3640"/>
                      <a:pt x="1304" y="5702"/>
                      <a:pt x="2216" y="7642"/>
                    </a:cubicBezTo>
                    <a:lnTo>
                      <a:pt x="9819" y="5772"/>
                    </a:lnTo>
                    <a:cubicBezTo>
                      <a:pt x="9599" y="3849"/>
                      <a:pt x="9378" y="1923"/>
                      <a:pt x="916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4" name="Google Shape;2314;p56"/>
              <p:cNvSpPr/>
              <p:nvPr/>
            </p:nvSpPr>
            <p:spPr>
              <a:xfrm>
                <a:off x="2256150" y="5091400"/>
                <a:ext cx="14800" cy="81575"/>
              </a:xfrm>
              <a:custGeom>
                <a:avLst/>
                <a:gdLst/>
                <a:ahLst/>
                <a:cxnLst/>
                <a:rect l="l" t="t" r="r" b="b"/>
                <a:pathLst>
                  <a:path w="592" h="3263" fill="none" extrusionOk="0">
                    <a:moveTo>
                      <a:pt x="1" y="1"/>
                    </a:moveTo>
                    <a:cubicBezTo>
                      <a:pt x="200" y="1088"/>
                      <a:pt x="396" y="2179"/>
                      <a:pt x="592" y="326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5" name="Google Shape;2315;p56"/>
              <p:cNvSpPr/>
              <p:nvPr/>
            </p:nvSpPr>
            <p:spPr>
              <a:xfrm>
                <a:off x="2232400" y="5096300"/>
                <a:ext cx="108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336" fill="none" extrusionOk="0">
                    <a:moveTo>
                      <a:pt x="0" y="1"/>
                    </a:moveTo>
                    <a:cubicBezTo>
                      <a:pt x="143" y="1112"/>
                      <a:pt x="287" y="2220"/>
                      <a:pt x="434" y="3335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6" name="Google Shape;2316;p56"/>
              <p:cNvSpPr/>
              <p:nvPr/>
            </p:nvSpPr>
            <p:spPr>
              <a:xfrm>
                <a:off x="2214050" y="5096475"/>
                <a:ext cx="13550" cy="919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3678" fill="none" extrusionOk="0">
                    <a:moveTo>
                      <a:pt x="0" y="1"/>
                    </a:moveTo>
                    <a:cubicBezTo>
                      <a:pt x="178" y="1228"/>
                      <a:pt x="357" y="2451"/>
                      <a:pt x="542" y="367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7" name="Google Shape;2317;p56"/>
              <p:cNvSpPr/>
              <p:nvPr/>
            </p:nvSpPr>
            <p:spPr>
              <a:xfrm>
                <a:off x="2165725" y="5106800"/>
                <a:ext cx="16175" cy="95700"/>
              </a:xfrm>
              <a:custGeom>
                <a:avLst/>
                <a:gdLst/>
                <a:ahLst/>
                <a:cxnLst/>
                <a:rect l="l" t="t" r="r" b="b"/>
                <a:pathLst>
                  <a:path w="647" h="3828" fill="none" extrusionOk="0">
                    <a:moveTo>
                      <a:pt x="0" y="0"/>
                    </a:moveTo>
                    <a:cubicBezTo>
                      <a:pt x="217" y="1276"/>
                      <a:pt x="434" y="2552"/>
                      <a:pt x="647" y="382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8" name="Google Shape;2318;p56"/>
              <p:cNvSpPr/>
              <p:nvPr/>
            </p:nvSpPr>
            <p:spPr>
              <a:xfrm>
                <a:off x="2123250" y="5113425"/>
                <a:ext cx="20025" cy="86450"/>
              </a:xfrm>
              <a:custGeom>
                <a:avLst/>
                <a:gdLst/>
                <a:ahLst/>
                <a:cxnLst/>
                <a:rect l="l" t="t" r="r" b="b"/>
                <a:pathLst>
                  <a:path w="801" h="3458" fill="none" extrusionOk="0">
                    <a:moveTo>
                      <a:pt x="0" y="1"/>
                    </a:moveTo>
                    <a:cubicBezTo>
                      <a:pt x="266" y="1154"/>
                      <a:pt x="535" y="2304"/>
                      <a:pt x="801" y="345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9" name="Google Shape;2319;p56"/>
              <p:cNvSpPr/>
              <p:nvPr/>
            </p:nvSpPr>
            <p:spPr>
              <a:xfrm>
                <a:off x="2095725" y="5116325"/>
                <a:ext cx="14975" cy="105225"/>
              </a:xfrm>
              <a:custGeom>
                <a:avLst/>
                <a:gdLst/>
                <a:ahLst/>
                <a:cxnLst/>
                <a:rect l="l" t="t" r="r" b="b"/>
                <a:pathLst>
                  <a:path w="599" h="4209" fill="none" extrusionOk="0">
                    <a:moveTo>
                      <a:pt x="0" y="0"/>
                    </a:moveTo>
                    <a:cubicBezTo>
                      <a:pt x="203" y="1402"/>
                      <a:pt x="402" y="2807"/>
                      <a:pt x="598" y="4209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0" name="Google Shape;2320;p56"/>
              <p:cNvSpPr/>
              <p:nvPr/>
            </p:nvSpPr>
            <p:spPr>
              <a:xfrm>
                <a:off x="2076150" y="5119300"/>
                <a:ext cx="21175" cy="102250"/>
              </a:xfrm>
              <a:custGeom>
                <a:avLst/>
                <a:gdLst/>
                <a:ahLst/>
                <a:cxnLst/>
                <a:rect l="l" t="t" r="r" b="b"/>
                <a:pathLst>
                  <a:path w="847" h="4090" fill="none" extrusionOk="0">
                    <a:moveTo>
                      <a:pt x="1" y="0"/>
                    </a:moveTo>
                    <a:cubicBezTo>
                      <a:pt x="280" y="1363"/>
                      <a:pt x="567" y="2726"/>
                      <a:pt x="846" y="409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1" name="Google Shape;2321;p56"/>
              <p:cNvSpPr/>
              <p:nvPr/>
            </p:nvSpPr>
            <p:spPr>
              <a:xfrm>
                <a:off x="2067575" y="5163325"/>
                <a:ext cx="339775" cy="185900"/>
              </a:xfrm>
              <a:custGeom>
                <a:avLst/>
                <a:gdLst/>
                <a:ahLst/>
                <a:cxnLst/>
                <a:rect l="l" t="t" r="r" b="b"/>
                <a:pathLst>
                  <a:path w="13591" h="7436" extrusionOk="0">
                    <a:moveTo>
                      <a:pt x="8890" y="1"/>
                    </a:moveTo>
                    <a:cubicBezTo>
                      <a:pt x="5929" y="763"/>
                      <a:pt x="2962" y="1472"/>
                      <a:pt x="1" y="2238"/>
                    </a:cubicBezTo>
                    <a:cubicBezTo>
                      <a:pt x="763" y="3968"/>
                      <a:pt x="1486" y="5705"/>
                      <a:pt x="2248" y="7435"/>
                    </a:cubicBezTo>
                    <a:lnTo>
                      <a:pt x="13591" y="5806"/>
                    </a:lnTo>
                    <a:cubicBezTo>
                      <a:pt x="13441" y="4940"/>
                      <a:pt x="12444" y="4828"/>
                      <a:pt x="11815" y="4503"/>
                    </a:cubicBezTo>
                    <a:cubicBezTo>
                      <a:pt x="10148" y="3643"/>
                      <a:pt x="9001" y="1871"/>
                      <a:pt x="889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2" name="Google Shape;2322;p56"/>
              <p:cNvSpPr/>
              <p:nvPr/>
            </p:nvSpPr>
            <p:spPr>
              <a:xfrm>
                <a:off x="2116700" y="5296950"/>
                <a:ext cx="283050" cy="33825"/>
              </a:xfrm>
              <a:custGeom>
                <a:avLst/>
                <a:gdLst/>
                <a:ahLst/>
                <a:cxnLst/>
                <a:rect l="l" t="t" r="r" b="b"/>
                <a:pathLst>
                  <a:path w="11322" h="1353" fill="none" extrusionOk="0">
                    <a:moveTo>
                      <a:pt x="11322" y="0"/>
                    </a:moveTo>
                    <a:cubicBezTo>
                      <a:pt x="7547" y="451"/>
                      <a:pt x="3775" y="902"/>
                      <a:pt x="0" y="1353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3" name="Google Shape;2323;p56"/>
              <p:cNvSpPr/>
              <p:nvPr/>
            </p:nvSpPr>
            <p:spPr>
              <a:xfrm>
                <a:off x="1381800" y="4327600"/>
                <a:ext cx="941675" cy="635025"/>
              </a:xfrm>
              <a:custGeom>
                <a:avLst/>
                <a:gdLst/>
                <a:ahLst/>
                <a:cxnLst/>
                <a:rect l="l" t="t" r="r" b="b"/>
                <a:pathLst>
                  <a:path w="37667" h="25401" extrusionOk="0">
                    <a:moveTo>
                      <a:pt x="33115" y="0"/>
                    </a:moveTo>
                    <a:cubicBezTo>
                      <a:pt x="27047" y="63"/>
                      <a:pt x="21004" y="304"/>
                      <a:pt x="14947" y="685"/>
                    </a:cubicBezTo>
                    <a:cubicBezTo>
                      <a:pt x="14863" y="4583"/>
                      <a:pt x="14667" y="8431"/>
                      <a:pt x="13409" y="12122"/>
                    </a:cubicBezTo>
                    <a:cubicBezTo>
                      <a:pt x="12150" y="15817"/>
                      <a:pt x="9522" y="19249"/>
                      <a:pt x="5820" y="20483"/>
                    </a:cubicBezTo>
                    <a:cubicBezTo>
                      <a:pt x="4160" y="21035"/>
                      <a:pt x="4478" y="20630"/>
                      <a:pt x="2744" y="21559"/>
                    </a:cubicBezTo>
                    <a:cubicBezTo>
                      <a:pt x="1203" y="22391"/>
                      <a:pt x="70" y="23653"/>
                      <a:pt x="0" y="25401"/>
                    </a:cubicBezTo>
                    <a:lnTo>
                      <a:pt x="37666" y="25359"/>
                    </a:lnTo>
                    <a:cubicBezTo>
                      <a:pt x="36149" y="16904"/>
                      <a:pt x="34632" y="8452"/>
                      <a:pt x="33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4" name="Google Shape;2324;p56"/>
              <p:cNvSpPr/>
              <p:nvPr/>
            </p:nvSpPr>
            <p:spPr>
              <a:xfrm>
                <a:off x="1817500" y="4362625"/>
                <a:ext cx="48000" cy="239975"/>
              </a:xfrm>
              <a:custGeom>
                <a:avLst/>
                <a:gdLst/>
                <a:ahLst/>
                <a:cxnLst/>
                <a:rect l="l" t="t" r="r" b="b"/>
                <a:pathLst>
                  <a:path w="1920" h="9599" fill="none" extrusionOk="0">
                    <a:moveTo>
                      <a:pt x="1709" y="1"/>
                    </a:moveTo>
                    <a:cubicBezTo>
                      <a:pt x="1919" y="3279"/>
                      <a:pt x="1328" y="6600"/>
                      <a:pt x="0" y="9599"/>
                    </a:cubicBezTo>
                  </a:path>
                </a:pathLst>
              </a:custGeom>
              <a:noFill/>
              <a:ln w="9525" cap="rnd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5" name="Google Shape;2325;p56"/>
              <p:cNvSpPr/>
              <p:nvPr/>
            </p:nvSpPr>
            <p:spPr>
              <a:xfrm>
                <a:off x="1890625" y="4362625"/>
                <a:ext cx="4675" cy="159150"/>
              </a:xfrm>
              <a:custGeom>
                <a:avLst/>
                <a:gdLst/>
                <a:ahLst/>
                <a:cxnLst/>
                <a:rect l="l" t="t" r="r" b="b"/>
                <a:pathLst>
                  <a:path w="187" h="6366" fill="none" extrusionOk="0">
                    <a:moveTo>
                      <a:pt x="186" y="1"/>
                    </a:moveTo>
                    <a:cubicBezTo>
                      <a:pt x="127" y="2126"/>
                      <a:pt x="60" y="4244"/>
                      <a:pt x="1" y="6366"/>
                    </a:cubicBezTo>
                  </a:path>
                </a:pathLst>
              </a:custGeom>
              <a:noFill/>
              <a:ln w="9525" cap="rnd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6" name="Google Shape;2326;p56"/>
              <p:cNvSpPr/>
              <p:nvPr/>
            </p:nvSpPr>
            <p:spPr>
              <a:xfrm>
                <a:off x="1507100" y="3809500"/>
                <a:ext cx="778350" cy="571600"/>
              </a:xfrm>
              <a:custGeom>
                <a:avLst/>
                <a:gdLst/>
                <a:ahLst/>
                <a:cxnLst/>
                <a:rect l="l" t="t" r="r" b="b"/>
                <a:pathLst>
                  <a:path w="31134" h="22864" extrusionOk="0">
                    <a:moveTo>
                      <a:pt x="18757" y="0"/>
                    </a:moveTo>
                    <a:lnTo>
                      <a:pt x="17722" y="1220"/>
                    </a:lnTo>
                    <a:cubicBezTo>
                      <a:pt x="15552" y="1891"/>
                      <a:pt x="13391" y="2538"/>
                      <a:pt x="11221" y="3216"/>
                    </a:cubicBezTo>
                    <a:cubicBezTo>
                      <a:pt x="9942" y="3614"/>
                      <a:pt x="8690" y="4408"/>
                      <a:pt x="7712" y="5327"/>
                    </a:cubicBezTo>
                    <a:cubicBezTo>
                      <a:pt x="5509" y="7389"/>
                      <a:pt x="3237" y="9301"/>
                      <a:pt x="1203" y="11528"/>
                    </a:cubicBezTo>
                    <a:cubicBezTo>
                      <a:pt x="263" y="12548"/>
                      <a:pt x="1" y="14027"/>
                      <a:pt x="67" y="15418"/>
                    </a:cubicBezTo>
                    <a:cubicBezTo>
                      <a:pt x="127" y="16806"/>
                      <a:pt x="700" y="18179"/>
                      <a:pt x="1710" y="19134"/>
                    </a:cubicBezTo>
                    <a:cubicBezTo>
                      <a:pt x="2547" y="19924"/>
                      <a:pt x="3694" y="20400"/>
                      <a:pt x="4843" y="20400"/>
                    </a:cubicBezTo>
                    <a:cubicBezTo>
                      <a:pt x="5076" y="20400"/>
                      <a:pt x="5310" y="20380"/>
                      <a:pt x="5541" y="20340"/>
                    </a:cubicBezTo>
                    <a:cubicBezTo>
                      <a:pt x="6813" y="20116"/>
                      <a:pt x="9183" y="19060"/>
                      <a:pt x="9183" y="19060"/>
                    </a:cubicBezTo>
                    <a:cubicBezTo>
                      <a:pt x="9183" y="19060"/>
                      <a:pt x="9382" y="21549"/>
                      <a:pt x="9505" y="22863"/>
                    </a:cubicBezTo>
                    <a:cubicBezTo>
                      <a:pt x="14234" y="22692"/>
                      <a:pt x="18946" y="22461"/>
                      <a:pt x="23678" y="22294"/>
                    </a:cubicBezTo>
                    <a:lnTo>
                      <a:pt x="31134" y="8375"/>
                    </a:lnTo>
                    <a:cubicBezTo>
                      <a:pt x="29596" y="6309"/>
                      <a:pt x="28173" y="4037"/>
                      <a:pt x="25884" y="2866"/>
                    </a:cubicBezTo>
                    <a:cubicBezTo>
                      <a:pt x="23608" y="1699"/>
                      <a:pt x="21197" y="769"/>
                      <a:pt x="187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7" name="Google Shape;2327;p56"/>
              <p:cNvSpPr/>
              <p:nvPr/>
            </p:nvSpPr>
            <p:spPr>
              <a:xfrm>
                <a:off x="1950925" y="3843125"/>
                <a:ext cx="1248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4993" h="2015" fill="none" extrusionOk="0">
                    <a:moveTo>
                      <a:pt x="4992" y="263"/>
                    </a:moveTo>
                    <a:cubicBezTo>
                      <a:pt x="4765" y="955"/>
                      <a:pt x="4199" y="1518"/>
                      <a:pt x="3513" y="1766"/>
                    </a:cubicBezTo>
                    <a:cubicBezTo>
                      <a:pt x="2825" y="2014"/>
                      <a:pt x="2045" y="1951"/>
                      <a:pt x="1399" y="1612"/>
                    </a:cubicBezTo>
                    <a:cubicBezTo>
                      <a:pt x="752" y="1280"/>
                      <a:pt x="249" y="686"/>
                      <a:pt x="1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56"/>
              <p:cNvSpPr/>
              <p:nvPr/>
            </p:nvSpPr>
            <p:spPr>
              <a:xfrm>
                <a:off x="2179450" y="3897825"/>
                <a:ext cx="7875" cy="59375"/>
              </a:xfrm>
              <a:custGeom>
                <a:avLst/>
                <a:gdLst/>
                <a:ahLst/>
                <a:cxnLst/>
                <a:rect l="l" t="t" r="r" b="b"/>
                <a:pathLst>
                  <a:path w="315" h="2375" fill="none" extrusionOk="0">
                    <a:moveTo>
                      <a:pt x="0" y="1"/>
                    </a:moveTo>
                    <a:lnTo>
                      <a:pt x="315" y="2374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9" name="Google Shape;2329;p56"/>
              <p:cNvSpPr/>
              <p:nvPr/>
            </p:nvSpPr>
            <p:spPr>
              <a:xfrm>
                <a:off x="2052900" y="3849175"/>
                <a:ext cx="6500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260" h="934" fill="none" extrusionOk="0">
                    <a:moveTo>
                      <a:pt x="259" y="933"/>
                    </a:moveTo>
                    <a:cubicBezTo>
                      <a:pt x="172" y="626"/>
                      <a:pt x="88" y="315"/>
                      <a:pt x="1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0" name="Google Shape;2330;p56"/>
              <p:cNvSpPr/>
              <p:nvPr/>
            </p:nvSpPr>
            <p:spPr>
              <a:xfrm>
                <a:off x="2036825" y="3854325"/>
                <a:ext cx="1075" cy="315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263" fill="none" extrusionOk="0">
                    <a:moveTo>
                      <a:pt x="1" y="0"/>
                    </a:moveTo>
                    <a:cubicBezTo>
                      <a:pt x="15" y="420"/>
                      <a:pt x="29" y="843"/>
                      <a:pt x="43" y="126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1" name="Google Shape;2331;p56"/>
              <p:cNvSpPr/>
              <p:nvPr/>
            </p:nvSpPr>
            <p:spPr>
              <a:xfrm>
                <a:off x="2004850" y="3852300"/>
                <a:ext cx="11300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452" h="1445" fill="none" extrusionOk="0">
                    <a:moveTo>
                      <a:pt x="451" y="1"/>
                    </a:moveTo>
                    <a:cubicBezTo>
                      <a:pt x="301" y="483"/>
                      <a:pt x="151" y="962"/>
                      <a:pt x="0" y="1444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2" name="Google Shape;2332;p56"/>
              <p:cNvSpPr/>
              <p:nvPr/>
            </p:nvSpPr>
            <p:spPr>
              <a:xfrm>
                <a:off x="1971900" y="3840175"/>
                <a:ext cx="20725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829" h="1294" fill="none" extrusionOk="0">
                    <a:moveTo>
                      <a:pt x="829" y="0"/>
                    </a:moveTo>
                    <a:cubicBezTo>
                      <a:pt x="553" y="433"/>
                      <a:pt x="280" y="860"/>
                      <a:pt x="1" y="1293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3" name="Google Shape;2333;p56"/>
              <p:cNvSpPr/>
              <p:nvPr/>
            </p:nvSpPr>
            <p:spPr>
              <a:xfrm>
                <a:off x="1962900" y="3831675"/>
                <a:ext cx="2195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878" h="1221" fill="none" extrusionOk="0">
                    <a:moveTo>
                      <a:pt x="878" y="1"/>
                    </a:moveTo>
                    <a:lnTo>
                      <a:pt x="1" y="122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56"/>
              <p:cNvSpPr/>
              <p:nvPr/>
            </p:nvSpPr>
            <p:spPr>
              <a:xfrm>
                <a:off x="1596325" y="4076450"/>
                <a:ext cx="185625" cy="7275"/>
              </a:xfrm>
              <a:custGeom>
                <a:avLst/>
                <a:gdLst/>
                <a:ahLst/>
                <a:cxnLst/>
                <a:rect l="l" t="t" r="r" b="b"/>
                <a:pathLst>
                  <a:path w="7425" h="291" fill="none" extrusionOk="0">
                    <a:moveTo>
                      <a:pt x="7425" y="0"/>
                    </a:moveTo>
                    <a:cubicBezTo>
                      <a:pt x="4950" y="98"/>
                      <a:pt x="2475" y="193"/>
                      <a:pt x="1" y="29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5" name="Google Shape;2335;p56"/>
              <p:cNvSpPr/>
              <p:nvPr/>
            </p:nvSpPr>
            <p:spPr>
              <a:xfrm>
                <a:off x="1734050" y="4253225"/>
                <a:ext cx="74475" cy="34275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1371" fill="none" extrusionOk="0">
                    <a:moveTo>
                      <a:pt x="2978" y="1"/>
                    </a:moveTo>
                    <a:cubicBezTo>
                      <a:pt x="2017" y="441"/>
                      <a:pt x="1056" y="885"/>
                      <a:pt x="95" y="1329"/>
                    </a:cubicBezTo>
                    <a:cubicBezTo>
                      <a:pt x="63" y="1339"/>
                      <a:pt x="32" y="1353"/>
                      <a:pt x="0" y="137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6" name="Google Shape;2336;p56"/>
              <p:cNvSpPr/>
              <p:nvPr/>
            </p:nvSpPr>
            <p:spPr>
              <a:xfrm>
                <a:off x="1739625" y="4310025"/>
                <a:ext cx="175075" cy="12350"/>
              </a:xfrm>
              <a:custGeom>
                <a:avLst/>
                <a:gdLst/>
                <a:ahLst/>
                <a:cxnLst/>
                <a:rect l="l" t="t" r="r" b="b"/>
                <a:pathLst>
                  <a:path w="7003" h="494" fill="none" extrusionOk="0">
                    <a:moveTo>
                      <a:pt x="7002" y="1"/>
                    </a:moveTo>
                    <a:cubicBezTo>
                      <a:pt x="4667" y="165"/>
                      <a:pt x="2336" y="326"/>
                      <a:pt x="1" y="493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7" name="Google Shape;2337;p56"/>
              <p:cNvSpPr/>
              <p:nvPr/>
            </p:nvSpPr>
            <p:spPr>
              <a:xfrm>
                <a:off x="1697175" y="4080725"/>
                <a:ext cx="58575" cy="195325"/>
              </a:xfrm>
              <a:custGeom>
                <a:avLst/>
                <a:gdLst/>
                <a:ahLst/>
                <a:cxnLst/>
                <a:rect l="l" t="t" r="r" b="b"/>
                <a:pathLst>
                  <a:path w="2343" h="7813" fill="none" extrusionOk="0">
                    <a:moveTo>
                      <a:pt x="2342" y="7813"/>
                    </a:moveTo>
                    <a:cubicBezTo>
                      <a:pt x="1203" y="6918"/>
                      <a:pt x="420" y="5569"/>
                      <a:pt x="210" y="4132"/>
                    </a:cubicBezTo>
                    <a:cubicBezTo>
                      <a:pt x="0" y="2696"/>
                      <a:pt x="364" y="1186"/>
                      <a:pt x="1203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8" name="Google Shape;2338;p56"/>
              <p:cNvSpPr/>
              <p:nvPr/>
            </p:nvSpPr>
            <p:spPr>
              <a:xfrm>
                <a:off x="1991400" y="4324700"/>
                <a:ext cx="1325" cy="40500"/>
              </a:xfrm>
              <a:custGeom>
                <a:avLst/>
                <a:gdLst/>
                <a:ahLst/>
                <a:cxnLst/>
                <a:rect l="l" t="t" r="r" b="b"/>
                <a:pathLst>
                  <a:path w="53" h="1620" fill="none" extrusionOk="0">
                    <a:moveTo>
                      <a:pt x="52" y="1619"/>
                    </a:moveTo>
                    <a:cubicBezTo>
                      <a:pt x="35" y="1081"/>
                      <a:pt x="17" y="539"/>
                      <a:pt x="0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56"/>
              <p:cNvSpPr/>
              <p:nvPr/>
            </p:nvSpPr>
            <p:spPr>
              <a:xfrm>
                <a:off x="1970325" y="4320950"/>
                <a:ext cx="3775" cy="44850"/>
              </a:xfrm>
              <a:custGeom>
                <a:avLst/>
                <a:gdLst/>
                <a:ahLst/>
                <a:cxnLst/>
                <a:rect l="l" t="t" r="r" b="b"/>
                <a:pathLst>
                  <a:path w="151" h="1794" fill="none" extrusionOk="0">
                    <a:moveTo>
                      <a:pt x="1" y="0"/>
                    </a:moveTo>
                    <a:cubicBezTo>
                      <a:pt x="50" y="598"/>
                      <a:pt x="102" y="1196"/>
                      <a:pt x="151" y="1794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0" name="Google Shape;2340;p56"/>
              <p:cNvSpPr/>
              <p:nvPr/>
            </p:nvSpPr>
            <p:spPr>
              <a:xfrm>
                <a:off x="1915975" y="4311425"/>
                <a:ext cx="11475" cy="52450"/>
              </a:xfrm>
              <a:custGeom>
                <a:avLst/>
                <a:gdLst/>
                <a:ahLst/>
                <a:cxnLst/>
                <a:rect l="l" t="t" r="r" b="b"/>
                <a:pathLst>
                  <a:path w="459" h="2098" fill="none" extrusionOk="0">
                    <a:moveTo>
                      <a:pt x="1" y="0"/>
                    </a:moveTo>
                    <a:lnTo>
                      <a:pt x="458" y="2098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1" name="Google Shape;2341;p56"/>
              <p:cNvSpPr/>
              <p:nvPr/>
            </p:nvSpPr>
            <p:spPr>
              <a:xfrm>
                <a:off x="1872100" y="4312725"/>
                <a:ext cx="7375" cy="56125"/>
              </a:xfrm>
              <a:custGeom>
                <a:avLst/>
                <a:gdLst/>
                <a:ahLst/>
                <a:cxnLst/>
                <a:rect l="l" t="t" r="r" b="b"/>
                <a:pathLst>
                  <a:path w="295" h="2245" fill="none" extrusionOk="0">
                    <a:moveTo>
                      <a:pt x="1" y="1"/>
                    </a:moveTo>
                    <a:cubicBezTo>
                      <a:pt x="99" y="749"/>
                      <a:pt x="200" y="1500"/>
                      <a:pt x="294" y="2245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2" name="Google Shape;2342;p56"/>
              <p:cNvSpPr/>
              <p:nvPr/>
            </p:nvSpPr>
            <p:spPr>
              <a:xfrm>
                <a:off x="1840925" y="4317200"/>
                <a:ext cx="2625" cy="542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2171" fill="none" extrusionOk="0">
                    <a:moveTo>
                      <a:pt x="0" y="0"/>
                    </a:moveTo>
                    <a:cubicBezTo>
                      <a:pt x="35" y="727"/>
                      <a:pt x="70" y="1447"/>
                      <a:pt x="105" y="217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3" name="Google Shape;2343;p56"/>
              <p:cNvSpPr/>
              <p:nvPr/>
            </p:nvSpPr>
            <p:spPr>
              <a:xfrm>
                <a:off x="1815650" y="4317200"/>
                <a:ext cx="2750" cy="54275"/>
              </a:xfrm>
              <a:custGeom>
                <a:avLst/>
                <a:gdLst/>
                <a:ahLst/>
                <a:cxnLst/>
                <a:rect l="l" t="t" r="r" b="b"/>
                <a:pathLst>
                  <a:path w="110" h="2171" fill="none" extrusionOk="0">
                    <a:moveTo>
                      <a:pt x="1" y="0"/>
                    </a:moveTo>
                    <a:cubicBezTo>
                      <a:pt x="36" y="727"/>
                      <a:pt x="74" y="1451"/>
                      <a:pt x="109" y="217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4" name="Google Shape;2344;p56"/>
              <p:cNvSpPr/>
              <p:nvPr/>
            </p:nvSpPr>
            <p:spPr>
              <a:xfrm>
                <a:off x="1761050" y="4324100"/>
                <a:ext cx="5250" cy="5245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2098" fill="none" extrusionOk="0">
                    <a:moveTo>
                      <a:pt x="0" y="0"/>
                    </a:moveTo>
                    <a:lnTo>
                      <a:pt x="210" y="2098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5" name="Google Shape;2345;p56"/>
              <p:cNvSpPr/>
              <p:nvPr/>
            </p:nvSpPr>
            <p:spPr>
              <a:xfrm>
                <a:off x="1741725" y="4241425"/>
                <a:ext cx="35850" cy="19350"/>
              </a:xfrm>
              <a:custGeom>
                <a:avLst/>
                <a:gdLst/>
                <a:ahLst/>
                <a:cxnLst/>
                <a:rect l="l" t="t" r="r" b="b"/>
                <a:pathLst>
                  <a:path w="1434" h="774" fill="none" extrusionOk="0">
                    <a:moveTo>
                      <a:pt x="1434" y="1"/>
                    </a:moveTo>
                    <a:cubicBezTo>
                      <a:pt x="959" y="256"/>
                      <a:pt x="476" y="515"/>
                      <a:pt x="1" y="773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6" name="Google Shape;2346;p56"/>
              <p:cNvSpPr/>
              <p:nvPr/>
            </p:nvSpPr>
            <p:spPr>
              <a:xfrm>
                <a:off x="1718225" y="4216950"/>
                <a:ext cx="36125" cy="13225"/>
              </a:xfrm>
              <a:custGeom>
                <a:avLst/>
                <a:gdLst/>
                <a:ahLst/>
                <a:cxnLst/>
                <a:rect l="l" t="t" r="r" b="b"/>
                <a:pathLst>
                  <a:path w="1445" h="529" fill="none" extrusionOk="0">
                    <a:moveTo>
                      <a:pt x="1444" y="1"/>
                    </a:moveTo>
                    <a:cubicBezTo>
                      <a:pt x="962" y="176"/>
                      <a:pt x="483" y="354"/>
                      <a:pt x="1" y="529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7" name="Google Shape;2347;p56"/>
              <p:cNvSpPr/>
              <p:nvPr/>
            </p:nvSpPr>
            <p:spPr>
              <a:xfrm>
                <a:off x="1708875" y="4201400"/>
                <a:ext cx="38550" cy="8600"/>
              </a:xfrm>
              <a:custGeom>
                <a:avLst/>
                <a:gdLst/>
                <a:ahLst/>
                <a:cxnLst/>
                <a:rect l="l" t="t" r="r" b="b"/>
                <a:pathLst>
                  <a:path w="1542" h="344" fill="none" extrusionOk="0">
                    <a:moveTo>
                      <a:pt x="1542" y="1"/>
                    </a:moveTo>
                    <a:cubicBezTo>
                      <a:pt x="1025" y="116"/>
                      <a:pt x="511" y="228"/>
                      <a:pt x="1" y="343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8" name="Google Shape;2348;p56"/>
              <p:cNvSpPr/>
              <p:nvPr/>
            </p:nvSpPr>
            <p:spPr>
              <a:xfrm>
                <a:off x="1701800" y="4164800"/>
                <a:ext cx="3795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1518" h="88" fill="none" extrusionOk="0">
                    <a:moveTo>
                      <a:pt x="1517" y="88"/>
                    </a:moveTo>
                    <a:cubicBezTo>
                      <a:pt x="1011" y="60"/>
                      <a:pt x="507" y="32"/>
                      <a:pt x="0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9" name="Google Shape;2349;p56"/>
              <p:cNvSpPr/>
              <p:nvPr/>
            </p:nvSpPr>
            <p:spPr>
              <a:xfrm>
                <a:off x="1705025" y="4131425"/>
                <a:ext cx="39800" cy="1675"/>
              </a:xfrm>
              <a:custGeom>
                <a:avLst/>
                <a:gdLst/>
                <a:ahLst/>
                <a:cxnLst/>
                <a:rect l="l" t="t" r="r" b="b"/>
                <a:pathLst>
                  <a:path w="1592" h="67" fill="none" extrusionOk="0">
                    <a:moveTo>
                      <a:pt x="1591" y="66"/>
                    </a:moveTo>
                    <a:cubicBezTo>
                      <a:pt x="1063" y="42"/>
                      <a:pt x="529" y="21"/>
                      <a:pt x="1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0" name="Google Shape;2350;p56"/>
              <p:cNvSpPr/>
              <p:nvPr/>
            </p:nvSpPr>
            <p:spPr>
              <a:xfrm>
                <a:off x="1710700" y="4114450"/>
                <a:ext cx="40400" cy="475"/>
              </a:xfrm>
              <a:custGeom>
                <a:avLst/>
                <a:gdLst/>
                <a:ahLst/>
                <a:cxnLst/>
                <a:rect l="l" t="t" r="r" b="b"/>
                <a:pathLst>
                  <a:path w="1616" h="19" fill="none" extrusionOk="0">
                    <a:moveTo>
                      <a:pt x="1616" y="18"/>
                    </a:moveTo>
                    <a:cubicBezTo>
                      <a:pt x="1081" y="15"/>
                      <a:pt x="536" y="4"/>
                      <a:pt x="1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1" name="Google Shape;2351;p56"/>
              <p:cNvSpPr/>
              <p:nvPr/>
            </p:nvSpPr>
            <p:spPr>
              <a:xfrm>
                <a:off x="1722075" y="4091225"/>
                <a:ext cx="40400" cy="1950"/>
              </a:xfrm>
              <a:custGeom>
                <a:avLst/>
                <a:gdLst/>
                <a:ahLst/>
                <a:cxnLst/>
                <a:rect l="l" t="t" r="r" b="b"/>
                <a:pathLst>
                  <a:path w="1616" h="78" fill="none" extrusionOk="0">
                    <a:moveTo>
                      <a:pt x="1615" y="0"/>
                    </a:moveTo>
                    <a:cubicBezTo>
                      <a:pt x="1080" y="25"/>
                      <a:pt x="539" y="53"/>
                      <a:pt x="0" y="77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2" name="Google Shape;2352;p56"/>
              <p:cNvSpPr/>
              <p:nvPr/>
            </p:nvSpPr>
            <p:spPr>
              <a:xfrm>
                <a:off x="1628050" y="4068225"/>
                <a:ext cx="12000" cy="11400"/>
              </a:xfrm>
              <a:custGeom>
                <a:avLst/>
                <a:gdLst/>
                <a:ahLst/>
                <a:cxnLst/>
                <a:rect l="l" t="t" r="r" b="b"/>
                <a:pathLst>
                  <a:path w="480" h="456" fill="none" extrusionOk="0">
                    <a:moveTo>
                      <a:pt x="479" y="455"/>
                    </a:moveTo>
                    <a:cubicBezTo>
                      <a:pt x="318" y="305"/>
                      <a:pt x="161" y="151"/>
                      <a:pt x="0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56"/>
              <p:cNvSpPr/>
              <p:nvPr/>
            </p:nvSpPr>
            <p:spPr>
              <a:xfrm>
                <a:off x="1762875" y="3899150"/>
                <a:ext cx="2225" cy="175575"/>
              </a:xfrm>
              <a:custGeom>
                <a:avLst/>
                <a:gdLst/>
                <a:ahLst/>
                <a:cxnLst/>
                <a:rect l="l" t="t" r="r" b="b"/>
                <a:pathLst>
                  <a:path w="89" h="7023" fill="none" extrusionOk="0">
                    <a:moveTo>
                      <a:pt x="1" y="7023"/>
                    </a:moveTo>
                    <a:cubicBezTo>
                      <a:pt x="32" y="4681"/>
                      <a:pt x="60" y="2342"/>
                      <a:pt x="88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56"/>
              <p:cNvSpPr/>
              <p:nvPr/>
            </p:nvSpPr>
            <p:spPr>
              <a:xfrm>
                <a:off x="1890900" y="3657625"/>
                <a:ext cx="212800" cy="162300"/>
              </a:xfrm>
              <a:custGeom>
                <a:avLst/>
                <a:gdLst/>
                <a:ahLst/>
                <a:cxnLst/>
                <a:rect l="l" t="t" r="r" b="b"/>
                <a:pathLst>
                  <a:path w="8512" h="6492" extrusionOk="0">
                    <a:moveTo>
                      <a:pt x="3465" y="0"/>
                    </a:moveTo>
                    <a:cubicBezTo>
                      <a:pt x="3022" y="0"/>
                      <a:pt x="2575" y="176"/>
                      <a:pt x="2283" y="511"/>
                    </a:cubicBezTo>
                    <a:cubicBezTo>
                      <a:pt x="2063" y="755"/>
                      <a:pt x="1898" y="1094"/>
                      <a:pt x="1580" y="1157"/>
                    </a:cubicBezTo>
                    <a:cubicBezTo>
                      <a:pt x="1546" y="1163"/>
                      <a:pt x="1513" y="1166"/>
                      <a:pt x="1479" y="1166"/>
                    </a:cubicBezTo>
                    <a:cubicBezTo>
                      <a:pt x="1314" y="1166"/>
                      <a:pt x="1151" y="1106"/>
                      <a:pt x="986" y="1094"/>
                    </a:cubicBezTo>
                    <a:cubicBezTo>
                      <a:pt x="973" y="1094"/>
                      <a:pt x="960" y="1093"/>
                      <a:pt x="947" y="1093"/>
                    </a:cubicBezTo>
                    <a:cubicBezTo>
                      <a:pt x="618" y="1093"/>
                      <a:pt x="302" y="1302"/>
                      <a:pt x="154" y="1601"/>
                    </a:cubicBezTo>
                    <a:cubicBezTo>
                      <a:pt x="0" y="1912"/>
                      <a:pt x="25" y="2293"/>
                      <a:pt x="189" y="2594"/>
                    </a:cubicBezTo>
                    <a:cubicBezTo>
                      <a:pt x="346" y="2898"/>
                      <a:pt x="633" y="3129"/>
                      <a:pt x="955" y="3251"/>
                    </a:cubicBezTo>
                    <a:cubicBezTo>
                      <a:pt x="797" y="3345"/>
                      <a:pt x="713" y="3538"/>
                      <a:pt x="755" y="3716"/>
                    </a:cubicBezTo>
                    <a:cubicBezTo>
                      <a:pt x="801" y="3891"/>
                      <a:pt x="972" y="4030"/>
                      <a:pt x="1154" y="4037"/>
                    </a:cubicBezTo>
                    <a:cubicBezTo>
                      <a:pt x="1077" y="4432"/>
                      <a:pt x="1325" y="4883"/>
                      <a:pt x="1664" y="5096"/>
                    </a:cubicBezTo>
                    <a:cubicBezTo>
                      <a:pt x="1909" y="5250"/>
                      <a:pt x="2199" y="5313"/>
                      <a:pt x="2489" y="5313"/>
                    </a:cubicBezTo>
                    <a:cubicBezTo>
                      <a:pt x="2587" y="5313"/>
                      <a:pt x="2686" y="5306"/>
                      <a:pt x="2783" y="5292"/>
                    </a:cubicBezTo>
                    <a:cubicBezTo>
                      <a:pt x="2867" y="5582"/>
                      <a:pt x="3143" y="5816"/>
                      <a:pt x="3450" y="5834"/>
                    </a:cubicBezTo>
                    <a:lnTo>
                      <a:pt x="6816" y="6491"/>
                    </a:lnTo>
                    <a:cubicBezTo>
                      <a:pt x="6974" y="6264"/>
                      <a:pt x="7173" y="6044"/>
                      <a:pt x="7330" y="5816"/>
                    </a:cubicBezTo>
                    <a:cubicBezTo>
                      <a:pt x="7424" y="5870"/>
                      <a:pt x="7533" y="5895"/>
                      <a:pt x="7641" y="5895"/>
                    </a:cubicBezTo>
                    <a:cubicBezTo>
                      <a:pt x="7839" y="5895"/>
                      <a:pt x="8038" y="5811"/>
                      <a:pt x="8162" y="5656"/>
                    </a:cubicBezTo>
                    <a:cubicBezTo>
                      <a:pt x="8354" y="5415"/>
                      <a:pt x="8347" y="5037"/>
                      <a:pt x="8141" y="4803"/>
                    </a:cubicBezTo>
                    <a:cubicBezTo>
                      <a:pt x="8389" y="4551"/>
                      <a:pt x="8512" y="4132"/>
                      <a:pt x="8400" y="3793"/>
                    </a:cubicBezTo>
                    <a:cubicBezTo>
                      <a:pt x="8281" y="3464"/>
                      <a:pt x="7966" y="3202"/>
                      <a:pt x="7617" y="3153"/>
                    </a:cubicBezTo>
                    <a:cubicBezTo>
                      <a:pt x="7596" y="2856"/>
                      <a:pt x="7442" y="2580"/>
                      <a:pt x="7176" y="2450"/>
                    </a:cubicBezTo>
                    <a:cubicBezTo>
                      <a:pt x="7058" y="2391"/>
                      <a:pt x="6924" y="2362"/>
                      <a:pt x="6791" y="2362"/>
                    </a:cubicBezTo>
                    <a:cubicBezTo>
                      <a:pt x="6626" y="2362"/>
                      <a:pt x="6461" y="2407"/>
                      <a:pt x="6323" y="2496"/>
                    </a:cubicBezTo>
                    <a:cubicBezTo>
                      <a:pt x="6072" y="2276"/>
                      <a:pt x="5764" y="2125"/>
                      <a:pt x="5443" y="2052"/>
                    </a:cubicBezTo>
                    <a:cubicBezTo>
                      <a:pt x="5387" y="1598"/>
                      <a:pt x="5229" y="1157"/>
                      <a:pt x="4957" y="794"/>
                    </a:cubicBezTo>
                    <a:cubicBezTo>
                      <a:pt x="4646" y="381"/>
                      <a:pt x="4184" y="84"/>
                      <a:pt x="3677" y="14"/>
                    </a:cubicBezTo>
                    <a:cubicBezTo>
                      <a:pt x="3607" y="5"/>
                      <a:pt x="3536" y="0"/>
                      <a:pt x="34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56"/>
              <p:cNvSpPr/>
              <p:nvPr/>
            </p:nvSpPr>
            <p:spPr>
              <a:xfrm>
                <a:off x="1957748" y="3707673"/>
                <a:ext cx="68451" cy="81583"/>
              </a:xfrm>
              <a:custGeom>
                <a:avLst/>
                <a:gdLst/>
                <a:ahLst/>
                <a:cxnLst/>
                <a:rect l="l" t="t" r="r" b="b"/>
                <a:pathLst>
                  <a:path w="2664" h="3283" fill="none" extrusionOk="0">
                    <a:moveTo>
                      <a:pt x="2664" y="91"/>
                    </a:moveTo>
                    <a:cubicBezTo>
                      <a:pt x="2073" y="0"/>
                      <a:pt x="1444" y="227"/>
                      <a:pt x="1042" y="671"/>
                    </a:cubicBezTo>
                    <a:cubicBezTo>
                      <a:pt x="643" y="1119"/>
                      <a:pt x="486" y="1769"/>
                      <a:pt x="640" y="2345"/>
                    </a:cubicBezTo>
                    <a:cubicBezTo>
                      <a:pt x="259" y="2478"/>
                      <a:pt x="0" y="2884"/>
                      <a:pt x="70" y="3282"/>
                    </a:cubicBezTo>
                  </a:path>
                </a:pathLst>
              </a:custGeom>
              <a:noFill/>
              <a:ln w="9525" cap="rnd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56"/>
              <p:cNvSpPr/>
              <p:nvPr/>
            </p:nvSpPr>
            <p:spPr>
              <a:xfrm>
                <a:off x="1970150" y="3783250"/>
                <a:ext cx="113025" cy="69600"/>
              </a:xfrm>
              <a:custGeom>
                <a:avLst/>
                <a:gdLst/>
                <a:ahLst/>
                <a:cxnLst/>
                <a:rect l="l" t="t" r="r" b="b"/>
                <a:pathLst>
                  <a:path w="4521" h="2784" extrusionOk="0">
                    <a:moveTo>
                      <a:pt x="806" y="0"/>
                    </a:moveTo>
                    <a:cubicBezTo>
                      <a:pt x="621" y="0"/>
                      <a:pt x="435" y="71"/>
                      <a:pt x="294" y="208"/>
                    </a:cubicBezTo>
                    <a:cubicBezTo>
                      <a:pt x="43" y="456"/>
                      <a:pt x="1" y="879"/>
                      <a:pt x="175" y="1186"/>
                    </a:cubicBezTo>
                    <a:cubicBezTo>
                      <a:pt x="333" y="1467"/>
                      <a:pt x="652" y="1637"/>
                      <a:pt x="970" y="1637"/>
                    </a:cubicBezTo>
                    <a:cubicBezTo>
                      <a:pt x="1005" y="1637"/>
                      <a:pt x="1039" y="1635"/>
                      <a:pt x="1074" y="1630"/>
                    </a:cubicBezTo>
                    <a:cubicBezTo>
                      <a:pt x="1324" y="2288"/>
                      <a:pt x="2117" y="2784"/>
                      <a:pt x="2831" y="2784"/>
                    </a:cubicBezTo>
                    <a:cubicBezTo>
                      <a:pt x="2864" y="2784"/>
                      <a:pt x="2897" y="2783"/>
                      <a:pt x="2930" y="2780"/>
                    </a:cubicBezTo>
                    <a:cubicBezTo>
                      <a:pt x="3664" y="2738"/>
                      <a:pt x="4492" y="2165"/>
                      <a:pt x="4510" y="1431"/>
                    </a:cubicBezTo>
                    <a:cubicBezTo>
                      <a:pt x="4517" y="1033"/>
                      <a:pt x="4513" y="680"/>
                      <a:pt x="4520" y="281"/>
                    </a:cubicBezTo>
                    <a:lnTo>
                      <a:pt x="4520" y="281"/>
                    </a:lnTo>
                    <a:cubicBezTo>
                      <a:pt x="4409" y="316"/>
                      <a:pt x="4293" y="333"/>
                      <a:pt x="4177" y="333"/>
                    </a:cubicBezTo>
                    <a:cubicBezTo>
                      <a:pt x="3912" y="333"/>
                      <a:pt x="3647" y="245"/>
                      <a:pt x="3440" y="82"/>
                    </a:cubicBezTo>
                    <a:cubicBezTo>
                      <a:pt x="3318" y="250"/>
                      <a:pt x="3073" y="383"/>
                      <a:pt x="2863" y="397"/>
                    </a:cubicBezTo>
                    <a:cubicBezTo>
                      <a:pt x="2852" y="397"/>
                      <a:pt x="2840" y="397"/>
                      <a:pt x="2829" y="397"/>
                    </a:cubicBezTo>
                    <a:cubicBezTo>
                      <a:pt x="2627" y="397"/>
                      <a:pt x="2429" y="311"/>
                      <a:pt x="2297" y="162"/>
                    </a:cubicBezTo>
                    <a:cubicBezTo>
                      <a:pt x="2221" y="344"/>
                      <a:pt x="2043" y="455"/>
                      <a:pt x="1860" y="455"/>
                    </a:cubicBezTo>
                    <a:cubicBezTo>
                      <a:pt x="1789" y="455"/>
                      <a:pt x="1717" y="438"/>
                      <a:pt x="1650" y="404"/>
                    </a:cubicBezTo>
                    <a:cubicBezTo>
                      <a:pt x="1567" y="554"/>
                      <a:pt x="1472" y="722"/>
                      <a:pt x="1388" y="872"/>
                    </a:cubicBezTo>
                    <a:cubicBezTo>
                      <a:pt x="1343" y="627"/>
                      <a:pt x="1280" y="390"/>
                      <a:pt x="1234" y="145"/>
                    </a:cubicBezTo>
                    <a:cubicBezTo>
                      <a:pt x="1109" y="47"/>
                      <a:pt x="958" y="0"/>
                      <a:pt x="8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56"/>
              <p:cNvSpPr/>
              <p:nvPr/>
            </p:nvSpPr>
            <p:spPr>
              <a:xfrm>
                <a:off x="2029300" y="3818675"/>
                <a:ext cx="7475" cy="7450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98" extrusionOk="0">
                    <a:moveTo>
                      <a:pt x="151" y="0"/>
                    </a:moveTo>
                    <a:cubicBezTo>
                      <a:pt x="67" y="0"/>
                      <a:pt x="1" y="67"/>
                      <a:pt x="1" y="147"/>
                    </a:cubicBezTo>
                    <a:cubicBezTo>
                      <a:pt x="1" y="231"/>
                      <a:pt x="67" y="297"/>
                      <a:pt x="151" y="297"/>
                    </a:cubicBezTo>
                    <a:cubicBezTo>
                      <a:pt x="232" y="297"/>
                      <a:pt x="298" y="231"/>
                      <a:pt x="298" y="147"/>
                    </a:cubicBezTo>
                    <a:cubicBezTo>
                      <a:pt x="298" y="67"/>
                      <a:pt x="232" y="0"/>
                      <a:pt x="1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56"/>
              <p:cNvSpPr/>
              <p:nvPr/>
            </p:nvSpPr>
            <p:spPr>
              <a:xfrm>
                <a:off x="2068100" y="3815350"/>
                <a:ext cx="7475" cy="7450"/>
              </a:xfrm>
              <a:custGeom>
                <a:avLst/>
                <a:gdLst/>
                <a:ahLst/>
                <a:cxnLst/>
                <a:rect l="l" t="t" r="r" b="b"/>
                <a:pathLst>
                  <a:path w="299" h="298" extrusionOk="0">
                    <a:moveTo>
                      <a:pt x="148" y="0"/>
                    </a:moveTo>
                    <a:cubicBezTo>
                      <a:pt x="67" y="0"/>
                      <a:pt x="1" y="70"/>
                      <a:pt x="1" y="151"/>
                    </a:cubicBezTo>
                    <a:cubicBezTo>
                      <a:pt x="1" y="231"/>
                      <a:pt x="67" y="297"/>
                      <a:pt x="148" y="297"/>
                    </a:cubicBezTo>
                    <a:cubicBezTo>
                      <a:pt x="232" y="297"/>
                      <a:pt x="298" y="231"/>
                      <a:pt x="298" y="151"/>
                    </a:cubicBezTo>
                    <a:cubicBezTo>
                      <a:pt x="298" y="70"/>
                      <a:pt x="232" y="0"/>
                      <a:pt x="1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56"/>
              <p:cNvSpPr/>
              <p:nvPr/>
            </p:nvSpPr>
            <p:spPr>
              <a:xfrm>
                <a:off x="1985975" y="3796825"/>
                <a:ext cx="8400" cy="51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207" fill="none" extrusionOk="0">
                    <a:moveTo>
                      <a:pt x="336" y="207"/>
                    </a:moveTo>
                    <a:cubicBezTo>
                      <a:pt x="224" y="137"/>
                      <a:pt x="109" y="70"/>
                      <a:pt x="0" y="0"/>
                    </a:cubicBez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56"/>
              <p:cNvSpPr/>
              <p:nvPr/>
            </p:nvSpPr>
            <p:spPr>
              <a:xfrm>
                <a:off x="2065274" y="3802395"/>
                <a:ext cx="13125" cy="2825"/>
              </a:xfrm>
              <a:custGeom>
                <a:avLst/>
                <a:gdLst/>
                <a:ahLst/>
                <a:cxnLst/>
                <a:rect l="l" t="t" r="r" b="b"/>
                <a:pathLst>
                  <a:path w="525" h="113" fill="none" extrusionOk="0">
                    <a:moveTo>
                      <a:pt x="525" y="112"/>
                    </a:moveTo>
                    <a:cubicBezTo>
                      <a:pt x="455" y="42"/>
                      <a:pt x="357" y="0"/>
                      <a:pt x="263" y="0"/>
                    </a:cubicBezTo>
                    <a:cubicBezTo>
                      <a:pt x="165" y="0"/>
                      <a:pt x="63" y="39"/>
                      <a:pt x="0" y="112"/>
                    </a:cubicBez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1" name="Google Shape;2361;p56"/>
              <p:cNvSpPr/>
              <p:nvPr/>
            </p:nvSpPr>
            <p:spPr>
              <a:xfrm>
                <a:off x="2033325" y="3803725"/>
                <a:ext cx="11225" cy="1950"/>
              </a:xfrm>
              <a:custGeom>
                <a:avLst/>
                <a:gdLst/>
                <a:ahLst/>
                <a:cxnLst/>
                <a:rect l="l" t="t" r="r" b="b"/>
                <a:pathLst>
                  <a:path w="449" h="78" fill="none" extrusionOk="0">
                    <a:moveTo>
                      <a:pt x="448" y="0"/>
                    </a:moveTo>
                    <a:lnTo>
                      <a:pt x="1" y="77"/>
                    </a:ln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56"/>
              <p:cNvSpPr/>
              <p:nvPr/>
            </p:nvSpPr>
            <p:spPr>
              <a:xfrm>
                <a:off x="2056750" y="3817875"/>
                <a:ext cx="2650" cy="135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543" fill="none" extrusionOk="0">
                    <a:moveTo>
                      <a:pt x="4" y="1"/>
                    </a:moveTo>
                    <a:cubicBezTo>
                      <a:pt x="39" y="182"/>
                      <a:pt x="70" y="357"/>
                      <a:pt x="105" y="535"/>
                    </a:cubicBezTo>
                    <a:cubicBezTo>
                      <a:pt x="70" y="539"/>
                      <a:pt x="35" y="542"/>
                      <a:pt x="1" y="542"/>
                    </a:cubicBez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56"/>
              <p:cNvSpPr/>
              <p:nvPr/>
            </p:nvSpPr>
            <p:spPr>
              <a:xfrm>
                <a:off x="2041900" y="3833350"/>
                <a:ext cx="6300" cy="395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58" fill="none" extrusionOk="0">
                    <a:moveTo>
                      <a:pt x="252" y="81"/>
                    </a:moveTo>
                    <a:cubicBezTo>
                      <a:pt x="221" y="133"/>
                      <a:pt x="154" y="158"/>
                      <a:pt x="95" y="140"/>
                    </a:cubicBezTo>
                    <a:cubicBezTo>
                      <a:pt x="39" y="123"/>
                      <a:pt x="0" y="60"/>
                      <a:pt x="4" y="0"/>
                    </a:cubicBezTo>
                  </a:path>
                </a:pathLst>
              </a:custGeom>
              <a:noFill/>
              <a:ln w="55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56"/>
              <p:cNvSpPr/>
              <p:nvPr/>
            </p:nvSpPr>
            <p:spPr>
              <a:xfrm>
                <a:off x="2366700" y="4017300"/>
                <a:ext cx="96325" cy="174775"/>
              </a:xfrm>
              <a:custGeom>
                <a:avLst/>
                <a:gdLst/>
                <a:ahLst/>
                <a:cxnLst/>
                <a:rect l="l" t="t" r="r" b="b"/>
                <a:pathLst>
                  <a:path w="3853" h="6991" extrusionOk="0">
                    <a:moveTo>
                      <a:pt x="2238" y="0"/>
                    </a:moveTo>
                    <a:lnTo>
                      <a:pt x="1" y="6991"/>
                    </a:lnTo>
                    <a:lnTo>
                      <a:pt x="1" y="6991"/>
                    </a:lnTo>
                    <a:lnTo>
                      <a:pt x="3548" y="5149"/>
                    </a:lnTo>
                    <a:lnTo>
                      <a:pt x="3852" y="1356"/>
                    </a:lnTo>
                    <a:lnTo>
                      <a:pt x="2238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56"/>
              <p:cNvSpPr/>
              <p:nvPr/>
            </p:nvSpPr>
            <p:spPr>
              <a:xfrm>
                <a:off x="1785500" y="4050325"/>
                <a:ext cx="151550" cy="77350"/>
              </a:xfrm>
              <a:custGeom>
                <a:avLst/>
                <a:gdLst/>
                <a:ahLst/>
                <a:cxnLst/>
                <a:rect l="l" t="t" r="r" b="b"/>
                <a:pathLst>
                  <a:path w="6062" h="3094" extrusionOk="0">
                    <a:moveTo>
                      <a:pt x="6062" y="0"/>
                    </a:moveTo>
                    <a:lnTo>
                      <a:pt x="1" y="1283"/>
                    </a:lnTo>
                    <a:lnTo>
                      <a:pt x="4077" y="3094"/>
                    </a:lnTo>
                    <a:lnTo>
                      <a:pt x="6062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56"/>
              <p:cNvSpPr/>
              <p:nvPr/>
            </p:nvSpPr>
            <p:spPr>
              <a:xfrm>
                <a:off x="1951375" y="3851775"/>
                <a:ext cx="507375" cy="222525"/>
              </a:xfrm>
              <a:custGeom>
                <a:avLst/>
                <a:gdLst/>
                <a:ahLst/>
                <a:cxnLst/>
                <a:rect l="l" t="t" r="r" b="b"/>
                <a:pathLst>
                  <a:path w="20295" h="8901" extrusionOk="0">
                    <a:moveTo>
                      <a:pt x="18414" y="1"/>
                    </a:moveTo>
                    <a:cubicBezTo>
                      <a:pt x="18414" y="1"/>
                      <a:pt x="13223" y="1682"/>
                      <a:pt x="13275" y="5593"/>
                    </a:cubicBezTo>
                    <a:cubicBezTo>
                      <a:pt x="13275" y="5593"/>
                      <a:pt x="8784" y="3028"/>
                      <a:pt x="979" y="1798"/>
                    </a:cubicBezTo>
                    <a:lnTo>
                      <a:pt x="0" y="3220"/>
                    </a:lnTo>
                    <a:lnTo>
                      <a:pt x="13884" y="8900"/>
                    </a:lnTo>
                    <a:lnTo>
                      <a:pt x="20294" y="836"/>
                    </a:lnTo>
                    <a:lnTo>
                      <a:pt x="18414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7" name="Google Shape;2367;p56"/>
              <p:cNvSpPr/>
              <p:nvPr/>
            </p:nvSpPr>
            <p:spPr>
              <a:xfrm>
                <a:off x="2348175" y="3883325"/>
                <a:ext cx="68450" cy="74225"/>
              </a:xfrm>
              <a:custGeom>
                <a:avLst/>
                <a:gdLst/>
                <a:ahLst/>
                <a:cxnLst/>
                <a:rect l="l" t="t" r="r" b="b"/>
                <a:pathLst>
                  <a:path w="2738" h="2969" fill="none" extrusionOk="0">
                    <a:moveTo>
                      <a:pt x="2737" y="1"/>
                    </a:moveTo>
                    <a:cubicBezTo>
                      <a:pt x="1825" y="990"/>
                      <a:pt x="913" y="1979"/>
                      <a:pt x="1" y="296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8" name="Google Shape;2368;p56"/>
              <p:cNvSpPr/>
              <p:nvPr/>
            </p:nvSpPr>
            <p:spPr>
              <a:xfrm>
                <a:off x="2324750" y="3877575"/>
                <a:ext cx="74750" cy="93950"/>
              </a:xfrm>
              <a:custGeom>
                <a:avLst/>
                <a:gdLst/>
                <a:ahLst/>
                <a:cxnLst/>
                <a:rect l="l" t="t" r="r" b="b"/>
                <a:pathLst>
                  <a:path w="2990" h="3758" fill="none" extrusionOk="0">
                    <a:moveTo>
                      <a:pt x="2989" y="0"/>
                    </a:moveTo>
                    <a:cubicBezTo>
                      <a:pt x="1864" y="1140"/>
                      <a:pt x="857" y="2401"/>
                      <a:pt x="1" y="375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56"/>
              <p:cNvSpPr/>
              <p:nvPr/>
            </p:nvSpPr>
            <p:spPr>
              <a:xfrm>
                <a:off x="2266900" y="4002950"/>
                <a:ext cx="42500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1700" h="854" fill="none" extrusionOk="0">
                    <a:moveTo>
                      <a:pt x="1700" y="417"/>
                    </a:moveTo>
                    <a:cubicBezTo>
                      <a:pt x="1469" y="130"/>
                      <a:pt x="1067" y="1"/>
                      <a:pt x="714" y="92"/>
                    </a:cubicBezTo>
                    <a:cubicBezTo>
                      <a:pt x="357" y="183"/>
                      <a:pt x="71" y="490"/>
                      <a:pt x="1" y="854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56"/>
              <p:cNvSpPr/>
              <p:nvPr/>
            </p:nvSpPr>
            <p:spPr>
              <a:xfrm>
                <a:off x="2050975" y="3925175"/>
                <a:ext cx="171925" cy="60250"/>
              </a:xfrm>
              <a:custGeom>
                <a:avLst/>
                <a:gdLst/>
                <a:ahLst/>
                <a:cxnLst/>
                <a:rect l="l" t="t" r="r" b="b"/>
                <a:pathLst>
                  <a:path w="6877" h="2410" fill="none" extrusionOk="0">
                    <a:moveTo>
                      <a:pt x="6876" y="2409"/>
                    </a:moveTo>
                    <a:cubicBezTo>
                      <a:pt x="4695" y="1326"/>
                      <a:pt x="2381" y="515"/>
                      <a:pt x="1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56"/>
              <p:cNvSpPr/>
              <p:nvPr/>
            </p:nvSpPr>
            <p:spPr>
              <a:xfrm>
                <a:off x="2015150" y="3931400"/>
                <a:ext cx="123850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4954" h="1636" fill="none" extrusionOk="0">
                    <a:moveTo>
                      <a:pt x="4954" y="1636"/>
                    </a:moveTo>
                    <a:cubicBezTo>
                      <a:pt x="3304" y="1087"/>
                      <a:pt x="1651" y="545"/>
                      <a:pt x="1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56"/>
              <p:cNvSpPr/>
              <p:nvPr/>
            </p:nvSpPr>
            <p:spPr>
              <a:xfrm>
                <a:off x="2155925" y="3980425"/>
                <a:ext cx="4215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1686" h="525" fill="none" extrusionOk="0">
                    <a:moveTo>
                      <a:pt x="1686" y="524"/>
                    </a:moveTo>
                    <a:cubicBezTo>
                      <a:pt x="1123" y="350"/>
                      <a:pt x="564" y="175"/>
                      <a:pt x="1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56"/>
              <p:cNvSpPr/>
              <p:nvPr/>
            </p:nvSpPr>
            <p:spPr>
              <a:xfrm>
                <a:off x="1834625" y="3860350"/>
                <a:ext cx="639175" cy="545400"/>
              </a:xfrm>
              <a:custGeom>
                <a:avLst/>
                <a:gdLst/>
                <a:ahLst/>
                <a:cxnLst/>
                <a:rect l="l" t="t" r="r" b="b"/>
                <a:pathLst>
                  <a:path w="25567" h="21816" extrusionOk="0">
                    <a:moveTo>
                      <a:pt x="25275" y="0"/>
                    </a:moveTo>
                    <a:cubicBezTo>
                      <a:pt x="25211" y="0"/>
                      <a:pt x="25146" y="26"/>
                      <a:pt x="25093" y="84"/>
                    </a:cubicBezTo>
                    <a:lnTo>
                      <a:pt x="19850" y="6131"/>
                    </a:lnTo>
                    <a:cubicBezTo>
                      <a:pt x="19850" y="6131"/>
                      <a:pt x="19441" y="7304"/>
                      <a:pt x="18136" y="7304"/>
                    </a:cubicBezTo>
                    <a:cubicBezTo>
                      <a:pt x="17737" y="7304"/>
                      <a:pt x="17254" y="7194"/>
                      <a:pt x="16673" y="6907"/>
                    </a:cubicBezTo>
                    <a:lnTo>
                      <a:pt x="4541" y="2636"/>
                    </a:lnTo>
                    <a:cubicBezTo>
                      <a:pt x="4499" y="2621"/>
                      <a:pt x="4456" y="2614"/>
                      <a:pt x="4413" y="2614"/>
                    </a:cubicBezTo>
                    <a:cubicBezTo>
                      <a:pt x="4245" y="2614"/>
                      <a:pt x="4088" y="2724"/>
                      <a:pt x="4037" y="2895"/>
                    </a:cubicBezTo>
                    <a:lnTo>
                      <a:pt x="60" y="16932"/>
                    </a:lnTo>
                    <a:cubicBezTo>
                      <a:pt x="0" y="17135"/>
                      <a:pt x="116" y="17344"/>
                      <a:pt x="311" y="17411"/>
                    </a:cubicBezTo>
                    <a:lnTo>
                      <a:pt x="12370" y="21291"/>
                    </a:lnTo>
                    <a:cubicBezTo>
                      <a:pt x="12370" y="21291"/>
                      <a:pt x="13041" y="21815"/>
                      <a:pt x="13817" y="21815"/>
                    </a:cubicBezTo>
                    <a:cubicBezTo>
                      <a:pt x="14341" y="21815"/>
                      <a:pt x="14913" y="21577"/>
                      <a:pt x="15359" y="20777"/>
                    </a:cubicBezTo>
                    <a:lnTo>
                      <a:pt x="20931" y="15160"/>
                    </a:lnTo>
                    <a:cubicBezTo>
                      <a:pt x="21119" y="14968"/>
                      <a:pt x="21259" y="14730"/>
                      <a:pt x="21336" y="14475"/>
                    </a:cubicBezTo>
                    <a:lnTo>
                      <a:pt x="25513" y="319"/>
                    </a:lnTo>
                    <a:cubicBezTo>
                      <a:pt x="25567" y="140"/>
                      <a:pt x="25425" y="0"/>
                      <a:pt x="252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56"/>
              <p:cNvSpPr/>
              <p:nvPr/>
            </p:nvSpPr>
            <p:spPr>
              <a:xfrm>
                <a:off x="2218750" y="4013625"/>
                <a:ext cx="112150" cy="366075"/>
              </a:xfrm>
              <a:custGeom>
                <a:avLst/>
                <a:gdLst/>
                <a:ahLst/>
                <a:cxnLst/>
                <a:rect l="l" t="t" r="r" b="b"/>
                <a:pathLst>
                  <a:path w="4486" h="14643" fill="none" extrusionOk="0">
                    <a:moveTo>
                      <a:pt x="4485" y="0"/>
                    </a:moveTo>
                    <a:lnTo>
                      <a:pt x="1" y="1464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56"/>
              <p:cNvSpPr/>
              <p:nvPr/>
            </p:nvSpPr>
            <p:spPr>
              <a:xfrm>
                <a:off x="2144050" y="4032925"/>
                <a:ext cx="107500" cy="359625"/>
              </a:xfrm>
              <a:custGeom>
                <a:avLst/>
                <a:gdLst/>
                <a:ahLst/>
                <a:cxnLst/>
                <a:rect l="l" t="t" r="r" b="b"/>
                <a:pathLst>
                  <a:path w="4300" h="14385" fill="none" extrusionOk="0">
                    <a:moveTo>
                      <a:pt x="4300" y="1"/>
                    </a:moveTo>
                    <a:lnTo>
                      <a:pt x="0" y="14384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56"/>
              <p:cNvSpPr/>
              <p:nvPr/>
            </p:nvSpPr>
            <p:spPr>
              <a:xfrm>
                <a:off x="2228550" y="4099175"/>
                <a:ext cx="75700" cy="23175"/>
              </a:xfrm>
              <a:custGeom>
                <a:avLst/>
                <a:gdLst/>
                <a:ahLst/>
                <a:cxnLst/>
                <a:rect l="l" t="t" r="r" b="b"/>
                <a:pathLst>
                  <a:path w="3028" h="927" fill="none" extrusionOk="0">
                    <a:moveTo>
                      <a:pt x="3027" y="0"/>
                    </a:moveTo>
                    <a:cubicBezTo>
                      <a:pt x="2685" y="448"/>
                      <a:pt x="2168" y="752"/>
                      <a:pt x="1608" y="839"/>
                    </a:cubicBezTo>
                    <a:cubicBezTo>
                      <a:pt x="1052" y="927"/>
                      <a:pt x="465" y="790"/>
                      <a:pt x="0" y="47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56"/>
              <p:cNvSpPr/>
              <p:nvPr/>
            </p:nvSpPr>
            <p:spPr>
              <a:xfrm>
                <a:off x="2219200" y="4137175"/>
                <a:ext cx="72900" cy="19525"/>
              </a:xfrm>
              <a:custGeom>
                <a:avLst/>
                <a:gdLst/>
                <a:ahLst/>
                <a:cxnLst/>
                <a:rect l="l" t="t" r="r" b="b"/>
                <a:pathLst>
                  <a:path w="2916" h="781" fill="none" extrusionOk="0">
                    <a:moveTo>
                      <a:pt x="2916" y="1"/>
                    </a:moveTo>
                    <a:cubicBezTo>
                      <a:pt x="2119" y="661"/>
                      <a:pt x="913" y="780"/>
                      <a:pt x="0" y="29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56"/>
              <p:cNvSpPr/>
              <p:nvPr/>
            </p:nvSpPr>
            <p:spPr>
              <a:xfrm>
                <a:off x="1989375" y="4079075"/>
                <a:ext cx="134775" cy="45100"/>
              </a:xfrm>
              <a:custGeom>
                <a:avLst/>
                <a:gdLst/>
                <a:ahLst/>
                <a:cxnLst/>
                <a:rect l="l" t="t" r="r" b="b"/>
                <a:pathLst>
                  <a:path w="5391" h="1804" fill="none" extrusionOk="0">
                    <a:moveTo>
                      <a:pt x="5390" y="1804"/>
                    </a:moveTo>
                    <a:cubicBezTo>
                      <a:pt x="3594" y="1203"/>
                      <a:pt x="1794" y="605"/>
                      <a:pt x="1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56"/>
              <p:cNvSpPr/>
              <p:nvPr/>
            </p:nvSpPr>
            <p:spPr>
              <a:xfrm>
                <a:off x="1984750" y="4120850"/>
                <a:ext cx="123750" cy="37775"/>
              </a:xfrm>
              <a:custGeom>
                <a:avLst/>
                <a:gdLst/>
                <a:ahLst/>
                <a:cxnLst/>
                <a:rect l="l" t="t" r="r" b="b"/>
                <a:pathLst>
                  <a:path w="4950" h="1511" fill="none" extrusionOk="0">
                    <a:moveTo>
                      <a:pt x="4950" y="1510"/>
                    </a:moveTo>
                    <a:cubicBezTo>
                      <a:pt x="3300" y="1007"/>
                      <a:pt x="1647" y="507"/>
                      <a:pt x="0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56"/>
              <p:cNvSpPr/>
              <p:nvPr/>
            </p:nvSpPr>
            <p:spPr>
              <a:xfrm>
                <a:off x="2070825" y="3999475"/>
                <a:ext cx="50350" cy="15650"/>
              </a:xfrm>
              <a:custGeom>
                <a:avLst/>
                <a:gdLst/>
                <a:ahLst/>
                <a:cxnLst/>
                <a:rect l="l" t="t" r="r" b="b"/>
                <a:pathLst>
                  <a:path w="2014" h="626" fill="none" extrusionOk="0">
                    <a:moveTo>
                      <a:pt x="2014" y="626"/>
                    </a:moveTo>
                    <a:cubicBezTo>
                      <a:pt x="1342" y="416"/>
                      <a:pt x="675" y="210"/>
                      <a:pt x="0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56"/>
              <p:cNvSpPr/>
              <p:nvPr/>
            </p:nvSpPr>
            <p:spPr>
              <a:xfrm>
                <a:off x="1960625" y="4301550"/>
                <a:ext cx="72725" cy="28775"/>
              </a:xfrm>
              <a:custGeom>
                <a:avLst/>
                <a:gdLst/>
                <a:ahLst/>
                <a:cxnLst/>
                <a:rect l="l" t="t" r="r" b="b"/>
                <a:pathLst>
                  <a:path w="2909" h="1151" fill="none" extrusionOk="0">
                    <a:moveTo>
                      <a:pt x="2909" y="1150"/>
                    </a:moveTo>
                    <a:cubicBezTo>
                      <a:pt x="1941" y="766"/>
                      <a:pt x="969" y="381"/>
                      <a:pt x="1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56"/>
              <p:cNvSpPr/>
              <p:nvPr/>
            </p:nvSpPr>
            <p:spPr>
              <a:xfrm>
                <a:off x="2373175" y="3868825"/>
                <a:ext cx="92650" cy="108550"/>
              </a:xfrm>
              <a:custGeom>
                <a:avLst/>
                <a:gdLst/>
                <a:ahLst/>
                <a:cxnLst/>
                <a:rect l="l" t="t" r="r" b="b"/>
                <a:pathLst>
                  <a:path w="3706" h="4342" fill="none" extrusionOk="0">
                    <a:moveTo>
                      <a:pt x="3705" y="0"/>
                    </a:moveTo>
                    <a:cubicBezTo>
                      <a:pt x="2468" y="1448"/>
                      <a:pt x="1238" y="2898"/>
                      <a:pt x="0" y="434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56"/>
              <p:cNvSpPr/>
              <p:nvPr/>
            </p:nvSpPr>
            <p:spPr>
              <a:xfrm>
                <a:off x="1744625" y="4082300"/>
                <a:ext cx="258050" cy="167275"/>
              </a:xfrm>
              <a:custGeom>
                <a:avLst/>
                <a:gdLst/>
                <a:ahLst/>
                <a:cxnLst/>
                <a:rect l="l" t="t" r="r" b="b"/>
                <a:pathLst>
                  <a:path w="10322" h="6691" extrusionOk="0">
                    <a:moveTo>
                      <a:pt x="1817" y="0"/>
                    </a:moveTo>
                    <a:cubicBezTo>
                      <a:pt x="1757" y="0"/>
                      <a:pt x="1696" y="1"/>
                      <a:pt x="1636" y="4"/>
                    </a:cubicBezTo>
                    <a:cubicBezTo>
                      <a:pt x="1182" y="546"/>
                      <a:pt x="657" y="1091"/>
                      <a:pt x="388" y="1745"/>
                    </a:cubicBezTo>
                    <a:cubicBezTo>
                      <a:pt x="0" y="2682"/>
                      <a:pt x="14" y="3772"/>
                      <a:pt x="427" y="4698"/>
                    </a:cubicBezTo>
                    <a:cubicBezTo>
                      <a:pt x="836" y="5625"/>
                      <a:pt x="1622" y="6352"/>
                      <a:pt x="2576" y="6691"/>
                    </a:cubicBezTo>
                    <a:cubicBezTo>
                      <a:pt x="4680" y="6299"/>
                      <a:pt x="6739" y="5922"/>
                      <a:pt x="8850" y="5530"/>
                    </a:cubicBezTo>
                    <a:cubicBezTo>
                      <a:pt x="8857" y="5352"/>
                      <a:pt x="8718" y="5118"/>
                      <a:pt x="8539" y="5097"/>
                    </a:cubicBezTo>
                    <a:cubicBezTo>
                      <a:pt x="8032" y="5037"/>
                      <a:pt x="7512" y="4996"/>
                      <a:pt x="7012" y="4936"/>
                    </a:cubicBezTo>
                    <a:cubicBezTo>
                      <a:pt x="8046" y="4859"/>
                      <a:pt x="9113" y="4796"/>
                      <a:pt x="10147" y="4719"/>
                    </a:cubicBezTo>
                    <a:cubicBezTo>
                      <a:pt x="10186" y="4464"/>
                      <a:pt x="9979" y="4146"/>
                      <a:pt x="9728" y="4066"/>
                    </a:cubicBezTo>
                    <a:cubicBezTo>
                      <a:pt x="9923" y="4059"/>
                      <a:pt x="10102" y="4048"/>
                      <a:pt x="10301" y="4041"/>
                    </a:cubicBezTo>
                    <a:cubicBezTo>
                      <a:pt x="10322" y="3849"/>
                      <a:pt x="10266" y="3650"/>
                      <a:pt x="10137" y="3506"/>
                    </a:cubicBezTo>
                    <a:cubicBezTo>
                      <a:pt x="10014" y="3363"/>
                      <a:pt x="9784" y="3297"/>
                      <a:pt x="9602" y="3248"/>
                    </a:cubicBezTo>
                    <a:cubicBezTo>
                      <a:pt x="8361" y="2912"/>
                      <a:pt x="7141" y="2601"/>
                      <a:pt x="5900" y="2266"/>
                    </a:cubicBezTo>
                    <a:cubicBezTo>
                      <a:pt x="7029" y="2108"/>
                      <a:pt x="8151" y="1955"/>
                      <a:pt x="9273" y="1797"/>
                    </a:cubicBezTo>
                    <a:cubicBezTo>
                      <a:pt x="9322" y="1588"/>
                      <a:pt x="9172" y="1350"/>
                      <a:pt x="8980" y="1248"/>
                    </a:cubicBezTo>
                    <a:cubicBezTo>
                      <a:pt x="8791" y="1151"/>
                      <a:pt x="8564" y="1144"/>
                      <a:pt x="8351" y="1133"/>
                    </a:cubicBezTo>
                    <a:cubicBezTo>
                      <a:pt x="7103" y="1095"/>
                      <a:pt x="5851" y="1053"/>
                      <a:pt x="4604" y="1011"/>
                    </a:cubicBezTo>
                    <a:cubicBezTo>
                      <a:pt x="3812" y="381"/>
                      <a:pt x="2825" y="0"/>
                      <a:pt x="18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56"/>
              <p:cNvSpPr/>
              <p:nvPr/>
            </p:nvSpPr>
            <p:spPr>
              <a:xfrm>
                <a:off x="1885575" y="4182975"/>
                <a:ext cx="101725" cy="800"/>
              </a:xfrm>
              <a:custGeom>
                <a:avLst/>
                <a:gdLst/>
                <a:ahLst/>
                <a:cxnLst/>
                <a:rect l="l" t="t" r="r" b="b"/>
                <a:pathLst>
                  <a:path w="4069" h="32" fill="none" extrusionOk="0">
                    <a:moveTo>
                      <a:pt x="4069" y="0"/>
                    </a:moveTo>
                    <a:cubicBezTo>
                      <a:pt x="2713" y="7"/>
                      <a:pt x="1360" y="18"/>
                      <a:pt x="0" y="3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56"/>
              <p:cNvSpPr/>
              <p:nvPr/>
            </p:nvSpPr>
            <p:spPr>
              <a:xfrm>
                <a:off x="1885050" y="4139025"/>
                <a:ext cx="13200" cy="1325"/>
              </a:xfrm>
              <a:custGeom>
                <a:avLst/>
                <a:gdLst/>
                <a:ahLst/>
                <a:cxnLst/>
                <a:rect l="l" t="t" r="r" b="b"/>
                <a:pathLst>
                  <a:path w="528" h="53" fill="none" extrusionOk="0">
                    <a:moveTo>
                      <a:pt x="528" y="0"/>
                    </a:moveTo>
                    <a:cubicBezTo>
                      <a:pt x="353" y="18"/>
                      <a:pt x="175" y="35"/>
                      <a:pt x="0" y="53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56"/>
              <p:cNvSpPr/>
              <p:nvPr/>
            </p:nvSpPr>
            <p:spPr>
              <a:xfrm>
                <a:off x="1884250" y="4205425"/>
                <a:ext cx="449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798" h="43" fill="none" extrusionOk="0">
                    <a:moveTo>
                      <a:pt x="1797" y="1"/>
                    </a:moveTo>
                    <a:lnTo>
                      <a:pt x="1" y="43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56"/>
              <p:cNvSpPr/>
              <p:nvPr/>
            </p:nvSpPr>
            <p:spPr>
              <a:xfrm>
                <a:off x="2340050" y="4051200"/>
                <a:ext cx="154525" cy="182225"/>
              </a:xfrm>
              <a:custGeom>
                <a:avLst/>
                <a:gdLst/>
                <a:ahLst/>
                <a:cxnLst/>
                <a:rect l="l" t="t" r="r" b="b"/>
                <a:pathLst>
                  <a:path w="6181" h="7289" extrusionOk="0">
                    <a:moveTo>
                      <a:pt x="4915" y="0"/>
                    </a:moveTo>
                    <a:lnTo>
                      <a:pt x="3863" y="941"/>
                    </a:lnTo>
                    <a:cubicBezTo>
                      <a:pt x="2762" y="1622"/>
                      <a:pt x="1692" y="2360"/>
                      <a:pt x="665" y="3153"/>
                    </a:cubicBezTo>
                    <a:cubicBezTo>
                      <a:pt x="535" y="3247"/>
                      <a:pt x="430" y="3373"/>
                      <a:pt x="378" y="3531"/>
                    </a:cubicBezTo>
                    <a:cubicBezTo>
                      <a:pt x="326" y="3688"/>
                      <a:pt x="333" y="3863"/>
                      <a:pt x="399" y="4013"/>
                    </a:cubicBezTo>
                    <a:cubicBezTo>
                      <a:pt x="263" y="4062"/>
                      <a:pt x="158" y="4177"/>
                      <a:pt x="88" y="4307"/>
                    </a:cubicBezTo>
                    <a:cubicBezTo>
                      <a:pt x="25" y="4432"/>
                      <a:pt x="0" y="4586"/>
                      <a:pt x="39" y="4726"/>
                    </a:cubicBezTo>
                    <a:cubicBezTo>
                      <a:pt x="822" y="4698"/>
                      <a:pt x="1594" y="4674"/>
                      <a:pt x="2374" y="4646"/>
                    </a:cubicBezTo>
                    <a:lnTo>
                      <a:pt x="2374" y="4646"/>
                    </a:lnTo>
                    <a:cubicBezTo>
                      <a:pt x="1832" y="4834"/>
                      <a:pt x="1294" y="5009"/>
                      <a:pt x="752" y="5198"/>
                    </a:cubicBezTo>
                    <a:cubicBezTo>
                      <a:pt x="630" y="5240"/>
                      <a:pt x="518" y="5341"/>
                      <a:pt x="448" y="5450"/>
                    </a:cubicBezTo>
                    <a:cubicBezTo>
                      <a:pt x="378" y="5558"/>
                      <a:pt x="353" y="5698"/>
                      <a:pt x="381" y="5827"/>
                    </a:cubicBezTo>
                    <a:cubicBezTo>
                      <a:pt x="1067" y="5855"/>
                      <a:pt x="1762" y="5907"/>
                      <a:pt x="2447" y="5939"/>
                    </a:cubicBezTo>
                    <a:cubicBezTo>
                      <a:pt x="2063" y="6198"/>
                      <a:pt x="1671" y="6477"/>
                      <a:pt x="1290" y="6729"/>
                    </a:cubicBezTo>
                    <a:cubicBezTo>
                      <a:pt x="1189" y="6795"/>
                      <a:pt x="1129" y="6830"/>
                      <a:pt x="1098" y="6946"/>
                    </a:cubicBezTo>
                    <a:cubicBezTo>
                      <a:pt x="1067" y="7061"/>
                      <a:pt x="1084" y="7190"/>
                      <a:pt x="1150" y="7288"/>
                    </a:cubicBezTo>
                    <a:cubicBezTo>
                      <a:pt x="2196" y="7078"/>
                      <a:pt x="3216" y="6799"/>
                      <a:pt x="4223" y="6439"/>
                    </a:cubicBezTo>
                    <a:cubicBezTo>
                      <a:pt x="5366" y="6023"/>
                      <a:pt x="5883" y="4544"/>
                      <a:pt x="6030" y="3338"/>
                    </a:cubicBezTo>
                    <a:cubicBezTo>
                      <a:pt x="6180" y="2132"/>
                      <a:pt x="5782" y="857"/>
                      <a:pt x="491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56"/>
              <p:cNvSpPr/>
              <p:nvPr/>
            </p:nvSpPr>
            <p:spPr>
              <a:xfrm>
                <a:off x="2349750" y="4122750"/>
                <a:ext cx="91000" cy="30975"/>
              </a:xfrm>
              <a:custGeom>
                <a:avLst/>
                <a:gdLst/>
                <a:ahLst/>
                <a:cxnLst/>
                <a:rect l="l" t="t" r="r" b="b"/>
                <a:pathLst>
                  <a:path w="3640" h="1239" fill="none" extrusionOk="0">
                    <a:moveTo>
                      <a:pt x="3639" y="1"/>
                    </a:moveTo>
                    <a:cubicBezTo>
                      <a:pt x="2426" y="413"/>
                      <a:pt x="1213" y="826"/>
                      <a:pt x="0" y="123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56"/>
              <p:cNvSpPr/>
              <p:nvPr/>
            </p:nvSpPr>
            <p:spPr>
              <a:xfrm>
                <a:off x="2382700" y="4165500"/>
                <a:ext cx="55500" cy="542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217" fill="none" extrusionOk="0">
                    <a:moveTo>
                      <a:pt x="2220" y="0"/>
                    </a:moveTo>
                    <a:cubicBezTo>
                      <a:pt x="1479" y="74"/>
                      <a:pt x="738" y="144"/>
                      <a:pt x="0" y="217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0" name="Google Shape;2390;p56"/>
              <p:cNvSpPr/>
              <p:nvPr/>
            </p:nvSpPr>
            <p:spPr>
              <a:xfrm>
                <a:off x="2399650" y="4198700"/>
                <a:ext cx="33400" cy="3875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55" fill="none" extrusionOk="0">
                    <a:moveTo>
                      <a:pt x="1336" y="154"/>
                    </a:moveTo>
                    <a:cubicBezTo>
                      <a:pt x="888" y="102"/>
                      <a:pt x="444" y="53"/>
                      <a:pt x="0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1" name="Google Shape;2391;p56"/>
            <p:cNvGrpSpPr/>
            <p:nvPr/>
          </p:nvGrpSpPr>
          <p:grpSpPr>
            <a:xfrm rot="10184778" flipH="1">
              <a:off x="5237685" y="304003"/>
              <a:ext cx="837541" cy="582506"/>
              <a:chOff x="5037975" y="1938450"/>
              <a:chExt cx="623800" cy="433850"/>
            </a:xfrm>
          </p:grpSpPr>
          <p:sp>
            <p:nvSpPr>
              <p:cNvPr id="2392" name="Google Shape;2392;p56"/>
              <p:cNvSpPr/>
              <p:nvPr/>
            </p:nvSpPr>
            <p:spPr>
              <a:xfrm>
                <a:off x="5051425" y="1938450"/>
                <a:ext cx="532775" cy="130850"/>
              </a:xfrm>
              <a:custGeom>
                <a:avLst/>
                <a:gdLst/>
                <a:ahLst/>
                <a:cxnLst/>
                <a:rect l="l" t="t" r="r" b="b"/>
                <a:pathLst>
                  <a:path w="21311" h="5234" extrusionOk="0">
                    <a:moveTo>
                      <a:pt x="930" y="1"/>
                    </a:moveTo>
                    <a:cubicBezTo>
                      <a:pt x="902" y="1"/>
                      <a:pt x="888" y="1"/>
                      <a:pt x="888" y="1"/>
                    </a:cubicBezTo>
                    <a:lnTo>
                      <a:pt x="1" y="613"/>
                    </a:lnTo>
                    <a:lnTo>
                      <a:pt x="7996" y="5233"/>
                    </a:lnTo>
                    <a:lnTo>
                      <a:pt x="21310" y="4237"/>
                    </a:lnTo>
                    <a:lnTo>
                      <a:pt x="20861" y="2360"/>
                    </a:lnTo>
                    <a:cubicBezTo>
                      <a:pt x="19534" y="1922"/>
                      <a:pt x="18087" y="1762"/>
                      <a:pt x="16679" y="1762"/>
                    </a:cubicBezTo>
                    <a:cubicBezTo>
                      <a:pt x="12796" y="1762"/>
                      <a:pt x="9204" y="2983"/>
                      <a:pt x="9204" y="2983"/>
                    </a:cubicBezTo>
                    <a:cubicBezTo>
                      <a:pt x="8205" y="66"/>
                      <a:pt x="1528" y="1"/>
                      <a:pt x="9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3" name="Google Shape;2393;p56"/>
              <p:cNvSpPr/>
              <p:nvPr/>
            </p:nvSpPr>
            <p:spPr>
              <a:xfrm>
                <a:off x="5264900" y="2015100"/>
                <a:ext cx="19550" cy="8325"/>
              </a:xfrm>
              <a:custGeom>
                <a:avLst/>
                <a:gdLst/>
                <a:ahLst/>
                <a:cxnLst/>
                <a:rect l="l" t="t" r="r" b="b"/>
                <a:pathLst>
                  <a:path w="782" h="333" fill="none" extrusionOk="0">
                    <a:moveTo>
                      <a:pt x="1" y="189"/>
                    </a:moveTo>
                    <a:cubicBezTo>
                      <a:pt x="235" y="0"/>
                      <a:pt x="631" y="72"/>
                      <a:pt x="782" y="333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4" name="Google Shape;2394;p56"/>
              <p:cNvSpPr/>
              <p:nvPr/>
            </p:nvSpPr>
            <p:spPr>
              <a:xfrm>
                <a:off x="5344175" y="1988850"/>
                <a:ext cx="205100" cy="22225"/>
              </a:xfrm>
              <a:custGeom>
                <a:avLst/>
                <a:gdLst/>
                <a:ahLst/>
                <a:cxnLst/>
                <a:rect l="l" t="t" r="r" b="b"/>
                <a:pathLst>
                  <a:path w="8204" h="889" fill="none" extrusionOk="0">
                    <a:moveTo>
                      <a:pt x="8204" y="461"/>
                    </a:moveTo>
                    <a:cubicBezTo>
                      <a:pt x="5482" y="1"/>
                      <a:pt x="2658" y="148"/>
                      <a:pt x="1" y="888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5" name="Google Shape;2395;p56"/>
              <p:cNvSpPr/>
              <p:nvPr/>
            </p:nvSpPr>
            <p:spPr>
              <a:xfrm>
                <a:off x="5122675" y="1957525"/>
                <a:ext cx="112425" cy="39200"/>
              </a:xfrm>
              <a:custGeom>
                <a:avLst/>
                <a:gdLst/>
                <a:ahLst/>
                <a:cxnLst/>
                <a:rect l="l" t="t" r="r" b="b"/>
                <a:pathLst>
                  <a:path w="4497" h="1568" fill="none" extrusionOk="0">
                    <a:moveTo>
                      <a:pt x="1" y="1"/>
                    </a:moveTo>
                    <a:cubicBezTo>
                      <a:pt x="1620" y="1"/>
                      <a:pt x="3232" y="563"/>
                      <a:pt x="4497" y="1567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6" name="Google Shape;2396;p56"/>
              <p:cNvSpPr/>
              <p:nvPr/>
            </p:nvSpPr>
            <p:spPr>
              <a:xfrm>
                <a:off x="5232425" y="1979700"/>
                <a:ext cx="22225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889" h="564" fill="none" extrusionOk="0">
                    <a:moveTo>
                      <a:pt x="1" y="1"/>
                    </a:moveTo>
                    <a:cubicBezTo>
                      <a:pt x="295" y="190"/>
                      <a:pt x="594" y="374"/>
                      <a:pt x="888" y="563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7" name="Google Shape;2397;p56"/>
              <p:cNvSpPr/>
              <p:nvPr/>
            </p:nvSpPr>
            <p:spPr>
              <a:xfrm>
                <a:off x="5037975" y="1944725"/>
                <a:ext cx="623800" cy="427575"/>
              </a:xfrm>
              <a:custGeom>
                <a:avLst/>
                <a:gdLst/>
                <a:ahLst/>
                <a:cxnLst/>
                <a:rect l="l" t="t" r="r" b="b"/>
                <a:pathLst>
                  <a:path w="24952" h="17103" extrusionOk="0">
                    <a:moveTo>
                      <a:pt x="322" y="1"/>
                    </a:moveTo>
                    <a:cubicBezTo>
                      <a:pt x="149" y="1"/>
                      <a:pt x="1" y="159"/>
                      <a:pt x="33" y="347"/>
                    </a:cubicBezTo>
                    <a:lnTo>
                      <a:pt x="2324" y="13302"/>
                    </a:lnTo>
                    <a:cubicBezTo>
                      <a:pt x="2373" y="13570"/>
                      <a:pt x="2566" y="13789"/>
                      <a:pt x="2826" y="13876"/>
                    </a:cubicBezTo>
                    <a:lnTo>
                      <a:pt x="11569" y="16685"/>
                    </a:lnTo>
                    <a:cubicBezTo>
                      <a:pt x="11878" y="17002"/>
                      <a:pt x="12181" y="17103"/>
                      <a:pt x="12440" y="17103"/>
                    </a:cubicBezTo>
                    <a:cubicBezTo>
                      <a:pt x="12895" y="17103"/>
                      <a:pt x="13219" y="16794"/>
                      <a:pt x="13219" y="16794"/>
                    </a:cubicBezTo>
                    <a:lnTo>
                      <a:pt x="24612" y="16341"/>
                    </a:lnTo>
                    <a:cubicBezTo>
                      <a:pt x="24808" y="16334"/>
                      <a:pt x="24951" y="16149"/>
                      <a:pt x="24910" y="15956"/>
                    </a:cubicBezTo>
                    <a:lnTo>
                      <a:pt x="22162" y="2910"/>
                    </a:lnTo>
                    <a:cubicBezTo>
                      <a:pt x="22122" y="2710"/>
                      <a:pt x="21945" y="2566"/>
                      <a:pt x="21743" y="2566"/>
                    </a:cubicBezTo>
                    <a:cubicBezTo>
                      <a:pt x="21735" y="2566"/>
                      <a:pt x="21728" y="2566"/>
                      <a:pt x="21720" y="2566"/>
                    </a:cubicBezTo>
                    <a:lnTo>
                      <a:pt x="10316" y="3166"/>
                    </a:lnTo>
                    <a:cubicBezTo>
                      <a:pt x="10054" y="3361"/>
                      <a:pt x="9816" y="3431"/>
                      <a:pt x="9609" y="3431"/>
                    </a:cubicBezTo>
                    <a:cubicBezTo>
                      <a:pt x="9088" y="3431"/>
                      <a:pt x="8768" y="2985"/>
                      <a:pt x="8768" y="2985"/>
                    </a:cubicBezTo>
                    <a:lnTo>
                      <a:pt x="422" y="18"/>
                    </a:lnTo>
                    <a:cubicBezTo>
                      <a:pt x="388" y="6"/>
                      <a:pt x="355" y="1"/>
                      <a:pt x="3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8" name="Google Shape;2398;p56"/>
              <p:cNvSpPr/>
              <p:nvPr/>
            </p:nvSpPr>
            <p:spPr>
              <a:xfrm>
                <a:off x="5298300" y="2035475"/>
                <a:ext cx="70150" cy="329125"/>
              </a:xfrm>
              <a:custGeom>
                <a:avLst/>
                <a:gdLst/>
                <a:ahLst/>
                <a:cxnLst/>
                <a:rect l="l" t="t" r="r" b="b"/>
                <a:pathLst>
                  <a:path w="2806" h="13165" fill="none" extrusionOk="0">
                    <a:moveTo>
                      <a:pt x="1" y="1"/>
                    </a:moveTo>
                    <a:lnTo>
                      <a:pt x="2806" y="13164"/>
                    </a:ln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9" name="Google Shape;2399;p56"/>
              <p:cNvSpPr/>
              <p:nvPr/>
            </p:nvSpPr>
            <p:spPr>
              <a:xfrm>
                <a:off x="5260475" y="2034825"/>
                <a:ext cx="67400" cy="317225"/>
              </a:xfrm>
              <a:custGeom>
                <a:avLst/>
                <a:gdLst/>
                <a:ahLst/>
                <a:cxnLst/>
                <a:rect l="l" t="t" r="r" b="b"/>
                <a:pathLst>
                  <a:path w="2696" h="12689" fill="none" extrusionOk="0">
                    <a:moveTo>
                      <a:pt x="0" y="0"/>
                    </a:moveTo>
                    <a:lnTo>
                      <a:pt x="2696" y="12688"/>
                    </a:ln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0" name="Google Shape;2400;p56"/>
              <p:cNvSpPr/>
              <p:nvPr/>
            </p:nvSpPr>
            <p:spPr>
              <a:xfrm>
                <a:off x="5048025" y="1953750"/>
                <a:ext cx="153400" cy="54675"/>
              </a:xfrm>
              <a:custGeom>
                <a:avLst/>
                <a:gdLst/>
                <a:ahLst/>
                <a:cxnLst/>
                <a:rect l="l" t="t" r="r" b="b"/>
                <a:pathLst>
                  <a:path w="6136" h="2187" fill="none" extrusionOk="0">
                    <a:moveTo>
                      <a:pt x="1" y="1"/>
                    </a:moveTo>
                    <a:lnTo>
                      <a:pt x="6135" y="2186"/>
                    </a:lnTo>
                  </a:path>
                </a:pathLst>
              </a:custGeom>
              <a:noFill/>
              <a:ln w="5950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01" name="Google Shape;2401;p56"/>
            <p:cNvSpPr/>
            <p:nvPr/>
          </p:nvSpPr>
          <p:spPr>
            <a:xfrm>
              <a:off x="5592000" y="2662700"/>
              <a:ext cx="428611" cy="170841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2" name="Google Shape;2402;p56"/>
          <p:cNvGrpSpPr/>
          <p:nvPr/>
        </p:nvGrpSpPr>
        <p:grpSpPr>
          <a:xfrm rot="-9126736" flipH="1">
            <a:off x="2399094" y="4264085"/>
            <a:ext cx="837529" cy="582498"/>
            <a:chOff x="5037975" y="1938450"/>
            <a:chExt cx="623800" cy="433850"/>
          </a:xfrm>
        </p:grpSpPr>
        <p:sp>
          <p:nvSpPr>
            <p:cNvPr id="2403" name="Google Shape;2403;p56"/>
            <p:cNvSpPr/>
            <p:nvPr/>
          </p:nvSpPr>
          <p:spPr>
            <a:xfrm>
              <a:off x="5051425" y="1938450"/>
              <a:ext cx="532775" cy="130850"/>
            </a:xfrm>
            <a:custGeom>
              <a:avLst/>
              <a:gdLst/>
              <a:ahLst/>
              <a:cxnLst/>
              <a:rect l="l" t="t" r="r" b="b"/>
              <a:pathLst>
                <a:path w="21311" h="5234" extrusionOk="0">
                  <a:moveTo>
                    <a:pt x="930" y="1"/>
                  </a:moveTo>
                  <a:cubicBezTo>
                    <a:pt x="902" y="1"/>
                    <a:pt x="888" y="1"/>
                    <a:pt x="888" y="1"/>
                  </a:cubicBezTo>
                  <a:lnTo>
                    <a:pt x="1" y="613"/>
                  </a:lnTo>
                  <a:lnTo>
                    <a:pt x="7996" y="5233"/>
                  </a:lnTo>
                  <a:lnTo>
                    <a:pt x="21310" y="4237"/>
                  </a:lnTo>
                  <a:lnTo>
                    <a:pt x="20861" y="2360"/>
                  </a:lnTo>
                  <a:cubicBezTo>
                    <a:pt x="19534" y="1922"/>
                    <a:pt x="18087" y="1762"/>
                    <a:pt x="16679" y="1762"/>
                  </a:cubicBezTo>
                  <a:cubicBezTo>
                    <a:pt x="12796" y="1762"/>
                    <a:pt x="9204" y="2983"/>
                    <a:pt x="9204" y="2983"/>
                  </a:cubicBezTo>
                  <a:cubicBezTo>
                    <a:pt x="8205" y="66"/>
                    <a:pt x="1528" y="1"/>
                    <a:pt x="930" y="1"/>
                  </a:cubicBezTo>
                  <a:close/>
                </a:path>
              </a:pathLst>
            </a:custGeom>
            <a:solidFill>
              <a:schemeClr val="lt1"/>
            </a:solidFill>
            <a:ln w="59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56"/>
            <p:cNvSpPr/>
            <p:nvPr/>
          </p:nvSpPr>
          <p:spPr>
            <a:xfrm>
              <a:off x="5264900" y="2015100"/>
              <a:ext cx="19550" cy="8325"/>
            </a:xfrm>
            <a:custGeom>
              <a:avLst/>
              <a:gdLst/>
              <a:ahLst/>
              <a:cxnLst/>
              <a:rect l="l" t="t" r="r" b="b"/>
              <a:pathLst>
                <a:path w="782" h="333" fill="none" extrusionOk="0">
                  <a:moveTo>
                    <a:pt x="1" y="189"/>
                  </a:moveTo>
                  <a:cubicBezTo>
                    <a:pt x="235" y="0"/>
                    <a:pt x="631" y="72"/>
                    <a:pt x="782" y="333"/>
                  </a:cubicBezTo>
                </a:path>
              </a:pathLst>
            </a:custGeom>
            <a:noFill/>
            <a:ln w="59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56"/>
            <p:cNvSpPr/>
            <p:nvPr/>
          </p:nvSpPr>
          <p:spPr>
            <a:xfrm>
              <a:off x="5344175" y="1988850"/>
              <a:ext cx="205100" cy="22225"/>
            </a:xfrm>
            <a:custGeom>
              <a:avLst/>
              <a:gdLst/>
              <a:ahLst/>
              <a:cxnLst/>
              <a:rect l="l" t="t" r="r" b="b"/>
              <a:pathLst>
                <a:path w="8204" h="889" fill="none" extrusionOk="0">
                  <a:moveTo>
                    <a:pt x="8204" y="461"/>
                  </a:moveTo>
                  <a:cubicBezTo>
                    <a:pt x="5482" y="1"/>
                    <a:pt x="2658" y="148"/>
                    <a:pt x="1" y="888"/>
                  </a:cubicBezTo>
                </a:path>
              </a:pathLst>
            </a:custGeom>
            <a:noFill/>
            <a:ln w="59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56"/>
            <p:cNvSpPr/>
            <p:nvPr/>
          </p:nvSpPr>
          <p:spPr>
            <a:xfrm>
              <a:off x="5122675" y="1957525"/>
              <a:ext cx="112425" cy="39200"/>
            </a:xfrm>
            <a:custGeom>
              <a:avLst/>
              <a:gdLst/>
              <a:ahLst/>
              <a:cxnLst/>
              <a:rect l="l" t="t" r="r" b="b"/>
              <a:pathLst>
                <a:path w="4497" h="1568" fill="none" extrusionOk="0">
                  <a:moveTo>
                    <a:pt x="1" y="1"/>
                  </a:moveTo>
                  <a:cubicBezTo>
                    <a:pt x="1620" y="1"/>
                    <a:pt x="3232" y="563"/>
                    <a:pt x="4497" y="1567"/>
                  </a:cubicBezTo>
                </a:path>
              </a:pathLst>
            </a:custGeom>
            <a:noFill/>
            <a:ln w="59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56"/>
            <p:cNvSpPr/>
            <p:nvPr/>
          </p:nvSpPr>
          <p:spPr>
            <a:xfrm>
              <a:off x="5232425" y="1979700"/>
              <a:ext cx="22225" cy="14100"/>
            </a:xfrm>
            <a:custGeom>
              <a:avLst/>
              <a:gdLst/>
              <a:ahLst/>
              <a:cxnLst/>
              <a:rect l="l" t="t" r="r" b="b"/>
              <a:pathLst>
                <a:path w="889" h="564" fill="none" extrusionOk="0">
                  <a:moveTo>
                    <a:pt x="1" y="1"/>
                  </a:moveTo>
                  <a:cubicBezTo>
                    <a:pt x="295" y="190"/>
                    <a:pt x="594" y="374"/>
                    <a:pt x="888" y="563"/>
                  </a:cubicBezTo>
                </a:path>
              </a:pathLst>
            </a:custGeom>
            <a:noFill/>
            <a:ln w="59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56"/>
            <p:cNvSpPr/>
            <p:nvPr/>
          </p:nvSpPr>
          <p:spPr>
            <a:xfrm>
              <a:off x="5037975" y="1944725"/>
              <a:ext cx="623800" cy="427575"/>
            </a:xfrm>
            <a:custGeom>
              <a:avLst/>
              <a:gdLst/>
              <a:ahLst/>
              <a:cxnLst/>
              <a:rect l="l" t="t" r="r" b="b"/>
              <a:pathLst>
                <a:path w="24952" h="17103" extrusionOk="0">
                  <a:moveTo>
                    <a:pt x="322" y="1"/>
                  </a:moveTo>
                  <a:cubicBezTo>
                    <a:pt x="149" y="1"/>
                    <a:pt x="1" y="159"/>
                    <a:pt x="33" y="347"/>
                  </a:cubicBezTo>
                  <a:lnTo>
                    <a:pt x="2324" y="13302"/>
                  </a:lnTo>
                  <a:cubicBezTo>
                    <a:pt x="2373" y="13570"/>
                    <a:pt x="2566" y="13789"/>
                    <a:pt x="2826" y="13876"/>
                  </a:cubicBezTo>
                  <a:lnTo>
                    <a:pt x="11569" y="16685"/>
                  </a:lnTo>
                  <a:cubicBezTo>
                    <a:pt x="11878" y="17002"/>
                    <a:pt x="12181" y="17103"/>
                    <a:pt x="12440" y="17103"/>
                  </a:cubicBezTo>
                  <a:cubicBezTo>
                    <a:pt x="12895" y="17103"/>
                    <a:pt x="13219" y="16794"/>
                    <a:pt x="13219" y="16794"/>
                  </a:cubicBezTo>
                  <a:lnTo>
                    <a:pt x="24612" y="16341"/>
                  </a:lnTo>
                  <a:cubicBezTo>
                    <a:pt x="24808" y="16334"/>
                    <a:pt x="24951" y="16149"/>
                    <a:pt x="24910" y="15956"/>
                  </a:cubicBezTo>
                  <a:lnTo>
                    <a:pt x="22162" y="2910"/>
                  </a:lnTo>
                  <a:cubicBezTo>
                    <a:pt x="22122" y="2710"/>
                    <a:pt x="21945" y="2566"/>
                    <a:pt x="21743" y="2566"/>
                  </a:cubicBezTo>
                  <a:cubicBezTo>
                    <a:pt x="21735" y="2566"/>
                    <a:pt x="21728" y="2566"/>
                    <a:pt x="21720" y="2566"/>
                  </a:cubicBezTo>
                  <a:lnTo>
                    <a:pt x="10316" y="3166"/>
                  </a:lnTo>
                  <a:cubicBezTo>
                    <a:pt x="10054" y="3361"/>
                    <a:pt x="9816" y="3431"/>
                    <a:pt x="9609" y="3431"/>
                  </a:cubicBezTo>
                  <a:cubicBezTo>
                    <a:pt x="9088" y="3431"/>
                    <a:pt x="8768" y="2985"/>
                    <a:pt x="8768" y="2985"/>
                  </a:cubicBezTo>
                  <a:lnTo>
                    <a:pt x="422" y="18"/>
                  </a:lnTo>
                  <a:cubicBezTo>
                    <a:pt x="388" y="6"/>
                    <a:pt x="355" y="1"/>
                    <a:pt x="3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56"/>
            <p:cNvSpPr/>
            <p:nvPr/>
          </p:nvSpPr>
          <p:spPr>
            <a:xfrm>
              <a:off x="5298300" y="2035475"/>
              <a:ext cx="70150" cy="329125"/>
            </a:xfrm>
            <a:custGeom>
              <a:avLst/>
              <a:gdLst/>
              <a:ahLst/>
              <a:cxnLst/>
              <a:rect l="l" t="t" r="r" b="b"/>
              <a:pathLst>
                <a:path w="2806" h="13165" fill="none" extrusionOk="0">
                  <a:moveTo>
                    <a:pt x="1" y="1"/>
                  </a:moveTo>
                  <a:lnTo>
                    <a:pt x="2806" y="13164"/>
                  </a:lnTo>
                </a:path>
              </a:pathLst>
            </a:custGeom>
            <a:noFill/>
            <a:ln w="59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56"/>
            <p:cNvSpPr/>
            <p:nvPr/>
          </p:nvSpPr>
          <p:spPr>
            <a:xfrm>
              <a:off x="5260475" y="2034825"/>
              <a:ext cx="67400" cy="317225"/>
            </a:xfrm>
            <a:custGeom>
              <a:avLst/>
              <a:gdLst/>
              <a:ahLst/>
              <a:cxnLst/>
              <a:rect l="l" t="t" r="r" b="b"/>
              <a:pathLst>
                <a:path w="2696" h="12689" fill="none" extrusionOk="0">
                  <a:moveTo>
                    <a:pt x="0" y="0"/>
                  </a:moveTo>
                  <a:lnTo>
                    <a:pt x="2696" y="12688"/>
                  </a:lnTo>
                </a:path>
              </a:pathLst>
            </a:custGeom>
            <a:noFill/>
            <a:ln w="59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56"/>
            <p:cNvSpPr/>
            <p:nvPr/>
          </p:nvSpPr>
          <p:spPr>
            <a:xfrm>
              <a:off x="5048025" y="1953750"/>
              <a:ext cx="153400" cy="54675"/>
            </a:xfrm>
            <a:custGeom>
              <a:avLst/>
              <a:gdLst/>
              <a:ahLst/>
              <a:cxnLst/>
              <a:rect l="l" t="t" r="r" b="b"/>
              <a:pathLst>
                <a:path w="6136" h="2187" fill="none" extrusionOk="0">
                  <a:moveTo>
                    <a:pt x="1" y="1"/>
                  </a:moveTo>
                  <a:lnTo>
                    <a:pt x="6135" y="2186"/>
                  </a:lnTo>
                </a:path>
              </a:pathLst>
            </a:custGeom>
            <a:noFill/>
            <a:ln w="59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" name="Google Shape;1506;p44">
            <a:extLst>
              <a:ext uri="{FF2B5EF4-FFF2-40B4-BE49-F238E27FC236}">
                <a16:creationId xmlns="" xmlns:a16="http://schemas.microsoft.com/office/drawing/2014/main" id="{39F7D0CB-1097-4E5C-B198-8AF65F2C9B46}"/>
              </a:ext>
            </a:extLst>
          </p:cNvPr>
          <p:cNvSpPr txBox="1">
            <a:spLocks/>
          </p:cNvSpPr>
          <p:nvPr/>
        </p:nvSpPr>
        <p:spPr>
          <a:xfrm>
            <a:off x="1909557" y="738248"/>
            <a:ext cx="1296900" cy="93330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spcFirstLastPara="1" wrap="square" lIns="91425" tIns="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7200" dirty="0">
                <a:solidFill>
                  <a:schemeClr val="tx2">
                    <a:lumMod val="60000"/>
                    <a:lumOff val="40000"/>
                  </a:schemeClr>
                </a:solidFill>
                <a:latin typeface="Raleway Black" panose="020B0604020202020204" charset="0"/>
              </a:rPr>
              <a:t>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Top Corners Rounded 3">
            <a:extLst>
              <a:ext uri="{FF2B5EF4-FFF2-40B4-BE49-F238E27FC236}">
                <a16:creationId xmlns="" xmlns:a16="http://schemas.microsoft.com/office/drawing/2014/main" id="{483F9D90-DC28-4608-90BC-0C48FC8473C3}"/>
              </a:ext>
            </a:extLst>
          </p:cNvPr>
          <p:cNvSpPr/>
          <p:nvPr/>
        </p:nvSpPr>
        <p:spPr>
          <a:xfrm>
            <a:off x="202018" y="182969"/>
            <a:ext cx="8739963" cy="4777562"/>
          </a:xfrm>
          <a:prstGeom prst="round2Same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oogle Shape;3034;p74">
            <a:extLst>
              <a:ext uri="{FF2B5EF4-FFF2-40B4-BE49-F238E27FC236}">
                <a16:creationId xmlns="" xmlns:a16="http://schemas.microsoft.com/office/drawing/2014/main" id="{B855296D-B6FD-4DA0-82F3-C50F1D78D746}"/>
              </a:ext>
            </a:extLst>
          </p:cNvPr>
          <p:cNvGrpSpPr/>
          <p:nvPr/>
        </p:nvGrpSpPr>
        <p:grpSpPr>
          <a:xfrm>
            <a:off x="8245895" y="3919876"/>
            <a:ext cx="766106" cy="1042662"/>
            <a:chOff x="4050750" y="840625"/>
            <a:chExt cx="1770875" cy="2295629"/>
          </a:xfrm>
        </p:grpSpPr>
        <p:sp>
          <p:nvSpPr>
            <p:cNvPr id="18" name="Google Shape;3035;p74">
              <a:extLst>
                <a:ext uri="{FF2B5EF4-FFF2-40B4-BE49-F238E27FC236}">
                  <a16:creationId xmlns="" xmlns:a16="http://schemas.microsoft.com/office/drawing/2014/main" id="{A8C23503-191A-4387-9EEF-518CCC5D4018}"/>
                </a:ext>
              </a:extLst>
            </p:cNvPr>
            <p:cNvSpPr/>
            <p:nvPr/>
          </p:nvSpPr>
          <p:spPr>
            <a:xfrm>
              <a:off x="5265225" y="1625775"/>
              <a:ext cx="523350" cy="1302825"/>
            </a:xfrm>
            <a:custGeom>
              <a:avLst/>
              <a:gdLst/>
              <a:ahLst/>
              <a:cxnLst/>
              <a:rect l="l" t="t" r="r" b="b"/>
              <a:pathLst>
                <a:path w="20934" h="52113" extrusionOk="0">
                  <a:moveTo>
                    <a:pt x="2699" y="0"/>
                  </a:moveTo>
                  <a:cubicBezTo>
                    <a:pt x="2699" y="0"/>
                    <a:pt x="699" y="16411"/>
                    <a:pt x="350" y="23174"/>
                  </a:cubicBezTo>
                  <a:cubicBezTo>
                    <a:pt x="0" y="29941"/>
                    <a:pt x="4744" y="51903"/>
                    <a:pt x="4744" y="51903"/>
                  </a:cubicBezTo>
                  <a:lnTo>
                    <a:pt x="13349" y="52112"/>
                  </a:lnTo>
                  <a:cubicBezTo>
                    <a:pt x="13349" y="52112"/>
                    <a:pt x="16054" y="26460"/>
                    <a:pt x="16680" y="21892"/>
                  </a:cubicBezTo>
                  <a:cubicBezTo>
                    <a:pt x="17302" y="17320"/>
                    <a:pt x="20934" y="8312"/>
                    <a:pt x="20350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036;p74">
              <a:extLst>
                <a:ext uri="{FF2B5EF4-FFF2-40B4-BE49-F238E27FC236}">
                  <a16:creationId xmlns="" xmlns:a16="http://schemas.microsoft.com/office/drawing/2014/main" id="{ECC67628-E8C2-4CBD-8D8B-67B2C69941E7}"/>
                </a:ext>
              </a:extLst>
            </p:cNvPr>
            <p:cNvSpPr/>
            <p:nvPr/>
          </p:nvSpPr>
          <p:spPr>
            <a:xfrm>
              <a:off x="5223275" y="1019250"/>
              <a:ext cx="565050" cy="606450"/>
            </a:xfrm>
            <a:custGeom>
              <a:avLst/>
              <a:gdLst/>
              <a:ahLst/>
              <a:cxnLst/>
              <a:rect l="l" t="t" r="r" b="b"/>
              <a:pathLst>
                <a:path w="22602" h="24258" extrusionOk="0">
                  <a:moveTo>
                    <a:pt x="9326" y="0"/>
                  </a:moveTo>
                  <a:cubicBezTo>
                    <a:pt x="5536" y="0"/>
                    <a:pt x="1" y="1982"/>
                    <a:pt x="1" y="1982"/>
                  </a:cubicBezTo>
                  <a:lnTo>
                    <a:pt x="2339" y="24258"/>
                  </a:lnTo>
                  <a:lnTo>
                    <a:pt x="22602" y="24258"/>
                  </a:lnTo>
                  <a:cubicBezTo>
                    <a:pt x="22602" y="24258"/>
                    <a:pt x="13951" y="423"/>
                    <a:pt x="10214" y="42"/>
                  </a:cubicBezTo>
                  <a:cubicBezTo>
                    <a:pt x="9932" y="13"/>
                    <a:pt x="9635" y="0"/>
                    <a:pt x="93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037;p74">
              <a:extLst>
                <a:ext uri="{FF2B5EF4-FFF2-40B4-BE49-F238E27FC236}">
                  <a16:creationId xmlns="" xmlns:a16="http://schemas.microsoft.com/office/drawing/2014/main" id="{1701A150-7A92-4B83-8F92-C0951FA75956}"/>
                </a:ext>
              </a:extLst>
            </p:cNvPr>
            <p:cNvSpPr/>
            <p:nvPr/>
          </p:nvSpPr>
          <p:spPr>
            <a:xfrm>
              <a:off x="5411425" y="1763475"/>
              <a:ext cx="80750" cy="1147125"/>
            </a:xfrm>
            <a:custGeom>
              <a:avLst/>
              <a:gdLst/>
              <a:ahLst/>
              <a:cxnLst/>
              <a:rect l="l" t="t" r="r" b="b"/>
              <a:pathLst>
                <a:path w="3230" h="45885" fill="none" extrusionOk="0">
                  <a:moveTo>
                    <a:pt x="1909" y="1"/>
                  </a:moveTo>
                  <a:cubicBezTo>
                    <a:pt x="1909" y="1"/>
                    <a:pt x="0" y="13350"/>
                    <a:pt x="0" y="20298"/>
                  </a:cubicBezTo>
                  <a:cubicBezTo>
                    <a:pt x="0" y="27244"/>
                    <a:pt x="3230" y="45884"/>
                    <a:pt x="3230" y="4588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038;p74">
              <a:extLst>
                <a:ext uri="{FF2B5EF4-FFF2-40B4-BE49-F238E27FC236}">
                  <a16:creationId xmlns="" xmlns:a16="http://schemas.microsoft.com/office/drawing/2014/main" id="{22686EAE-7703-43DD-A57D-B98DDADCE836}"/>
                </a:ext>
              </a:extLst>
            </p:cNvPr>
            <p:cNvSpPr/>
            <p:nvPr/>
          </p:nvSpPr>
          <p:spPr>
            <a:xfrm>
              <a:off x="5213575" y="1625775"/>
              <a:ext cx="608050" cy="777650"/>
            </a:xfrm>
            <a:custGeom>
              <a:avLst/>
              <a:gdLst/>
              <a:ahLst/>
              <a:cxnLst/>
              <a:rect l="l" t="t" r="r" b="b"/>
              <a:pathLst>
                <a:path w="24322" h="31106" extrusionOk="0">
                  <a:moveTo>
                    <a:pt x="4765" y="0"/>
                  </a:moveTo>
                  <a:cubicBezTo>
                    <a:pt x="4765" y="0"/>
                    <a:pt x="780" y="18176"/>
                    <a:pt x="389" y="23318"/>
                  </a:cubicBezTo>
                  <a:cubicBezTo>
                    <a:pt x="1" y="28463"/>
                    <a:pt x="389" y="31105"/>
                    <a:pt x="389" y="31105"/>
                  </a:cubicBezTo>
                  <a:cubicBezTo>
                    <a:pt x="389" y="31105"/>
                    <a:pt x="2200" y="30185"/>
                    <a:pt x="5991" y="30185"/>
                  </a:cubicBezTo>
                  <a:cubicBezTo>
                    <a:pt x="7176" y="30185"/>
                    <a:pt x="8555" y="30275"/>
                    <a:pt x="10134" y="30511"/>
                  </a:cubicBezTo>
                  <a:cubicBezTo>
                    <a:pt x="11303" y="30687"/>
                    <a:pt x="12461" y="30759"/>
                    <a:pt x="13574" y="30759"/>
                  </a:cubicBezTo>
                  <a:cubicBezTo>
                    <a:pt x="18764" y="30759"/>
                    <a:pt x="22990" y="29190"/>
                    <a:pt x="22990" y="29190"/>
                  </a:cubicBezTo>
                  <a:cubicBezTo>
                    <a:pt x="22990" y="29190"/>
                    <a:pt x="19403" y="25656"/>
                    <a:pt x="20812" y="20277"/>
                  </a:cubicBezTo>
                  <a:cubicBezTo>
                    <a:pt x="22214" y="14901"/>
                    <a:pt x="24321" y="6376"/>
                    <a:pt x="229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039;p74">
              <a:extLst>
                <a:ext uri="{FF2B5EF4-FFF2-40B4-BE49-F238E27FC236}">
                  <a16:creationId xmlns="" xmlns:a16="http://schemas.microsoft.com/office/drawing/2014/main" id="{AEA3032A-5D6D-49EB-A09C-19095B0BE94C}"/>
                </a:ext>
              </a:extLst>
            </p:cNvPr>
            <p:cNvSpPr/>
            <p:nvPr/>
          </p:nvSpPr>
          <p:spPr>
            <a:xfrm>
              <a:off x="5327100" y="1672175"/>
              <a:ext cx="470150" cy="18275"/>
            </a:xfrm>
            <a:custGeom>
              <a:avLst/>
              <a:gdLst/>
              <a:ahLst/>
              <a:cxnLst/>
              <a:rect l="l" t="t" r="r" b="b"/>
              <a:pathLst>
                <a:path w="18806" h="731" fill="none" extrusionOk="0">
                  <a:moveTo>
                    <a:pt x="0" y="0"/>
                  </a:moveTo>
                  <a:lnTo>
                    <a:pt x="18805" y="73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040;p74">
              <a:extLst>
                <a:ext uri="{FF2B5EF4-FFF2-40B4-BE49-F238E27FC236}">
                  <a16:creationId xmlns="" xmlns:a16="http://schemas.microsoft.com/office/drawing/2014/main" id="{096A0590-D4C6-47BB-A8A4-09930FDAC6AD}"/>
                </a:ext>
              </a:extLst>
            </p:cNvPr>
            <p:cNvSpPr/>
            <p:nvPr/>
          </p:nvSpPr>
          <p:spPr>
            <a:xfrm>
              <a:off x="5622350" y="1690425"/>
              <a:ext cx="90050" cy="695525"/>
            </a:xfrm>
            <a:custGeom>
              <a:avLst/>
              <a:gdLst/>
              <a:ahLst/>
              <a:cxnLst/>
              <a:rect l="l" t="t" r="r" b="b"/>
              <a:pathLst>
                <a:path w="3602" h="27821" fill="none" extrusionOk="0">
                  <a:moveTo>
                    <a:pt x="3601" y="1"/>
                  </a:moveTo>
                  <a:cubicBezTo>
                    <a:pt x="3601" y="1"/>
                    <a:pt x="1" y="12126"/>
                    <a:pt x="560" y="17114"/>
                  </a:cubicBezTo>
                  <a:cubicBezTo>
                    <a:pt x="1123" y="22109"/>
                    <a:pt x="1437" y="27820"/>
                    <a:pt x="1437" y="2782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041;p74">
              <a:extLst>
                <a:ext uri="{FF2B5EF4-FFF2-40B4-BE49-F238E27FC236}">
                  <a16:creationId xmlns="" xmlns:a16="http://schemas.microsoft.com/office/drawing/2014/main" id="{617843BE-F270-40DB-876B-85DEAF73C31F}"/>
                </a:ext>
              </a:extLst>
            </p:cNvPr>
            <p:cNvSpPr/>
            <p:nvPr/>
          </p:nvSpPr>
          <p:spPr>
            <a:xfrm>
              <a:off x="4335725" y="1161150"/>
              <a:ext cx="320025" cy="226525"/>
            </a:xfrm>
            <a:custGeom>
              <a:avLst/>
              <a:gdLst/>
              <a:ahLst/>
              <a:cxnLst/>
              <a:rect l="l" t="t" r="r" b="b"/>
              <a:pathLst>
                <a:path w="12801" h="9061" extrusionOk="0">
                  <a:moveTo>
                    <a:pt x="5020" y="0"/>
                  </a:moveTo>
                  <a:lnTo>
                    <a:pt x="5020" y="0"/>
                  </a:lnTo>
                  <a:cubicBezTo>
                    <a:pt x="5020" y="0"/>
                    <a:pt x="4422" y="969"/>
                    <a:pt x="6425" y="1773"/>
                  </a:cubicBezTo>
                  <a:lnTo>
                    <a:pt x="2300" y="1860"/>
                  </a:lnTo>
                  <a:cubicBezTo>
                    <a:pt x="2014" y="1863"/>
                    <a:pt x="1723" y="1947"/>
                    <a:pt x="1489" y="2115"/>
                  </a:cubicBezTo>
                  <a:cubicBezTo>
                    <a:pt x="1196" y="2318"/>
                    <a:pt x="955" y="2650"/>
                    <a:pt x="1336" y="3136"/>
                  </a:cubicBezTo>
                  <a:cubicBezTo>
                    <a:pt x="1336" y="3136"/>
                    <a:pt x="1236" y="3122"/>
                    <a:pt x="1092" y="3122"/>
                  </a:cubicBezTo>
                  <a:cubicBezTo>
                    <a:pt x="742" y="3122"/>
                    <a:pt x="133" y="3204"/>
                    <a:pt x="56" y="3768"/>
                  </a:cubicBezTo>
                  <a:cubicBezTo>
                    <a:pt x="0" y="4198"/>
                    <a:pt x="248" y="4429"/>
                    <a:pt x="829" y="4705"/>
                  </a:cubicBezTo>
                  <a:cubicBezTo>
                    <a:pt x="829" y="4705"/>
                    <a:pt x="81" y="4831"/>
                    <a:pt x="56" y="5457"/>
                  </a:cubicBezTo>
                  <a:cubicBezTo>
                    <a:pt x="35" y="5866"/>
                    <a:pt x="479" y="6128"/>
                    <a:pt x="916" y="6317"/>
                  </a:cubicBezTo>
                  <a:cubicBezTo>
                    <a:pt x="633" y="6624"/>
                    <a:pt x="514" y="7002"/>
                    <a:pt x="1245" y="7281"/>
                  </a:cubicBezTo>
                  <a:cubicBezTo>
                    <a:pt x="1444" y="7362"/>
                    <a:pt x="1996" y="7522"/>
                    <a:pt x="2727" y="7729"/>
                  </a:cubicBezTo>
                  <a:cubicBezTo>
                    <a:pt x="4072" y="8103"/>
                    <a:pt x="7638" y="8599"/>
                    <a:pt x="11483" y="9060"/>
                  </a:cubicBezTo>
                  <a:lnTo>
                    <a:pt x="12800" y="1039"/>
                  </a:lnTo>
                  <a:cubicBezTo>
                    <a:pt x="12066" y="1025"/>
                    <a:pt x="11601" y="1007"/>
                    <a:pt x="11542" y="990"/>
                  </a:cubicBezTo>
                  <a:cubicBezTo>
                    <a:pt x="9242" y="252"/>
                    <a:pt x="5020" y="0"/>
                    <a:pt x="5020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042;p74">
              <a:extLst>
                <a:ext uri="{FF2B5EF4-FFF2-40B4-BE49-F238E27FC236}">
                  <a16:creationId xmlns="" xmlns:a16="http://schemas.microsoft.com/office/drawing/2014/main" id="{333D6FFD-5769-4049-8295-0FCC69D3392D}"/>
                </a:ext>
              </a:extLst>
            </p:cNvPr>
            <p:cNvSpPr/>
            <p:nvPr/>
          </p:nvSpPr>
          <p:spPr>
            <a:xfrm>
              <a:off x="4614825" y="1068775"/>
              <a:ext cx="632850" cy="353100"/>
            </a:xfrm>
            <a:custGeom>
              <a:avLst/>
              <a:gdLst/>
              <a:ahLst/>
              <a:cxnLst/>
              <a:rect l="l" t="t" r="r" b="b"/>
              <a:pathLst>
                <a:path w="25314" h="14124" extrusionOk="0">
                  <a:moveTo>
                    <a:pt x="24339" y="1"/>
                  </a:moveTo>
                  <a:lnTo>
                    <a:pt x="15247" y="4779"/>
                  </a:lnTo>
                  <a:cubicBezTo>
                    <a:pt x="15247" y="4779"/>
                    <a:pt x="4502" y="4279"/>
                    <a:pt x="913" y="4223"/>
                  </a:cubicBezTo>
                  <a:lnTo>
                    <a:pt x="0" y="13245"/>
                  </a:lnTo>
                  <a:cubicBezTo>
                    <a:pt x="5964" y="13961"/>
                    <a:pt x="12905" y="14105"/>
                    <a:pt x="12905" y="14105"/>
                  </a:cubicBezTo>
                  <a:cubicBezTo>
                    <a:pt x="13106" y="14117"/>
                    <a:pt x="13307" y="14124"/>
                    <a:pt x="13507" y="14124"/>
                  </a:cubicBezTo>
                  <a:cubicBezTo>
                    <a:pt x="15221" y="14124"/>
                    <a:pt x="16908" y="13657"/>
                    <a:pt x="18379" y="12759"/>
                  </a:cubicBezTo>
                  <a:lnTo>
                    <a:pt x="25314" y="8998"/>
                  </a:lnTo>
                  <a:lnTo>
                    <a:pt x="2433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043;p74">
              <a:extLst>
                <a:ext uri="{FF2B5EF4-FFF2-40B4-BE49-F238E27FC236}">
                  <a16:creationId xmlns="" xmlns:a16="http://schemas.microsoft.com/office/drawing/2014/main" id="{8729EA04-F2F3-40C7-A4D4-98769B05C0FB}"/>
                </a:ext>
              </a:extLst>
            </p:cNvPr>
            <p:cNvSpPr/>
            <p:nvPr/>
          </p:nvSpPr>
          <p:spPr>
            <a:xfrm>
              <a:off x="4358525" y="1220750"/>
              <a:ext cx="256325" cy="98675"/>
            </a:xfrm>
            <a:custGeom>
              <a:avLst/>
              <a:gdLst/>
              <a:ahLst/>
              <a:cxnLst/>
              <a:rect l="l" t="t" r="r" b="b"/>
              <a:pathLst>
                <a:path w="10253" h="3947" fill="none" extrusionOk="0">
                  <a:moveTo>
                    <a:pt x="1" y="3929"/>
                  </a:moveTo>
                  <a:cubicBezTo>
                    <a:pt x="175" y="3947"/>
                    <a:pt x="3146" y="3600"/>
                    <a:pt x="4031" y="3789"/>
                  </a:cubicBezTo>
                  <a:cubicBezTo>
                    <a:pt x="4031" y="3789"/>
                    <a:pt x="6673" y="0"/>
                    <a:pt x="10252" y="129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44;p74">
              <a:extLst>
                <a:ext uri="{FF2B5EF4-FFF2-40B4-BE49-F238E27FC236}">
                  <a16:creationId xmlns="" xmlns:a16="http://schemas.microsoft.com/office/drawing/2014/main" id="{25773DDC-832A-4E17-B6EA-4C440045216A}"/>
                </a:ext>
              </a:extLst>
            </p:cNvPr>
            <p:cNvSpPr/>
            <p:nvPr/>
          </p:nvSpPr>
          <p:spPr>
            <a:xfrm>
              <a:off x="4356350" y="1276675"/>
              <a:ext cx="111000" cy="9625"/>
            </a:xfrm>
            <a:custGeom>
              <a:avLst/>
              <a:gdLst/>
              <a:ahLst/>
              <a:cxnLst/>
              <a:rect l="l" t="t" r="r" b="b"/>
              <a:pathLst>
                <a:path w="4440" h="385" fill="none" extrusionOk="0">
                  <a:moveTo>
                    <a:pt x="0" y="81"/>
                  </a:moveTo>
                  <a:cubicBezTo>
                    <a:pt x="0" y="81"/>
                    <a:pt x="2999" y="0"/>
                    <a:pt x="4439" y="38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045;p74">
              <a:extLst>
                <a:ext uri="{FF2B5EF4-FFF2-40B4-BE49-F238E27FC236}">
                  <a16:creationId xmlns="" xmlns:a16="http://schemas.microsoft.com/office/drawing/2014/main" id="{2734D5A3-CEF8-4B45-A1BF-9B2C6BE853AE}"/>
                </a:ext>
              </a:extLst>
            </p:cNvPr>
            <p:cNvSpPr/>
            <p:nvPr/>
          </p:nvSpPr>
          <p:spPr>
            <a:xfrm>
              <a:off x="4369025" y="1239450"/>
              <a:ext cx="110900" cy="9550"/>
            </a:xfrm>
            <a:custGeom>
              <a:avLst/>
              <a:gdLst/>
              <a:ahLst/>
              <a:cxnLst/>
              <a:rect l="l" t="t" r="r" b="b"/>
              <a:pathLst>
                <a:path w="4436" h="382" fill="none" extrusionOk="0">
                  <a:moveTo>
                    <a:pt x="0" y="0"/>
                  </a:moveTo>
                  <a:cubicBezTo>
                    <a:pt x="0" y="0"/>
                    <a:pt x="3394" y="102"/>
                    <a:pt x="4436" y="381"/>
                  </a:cubicBezTo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046;p74">
              <a:extLst>
                <a:ext uri="{FF2B5EF4-FFF2-40B4-BE49-F238E27FC236}">
                  <a16:creationId xmlns="" xmlns:a16="http://schemas.microsoft.com/office/drawing/2014/main" id="{6354E94E-EB8A-47A3-9D60-3A7761A00B85}"/>
                </a:ext>
              </a:extLst>
            </p:cNvPr>
            <p:cNvSpPr/>
            <p:nvPr/>
          </p:nvSpPr>
          <p:spPr>
            <a:xfrm>
              <a:off x="4996000" y="1188150"/>
              <a:ext cx="25" cy="62250"/>
            </a:xfrm>
            <a:custGeom>
              <a:avLst/>
              <a:gdLst/>
              <a:ahLst/>
              <a:cxnLst/>
              <a:rect l="l" t="t" r="r" b="b"/>
              <a:pathLst>
                <a:path w="1" h="2490" fill="none" extrusionOk="0">
                  <a:moveTo>
                    <a:pt x="0" y="0"/>
                  </a:moveTo>
                  <a:lnTo>
                    <a:pt x="0" y="2489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47;p74">
              <a:extLst>
                <a:ext uri="{FF2B5EF4-FFF2-40B4-BE49-F238E27FC236}">
                  <a16:creationId xmlns="" xmlns:a16="http://schemas.microsoft.com/office/drawing/2014/main" id="{9248797F-E533-4972-BBD7-7E19350E549B}"/>
                </a:ext>
              </a:extLst>
            </p:cNvPr>
            <p:cNvSpPr/>
            <p:nvPr/>
          </p:nvSpPr>
          <p:spPr>
            <a:xfrm>
              <a:off x="5094550" y="1068775"/>
              <a:ext cx="153125" cy="306675"/>
            </a:xfrm>
            <a:custGeom>
              <a:avLst/>
              <a:gdLst/>
              <a:ahLst/>
              <a:cxnLst/>
              <a:rect l="l" t="t" r="r" b="b"/>
              <a:pathLst>
                <a:path w="6125" h="12267" extrusionOk="0">
                  <a:moveTo>
                    <a:pt x="5150" y="1"/>
                  </a:moveTo>
                  <a:lnTo>
                    <a:pt x="1" y="12266"/>
                  </a:lnTo>
                  <a:lnTo>
                    <a:pt x="6125" y="8998"/>
                  </a:lnTo>
                  <a:lnTo>
                    <a:pt x="51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048;p74">
              <a:extLst>
                <a:ext uri="{FF2B5EF4-FFF2-40B4-BE49-F238E27FC236}">
                  <a16:creationId xmlns="" xmlns:a16="http://schemas.microsoft.com/office/drawing/2014/main" id="{EAA7D835-631A-4733-AF5E-734DE7B6F07D}"/>
                </a:ext>
              </a:extLst>
            </p:cNvPr>
            <p:cNvSpPr/>
            <p:nvPr/>
          </p:nvSpPr>
          <p:spPr>
            <a:xfrm>
              <a:off x="5034100" y="1313550"/>
              <a:ext cx="300000" cy="314425"/>
            </a:xfrm>
            <a:custGeom>
              <a:avLst/>
              <a:gdLst/>
              <a:ahLst/>
              <a:cxnLst/>
              <a:rect l="l" t="t" r="r" b="b"/>
              <a:pathLst>
                <a:path w="12000" h="12577" extrusionOk="0">
                  <a:moveTo>
                    <a:pt x="2237" y="0"/>
                  </a:moveTo>
                  <a:cubicBezTo>
                    <a:pt x="2237" y="0"/>
                    <a:pt x="1566" y="280"/>
                    <a:pt x="2069" y="1098"/>
                  </a:cubicBezTo>
                  <a:cubicBezTo>
                    <a:pt x="2069" y="1098"/>
                    <a:pt x="1693" y="873"/>
                    <a:pt x="1343" y="873"/>
                  </a:cubicBezTo>
                  <a:cubicBezTo>
                    <a:pt x="1168" y="873"/>
                    <a:pt x="1000" y="929"/>
                    <a:pt x="888" y="1098"/>
                  </a:cubicBezTo>
                  <a:cubicBezTo>
                    <a:pt x="552" y="1605"/>
                    <a:pt x="1535" y="2419"/>
                    <a:pt x="1535" y="2419"/>
                  </a:cubicBezTo>
                  <a:cubicBezTo>
                    <a:pt x="1535" y="2419"/>
                    <a:pt x="1453" y="2409"/>
                    <a:pt x="1339" y="2409"/>
                  </a:cubicBezTo>
                  <a:cubicBezTo>
                    <a:pt x="1075" y="2409"/>
                    <a:pt x="636" y="2465"/>
                    <a:pt x="636" y="2839"/>
                  </a:cubicBezTo>
                  <a:cubicBezTo>
                    <a:pt x="636" y="3370"/>
                    <a:pt x="1143" y="4044"/>
                    <a:pt x="1143" y="4044"/>
                  </a:cubicBezTo>
                  <a:cubicBezTo>
                    <a:pt x="1143" y="4044"/>
                    <a:pt x="0" y="4153"/>
                    <a:pt x="591" y="5303"/>
                  </a:cubicBezTo>
                  <a:cubicBezTo>
                    <a:pt x="591" y="5303"/>
                    <a:pt x="105" y="5502"/>
                    <a:pt x="1171" y="7043"/>
                  </a:cubicBezTo>
                  <a:cubicBezTo>
                    <a:pt x="2237" y="8588"/>
                    <a:pt x="2517" y="9246"/>
                    <a:pt x="3247" y="9644"/>
                  </a:cubicBezTo>
                  <a:cubicBezTo>
                    <a:pt x="3527" y="9798"/>
                    <a:pt x="5865" y="11046"/>
                    <a:pt x="8735" y="12577"/>
                  </a:cubicBezTo>
                  <a:lnTo>
                    <a:pt x="12000" y="4747"/>
                  </a:lnTo>
                  <a:cubicBezTo>
                    <a:pt x="10276" y="3639"/>
                    <a:pt x="8822" y="2664"/>
                    <a:pt x="8441" y="2304"/>
                  </a:cubicBezTo>
                  <a:cubicBezTo>
                    <a:pt x="6938" y="881"/>
                    <a:pt x="2237" y="0"/>
                    <a:pt x="2237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049;p74">
              <a:extLst>
                <a:ext uri="{FF2B5EF4-FFF2-40B4-BE49-F238E27FC236}">
                  <a16:creationId xmlns="" xmlns:a16="http://schemas.microsoft.com/office/drawing/2014/main" id="{E7B5F305-DBBB-4109-B3D3-83FDF015835A}"/>
                </a:ext>
              </a:extLst>
            </p:cNvPr>
            <p:cNvSpPr/>
            <p:nvPr/>
          </p:nvSpPr>
          <p:spPr>
            <a:xfrm>
              <a:off x="5242950" y="1034725"/>
              <a:ext cx="523175" cy="772875"/>
            </a:xfrm>
            <a:custGeom>
              <a:avLst/>
              <a:gdLst/>
              <a:ahLst/>
              <a:cxnLst/>
              <a:rect l="l" t="t" r="r" b="b"/>
              <a:pathLst>
                <a:path w="20927" h="30915" extrusionOk="0">
                  <a:moveTo>
                    <a:pt x="6143" y="0"/>
                  </a:moveTo>
                  <a:cubicBezTo>
                    <a:pt x="5560" y="0"/>
                    <a:pt x="4973" y="72"/>
                    <a:pt x="4383" y="209"/>
                  </a:cubicBezTo>
                  <a:cubicBezTo>
                    <a:pt x="4048" y="2551"/>
                    <a:pt x="4296" y="4939"/>
                    <a:pt x="5100" y="7162"/>
                  </a:cubicBezTo>
                  <a:lnTo>
                    <a:pt x="5481" y="8210"/>
                  </a:lnTo>
                  <a:lnTo>
                    <a:pt x="9927" y="18455"/>
                  </a:lnTo>
                  <a:lnTo>
                    <a:pt x="10759" y="20364"/>
                  </a:lnTo>
                  <a:cubicBezTo>
                    <a:pt x="10759" y="20364"/>
                    <a:pt x="8193" y="18791"/>
                    <a:pt x="5568" y="17127"/>
                  </a:cubicBezTo>
                  <a:cubicBezTo>
                    <a:pt x="4921" y="16718"/>
                    <a:pt x="4191" y="15952"/>
                    <a:pt x="3576" y="15554"/>
                  </a:cubicBezTo>
                  <a:lnTo>
                    <a:pt x="0" y="23971"/>
                  </a:lnTo>
                  <a:cubicBezTo>
                    <a:pt x="734" y="24359"/>
                    <a:pt x="1894" y="24534"/>
                    <a:pt x="2670" y="24949"/>
                  </a:cubicBezTo>
                  <a:cubicBezTo>
                    <a:pt x="6851" y="27169"/>
                    <a:pt x="11300" y="29528"/>
                    <a:pt x="12076" y="29909"/>
                  </a:cubicBezTo>
                  <a:cubicBezTo>
                    <a:pt x="12741" y="30234"/>
                    <a:pt x="13821" y="30594"/>
                    <a:pt x="14936" y="30818"/>
                  </a:cubicBezTo>
                  <a:cubicBezTo>
                    <a:pt x="15262" y="30883"/>
                    <a:pt x="15588" y="30915"/>
                    <a:pt x="15910" y="30915"/>
                  </a:cubicBezTo>
                  <a:cubicBezTo>
                    <a:pt x="18192" y="30915"/>
                    <a:pt x="20265" y="29334"/>
                    <a:pt x="20679" y="27015"/>
                  </a:cubicBezTo>
                  <a:cubicBezTo>
                    <a:pt x="20696" y="26928"/>
                    <a:pt x="20710" y="26837"/>
                    <a:pt x="20724" y="26750"/>
                  </a:cubicBezTo>
                  <a:cubicBezTo>
                    <a:pt x="20927" y="25163"/>
                    <a:pt x="20203" y="22352"/>
                    <a:pt x="18906" y="18452"/>
                  </a:cubicBezTo>
                  <a:cubicBezTo>
                    <a:pt x="18113" y="16061"/>
                    <a:pt x="17099" y="13265"/>
                    <a:pt x="15946" y="10091"/>
                  </a:cubicBezTo>
                  <a:cubicBezTo>
                    <a:pt x="13326" y="2868"/>
                    <a:pt x="9830" y="0"/>
                    <a:pt x="61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050;p74">
              <a:extLst>
                <a:ext uri="{FF2B5EF4-FFF2-40B4-BE49-F238E27FC236}">
                  <a16:creationId xmlns="" xmlns:a16="http://schemas.microsoft.com/office/drawing/2014/main" id="{02A29B2A-24D4-48DB-A9B8-84488B13D8A4}"/>
                </a:ext>
              </a:extLst>
            </p:cNvPr>
            <p:cNvSpPr/>
            <p:nvPr/>
          </p:nvSpPr>
          <p:spPr>
            <a:xfrm>
              <a:off x="5085900" y="1340900"/>
              <a:ext cx="112325" cy="42850"/>
            </a:xfrm>
            <a:custGeom>
              <a:avLst/>
              <a:gdLst/>
              <a:ahLst/>
              <a:cxnLst/>
              <a:rect l="l" t="t" r="r" b="b"/>
              <a:pathLst>
                <a:path w="4493" h="1714" fill="none" extrusionOk="0">
                  <a:moveTo>
                    <a:pt x="1" y="0"/>
                  </a:moveTo>
                  <a:lnTo>
                    <a:pt x="4492" y="171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051;p74">
              <a:extLst>
                <a:ext uri="{FF2B5EF4-FFF2-40B4-BE49-F238E27FC236}">
                  <a16:creationId xmlns="" xmlns:a16="http://schemas.microsoft.com/office/drawing/2014/main" id="{158B0E37-4580-4D6F-B3F9-B344F3B9FBD1}"/>
                </a:ext>
              </a:extLst>
            </p:cNvPr>
            <p:cNvSpPr/>
            <p:nvPr/>
          </p:nvSpPr>
          <p:spPr>
            <a:xfrm>
              <a:off x="5072550" y="1373925"/>
              <a:ext cx="69475" cy="52025"/>
            </a:xfrm>
            <a:custGeom>
              <a:avLst/>
              <a:gdLst/>
              <a:ahLst/>
              <a:cxnLst/>
              <a:rect l="l" t="t" r="r" b="b"/>
              <a:pathLst>
                <a:path w="2779" h="2081" fill="none" extrusionOk="0">
                  <a:moveTo>
                    <a:pt x="0" y="1"/>
                  </a:moveTo>
                  <a:lnTo>
                    <a:pt x="2779" y="208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52;p74">
              <a:extLst>
                <a:ext uri="{FF2B5EF4-FFF2-40B4-BE49-F238E27FC236}">
                  <a16:creationId xmlns="" xmlns:a16="http://schemas.microsoft.com/office/drawing/2014/main" id="{003D5081-FCCE-4033-A9F5-67911F1F853F}"/>
                </a:ext>
              </a:extLst>
            </p:cNvPr>
            <p:cNvSpPr/>
            <p:nvPr/>
          </p:nvSpPr>
          <p:spPr>
            <a:xfrm>
              <a:off x="5062750" y="1414650"/>
              <a:ext cx="63375" cy="50175"/>
            </a:xfrm>
            <a:custGeom>
              <a:avLst/>
              <a:gdLst/>
              <a:ahLst/>
              <a:cxnLst/>
              <a:rect l="l" t="t" r="r" b="b"/>
              <a:pathLst>
                <a:path w="2535" h="2007" fill="none" extrusionOk="0">
                  <a:moveTo>
                    <a:pt x="1" y="0"/>
                  </a:moveTo>
                  <a:lnTo>
                    <a:pt x="2535" y="200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053;p74">
              <a:extLst>
                <a:ext uri="{FF2B5EF4-FFF2-40B4-BE49-F238E27FC236}">
                  <a16:creationId xmlns="" xmlns:a16="http://schemas.microsoft.com/office/drawing/2014/main" id="{4C1E7574-1AF7-47B9-AADE-C2FB75A5F3CC}"/>
                </a:ext>
              </a:extLst>
            </p:cNvPr>
            <p:cNvSpPr/>
            <p:nvPr/>
          </p:nvSpPr>
          <p:spPr>
            <a:xfrm>
              <a:off x="5048950" y="1446100"/>
              <a:ext cx="58400" cy="59200"/>
            </a:xfrm>
            <a:custGeom>
              <a:avLst/>
              <a:gdLst/>
              <a:ahLst/>
              <a:cxnLst/>
              <a:rect l="l" t="t" r="r" b="b"/>
              <a:pathLst>
                <a:path w="2336" h="2368" fill="none" extrusionOk="0">
                  <a:moveTo>
                    <a:pt x="0" y="1"/>
                  </a:moveTo>
                  <a:lnTo>
                    <a:pt x="2335" y="236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054;p74">
              <a:extLst>
                <a:ext uri="{FF2B5EF4-FFF2-40B4-BE49-F238E27FC236}">
                  <a16:creationId xmlns="" xmlns:a16="http://schemas.microsoft.com/office/drawing/2014/main" id="{E236E4BD-78D8-4CEA-B802-F8D5E94A69F2}"/>
                </a:ext>
              </a:extLst>
            </p:cNvPr>
            <p:cNvSpPr/>
            <p:nvPr/>
          </p:nvSpPr>
          <p:spPr>
            <a:xfrm>
              <a:off x="5081625" y="1320625"/>
              <a:ext cx="40125" cy="17775"/>
            </a:xfrm>
            <a:custGeom>
              <a:avLst/>
              <a:gdLst/>
              <a:ahLst/>
              <a:cxnLst/>
              <a:rect l="l" t="t" r="r" b="b"/>
              <a:pathLst>
                <a:path w="1605" h="711" fill="none" extrusionOk="0">
                  <a:moveTo>
                    <a:pt x="1" y="126"/>
                  </a:moveTo>
                  <a:cubicBezTo>
                    <a:pt x="1" y="126"/>
                    <a:pt x="1280" y="710"/>
                    <a:pt x="1605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055;p74">
              <a:extLst>
                <a:ext uri="{FF2B5EF4-FFF2-40B4-BE49-F238E27FC236}">
                  <a16:creationId xmlns="" xmlns:a16="http://schemas.microsoft.com/office/drawing/2014/main" id="{274F9712-0CA6-472F-8618-77A6B5617045}"/>
                </a:ext>
              </a:extLst>
            </p:cNvPr>
            <p:cNvSpPr/>
            <p:nvPr/>
          </p:nvSpPr>
          <p:spPr>
            <a:xfrm>
              <a:off x="5322725" y="1424950"/>
              <a:ext cx="313725" cy="198400"/>
            </a:xfrm>
            <a:custGeom>
              <a:avLst/>
              <a:gdLst/>
              <a:ahLst/>
              <a:cxnLst/>
              <a:rect l="l" t="t" r="r" b="b"/>
              <a:pathLst>
                <a:path w="12549" h="7936" fill="none" extrusionOk="0">
                  <a:moveTo>
                    <a:pt x="0" y="1"/>
                  </a:moveTo>
                  <a:lnTo>
                    <a:pt x="12549" y="79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056;p74">
              <a:extLst>
                <a:ext uri="{FF2B5EF4-FFF2-40B4-BE49-F238E27FC236}">
                  <a16:creationId xmlns="" xmlns:a16="http://schemas.microsoft.com/office/drawing/2014/main" id="{27F59CD0-D3A4-443B-8CDF-E8C818905E18}"/>
                </a:ext>
              </a:extLst>
            </p:cNvPr>
            <p:cNvSpPr/>
            <p:nvPr/>
          </p:nvSpPr>
          <p:spPr>
            <a:xfrm>
              <a:off x="5652075" y="1754650"/>
              <a:ext cx="60225" cy="17600"/>
            </a:xfrm>
            <a:custGeom>
              <a:avLst/>
              <a:gdLst/>
              <a:ahLst/>
              <a:cxnLst/>
              <a:rect l="l" t="t" r="r" b="b"/>
              <a:pathLst>
                <a:path w="2409" h="704" fill="none" extrusionOk="0">
                  <a:moveTo>
                    <a:pt x="0" y="703"/>
                  </a:moveTo>
                  <a:lnTo>
                    <a:pt x="2409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057;p74">
              <a:extLst>
                <a:ext uri="{FF2B5EF4-FFF2-40B4-BE49-F238E27FC236}">
                  <a16:creationId xmlns="" xmlns:a16="http://schemas.microsoft.com/office/drawing/2014/main" id="{44845318-0D95-4662-B0EE-74560309AF0A}"/>
                </a:ext>
              </a:extLst>
            </p:cNvPr>
            <p:cNvSpPr/>
            <p:nvPr/>
          </p:nvSpPr>
          <p:spPr>
            <a:xfrm>
              <a:off x="5389575" y="1262250"/>
              <a:ext cx="122275" cy="281500"/>
            </a:xfrm>
            <a:custGeom>
              <a:avLst/>
              <a:gdLst/>
              <a:ahLst/>
              <a:cxnLst/>
              <a:rect l="l" t="t" r="r" b="b"/>
              <a:pathLst>
                <a:path w="4891" h="11260" fill="none" extrusionOk="0">
                  <a:moveTo>
                    <a:pt x="4890" y="11259"/>
                  </a:moveTo>
                  <a:lnTo>
                    <a:pt x="0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058;p74">
              <a:extLst>
                <a:ext uri="{FF2B5EF4-FFF2-40B4-BE49-F238E27FC236}">
                  <a16:creationId xmlns="" xmlns:a16="http://schemas.microsoft.com/office/drawing/2014/main" id="{4F30F55C-4D51-4E6F-939B-0931C029BD87}"/>
                </a:ext>
              </a:extLst>
            </p:cNvPr>
            <p:cNvSpPr/>
            <p:nvPr/>
          </p:nvSpPr>
          <p:spPr>
            <a:xfrm>
              <a:off x="5237525" y="1037075"/>
              <a:ext cx="94750" cy="217675"/>
            </a:xfrm>
            <a:custGeom>
              <a:avLst/>
              <a:gdLst/>
              <a:ahLst/>
              <a:cxnLst/>
              <a:rect l="l" t="t" r="r" b="b"/>
              <a:pathLst>
                <a:path w="3790" h="8707" fill="none" extrusionOk="0">
                  <a:moveTo>
                    <a:pt x="0" y="1077"/>
                  </a:moveTo>
                  <a:cubicBezTo>
                    <a:pt x="0" y="1077"/>
                    <a:pt x="67" y="8357"/>
                    <a:pt x="1923" y="8532"/>
                  </a:cubicBezTo>
                  <a:cubicBezTo>
                    <a:pt x="3779" y="8707"/>
                    <a:pt x="3789" y="0"/>
                    <a:pt x="3789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059;p74">
              <a:extLst>
                <a:ext uri="{FF2B5EF4-FFF2-40B4-BE49-F238E27FC236}">
                  <a16:creationId xmlns="" xmlns:a16="http://schemas.microsoft.com/office/drawing/2014/main" id="{8D449E1A-EACA-40DC-B139-6AAF932B94DD}"/>
                </a:ext>
              </a:extLst>
            </p:cNvPr>
            <p:cNvSpPr/>
            <p:nvPr/>
          </p:nvSpPr>
          <p:spPr>
            <a:xfrm>
              <a:off x="4050750" y="973525"/>
              <a:ext cx="560175" cy="420625"/>
            </a:xfrm>
            <a:custGeom>
              <a:avLst/>
              <a:gdLst/>
              <a:ahLst/>
              <a:cxnLst/>
              <a:rect l="l" t="t" r="r" b="b"/>
              <a:pathLst>
                <a:path w="22407" h="16825" extrusionOk="0">
                  <a:moveTo>
                    <a:pt x="9057" y="1"/>
                  </a:moveTo>
                  <a:cubicBezTo>
                    <a:pt x="7526" y="700"/>
                    <a:pt x="1" y="8358"/>
                    <a:pt x="1" y="8358"/>
                  </a:cubicBezTo>
                  <a:lnTo>
                    <a:pt x="11469" y="16824"/>
                  </a:lnTo>
                  <a:lnTo>
                    <a:pt x="22406" y="6981"/>
                  </a:lnTo>
                  <a:lnTo>
                    <a:pt x="90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060;p74">
              <a:extLst>
                <a:ext uri="{FF2B5EF4-FFF2-40B4-BE49-F238E27FC236}">
                  <a16:creationId xmlns="" xmlns:a16="http://schemas.microsoft.com/office/drawing/2014/main" id="{0280AE4C-5087-46D5-82BB-6CF7596B3A42}"/>
                </a:ext>
              </a:extLst>
            </p:cNvPr>
            <p:cNvSpPr/>
            <p:nvPr/>
          </p:nvSpPr>
          <p:spPr>
            <a:xfrm>
              <a:off x="4307925" y="1094475"/>
              <a:ext cx="320725" cy="300875"/>
            </a:xfrm>
            <a:custGeom>
              <a:avLst/>
              <a:gdLst/>
              <a:ahLst/>
              <a:cxnLst/>
              <a:rect l="l" t="t" r="r" b="b"/>
              <a:pathLst>
                <a:path w="12829" h="12035" extrusionOk="0">
                  <a:moveTo>
                    <a:pt x="12829" y="0"/>
                  </a:moveTo>
                  <a:lnTo>
                    <a:pt x="1" y="10431"/>
                  </a:lnTo>
                  <a:lnTo>
                    <a:pt x="1109" y="12035"/>
                  </a:lnTo>
                  <a:lnTo>
                    <a:pt x="11972" y="1940"/>
                  </a:lnTo>
                  <a:cubicBezTo>
                    <a:pt x="11972" y="1940"/>
                    <a:pt x="11263" y="1794"/>
                    <a:pt x="12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061;p74">
              <a:extLst>
                <a:ext uri="{FF2B5EF4-FFF2-40B4-BE49-F238E27FC236}">
                  <a16:creationId xmlns="" xmlns:a16="http://schemas.microsoft.com/office/drawing/2014/main" id="{4D2AB026-4872-4A5C-9C84-A5A1F35A85A0}"/>
                </a:ext>
              </a:extLst>
            </p:cNvPr>
            <p:cNvSpPr/>
            <p:nvPr/>
          </p:nvSpPr>
          <p:spPr>
            <a:xfrm>
              <a:off x="4075050" y="920150"/>
              <a:ext cx="553775" cy="420600"/>
            </a:xfrm>
            <a:custGeom>
              <a:avLst/>
              <a:gdLst/>
              <a:ahLst/>
              <a:cxnLst/>
              <a:rect l="l" t="t" r="r" b="b"/>
              <a:pathLst>
                <a:path w="22151" h="16824" extrusionOk="0">
                  <a:moveTo>
                    <a:pt x="8802" y="0"/>
                  </a:moveTo>
                  <a:cubicBezTo>
                    <a:pt x="7201" y="1098"/>
                    <a:pt x="1" y="8578"/>
                    <a:pt x="1" y="8578"/>
                  </a:cubicBezTo>
                  <a:lnTo>
                    <a:pt x="11214" y="16823"/>
                  </a:lnTo>
                  <a:lnTo>
                    <a:pt x="22151" y="6977"/>
                  </a:lnTo>
                  <a:lnTo>
                    <a:pt x="8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062;p74">
              <a:extLst>
                <a:ext uri="{FF2B5EF4-FFF2-40B4-BE49-F238E27FC236}">
                  <a16:creationId xmlns="" xmlns:a16="http://schemas.microsoft.com/office/drawing/2014/main" id="{D177BF6D-F90B-4B2B-9936-4AEBE1D68349}"/>
                </a:ext>
              </a:extLst>
            </p:cNvPr>
            <p:cNvSpPr/>
            <p:nvPr/>
          </p:nvSpPr>
          <p:spPr>
            <a:xfrm>
              <a:off x="4050750" y="1117725"/>
              <a:ext cx="331925" cy="277725"/>
            </a:xfrm>
            <a:custGeom>
              <a:avLst/>
              <a:gdLst/>
              <a:ahLst/>
              <a:cxnLst/>
              <a:rect l="l" t="t" r="r" b="b"/>
              <a:pathLst>
                <a:path w="13277" h="11109" extrusionOk="0">
                  <a:moveTo>
                    <a:pt x="1899" y="0"/>
                  </a:moveTo>
                  <a:cubicBezTo>
                    <a:pt x="333" y="710"/>
                    <a:pt x="1" y="2594"/>
                    <a:pt x="1" y="2594"/>
                  </a:cubicBezTo>
                  <a:lnTo>
                    <a:pt x="11399" y="11108"/>
                  </a:lnTo>
                  <a:cubicBezTo>
                    <a:pt x="11162" y="9308"/>
                    <a:pt x="13276" y="7931"/>
                    <a:pt x="13276" y="7931"/>
                  </a:cubicBezTo>
                  <a:lnTo>
                    <a:pt x="18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063;p74">
              <a:extLst>
                <a:ext uri="{FF2B5EF4-FFF2-40B4-BE49-F238E27FC236}">
                  <a16:creationId xmlns="" xmlns:a16="http://schemas.microsoft.com/office/drawing/2014/main" id="{A06336E9-417A-4C65-A077-2F99C1F347CE}"/>
                </a:ext>
              </a:extLst>
            </p:cNvPr>
            <p:cNvSpPr/>
            <p:nvPr/>
          </p:nvSpPr>
          <p:spPr>
            <a:xfrm>
              <a:off x="4075050" y="1134575"/>
              <a:ext cx="280350" cy="206000"/>
            </a:xfrm>
            <a:custGeom>
              <a:avLst/>
              <a:gdLst/>
              <a:ahLst/>
              <a:cxnLst/>
              <a:rect l="l" t="t" r="r" b="b"/>
              <a:pathLst>
                <a:path w="11214" h="8240" fill="none" extrusionOk="0">
                  <a:moveTo>
                    <a:pt x="11214" y="8239"/>
                  </a:moveTo>
                  <a:lnTo>
                    <a:pt x="1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064;p74">
              <a:extLst>
                <a:ext uri="{FF2B5EF4-FFF2-40B4-BE49-F238E27FC236}">
                  <a16:creationId xmlns="" xmlns:a16="http://schemas.microsoft.com/office/drawing/2014/main" id="{02F9DF35-432B-4BF1-88DA-AFE062865C09}"/>
                </a:ext>
              </a:extLst>
            </p:cNvPr>
            <p:cNvSpPr/>
            <p:nvPr/>
          </p:nvSpPr>
          <p:spPr>
            <a:xfrm>
              <a:off x="5375575" y="2902450"/>
              <a:ext cx="120275" cy="143050"/>
            </a:xfrm>
            <a:custGeom>
              <a:avLst/>
              <a:gdLst/>
              <a:ahLst/>
              <a:cxnLst/>
              <a:rect l="l" t="t" r="r" b="b"/>
              <a:pathLst>
                <a:path w="4811" h="5722" extrusionOk="0">
                  <a:moveTo>
                    <a:pt x="1" y="0"/>
                  </a:moveTo>
                  <a:lnTo>
                    <a:pt x="1" y="4688"/>
                  </a:lnTo>
                  <a:cubicBezTo>
                    <a:pt x="1" y="4688"/>
                    <a:pt x="1112" y="5722"/>
                    <a:pt x="2643" y="5722"/>
                  </a:cubicBezTo>
                  <a:cubicBezTo>
                    <a:pt x="3306" y="5722"/>
                    <a:pt x="4047" y="5528"/>
                    <a:pt x="4811" y="4974"/>
                  </a:cubicBezTo>
                  <a:lnTo>
                    <a:pt x="46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065;p74">
              <a:extLst>
                <a:ext uri="{FF2B5EF4-FFF2-40B4-BE49-F238E27FC236}">
                  <a16:creationId xmlns="" xmlns:a16="http://schemas.microsoft.com/office/drawing/2014/main" id="{00ED11A1-DB94-4E1A-B2E0-19727DD9C1D5}"/>
                </a:ext>
              </a:extLst>
            </p:cNvPr>
            <p:cNvSpPr/>
            <p:nvPr/>
          </p:nvSpPr>
          <p:spPr>
            <a:xfrm>
              <a:off x="5125935" y="2982314"/>
              <a:ext cx="389675" cy="153941"/>
            </a:xfrm>
            <a:custGeom>
              <a:avLst/>
              <a:gdLst/>
              <a:ahLst/>
              <a:cxnLst/>
              <a:rect l="l" t="t" r="r" b="b"/>
              <a:pathLst>
                <a:path w="15587" h="6044" extrusionOk="0">
                  <a:moveTo>
                    <a:pt x="9956" y="0"/>
                  </a:moveTo>
                  <a:cubicBezTo>
                    <a:pt x="9956" y="0"/>
                    <a:pt x="4251" y="3349"/>
                    <a:pt x="2070" y="4268"/>
                  </a:cubicBezTo>
                  <a:cubicBezTo>
                    <a:pt x="361" y="4984"/>
                    <a:pt x="1" y="5963"/>
                    <a:pt x="1" y="5963"/>
                  </a:cubicBezTo>
                  <a:lnTo>
                    <a:pt x="15573" y="6044"/>
                  </a:lnTo>
                  <a:cubicBezTo>
                    <a:pt x="15573" y="6044"/>
                    <a:pt x="15583" y="3901"/>
                    <a:pt x="15587" y="3359"/>
                  </a:cubicBezTo>
                  <a:cubicBezTo>
                    <a:pt x="15587" y="2817"/>
                    <a:pt x="14901" y="1105"/>
                    <a:pt x="14901" y="1105"/>
                  </a:cubicBezTo>
                  <a:cubicBezTo>
                    <a:pt x="14901" y="1105"/>
                    <a:pt x="14850" y="1071"/>
                    <a:pt x="14743" y="1071"/>
                  </a:cubicBezTo>
                  <a:cubicBezTo>
                    <a:pt x="14541" y="1071"/>
                    <a:pt x="14138" y="1191"/>
                    <a:pt x="13503" y="1881"/>
                  </a:cubicBezTo>
                  <a:cubicBezTo>
                    <a:pt x="13357" y="2041"/>
                    <a:pt x="12925" y="2190"/>
                    <a:pt x="12498" y="2190"/>
                  </a:cubicBezTo>
                  <a:cubicBezTo>
                    <a:pt x="12081" y="2190"/>
                    <a:pt x="11669" y="2047"/>
                    <a:pt x="11535" y="1632"/>
                  </a:cubicBezTo>
                  <a:cubicBezTo>
                    <a:pt x="11036" y="56"/>
                    <a:pt x="9956" y="0"/>
                    <a:pt x="99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066;p74">
              <a:extLst>
                <a:ext uri="{FF2B5EF4-FFF2-40B4-BE49-F238E27FC236}">
                  <a16:creationId xmlns="" xmlns:a16="http://schemas.microsoft.com/office/drawing/2014/main" id="{5D9E8DB5-8053-4677-887E-117259E21794}"/>
                </a:ext>
              </a:extLst>
            </p:cNvPr>
            <p:cNvSpPr/>
            <p:nvPr/>
          </p:nvSpPr>
          <p:spPr>
            <a:xfrm>
              <a:off x="5124147" y="3111292"/>
              <a:ext cx="389500" cy="24850"/>
            </a:xfrm>
            <a:custGeom>
              <a:avLst/>
              <a:gdLst/>
              <a:ahLst/>
              <a:cxnLst/>
              <a:rect l="l" t="t" r="r" b="b"/>
              <a:pathLst>
                <a:path w="15580" h="994" extrusionOk="0">
                  <a:moveTo>
                    <a:pt x="748" y="1"/>
                  </a:moveTo>
                  <a:cubicBezTo>
                    <a:pt x="158" y="494"/>
                    <a:pt x="0" y="913"/>
                    <a:pt x="0" y="913"/>
                  </a:cubicBezTo>
                  <a:lnTo>
                    <a:pt x="15572" y="994"/>
                  </a:lnTo>
                  <a:cubicBezTo>
                    <a:pt x="15572" y="994"/>
                    <a:pt x="15572" y="581"/>
                    <a:pt x="15579" y="74"/>
                  </a:cubicBezTo>
                  <a:lnTo>
                    <a:pt x="7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067;p74">
              <a:extLst>
                <a:ext uri="{FF2B5EF4-FFF2-40B4-BE49-F238E27FC236}">
                  <a16:creationId xmlns="" xmlns:a16="http://schemas.microsoft.com/office/drawing/2014/main" id="{007448AD-4997-4466-B7DF-2F8D8B8408D3}"/>
                </a:ext>
              </a:extLst>
            </p:cNvPr>
            <p:cNvSpPr/>
            <p:nvPr/>
          </p:nvSpPr>
          <p:spPr>
            <a:xfrm>
              <a:off x="5234450" y="3061050"/>
              <a:ext cx="156025" cy="48775"/>
            </a:xfrm>
            <a:custGeom>
              <a:avLst/>
              <a:gdLst/>
              <a:ahLst/>
              <a:cxnLst/>
              <a:rect l="l" t="t" r="r" b="b"/>
              <a:pathLst>
                <a:path w="6241" h="1951" fill="none" extrusionOk="0">
                  <a:moveTo>
                    <a:pt x="1" y="0"/>
                  </a:moveTo>
                  <a:cubicBezTo>
                    <a:pt x="357" y="640"/>
                    <a:pt x="1738" y="832"/>
                    <a:pt x="4112" y="843"/>
                  </a:cubicBezTo>
                  <a:cubicBezTo>
                    <a:pt x="6240" y="857"/>
                    <a:pt x="6230" y="1951"/>
                    <a:pt x="6230" y="195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068;p74">
              <a:extLst>
                <a:ext uri="{FF2B5EF4-FFF2-40B4-BE49-F238E27FC236}">
                  <a16:creationId xmlns="" xmlns:a16="http://schemas.microsoft.com/office/drawing/2014/main" id="{B72FE32E-4B0D-402B-9976-ACD1AEA87032}"/>
                </a:ext>
              </a:extLst>
            </p:cNvPr>
            <p:cNvSpPr/>
            <p:nvPr/>
          </p:nvSpPr>
          <p:spPr>
            <a:xfrm>
              <a:off x="5450825" y="3057200"/>
              <a:ext cx="64775" cy="52900"/>
            </a:xfrm>
            <a:custGeom>
              <a:avLst/>
              <a:gdLst/>
              <a:ahLst/>
              <a:cxnLst/>
              <a:rect l="l" t="t" r="r" b="b"/>
              <a:pathLst>
                <a:path w="2591" h="2116" fill="none" extrusionOk="0">
                  <a:moveTo>
                    <a:pt x="2591" y="210"/>
                  </a:moveTo>
                  <a:cubicBezTo>
                    <a:pt x="2591" y="210"/>
                    <a:pt x="11" y="1"/>
                    <a:pt x="0" y="2115"/>
                  </a:cubicBezTo>
                </a:path>
              </a:pathLst>
            </a:custGeom>
            <a:noFill/>
            <a:ln w="5500" cap="flat" cmpd="sng">
              <a:solidFill>
                <a:srgbClr val="FFFFFF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069;p74">
              <a:extLst>
                <a:ext uri="{FF2B5EF4-FFF2-40B4-BE49-F238E27FC236}">
                  <a16:creationId xmlns="" xmlns:a16="http://schemas.microsoft.com/office/drawing/2014/main" id="{E19D2B98-D640-474C-95AB-D8215575443A}"/>
                </a:ext>
              </a:extLst>
            </p:cNvPr>
            <p:cNvSpPr/>
            <p:nvPr/>
          </p:nvSpPr>
          <p:spPr>
            <a:xfrm>
              <a:off x="5290050" y="3030725"/>
              <a:ext cx="20025" cy="33850"/>
            </a:xfrm>
            <a:custGeom>
              <a:avLst/>
              <a:gdLst/>
              <a:ahLst/>
              <a:cxnLst/>
              <a:rect l="l" t="t" r="r" b="b"/>
              <a:pathLst>
                <a:path w="801" h="1354" fill="none" extrusionOk="0">
                  <a:moveTo>
                    <a:pt x="0" y="1"/>
                  </a:moveTo>
                  <a:lnTo>
                    <a:pt x="800" y="1353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070;p74">
              <a:extLst>
                <a:ext uri="{FF2B5EF4-FFF2-40B4-BE49-F238E27FC236}">
                  <a16:creationId xmlns="" xmlns:a16="http://schemas.microsoft.com/office/drawing/2014/main" id="{D4A45B1F-7919-4A81-BED5-FCDD4343DC0C}"/>
                </a:ext>
              </a:extLst>
            </p:cNvPr>
            <p:cNvSpPr/>
            <p:nvPr/>
          </p:nvSpPr>
          <p:spPr>
            <a:xfrm>
              <a:off x="5308925" y="3019625"/>
              <a:ext cx="19925" cy="33925"/>
            </a:xfrm>
            <a:custGeom>
              <a:avLst/>
              <a:gdLst/>
              <a:ahLst/>
              <a:cxnLst/>
              <a:rect l="l" t="t" r="r" b="b"/>
              <a:pathLst>
                <a:path w="797" h="1357" fill="none" extrusionOk="0">
                  <a:moveTo>
                    <a:pt x="0" y="1"/>
                  </a:moveTo>
                  <a:lnTo>
                    <a:pt x="797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071;p74">
              <a:extLst>
                <a:ext uri="{FF2B5EF4-FFF2-40B4-BE49-F238E27FC236}">
                  <a16:creationId xmlns="" xmlns:a16="http://schemas.microsoft.com/office/drawing/2014/main" id="{C98A4213-706F-4AA5-A3A6-B3036FBC46A1}"/>
                </a:ext>
              </a:extLst>
            </p:cNvPr>
            <p:cNvSpPr/>
            <p:nvPr/>
          </p:nvSpPr>
          <p:spPr>
            <a:xfrm>
              <a:off x="5328400" y="3008350"/>
              <a:ext cx="20025" cy="33925"/>
            </a:xfrm>
            <a:custGeom>
              <a:avLst/>
              <a:gdLst/>
              <a:ahLst/>
              <a:cxnLst/>
              <a:rect l="l" t="t" r="r" b="b"/>
              <a:pathLst>
                <a:path w="801" h="1357" fill="none" extrusionOk="0">
                  <a:moveTo>
                    <a:pt x="0" y="1"/>
                  </a:moveTo>
                  <a:lnTo>
                    <a:pt x="801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072;p74">
              <a:extLst>
                <a:ext uri="{FF2B5EF4-FFF2-40B4-BE49-F238E27FC236}">
                  <a16:creationId xmlns="" xmlns:a16="http://schemas.microsoft.com/office/drawing/2014/main" id="{EB3EA076-51F5-4DDC-899C-FB97E63B49CD}"/>
                </a:ext>
              </a:extLst>
            </p:cNvPr>
            <p:cNvSpPr/>
            <p:nvPr/>
          </p:nvSpPr>
          <p:spPr>
            <a:xfrm>
              <a:off x="5380050" y="2937575"/>
              <a:ext cx="115800" cy="25"/>
            </a:xfrm>
            <a:custGeom>
              <a:avLst/>
              <a:gdLst/>
              <a:ahLst/>
              <a:cxnLst/>
              <a:rect l="l" t="t" r="r" b="b"/>
              <a:pathLst>
                <a:path w="4632" h="1" fill="none" extrusionOk="0">
                  <a:moveTo>
                    <a:pt x="0" y="0"/>
                  </a:moveTo>
                  <a:lnTo>
                    <a:pt x="4632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073;p74">
              <a:extLst>
                <a:ext uri="{FF2B5EF4-FFF2-40B4-BE49-F238E27FC236}">
                  <a16:creationId xmlns="" xmlns:a16="http://schemas.microsoft.com/office/drawing/2014/main" id="{9D64AAD7-BA8F-4140-B34A-D45CD1EE9CCC}"/>
                </a:ext>
              </a:extLst>
            </p:cNvPr>
            <p:cNvSpPr/>
            <p:nvPr/>
          </p:nvSpPr>
          <p:spPr>
            <a:xfrm>
              <a:off x="5147425" y="840625"/>
              <a:ext cx="506775" cy="279150"/>
            </a:xfrm>
            <a:custGeom>
              <a:avLst/>
              <a:gdLst/>
              <a:ahLst/>
              <a:cxnLst/>
              <a:rect l="l" t="t" r="r" b="b"/>
              <a:pathLst>
                <a:path w="20271" h="11166" extrusionOk="0">
                  <a:moveTo>
                    <a:pt x="11163" y="1"/>
                  </a:moveTo>
                  <a:cubicBezTo>
                    <a:pt x="9920" y="1"/>
                    <a:pt x="8960" y="1459"/>
                    <a:pt x="7129" y="1459"/>
                  </a:cubicBezTo>
                  <a:cubicBezTo>
                    <a:pt x="6713" y="1459"/>
                    <a:pt x="6252" y="1384"/>
                    <a:pt x="5733" y="1199"/>
                  </a:cubicBezTo>
                  <a:cubicBezTo>
                    <a:pt x="4892" y="901"/>
                    <a:pt x="4202" y="776"/>
                    <a:pt x="3636" y="776"/>
                  </a:cubicBezTo>
                  <a:cubicBezTo>
                    <a:pt x="1744" y="776"/>
                    <a:pt x="1222" y="2174"/>
                    <a:pt x="1004" y="3209"/>
                  </a:cubicBezTo>
                  <a:cubicBezTo>
                    <a:pt x="1" y="7963"/>
                    <a:pt x="5083" y="11166"/>
                    <a:pt x="9695" y="11166"/>
                  </a:cubicBezTo>
                  <a:cubicBezTo>
                    <a:pt x="11272" y="11166"/>
                    <a:pt x="12794" y="10791"/>
                    <a:pt x="13999" y="9976"/>
                  </a:cubicBezTo>
                  <a:lnTo>
                    <a:pt x="20270" y="4139"/>
                  </a:lnTo>
                  <a:cubicBezTo>
                    <a:pt x="19529" y="1496"/>
                    <a:pt x="16544" y="4212"/>
                    <a:pt x="12696" y="728"/>
                  </a:cubicBezTo>
                  <a:cubicBezTo>
                    <a:pt x="12109" y="196"/>
                    <a:pt x="11617" y="1"/>
                    <a:pt x="111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074;p74">
              <a:extLst>
                <a:ext uri="{FF2B5EF4-FFF2-40B4-BE49-F238E27FC236}">
                  <a16:creationId xmlns="" xmlns:a16="http://schemas.microsoft.com/office/drawing/2014/main" id="{B2B00592-7EDA-4B91-A128-ED55CE3A2419}"/>
                </a:ext>
              </a:extLst>
            </p:cNvPr>
            <p:cNvSpPr/>
            <p:nvPr/>
          </p:nvSpPr>
          <p:spPr>
            <a:xfrm>
              <a:off x="5275975" y="900575"/>
              <a:ext cx="18800" cy="21700"/>
            </a:xfrm>
            <a:custGeom>
              <a:avLst/>
              <a:gdLst/>
              <a:ahLst/>
              <a:cxnLst/>
              <a:rect l="l" t="t" r="r" b="b"/>
              <a:pathLst>
                <a:path w="752" h="868" fill="none" extrusionOk="0">
                  <a:moveTo>
                    <a:pt x="0" y="867"/>
                  </a:moveTo>
                  <a:lnTo>
                    <a:pt x="752" y="0"/>
                  </a:lnTo>
                </a:path>
              </a:pathLst>
            </a:custGeom>
            <a:noFill/>
            <a:ln w="55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075;p74">
              <a:extLst>
                <a:ext uri="{FF2B5EF4-FFF2-40B4-BE49-F238E27FC236}">
                  <a16:creationId xmlns="" xmlns:a16="http://schemas.microsoft.com/office/drawing/2014/main" id="{DC58522F-A9ED-49BE-B08E-E41699D9524B}"/>
                </a:ext>
              </a:extLst>
            </p:cNvPr>
            <p:cNvSpPr/>
            <p:nvPr/>
          </p:nvSpPr>
          <p:spPr>
            <a:xfrm>
              <a:off x="5189625" y="903600"/>
              <a:ext cx="120100" cy="174425"/>
            </a:xfrm>
            <a:custGeom>
              <a:avLst/>
              <a:gdLst/>
              <a:ahLst/>
              <a:cxnLst/>
              <a:rect l="l" t="t" r="r" b="b"/>
              <a:pathLst>
                <a:path w="4804" h="6977" extrusionOk="0">
                  <a:moveTo>
                    <a:pt x="941" y="0"/>
                  </a:moveTo>
                  <a:cubicBezTo>
                    <a:pt x="646" y="0"/>
                    <a:pt x="439" y="93"/>
                    <a:pt x="417" y="344"/>
                  </a:cubicBezTo>
                  <a:cubicBezTo>
                    <a:pt x="343" y="1134"/>
                    <a:pt x="148" y="2305"/>
                    <a:pt x="81" y="2815"/>
                  </a:cubicBezTo>
                  <a:cubicBezTo>
                    <a:pt x="1" y="3424"/>
                    <a:pt x="186" y="4511"/>
                    <a:pt x="864" y="4843"/>
                  </a:cubicBezTo>
                  <a:cubicBezTo>
                    <a:pt x="1027" y="4923"/>
                    <a:pt x="1224" y="4961"/>
                    <a:pt x="1436" y="4961"/>
                  </a:cubicBezTo>
                  <a:cubicBezTo>
                    <a:pt x="1592" y="4961"/>
                    <a:pt x="1755" y="4941"/>
                    <a:pt x="1920" y="4902"/>
                  </a:cubicBezTo>
                  <a:lnTo>
                    <a:pt x="2518" y="6968"/>
                  </a:lnTo>
                  <a:cubicBezTo>
                    <a:pt x="2518" y="6968"/>
                    <a:pt x="2583" y="6976"/>
                    <a:pt x="2695" y="6976"/>
                  </a:cubicBezTo>
                  <a:cubicBezTo>
                    <a:pt x="3079" y="6976"/>
                    <a:pt x="4017" y="6878"/>
                    <a:pt x="4803" y="6010"/>
                  </a:cubicBezTo>
                  <a:cubicBezTo>
                    <a:pt x="4803" y="6010"/>
                    <a:pt x="4132" y="3682"/>
                    <a:pt x="4048" y="3350"/>
                  </a:cubicBezTo>
                  <a:cubicBezTo>
                    <a:pt x="3926" y="2857"/>
                    <a:pt x="3419" y="795"/>
                    <a:pt x="3419" y="795"/>
                  </a:cubicBezTo>
                  <a:cubicBezTo>
                    <a:pt x="3419" y="795"/>
                    <a:pt x="1802" y="0"/>
                    <a:pt x="941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076;p74">
              <a:extLst>
                <a:ext uri="{FF2B5EF4-FFF2-40B4-BE49-F238E27FC236}">
                  <a16:creationId xmlns="" xmlns:a16="http://schemas.microsoft.com/office/drawing/2014/main" id="{002ACDEF-7848-40DD-A14E-91CCB1D600B0}"/>
                </a:ext>
              </a:extLst>
            </p:cNvPr>
            <p:cNvSpPr/>
            <p:nvPr/>
          </p:nvSpPr>
          <p:spPr>
            <a:xfrm>
              <a:off x="5247915" y="952796"/>
              <a:ext cx="9725" cy="3950"/>
            </a:xfrm>
            <a:custGeom>
              <a:avLst/>
              <a:gdLst/>
              <a:ahLst/>
              <a:cxnLst/>
              <a:rect l="l" t="t" r="r" b="b"/>
              <a:pathLst>
                <a:path w="389" h="158" fill="none" extrusionOk="0">
                  <a:moveTo>
                    <a:pt x="389" y="0"/>
                  </a:moveTo>
                  <a:cubicBezTo>
                    <a:pt x="287" y="63"/>
                    <a:pt x="161" y="123"/>
                    <a:pt x="1" y="15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077;p74">
              <a:extLst>
                <a:ext uri="{FF2B5EF4-FFF2-40B4-BE49-F238E27FC236}">
                  <a16:creationId xmlns="" xmlns:a16="http://schemas.microsoft.com/office/drawing/2014/main" id="{0FDE143C-EBDF-48C9-82D1-3BC74E996C36}"/>
                </a:ext>
              </a:extLst>
            </p:cNvPr>
            <p:cNvSpPr/>
            <p:nvPr/>
          </p:nvSpPr>
          <p:spPr>
            <a:xfrm>
              <a:off x="5222950" y="981350"/>
              <a:ext cx="16425" cy="13250"/>
            </a:xfrm>
            <a:custGeom>
              <a:avLst/>
              <a:gdLst/>
              <a:ahLst/>
              <a:cxnLst/>
              <a:rect l="l" t="t" r="r" b="b"/>
              <a:pathLst>
                <a:path w="657" h="530" extrusionOk="0">
                  <a:moveTo>
                    <a:pt x="451" y="1"/>
                  </a:moveTo>
                  <a:cubicBezTo>
                    <a:pt x="329" y="1"/>
                    <a:pt x="311" y="177"/>
                    <a:pt x="311" y="177"/>
                  </a:cubicBezTo>
                  <a:cubicBezTo>
                    <a:pt x="311" y="177"/>
                    <a:pt x="230" y="122"/>
                    <a:pt x="155" y="122"/>
                  </a:cubicBezTo>
                  <a:cubicBezTo>
                    <a:pt x="109" y="122"/>
                    <a:pt x="66" y="143"/>
                    <a:pt x="45" y="209"/>
                  </a:cubicBezTo>
                  <a:cubicBezTo>
                    <a:pt x="1" y="348"/>
                    <a:pt x="274" y="530"/>
                    <a:pt x="404" y="530"/>
                  </a:cubicBezTo>
                  <a:cubicBezTo>
                    <a:pt x="418" y="530"/>
                    <a:pt x="430" y="528"/>
                    <a:pt x="440" y="523"/>
                  </a:cubicBezTo>
                  <a:cubicBezTo>
                    <a:pt x="548" y="481"/>
                    <a:pt x="657" y="69"/>
                    <a:pt x="510" y="13"/>
                  </a:cubicBezTo>
                  <a:cubicBezTo>
                    <a:pt x="488" y="5"/>
                    <a:pt x="468" y="1"/>
                    <a:pt x="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078;p74">
              <a:extLst>
                <a:ext uri="{FF2B5EF4-FFF2-40B4-BE49-F238E27FC236}">
                  <a16:creationId xmlns="" xmlns:a16="http://schemas.microsoft.com/office/drawing/2014/main" id="{43EB9B1D-1EA4-4F6C-B24A-C3EABBFC6796}"/>
                </a:ext>
              </a:extLst>
            </p:cNvPr>
            <p:cNvSpPr/>
            <p:nvPr/>
          </p:nvSpPr>
          <p:spPr>
            <a:xfrm>
              <a:off x="5197325" y="941025"/>
              <a:ext cx="7800" cy="7625"/>
            </a:xfrm>
            <a:custGeom>
              <a:avLst/>
              <a:gdLst/>
              <a:ahLst/>
              <a:cxnLst/>
              <a:rect l="l" t="t" r="r" b="b"/>
              <a:pathLst>
                <a:path w="312" h="305" fill="none" extrusionOk="0">
                  <a:moveTo>
                    <a:pt x="0" y="1"/>
                  </a:moveTo>
                  <a:cubicBezTo>
                    <a:pt x="67" y="95"/>
                    <a:pt x="179" y="214"/>
                    <a:pt x="312" y="30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079;p74">
              <a:extLst>
                <a:ext uri="{FF2B5EF4-FFF2-40B4-BE49-F238E27FC236}">
                  <a16:creationId xmlns="" xmlns:a16="http://schemas.microsoft.com/office/drawing/2014/main" id="{86DC8D4C-BB23-4D87-B927-ABFBB2C473FB}"/>
                </a:ext>
              </a:extLst>
            </p:cNvPr>
            <p:cNvSpPr/>
            <p:nvPr/>
          </p:nvSpPr>
          <p:spPr>
            <a:xfrm>
              <a:off x="5208150" y="944075"/>
              <a:ext cx="19350" cy="32550"/>
            </a:xfrm>
            <a:custGeom>
              <a:avLst/>
              <a:gdLst/>
              <a:ahLst/>
              <a:cxnLst/>
              <a:rect l="l" t="t" r="r" b="b"/>
              <a:pathLst>
                <a:path w="774" h="1302" fill="none" extrusionOk="0">
                  <a:moveTo>
                    <a:pt x="773" y="1"/>
                  </a:moveTo>
                  <a:cubicBezTo>
                    <a:pt x="773" y="1"/>
                    <a:pt x="738" y="319"/>
                    <a:pt x="448" y="648"/>
                  </a:cubicBezTo>
                  <a:cubicBezTo>
                    <a:pt x="1" y="1158"/>
                    <a:pt x="239" y="1179"/>
                    <a:pt x="515" y="130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080;p74">
              <a:extLst>
                <a:ext uri="{FF2B5EF4-FFF2-40B4-BE49-F238E27FC236}">
                  <a16:creationId xmlns="" xmlns:a16="http://schemas.microsoft.com/office/drawing/2014/main" id="{CDD3F229-FD73-4E7D-B7BD-2F91A95428FF}"/>
                </a:ext>
              </a:extLst>
            </p:cNvPr>
            <p:cNvSpPr/>
            <p:nvPr/>
          </p:nvSpPr>
          <p:spPr>
            <a:xfrm>
              <a:off x="5220650" y="980800"/>
              <a:ext cx="19600" cy="15925"/>
            </a:xfrm>
            <a:custGeom>
              <a:avLst/>
              <a:gdLst/>
              <a:ahLst/>
              <a:cxnLst/>
              <a:rect l="l" t="t" r="r" b="b"/>
              <a:pathLst>
                <a:path w="784" h="637" fill="none" extrusionOk="0">
                  <a:moveTo>
                    <a:pt x="1" y="350"/>
                  </a:moveTo>
                  <a:cubicBezTo>
                    <a:pt x="32" y="357"/>
                    <a:pt x="424" y="636"/>
                    <a:pt x="784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081;p74">
              <a:extLst>
                <a:ext uri="{FF2B5EF4-FFF2-40B4-BE49-F238E27FC236}">
                  <a16:creationId xmlns="" xmlns:a16="http://schemas.microsoft.com/office/drawing/2014/main" id="{73EECFEB-D97F-41D8-9686-1F2A7713103C}"/>
                </a:ext>
              </a:extLst>
            </p:cNvPr>
            <p:cNvSpPr/>
            <p:nvPr/>
          </p:nvSpPr>
          <p:spPr>
            <a:xfrm>
              <a:off x="5196525" y="96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F4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082;p74">
              <a:extLst>
                <a:ext uri="{FF2B5EF4-FFF2-40B4-BE49-F238E27FC236}">
                  <a16:creationId xmlns="" xmlns:a16="http://schemas.microsoft.com/office/drawing/2014/main" id="{E7B0DFBF-5EEE-4700-9E95-37073AB65117}"/>
                </a:ext>
              </a:extLst>
            </p:cNvPr>
            <p:cNvSpPr/>
            <p:nvPr/>
          </p:nvSpPr>
          <p:spPr>
            <a:xfrm>
              <a:off x="5237175" y="951425"/>
              <a:ext cx="12075" cy="11575"/>
            </a:xfrm>
            <a:custGeom>
              <a:avLst/>
              <a:gdLst/>
              <a:ahLst/>
              <a:cxnLst/>
              <a:rect l="l" t="t" r="r" b="b"/>
              <a:pathLst>
                <a:path w="483" h="463" extrusionOk="0">
                  <a:moveTo>
                    <a:pt x="237" y="0"/>
                  </a:moveTo>
                  <a:cubicBezTo>
                    <a:pt x="233" y="0"/>
                    <a:pt x="228" y="0"/>
                    <a:pt x="224" y="1"/>
                  </a:cubicBezTo>
                  <a:cubicBezTo>
                    <a:pt x="98" y="11"/>
                    <a:pt x="0" y="123"/>
                    <a:pt x="11" y="249"/>
                  </a:cubicBezTo>
                  <a:cubicBezTo>
                    <a:pt x="21" y="368"/>
                    <a:pt x="122" y="463"/>
                    <a:pt x="240" y="463"/>
                  </a:cubicBezTo>
                  <a:cubicBezTo>
                    <a:pt x="247" y="463"/>
                    <a:pt x="253" y="462"/>
                    <a:pt x="259" y="462"/>
                  </a:cubicBezTo>
                  <a:cubicBezTo>
                    <a:pt x="385" y="455"/>
                    <a:pt x="483" y="343"/>
                    <a:pt x="472" y="217"/>
                  </a:cubicBezTo>
                  <a:cubicBezTo>
                    <a:pt x="465" y="96"/>
                    <a:pt x="361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083;p74">
              <a:extLst>
                <a:ext uri="{FF2B5EF4-FFF2-40B4-BE49-F238E27FC236}">
                  <a16:creationId xmlns="" xmlns:a16="http://schemas.microsoft.com/office/drawing/2014/main" id="{7F2F4B72-CAD3-4FC6-ADD9-E451409B1FF2}"/>
                </a:ext>
              </a:extLst>
            </p:cNvPr>
            <p:cNvSpPr/>
            <p:nvPr/>
          </p:nvSpPr>
          <p:spPr>
            <a:xfrm>
              <a:off x="5203175" y="945375"/>
              <a:ext cx="12075" cy="11600"/>
            </a:xfrm>
            <a:custGeom>
              <a:avLst/>
              <a:gdLst/>
              <a:ahLst/>
              <a:cxnLst/>
              <a:rect l="l" t="t" r="r" b="b"/>
              <a:pathLst>
                <a:path w="483" h="464" extrusionOk="0">
                  <a:moveTo>
                    <a:pt x="244" y="1"/>
                  </a:moveTo>
                  <a:cubicBezTo>
                    <a:pt x="237" y="1"/>
                    <a:pt x="231" y="1"/>
                    <a:pt x="224" y="1"/>
                  </a:cubicBezTo>
                  <a:cubicBezTo>
                    <a:pt x="99" y="15"/>
                    <a:pt x="1" y="124"/>
                    <a:pt x="11" y="250"/>
                  </a:cubicBezTo>
                  <a:cubicBezTo>
                    <a:pt x="24" y="369"/>
                    <a:pt x="123" y="464"/>
                    <a:pt x="241" y="464"/>
                  </a:cubicBezTo>
                  <a:cubicBezTo>
                    <a:pt x="247" y="464"/>
                    <a:pt x="253" y="463"/>
                    <a:pt x="259" y="463"/>
                  </a:cubicBezTo>
                  <a:cubicBezTo>
                    <a:pt x="385" y="452"/>
                    <a:pt x="483" y="340"/>
                    <a:pt x="473" y="215"/>
                  </a:cubicBezTo>
                  <a:cubicBezTo>
                    <a:pt x="466" y="95"/>
                    <a:pt x="368" y="1"/>
                    <a:pt x="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084;p74">
              <a:extLst>
                <a:ext uri="{FF2B5EF4-FFF2-40B4-BE49-F238E27FC236}">
                  <a16:creationId xmlns="" xmlns:a16="http://schemas.microsoft.com/office/drawing/2014/main" id="{379D831A-CA3C-46A1-9B23-A6F4AE1D0B16}"/>
                </a:ext>
              </a:extLst>
            </p:cNvPr>
            <p:cNvSpPr/>
            <p:nvPr/>
          </p:nvSpPr>
          <p:spPr>
            <a:xfrm>
              <a:off x="5239800" y="931775"/>
              <a:ext cx="17150" cy="9200"/>
            </a:xfrm>
            <a:custGeom>
              <a:avLst/>
              <a:gdLst/>
              <a:ahLst/>
              <a:cxnLst/>
              <a:rect l="l" t="t" r="r" b="b"/>
              <a:pathLst>
                <a:path w="686" h="368" fill="none" extrusionOk="0">
                  <a:moveTo>
                    <a:pt x="685" y="367"/>
                  </a:moveTo>
                  <a:cubicBezTo>
                    <a:pt x="685" y="367"/>
                    <a:pt x="465" y="0"/>
                    <a:pt x="0" y="2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085;p74">
              <a:extLst>
                <a:ext uri="{FF2B5EF4-FFF2-40B4-BE49-F238E27FC236}">
                  <a16:creationId xmlns="" xmlns:a16="http://schemas.microsoft.com/office/drawing/2014/main" id="{6084840C-336F-4B0C-A08E-06F21D1A0A52}"/>
                </a:ext>
              </a:extLst>
            </p:cNvPr>
            <p:cNvSpPr/>
            <p:nvPr/>
          </p:nvSpPr>
          <p:spPr>
            <a:xfrm>
              <a:off x="5200825" y="925025"/>
              <a:ext cx="15925" cy="5725"/>
            </a:xfrm>
            <a:custGeom>
              <a:avLst/>
              <a:gdLst/>
              <a:ahLst/>
              <a:cxnLst/>
              <a:rect l="l" t="t" r="r" b="b"/>
              <a:pathLst>
                <a:path w="637" h="229" fill="none" extrusionOk="0">
                  <a:moveTo>
                    <a:pt x="636" y="155"/>
                  </a:moveTo>
                  <a:cubicBezTo>
                    <a:pt x="636" y="155"/>
                    <a:pt x="315" y="1"/>
                    <a:pt x="0" y="22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086;p74">
              <a:extLst>
                <a:ext uri="{FF2B5EF4-FFF2-40B4-BE49-F238E27FC236}">
                  <a16:creationId xmlns="" xmlns:a16="http://schemas.microsoft.com/office/drawing/2014/main" id="{8CD70783-3736-4C48-9385-867C33FAA2C7}"/>
                </a:ext>
              </a:extLst>
            </p:cNvPr>
            <p:cNvSpPr/>
            <p:nvPr/>
          </p:nvSpPr>
          <p:spPr>
            <a:xfrm>
              <a:off x="5278075" y="944375"/>
              <a:ext cx="33950" cy="37500"/>
            </a:xfrm>
            <a:custGeom>
              <a:avLst/>
              <a:gdLst/>
              <a:ahLst/>
              <a:cxnLst/>
              <a:rect l="l" t="t" r="r" b="b"/>
              <a:pathLst>
                <a:path w="1358" h="1500" extrusionOk="0">
                  <a:moveTo>
                    <a:pt x="527" y="0"/>
                  </a:moveTo>
                  <a:cubicBezTo>
                    <a:pt x="228" y="0"/>
                    <a:pt x="0" y="272"/>
                    <a:pt x="0" y="272"/>
                  </a:cubicBezTo>
                  <a:lnTo>
                    <a:pt x="266" y="1495"/>
                  </a:lnTo>
                  <a:cubicBezTo>
                    <a:pt x="284" y="1498"/>
                    <a:pt x="302" y="1499"/>
                    <a:pt x="321" y="1499"/>
                  </a:cubicBezTo>
                  <a:cubicBezTo>
                    <a:pt x="832" y="1499"/>
                    <a:pt x="1358" y="582"/>
                    <a:pt x="912" y="167"/>
                  </a:cubicBezTo>
                  <a:cubicBezTo>
                    <a:pt x="779" y="44"/>
                    <a:pt x="647" y="0"/>
                    <a:pt x="5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087;p74">
              <a:extLst>
                <a:ext uri="{FF2B5EF4-FFF2-40B4-BE49-F238E27FC236}">
                  <a16:creationId xmlns="" xmlns:a16="http://schemas.microsoft.com/office/drawing/2014/main" id="{23A80FD3-DDDB-40A4-841A-CDD9A2024204}"/>
                </a:ext>
              </a:extLst>
            </p:cNvPr>
            <p:cNvSpPr/>
            <p:nvPr/>
          </p:nvSpPr>
          <p:spPr>
            <a:xfrm>
              <a:off x="5285500" y="950375"/>
              <a:ext cx="14525" cy="8775"/>
            </a:xfrm>
            <a:custGeom>
              <a:avLst/>
              <a:gdLst/>
              <a:ahLst/>
              <a:cxnLst/>
              <a:rect l="l" t="t" r="r" b="b"/>
              <a:pathLst>
                <a:path w="581" h="351" fill="none" extrusionOk="0">
                  <a:moveTo>
                    <a:pt x="580" y="350"/>
                  </a:moveTo>
                  <a:cubicBezTo>
                    <a:pt x="563" y="333"/>
                    <a:pt x="409" y="1"/>
                    <a:pt x="0" y="17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088;p74">
              <a:extLst>
                <a:ext uri="{FF2B5EF4-FFF2-40B4-BE49-F238E27FC236}">
                  <a16:creationId xmlns="" xmlns:a16="http://schemas.microsoft.com/office/drawing/2014/main" id="{291F66E3-30E7-4D41-8249-5D38AC5512B0}"/>
                </a:ext>
              </a:extLst>
            </p:cNvPr>
            <p:cNvSpPr/>
            <p:nvPr/>
          </p:nvSpPr>
          <p:spPr>
            <a:xfrm>
              <a:off x="5286975" y="953775"/>
              <a:ext cx="6925" cy="17875"/>
            </a:xfrm>
            <a:custGeom>
              <a:avLst/>
              <a:gdLst/>
              <a:ahLst/>
              <a:cxnLst/>
              <a:rect l="l" t="t" r="r" b="b"/>
              <a:pathLst>
                <a:path w="277" h="715" fill="none" extrusionOk="0">
                  <a:moveTo>
                    <a:pt x="277" y="1"/>
                  </a:moveTo>
                  <a:cubicBezTo>
                    <a:pt x="277" y="1"/>
                    <a:pt x="1" y="350"/>
                    <a:pt x="81" y="71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089;p74">
              <a:extLst>
                <a:ext uri="{FF2B5EF4-FFF2-40B4-BE49-F238E27FC236}">
                  <a16:creationId xmlns="" xmlns:a16="http://schemas.microsoft.com/office/drawing/2014/main" id="{BE657442-9208-455E-A9D8-4EEEF47F2D63}"/>
                </a:ext>
              </a:extLst>
            </p:cNvPr>
            <p:cNvSpPr/>
            <p:nvPr/>
          </p:nvSpPr>
          <p:spPr>
            <a:xfrm>
              <a:off x="5237700" y="1003150"/>
              <a:ext cx="36550" cy="35850"/>
            </a:xfrm>
            <a:custGeom>
              <a:avLst/>
              <a:gdLst/>
              <a:ahLst/>
              <a:cxnLst/>
              <a:rect l="l" t="t" r="r" b="b"/>
              <a:pathLst>
                <a:path w="1462" h="1434" extrusionOk="0">
                  <a:moveTo>
                    <a:pt x="1461" y="1"/>
                  </a:moveTo>
                  <a:cubicBezTo>
                    <a:pt x="1461" y="1"/>
                    <a:pt x="857" y="501"/>
                    <a:pt x="0" y="773"/>
                  </a:cubicBezTo>
                  <a:lnTo>
                    <a:pt x="193" y="1434"/>
                  </a:lnTo>
                  <a:cubicBezTo>
                    <a:pt x="1014" y="1018"/>
                    <a:pt x="1461" y="1"/>
                    <a:pt x="14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090;p74">
              <a:extLst>
                <a:ext uri="{FF2B5EF4-FFF2-40B4-BE49-F238E27FC236}">
                  <a16:creationId xmlns="" xmlns:a16="http://schemas.microsoft.com/office/drawing/2014/main" id="{3465F31A-08A8-4C4A-AC73-D6C431629F49}"/>
                </a:ext>
              </a:extLst>
            </p:cNvPr>
            <p:cNvSpPr/>
            <p:nvPr/>
          </p:nvSpPr>
          <p:spPr>
            <a:xfrm>
              <a:off x="5484475" y="2902450"/>
              <a:ext cx="120250" cy="145775"/>
            </a:xfrm>
            <a:custGeom>
              <a:avLst/>
              <a:gdLst/>
              <a:ahLst/>
              <a:cxnLst/>
              <a:rect l="l" t="t" r="r" b="b"/>
              <a:pathLst>
                <a:path w="4810" h="5831" extrusionOk="0">
                  <a:moveTo>
                    <a:pt x="0" y="0"/>
                  </a:moveTo>
                  <a:lnTo>
                    <a:pt x="0" y="4799"/>
                  </a:lnTo>
                  <a:cubicBezTo>
                    <a:pt x="0" y="4799"/>
                    <a:pt x="1110" y="5831"/>
                    <a:pt x="2640" y="5831"/>
                  </a:cubicBezTo>
                  <a:cubicBezTo>
                    <a:pt x="3303" y="5831"/>
                    <a:pt x="4045" y="5637"/>
                    <a:pt x="4810" y="5083"/>
                  </a:cubicBezTo>
                  <a:lnTo>
                    <a:pt x="48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091;p74">
              <a:extLst>
                <a:ext uri="{FF2B5EF4-FFF2-40B4-BE49-F238E27FC236}">
                  <a16:creationId xmlns="" xmlns:a16="http://schemas.microsoft.com/office/drawing/2014/main" id="{865F943C-A08F-4688-A092-3FC29EEA6E8A}"/>
                </a:ext>
              </a:extLst>
            </p:cNvPr>
            <p:cNvSpPr/>
            <p:nvPr/>
          </p:nvSpPr>
          <p:spPr>
            <a:xfrm>
              <a:off x="5234900" y="2985100"/>
              <a:ext cx="389575" cy="151125"/>
            </a:xfrm>
            <a:custGeom>
              <a:avLst/>
              <a:gdLst/>
              <a:ahLst/>
              <a:cxnLst/>
              <a:rect l="l" t="t" r="r" b="b"/>
              <a:pathLst>
                <a:path w="15583" h="6045" extrusionOk="0">
                  <a:moveTo>
                    <a:pt x="9952" y="1"/>
                  </a:moveTo>
                  <a:cubicBezTo>
                    <a:pt x="9952" y="1"/>
                    <a:pt x="4247" y="3353"/>
                    <a:pt x="2066" y="4269"/>
                  </a:cubicBezTo>
                  <a:cubicBezTo>
                    <a:pt x="357" y="4985"/>
                    <a:pt x="0" y="5964"/>
                    <a:pt x="0" y="5964"/>
                  </a:cubicBezTo>
                  <a:lnTo>
                    <a:pt x="15572" y="6044"/>
                  </a:lnTo>
                  <a:cubicBezTo>
                    <a:pt x="15572" y="6044"/>
                    <a:pt x="15579" y="3902"/>
                    <a:pt x="15583" y="3360"/>
                  </a:cubicBezTo>
                  <a:cubicBezTo>
                    <a:pt x="15583" y="2818"/>
                    <a:pt x="14898" y="1106"/>
                    <a:pt x="14898" y="1106"/>
                  </a:cubicBezTo>
                  <a:cubicBezTo>
                    <a:pt x="14898" y="1106"/>
                    <a:pt x="14847" y="1073"/>
                    <a:pt x="14742" y="1073"/>
                  </a:cubicBezTo>
                  <a:cubicBezTo>
                    <a:pt x="14540" y="1073"/>
                    <a:pt x="14137" y="1192"/>
                    <a:pt x="13499" y="1885"/>
                  </a:cubicBezTo>
                  <a:cubicBezTo>
                    <a:pt x="13354" y="2044"/>
                    <a:pt x="12921" y="2193"/>
                    <a:pt x="12494" y="2193"/>
                  </a:cubicBezTo>
                  <a:cubicBezTo>
                    <a:pt x="12077" y="2193"/>
                    <a:pt x="11666" y="2051"/>
                    <a:pt x="11535" y="1637"/>
                  </a:cubicBezTo>
                  <a:cubicBezTo>
                    <a:pt x="11032" y="57"/>
                    <a:pt x="9952" y="1"/>
                    <a:pt x="99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092;p74">
              <a:extLst>
                <a:ext uri="{FF2B5EF4-FFF2-40B4-BE49-F238E27FC236}">
                  <a16:creationId xmlns="" xmlns:a16="http://schemas.microsoft.com/office/drawing/2014/main" id="{1004E1A4-E4B2-4E56-8882-FDD3B0A0AD94}"/>
                </a:ext>
              </a:extLst>
            </p:cNvPr>
            <p:cNvSpPr/>
            <p:nvPr/>
          </p:nvSpPr>
          <p:spPr>
            <a:xfrm>
              <a:off x="5234800" y="3111300"/>
              <a:ext cx="389425" cy="24825"/>
            </a:xfrm>
            <a:custGeom>
              <a:avLst/>
              <a:gdLst/>
              <a:ahLst/>
              <a:cxnLst/>
              <a:rect l="l" t="t" r="r" b="b"/>
              <a:pathLst>
                <a:path w="15577" h="993" extrusionOk="0">
                  <a:moveTo>
                    <a:pt x="745" y="0"/>
                  </a:moveTo>
                  <a:cubicBezTo>
                    <a:pt x="158" y="493"/>
                    <a:pt x="1" y="913"/>
                    <a:pt x="1" y="913"/>
                  </a:cubicBezTo>
                  <a:lnTo>
                    <a:pt x="15573" y="993"/>
                  </a:lnTo>
                  <a:cubicBezTo>
                    <a:pt x="15573" y="993"/>
                    <a:pt x="15573" y="580"/>
                    <a:pt x="15576" y="74"/>
                  </a:cubicBezTo>
                  <a:lnTo>
                    <a:pt x="7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093;p74">
              <a:extLst>
                <a:ext uri="{FF2B5EF4-FFF2-40B4-BE49-F238E27FC236}">
                  <a16:creationId xmlns="" xmlns:a16="http://schemas.microsoft.com/office/drawing/2014/main" id="{674B43E1-EEC4-44D9-AA26-2533065BE6E8}"/>
                </a:ext>
              </a:extLst>
            </p:cNvPr>
            <p:cNvSpPr/>
            <p:nvPr/>
          </p:nvSpPr>
          <p:spPr>
            <a:xfrm>
              <a:off x="5343350" y="3063925"/>
              <a:ext cx="156000" cy="48700"/>
            </a:xfrm>
            <a:custGeom>
              <a:avLst/>
              <a:gdLst/>
              <a:ahLst/>
              <a:cxnLst/>
              <a:rect l="l" t="t" r="r" b="b"/>
              <a:pathLst>
                <a:path w="6240" h="1948" fill="none" extrusionOk="0">
                  <a:moveTo>
                    <a:pt x="0" y="1"/>
                  </a:moveTo>
                  <a:cubicBezTo>
                    <a:pt x="360" y="637"/>
                    <a:pt x="1741" y="829"/>
                    <a:pt x="4111" y="843"/>
                  </a:cubicBezTo>
                  <a:cubicBezTo>
                    <a:pt x="6239" y="857"/>
                    <a:pt x="6232" y="1948"/>
                    <a:pt x="6232" y="1948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094;p74">
              <a:extLst>
                <a:ext uri="{FF2B5EF4-FFF2-40B4-BE49-F238E27FC236}">
                  <a16:creationId xmlns="" xmlns:a16="http://schemas.microsoft.com/office/drawing/2014/main" id="{F73D6442-CB63-4219-93EB-8B347CB8C6D6}"/>
                </a:ext>
              </a:extLst>
            </p:cNvPr>
            <p:cNvSpPr/>
            <p:nvPr/>
          </p:nvSpPr>
          <p:spPr>
            <a:xfrm>
              <a:off x="5559700" y="3060075"/>
              <a:ext cx="64775" cy="52900"/>
            </a:xfrm>
            <a:custGeom>
              <a:avLst/>
              <a:gdLst/>
              <a:ahLst/>
              <a:cxnLst/>
              <a:rect l="l" t="t" r="r" b="b"/>
              <a:pathLst>
                <a:path w="2591" h="2116" fill="none" extrusionOk="0">
                  <a:moveTo>
                    <a:pt x="2591" y="211"/>
                  </a:moveTo>
                  <a:cubicBezTo>
                    <a:pt x="2591" y="211"/>
                    <a:pt x="11" y="1"/>
                    <a:pt x="1" y="2116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095;p74">
              <a:extLst>
                <a:ext uri="{FF2B5EF4-FFF2-40B4-BE49-F238E27FC236}">
                  <a16:creationId xmlns="" xmlns:a16="http://schemas.microsoft.com/office/drawing/2014/main" id="{6C9BCA6D-6D49-4A44-82A8-9CD9E25F9ABD}"/>
                </a:ext>
              </a:extLst>
            </p:cNvPr>
            <p:cNvSpPr/>
            <p:nvPr/>
          </p:nvSpPr>
          <p:spPr>
            <a:xfrm>
              <a:off x="5398925" y="3033525"/>
              <a:ext cx="20025" cy="33850"/>
            </a:xfrm>
            <a:custGeom>
              <a:avLst/>
              <a:gdLst/>
              <a:ahLst/>
              <a:cxnLst/>
              <a:rect l="l" t="t" r="r" b="b"/>
              <a:pathLst>
                <a:path w="801" h="1354" fill="none" extrusionOk="0">
                  <a:moveTo>
                    <a:pt x="0" y="0"/>
                  </a:moveTo>
                  <a:lnTo>
                    <a:pt x="801" y="1353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096;p74">
              <a:extLst>
                <a:ext uri="{FF2B5EF4-FFF2-40B4-BE49-F238E27FC236}">
                  <a16:creationId xmlns="" xmlns:a16="http://schemas.microsoft.com/office/drawing/2014/main" id="{CA8CC77C-27CD-4721-A95A-D96B1EBE8B28}"/>
                </a:ext>
              </a:extLst>
            </p:cNvPr>
            <p:cNvSpPr/>
            <p:nvPr/>
          </p:nvSpPr>
          <p:spPr>
            <a:xfrm>
              <a:off x="5417800" y="3022425"/>
              <a:ext cx="19950" cy="33925"/>
            </a:xfrm>
            <a:custGeom>
              <a:avLst/>
              <a:gdLst/>
              <a:ahLst/>
              <a:cxnLst/>
              <a:rect l="l" t="t" r="r" b="b"/>
              <a:pathLst>
                <a:path w="798" h="1357" fill="none" extrusionOk="0">
                  <a:moveTo>
                    <a:pt x="0" y="0"/>
                  </a:moveTo>
                  <a:lnTo>
                    <a:pt x="797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097;p74">
              <a:extLst>
                <a:ext uri="{FF2B5EF4-FFF2-40B4-BE49-F238E27FC236}">
                  <a16:creationId xmlns="" xmlns:a16="http://schemas.microsoft.com/office/drawing/2014/main" id="{9952D8DB-9836-4030-81DB-27742974B62B}"/>
                </a:ext>
              </a:extLst>
            </p:cNvPr>
            <p:cNvSpPr/>
            <p:nvPr/>
          </p:nvSpPr>
          <p:spPr>
            <a:xfrm>
              <a:off x="5437275" y="3011250"/>
              <a:ext cx="20050" cy="33925"/>
            </a:xfrm>
            <a:custGeom>
              <a:avLst/>
              <a:gdLst/>
              <a:ahLst/>
              <a:cxnLst/>
              <a:rect l="l" t="t" r="r" b="b"/>
              <a:pathLst>
                <a:path w="802" h="1357" fill="none" extrusionOk="0">
                  <a:moveTo>
                    <a:pt x="1" y="0"/>
                  </a:moveTo>
                  <a:lnTo>
                    <a:pt x="801" y="1356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098;p74">
              <a:extLst>
                <a:ext uri="{FF2B5EF4-FFF2-40B4-BE49-F238E27FC236}">
                  <a16:creationId xmlns="" xmlns:a16="http://schemas.microsoft.com/office/drawing/2014/main" id="{9B01D57A-BA50-4C4C-B76F-5AAA22EC329B}"/>
                </a:ext>
              </a:extLst>
            </p:cNvPr>
            <p:cNvSpPr/>
            <p:nvPr/>
          </p:nvSpPr>
          <p:spPr>
            <a:xfrm>
              <a:off x="5488925" y="2937577"/>
              <a:ext cx="115800" cy="25"/>
            </a:xfrm>
            <a:custGeom>
              <a:avLst/>
              <a:gdLst/>
              <a:ahLst/>
              <a:cxnLst/>
              <a:rect l="l" t="t" r="r" b="b"/>
              <a:pathLst>
                <a:path w="4632" h="1" fill="none" extrusionOk="0">
                  <a:moveTo>
                    <a:pt x="0" y="1"/>
                  </a:moveTo>
                  <a:lnTo>
                    <a:pt x="4632" y="1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099;p74">
              <a:extLst>
                <a:ext uri="{FF2B5EF4-FFF2-40B4-BE49-F238E27FC236}">
                  <a16:creationId xmlns="" xmlns:a16="http://schemas.microsoft.com/office/drawing/2014/main" id="{2D1C3D5B-7F4D-4EC1-A9A7-9E8326F1E505}"/>
                </a:ext>
              </a:extLst>
            </p:cNvPr>
            <p:cNvSpPr/>
            <p:nvPr/>
          </p:nvSpPr>
          <p:spPr>
            <a:xfrm>
              <a:off x="4452475" y="1162550"/>
              <a:ext cx="183525" cy="85475"/>
            </a:xfrm>
            <a:custGeom>
              <a:avLst/>
              <a:gdLst/>
              <a:ahLst/>
              <a:cxnLst/>
              <a:rect l="l" t="t" r="r" b="b"/>
              <a:pathLst>
                <a:path w="7341" h="3419" extrusionOk="0">
                  <a:moveTo>
                    <a:pt x="486" y="0"/>
                  </a:moveTo>
                  <a:cubicBezTo>
                    <a:pt x="486" y="0"/>
                    <a:pt x="0" y="944"/>
                    <a:pt x="1758" y="1717"/>
                  </a:cubicBezTo>
                  <a:cubicBezTo>
                    <a:pt x="1758" y="1717"/>
                    <a:pt x="2265" y="2667"/>
                    <a:pt x="3443" y="3419"/>
                  </a:cubicBezTo>
                  <a:lnTo>
                    <a:pt x="5974" y="2398"/>
                  </a:lnTo>
                  <a:lnTo>
                    <a:pt x="7340" y="1115"/>
                  </a:lnTo>
                  <a:lnTo>
                    <a:pt x="6882" y="1084"/>
                  </a:lnTo>
                  <a:cubicBezTo>
                    <a:pt x="6882" y="1084"/>
                    <a:pt x="4285" y="514"/>
                    <a:pt x="2391" y="263"/>
                  </a:cubicBezTo>
                  <a:cubicBezTo>
                    <a:pt x="769" y="42"/>
                    <a:pt x="486" y="0"/>
                    <a:pt x="4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100;p74">
              <a:extLst>
                <a:ext uri="{FF2B5EF4-FFF2-40B4-BE49-F238E27FC236}">
                  <a16:creationId xmlns="" xmlns:a16="http://schemas.microsoft.com/office/drawing/2014/main" id="{BC748C8E-5820-458A-BD36-356B3CB2EC73}"/>
                </a:ext>
              </a:extLst>
            </p:cNvPr>
            <p:cNvSpPr/>
            <p:nvPr/>
          </p:nvSpPr>
          <p:spPr>
            <a:xfrm>
              <a:off x="4463996" y="1165890"/>
              <a:ext cx="34800" cy="9450"/>
            </a:xfrm>
            <a:custGeom>
              <a:avLst/>
              <a:gdLst/>
              <a:ahLst/>
              <a:cxnLst/>
              <a:rect l="l" t="t" r="r" b="b"/>
              <a:pathLst>
                <a:path w="1392" h="378" fill="none" extrusionOk="0">
                  <a:moveTo>
                    <a:pt x="1392" y="0"/>
                  </a:moveTo>
                  <a:cubicBezTo>
                    <a:pt x="1392" y="0"/>
                    <a:pt x="1346" y="378"/>
                    <a:pt x="462" y="217"/>
                  </a:cubicBezTo>
                  <a:cubicBezTo>
                    <a:pt x="273" y="182"/>
                    <a:pt x="120" y="158"/>
                    <a:pt x="1" y="13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101;p74">
              <a:extLst>
                <a:ext uri="{FF2B5EF4-FFF2-40B4-BE49-F238E27FC236}">
                  <a16:creationId xmlns="" xmlns:a16="http://schemas.microsoft.com/office/drawing/2014/main" id="{DEA045D2-397F-4C06-B32E-B9C0B17EAE7B}"/>
                </a:ext>
              </a:extLst>
            </p:cNvPr>
            <p:cNvSpPr/>
            <p:nvPr/>
          </p:nvSpPr>
          <p:spPr>
            <a:xfrm>
              <a:off x="4494050" y="1208325"/>
              <a:ext cx="48975" cy="43825"/>
            </a:xfrm>
            <a:custGeom>
              <a:avLst/>
              <a:gdLst/>
              <a:ahLst/>
              <a:cxnLst/>
              <a:rect l="l" t="t" r="r" b="b"/>
              <a:pathLst>
                <a:path w="1959" h="1753" fill="none" extrusionOk="0">
                  <a:moveTo>
                    <a:pt x="1" y="1"/>
                  </a:moveTo>
                  <a:cubicBezTo>
                    <a:pt x="1" y="1"/>
                    <a:pt x="557" y="899"/>
                    <a:pt x="1958" y="175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" name="Google Shape;3191;p74">
            <a:extLst>
              <a:ext uri="{FF2B5EF4-FFF2-40B4-BE49-F238E27FC236}">
                <a16:creationId xmlns="" xmlns:a16="http://schemas.microsoft.com/office/drawing/2014/main" id="{978E5557-4932-421D-BB64-2CB2815E9BA8}"/>
              </a:ext>
            </a:extLst>
          </p:cNvPr>
          <p:cNvGrpSpPr/>
          <p:nvPr/>
        </p:nvGrpSpPr>
        <p:grpSpPr>
          <a:xfrm>
            <a:off x="161188" y="4243925"/>
            <a:ext cx="694565" cy="783968"/>
            <a:chOff x="1041625" y="663125"/>
            <a:chExt cx="1266300" cy="1489264"/>
          </a:xfrm>
        </p:grpSpPr>
        <p:sp>
          <p:nvSpPr>
            <p:cNvPr id="86" name="Google Shape;3192;p74">
              <a:extLst>
                <a:ext uri="{FF2B5EF4-FFF2-40B4-BE49-F238E27FC236}">
                  <a16:creationId xmlns="" xmlns:a16="http://schemas.microsoft.com/office/drawing/2014/main" id="{41996CE7-99B7-48E0-A2EB-C2F5E2DA707E}"/>
                </a:ext>
              </a:extLst>
            </p:cNvPr>
            <p:cNvSpPr/>
            <p:nvPr/>
          </p:nvSpPr>
          <p:spPr>
            <a:xfrm>
              <a:off x="1836025" y="663125"/>
              <a:ext cx="389925" cy="709950"/>
            </a:xfrm>
            <a:custGeom>
              <a:avLst/>
              <a:gdLst/>
              <a:ahLst/>
              <a:cxnLst/>
              <a:rect l="l" t="t" r="r" b="b"/>
              <a:pathLst>
                <a:path w="15597" h="28398" extrusionOk="0">
                  <a:moveTo>
                    <a:pt x="7874" y="1"/>
                  </a:moveTo>
                  <a:cubicBezTo>
                    <a:pt x="7653" y="1"/>
                    <a:pt x="7533" y="166"/>
                    <a:pt x="7533" y="166"/>
                  </a:cubicBezTo>
                  <a:cubicBezTo>
                    <a:pt x="7533" y="166"/>
                    <a:pt x="7516" y="101"/>
                    <a:pt x="7492" y="101"/>
                  </a:cubicBezTo>
                  <a:cubicBezTo>
                    <a:pt x="7375" y="101"/>
                    <a:pt x="7077" y="1533"/>
                    <a:pt x="7466" y="17894"/>
                  </a:cubicBezTo>
                  <a:cubicBezTo>
                    <a:pt x="7501" y="19380"/>
                    <a:pt x="6292" y="20593"/>
                    <a:pt x="4806" y="20607"/>
                  </a:cubicBezTo>
                  <a:cubicBezTo>
                    <a:pt x="3971" y="20614"/>
                    <a:pt x="3059" y="20618"/>
                    <a:pt x="2256" y="20618"/>
                  </a:cubicBezTo>
                  <a:cubicBezTo>
                    <a:pt x="1063" y="20618"/>
                    <a:pt x="109" y="20608"/>
                    <a:pt x="0" y="20579"/>
                  </a:cubicBezTo>
                  <a:lnTo>
                    <a:pt x="0" y="28398"/>
                  </a:lnTo>
                  <a:lnTo>
                    <a:pt x="5264" y="28398"/>
                  </a:lnTo>
                  <a:cubicBezTo>
                    <a:pt x="13066" y="28398"/>
                    <a:pt x="14628" y="23987"/>
                    <a:pt x="14883" y="18111"/>
                  </a:cubicBezTo>
                  <a:cubicBezTo>
                    <a:pt x="14925" y="17223"/>
                    <a:pt x="15292" y="5821"/>
                    <a:pt x="15292" y="5821"/>
                  </a:cubicBezTo>
                  <a:cubicBezTo>
                    <a:pt x="15597" y="4895"/>
                    <a:pt x="15369" y="3692"/>
                    <a:pt x="15191" y="3007"/>
                  </a:cubicBezTo>
                  <a:cubicBezTo>
                    <a:pt x="15050" y="2480"/>
                    <a:pt x="14576" y="2155"/>
                    <a:pt x="14086" y="2155"/>
                  </a:cubicBezTo>
                  <a:cubicBezTo>
                    <a:pt x="13859" y="2155"/>
                    <a:pt x="13628" y="2225"/>
                    <a:pt x="13426" y="2378"/>
                  </a:cubicBezTo>
                  <a:cubicBezTo>
                    <a:pt x="13394" y="2399"/>
                    <a:pt x="13377" y="2417"/>
                    <a:pt x="13377" y="2417"/>
                  </a:cubicBezTo>
                  <a:cubicBezTo>
                    <a:pt x="13076" y="2251"/>
                    <a:pt x="12786" y="2191"/>
                    <a:pt x="12527" y="2191"/>
                  </a:cubicBezTo>
                  <a:cubicBezTo>
                    <a:pt x="11879" y="2191"/>
                    <a:pt x="11416" y="2560"/>
                    <a:pt x="11416" y="2560"/>
                  </a:cubicBezTo>
                  <a:cubicBezTo>
                    <a:pt x="11120" y="2361"/>
                    <a:pt x="10849" y="2290"/>
                    <a:pt x="10614" y="2290"/>
                  </a:cubicBezTo>
                  <a:cubicBezTo>
                    <a:pt x="10037" y="2290"/>
                    <a:pt x="9675" y="2717"/>
                    <a:pt x="9675" y="2717"/>
                  </a:cubicBezTo>
                  <a:cubicBezTo>
                    <a:pt x="8860" y="436"/>
                    <a:pt x="8233" y="1"/>
                    <a:pt x="78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193;p74">
              <a:extLst>
                <a:ext uri="{FF2B5EF4-FFF2-40B4-BE49-F238E27FC236}">
                  <a16:creationId xmlns="" xmlns:a16="http://schemas.microsoft.com/office/drawing/2014/main" id="{1F698FBA-904D-4B40-BF6D-B0E338975C43}"/>
                </a:ext>
              </a:extLst>
            </p:cNvPr>
            <p:cNvSpPr/>
            <p:nvPr/>
          </p:nvSpPr>
          <p:spPr>
            <a:xfrm>
              <a:off x="2166775" y="923300"/>
              <a:ext cx="48600" cy="57700"/>
            </a:xfrm>
            <a:custGeom>
              <a:avLst/>
              <a:gdLst/>
              <a:ahLst/>
              <a:cxnLst/>
              <a:rect l="l" t="t" r="r" b="b"/>
              <a:pathLst>
                <a:path w="1944" h="2308" extrusionOk="0">
                  <a:moveTo>
                    <a:pt x="1944" y="0"/>
                  </a:moveTo>
                  <a:lnTo>
                    <a:pt x="1944" y="0"/>
                  </a:lnTo>
                  <a:cubicBezTo>
                    <a:pt x="1636" y="346"/>
                    <a:pt x="1049" y="794"/>
                    <a:pt x="0" y="863"/>
                  </a:cubicBezTo>
                  <a:lnTo>
                    <a:pt x="1891" y="2307"/>
                  </a:lnTo>
                  <a:cubicBezTo>
                    <a:pt x="1909" y="1496"/>
                    <a:pt x="1926" y="717"/>
                    <a:pt x="1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194;p74">
              <a:extLst>
                <a:ext uri="{FF2B5EF4-FFF2-40B4-BE49-F238E27FC236}">
                  <a16:creationId xmlns="" xmlns:a16="http://schemas.microsoft.com/office/drawing/2014/main" id="{F411CEE8-BB84-46DD-AB8C-306C625ACBBF}"/>
                </a:ext>
              </a:extLst>
            </p:cNvPr>
            <p:cNvSpPr/>
            <p:nvPr/>
          </p:nvSpPr>
          <p:spPr>
            <a:xfrm>
              <a:off x="2137500" y="830575"/>
              <a:ext cx="46950" cy="44850"/>
            </a:xfrm>
            <a:custGeom>
              <a:avLst/>
              <a:gdLst/>
              <a:ahLst/>
              <a:cxnLst/>
              <a:rect l="l" t="t" r="r" b="b"/>
              <a:pathLst>
                <a:path w="1878" h="1794" fill="none" extrusionOk="0">
                  <a:moveTo>
                    <a:pt x="0" y="1794"/>
                  </a:moveTo>
                  <a:lnTo>
                    <a:pt x="1877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195;p74">
              <a:extLst>
                <a:ext uri="{FF2B5EF4-FFF2-40B4-BE49-F238E27FC236}">
                  <a16:creationId xmlns="" xmlns:a16="http://schemas.microsoft.com/office/drawing/2014/main" id="{D10A7601-1B9E-4B93-A330-B4F7DAF3E543}"/>
                </a:ext>
              </a:extLst>
            </p:cNvPr>
            <p:cNvSpPr/>
            <p:nvPr/>
          </p:nvSpPr>
          <p:spPr>
            <a:xfrm>
              <a:off x="2141175" y="723450"/>
              <a:ext cx="53575" cy="101025"/>
            </a:xfrm>
            <a:custGeom>
              <a:avLst/>
              <a:gdLst/>
              <a:ahLst/>
              <a:cxnLst/>
              <a:rect l="l" t="t" r="r" b="b"/>
              <a:pathLst>
                <a:path w="2143" h="4041" fill="none" extrusionOk="0">
                  <a:moveTo>
                    <a:pt x="0" y="3531"/>
                  </a:moveTo>
                  <a:cubicBezTo>
                    <a:pt x="0" y="3531"/>
                    <a:pt x="136" y="4041"/>
                    <a:pt x="832" y="4027"/>
                  </a:cubicBezTo>
                  <a:cubicBezTo>
                    <a:pt x="1524" y="4016"/>
                    <a:pt x="2143" y="2831"/>
                    <a:pt x="1171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196;p74">
              <a:extLst>
                <a:ext uri="{FF2B5EF4-FFF2-40B4-BE49-F238E27FC236}">
                  <a16:creationId xmlns="" xmlns:a16="http://schemas.microsoft.com/office/drawing/2014/main" id="{34F8E58F-65D0-4D4D-951D-55AEEBE96126}"/>
                </a:ext>
              </a:extLst>
            </p:cNvPr>
            <p:cNvSpPr/>
            <p:nvPr/>
          </p:nvSpPr>
          <p:spPr>
            <a:xfrm>
              <a:off x="2077800" y="730950"/>
              <a:ext cx="6500" cy="44150"/>
            </a:xfrm>
            <a:custGeom>
              <a:avLst/>
              <a:gdLst/>
              <a:ahLst/>
              <a:cxnLst/>
              <a:rect l="l" t="t" r="r" b="b"/>
              <a:pathLst>
                <a:path w="260" h="1766" fill="none" extrusionOk="0">
                  <a:moveTo>
                    <a:pt x="1" y="1"/>
                  </a:moveTo>
                  <a:lnTo>
                    <a:pt x="260" y="1766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197;p74">
              <a:extLst>
                <a:ext uri="{FF2B5EF4-FFF2-40B4-BE49-F238E27FC236}">
                  <a16:creationId xmlns="" xmlns:a16="http://schemas.microsoft.com/office/drawing/2014/main" id="{177EF834-8B0B-45BA-9E09-4D342688713F}"/>
                </a:ext>
              </a:extLst>
            </p:cNvPr>
            <p:cNvSpPr/>
            <p:nvPr/>
          </p:nvSpPr>
          <p:spPr>
            <a:xfrm>
              <a:off x="2180050" y="807075"/>
              <a:ext cx="38125" cy="14875"/>
            </a:xfrm>
            <a:custGeom>
              <a:avLst/>
              <a:gdLst/>
              <a:ahLst/>
              <a:cxnLst/>
              <a:rect l="l" t="t" r="r" b="b"/>
              <a:pathLst>
                <a:path w="1525" h="595" fill="none" extrusionOk="0">
                  <a:moveTo>
                    <a:pt x="0" y="0"/>
                  </a:moveTo>
                  <a:cubicBezTo>
                    <a:pt x="0" y="0"/>
                    <a:pt x="857" y="594"/>
                    <a:pt x="1524" y="6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198;p74">
              <a:extLst>
                <a:ext uri="{FF2B5EF4-FFF2-40B4-BE49-F238E27FC236}">
                  <a16:creationId xmlns="" xmlns:a16="http://schemas.microsoft.com/office/drawing/2014/main" id="{6D3785D8-2123-4C83-AD1C-7CB9DA1CB9E6}"/>
                </a:ext>
              </a:extLst>
            </p:cNvPr>
            <p:cNvSpPr/>
            <p:nvPr/>
          </p:nvSpPr>
          <p:spPr>
            <a:xfrm>
              <a:off x="2121425" y="727025"/>
              <a:ext cx="7450" cy="39700"/>
            </a:xfrm>
            <a:custGeom>
              <a:avLst/>
              <a:gdLst/>
              <a:ahLst/>
              <a:cxnLst/>
              <a:rect l="l" t="t" r="r" b="b"/>
              <a:pathLst>
                <a:path w="298" h="1588" fill="none" extrusionOk="0">
                  <a:moveTo>
                    <a:pt x="0" y="1"/>
                  </a:moveTo>
                  <a:lnTo>
                    <a:pt x="297" y="158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199;p74">
              <a:extLst>
                <a:ext uri="{FF2B5EF4-FFF2-40B4-BE49-F238E27FC236}">
                  <a16:creationId xmlns="" xmlns:a16="http://schemas.microsoft.com/office/drawing/2014/main" id="{635E382B-147B-4B50-A752-DB41170775C4}"/>
                </a:ext>
              </a:extLst>
            </p:cNvPr>
            <p:cNvSpPr/>
            <p:nvPr/>
          </p:nvSpPr>
          <p:spPr>
            <a:xfrm>
              <a:off x="2143600" y="808825"/>
              <a:ext cx="200" cy="7800"/>
            </a:xfrm>
            <a:custGeom>
              <a:avLst/>
              <a:gdLst/>
              <a:ahLst/>
              <a:cxnLst/>
              <a:rect l="l" t="t" r="r" b="b"/>
              <a:pathLst>
                <a:path w="8" h="312" fill="none" extrusionOk="0">
                  <a:moveTo>
                    <a:pt x="4" y="0"/>
                  </a:moveTo>
                  <a:cubicBezTo>
                    <a:pt x="1" y="112"/>
                    <a:pt x="4" y="192"/>
                    <a:pt x="8" y="31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200;p74">
              <a:extLst>
                <a:ext uri="{FF2B5EF4-FFF2-40B4-BE49-F238E27FC236}">
                  <a16:creationId xmlns="" xmlns:a16="http://schemas.microsoft.com/office/drawing/2014/main" id="{42610332-A6B8-4DB3-A367-7AF378BCA41F}"/>
                </a:ext>
              </a:extLst>
            </p:cNvPr>
            <p:cNvSpPr/>
            <p:nvPr/>
          </p:nvSpPr>
          <p:spPr>
            <a:xfrm>
              <a:off x="2153825" y="776300"/>
              <a:ext cx="21525" cy="40750"/>
            </a:xfrm>
            <a:custGeom>
              <a:avLst/>
              <a:gdLst/>
              <a:ahLst/>
              <a:cxnLst/>
              <a:rect l="l" t="t" r="r" b="b"/>
              <a:pathLst>
                <a:path w="861" h="1630" fill="none" extrusionOk="0">
                  <a:moveTo>
                    <a:pt x="850" y="1630"/>
                  </a:moveTo>
                  <a:cubicBezTo>
                    <a:pt x="850" y="1630"/>
                    <a:pt x="861" y="1"/>
                    <a:pt x="1" y="14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201;p74">
              <a:extLst>
                <a:ext uri="{FF2B5EF4-FFF2-40B4-BE49-F238E27FC236}">
                  <a16:creationId xmlns="" xmlns:a16="http://schemas.microsoft.com/office/drawing/2014/main" id="{1CB78578-9F30-478E-AB09-FA38F931202C}"/>
                </a:ext>
              </a:extLst>
            </p:cNvPr>
            <p:cNvSpPr/>
            <p:nvPr/>
          </p:nvSpPr>
          <p:spPr>
            <a:xfrm>
              <a:off x="2186525" y="774725"/>
              <a:ext cx="27975" cy="41550"/>
            </a:xfrm>
            <a:custGeom>
              <a:avLst/>
              <a:gdLst/>
              <a:ahLst/>
              <a:cxnLst/>
              <a:rect l="l" t="t" r="r" b="b"/>
              <a:pathLst>
                <a:path w="1119" h="1662" fill="none" extrusionOk="0">
                  <a:moveTo>
                    <a:pt x="479" y="29"/>
                  </a:moveTo>
                  <a:cubicBezTo>
                    <a:pt x="35" y="60"/>
                    <a:pt x="0" y="1427"/>
                    <a:pt x="0" y="1434"/>
                  </a:cubicBezTo>
                  <a:cubicBezTo>
                    <a:pt x="259" y="1549"/>
                    <a:pt x="671" y="1661"/>
                    <a:pt x="1063" y="1483"/>
                  </a:cubicBezTo>
                  <a:cubicBezTo>
                    <a:pt x="1119" y="427"/>
                    <a:pt x="877" y="1"/>
                    <a:pt x="479" y="29"/>
                  </a:cubicBezTo>
                  <a:close/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202;p74">
              <a:extLst>
                <a:ext uri="{FF2B5EF4-FFF2-40B4-BE49-F238E27FC236}">
                  <a16:creationId xmlns="" xmlns:a16="http://schemas.microsoft.com/office/drawing/2014/main" id="{1F84E718-AEF1-471B-8E81-C5F28EAC74C8}"/>
                </a:ext>
              </a:extLst>
            </p:cNvPr>
            <p:cNvSpPr/>
            <p:nvPr/>
          </p:nvSpPr>
          <p:spPr>
            <a:xfrm>
              <a:off x="2019525" y="767375"/>
              <a:ext cx="153025" cy="169925"/>
            </a:xfrm>
            <a:custGeom>
              <a:avLst/>
              <a:gdLst/>
              <a:ahLst/>
              <a:cxnLst/>
              <a:rect l="l" t="t" r="r" b="b"/>
              <a:pathLst>
                <a:path w="6121" h="6797" extrusionOk="0">
                  <a:moveTo>
                    <a:pt x="4381" y="0"/>
                  </a:moveTo>
                  <a:cubicBezTo>
                    <a:pt x="2850" y="0"/>
                    <a:pt x="1" y="1214"/>
                    <a:pt x="1" y="1267"/>
                  </a:cubicBezTo>
                  <a:lnTo>
                    <a:pt x="378" y="6796"/>
                  </a:lnTo>
                  <a:lnTo>
                    <a:pt x="5265" y="6583"/>
                  </a:lnTo>
                  <a:lnTo>
                    <a:pt x="5160" y="5258"/>
                  </a:lnTo>
                  <a:cubicBezTo>
                    <a:pt x="4509" y="3208"/>
                    <a:pt x="2888" y="3133"/>
                    <a:pt x="2654" y="3133"/>
                  </a:cubicBezTo>
                  <a:cubicBezTo>
                    <a:pt x="2635" y="3133"/>
                    <a:pt x="2626" y="3133"/>
                    <a:pt x="2626" y="3133"/>
                  </a:cubicBezTo>
                  <a:cubicBezTo>
                    <a:pt x="4426" y="2661"/>
                    <a:pt x="6121" y="826"/>
                    <a:pt x="5093" y="155"/>
                  </a:cubicBezTo>
                  <a:cubicBezTo>
                    <a:pt x="4926" y="46"/>
                    <a:pt x="4678" y="0"/>
                    <a:pt x="43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203;p74">
              <a:extLst>
                <a:ext uri="{FF2B5EF4-FFF2-40B4-BE49-F238E27FC236}">
                  <a16:creationId xmlns="" xmlns:a16="http://schemas.microsoft.com/office/drawing/2014/main" id="{2A90EF6C-33E7-4DBE-824A-ACE01427A9AE}"/>
                </a:ext>
              </a:extLst>
            </p:cNvPr>
            <p:cNvSpPr/>
            <p:nvPr/>
          </p:nvSpPr>
          <p:spPr>
            <a:xfrm>
              <a:off x="2022400" y="667250"/>
              <a:ext cx="12975" cy="47925"/>
            </a:xfrm>
            <a:custGeom>
              <a:avLst/>
              <a:gdLst/>
              <a:ahLst/>
              <a:cxnLst/>
              <a:rect l="l" t="t" r="r" b="b"/>
              <a:pathLst>
                <a:path w="519" h="1917" fill="none" extrusionOk="0">
                  <a:moveTo>
                    <a:pt x="71" y="1"/>
                  </a:moveTo>
                  <a:cubicBezTo>
                    <a:pt x="71" y="1"/>
                    <a:pt x="413" y="46"/>
                    <a:pt x="490" y="1238"/>
                  </a:cubicBezTo>
                  <a:cubicBezTo>
                    <a:pt x="518" y="1640"/>
                    <a:pt x="305" y="1836"/>
                    <a:pt x="1" y="1916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204;p74">
              <a:extLst>
                <a:ext uri="{FF2B5EF4-FFF2-40B4-BE49-F238E27FC236}">
                  <a16:creationId xmlns="" xmlns:a16="http://schemas.microsoft.com/office/drawing/2014/main" id="{73690E49-D0FC-44D3-993B-E10AE09C9DAE}"/>
                </a:ext>
              </a:extLst>
            </p:cNvPr>
            <p:cNvSpPr/>
            <p:nvPr/>
          </p:nvSpPr>
          <p:spPr>
            <a:xfrm>
              <a:off x="2019525" y="754550"/>
              <a:ext cx="153025" cy="144300"/>
            </a:xfrm>
            <a:custGeom>
              <a:avLst/>
              <a:gdLst/>
              <a:ahLst/>
              <a:cxnLst/>
              <a:rect l="l" t="t" r="r" b="b"/>
              <a:pathLst>
                <a:path w="6121" h="5772" fill="none" extrusionOk="0">
                  <a:moveTo>
                    <a:pt x="1" y="1780"/>
                  </a:moveTo>
                  <a:cubicBezTo>
                    <a:pt x="1" y="1717"/>
                    <a:pt x="4066" y="1"/>
                    <a:pt x="5093" y="668"/>
                  </a:cubicBezTo>
                  <a:cubicBezTo>
                    <a:pt x="6121" y="1339"/>
                    <a:pt x="4426" y="3174"/>
                    <a:pt x="2626" y="3646"/>
                  </a:cubicBezTo>
                  <a:cubicBezTo>
                    <a:pt x="2626" y="3646"/>
                    <a:pt x="4457" y="3559"/>
                    <a:pt x="5160" y="577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205;p74">
              <a:extLst>
                <a:ext uri="{FF2B5EF4-FFF2-40B4-BE49-F238E27FC236}">
                  <a16:creationId xmlns="" xmlns:a16="http://schemas.microsoft.com/office/drawing/2014/main" id="{3EEDD0DB-6569-4C3E-A3CE-9F14A8AA8F26}"/>
                </a:ext>
              </a:extLst>
            </p:cNvPr>
            <p:cNvSpPr/>
            <p:nvPr/>
          </p:nvSpPr>
          <p:spPr>
            <a:xfrm>
              <a:off x="2096425" y="767575"/>
              <a:ext cx="54725" cy="48700"/>
            </a:xfrm>
            <a:custGeom>
              <a:avLst/>
              <a:gdLst/>
              <a:ahLst/>
              <a:cxnLst/>
              <a:rect l="l" t="t" r="r" b="b"/>
              <a:pathLst>
                <a:path w="2189" h="1948" fill="none" extrusionOk="0">
                  <a:moveTo>
                    <a:pt x="1591" y="7"/>
                  </a:moveTo>
                  <a:cubicBezTo>
                    <a:pt x="1521" y="0"/>
                    <a:pt x="0" y="88"/>
                    <a:pt x="144" y="1018"/>
                  </a:cubicBezTo>
                  <a:cubicBezTo>
                    <a:pt x="287" y="1947"/>
                    <a:pt x="1545" y="1577"/>
                    <a:pt x="2189" y="121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206;p74">
              <a:extLst>
                <a:ext uri="{FF2B5EF4-FFF2-40B4-BE49-F238E27FC236}">
                  <a16:creationId xmlns="" xmlns:a16="http://schemas.microsoft.com/office/drawing/2014/main" id="{D7BB9222-F9D8-4957-ADFF-752B15070247}"/>
                </a:ext>
              </a:extLst>
            </p:cNvPr>
            <p:cNvSpPr/>
            <p:nvPr/>
          </p:nvSpPr>
          <p:spPr>
            <a:xfrm>
              <a:off x="2074675" y="1262700"/>
              <a:ext cx="76400" cy="57675"/>
            </a:xfrm>
            <a:custGeom>
              <a:avLst/>
              <a:gdLst/>
              <a:ahLst/>
              <a:cxnLst/>
              <a:rect l="l" t="t" r="r" b="b"/>
              <a:pathLst>
                <a:path w="3056" h="2307" fill="none" extrusionOk="0">
                  <a:moveTo>
                    <a:pt x="0" y="2307"/>
                  </a:moveTo>
                  <a:lnTo>
                    <a:pt x="3055" y="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207;p74">
              <a:extLst>
                <a:ext uri="{FF2B5EF4-FFF2-40B4-BE49-F238E27FC236}">
                  <a16:creationId xmlns="" xmlns:a16="http://schemas.microsoft.com/office/drawing/2014/main" id="{18AA293F-7688-4C6C-AF62-0421BA745A03}"/>
                </a:ext>
              </a:extLst>
            </p:cNvPr>
            <p:cNvSpPr/>
            <p:nvPr/>
          </p:nvSpPr>
          <p:spPr>
            <a:xfrm>
              <a:off x="1835850" y="1177500"/>
              <a:ext cx="80150" cy="195400"/>
            </a:xfrm>
            <a:custGeom>
              <a:avLst/>
              <a:gdLst/>
              <a:ahLst/>
              <a:cxnLst/>
              <a:rect l="l" t="t" r="r" b="b"/>
              <a:pathLst>
                <a:path w="3206" h="7816" extrusionOk="0">
                  <a:moveTo>
                    <a:pt x="0" y="0"/>
                  </a:moveTo>
                  <a:lnTo>
                    <a:pt x="0" y="7816"/>
                  </a:lnTo>
                  <a:lnTo>
                    <a:pt x="1615" y="7816"/>
                  </a:lnTo>
                  <a:lnTo>
                    <a:pt x="3206" y="35"/>
                  </a:lnTo>
                  <a:lnTo>
                    <a:pt x="3206" y="35"/>
                  </a:lnTo>
                  <a:cubicBezTo>
                    <a:pt x="2772" y="38"/>
                    <a:pt x="2349" y="39"/>
                    <a:pt x="1959" y="39"/>
                  </a:cubicBezTo>
                  <a:cubicBezTo>
                    <a:pt x="909" y="39"/>
                    <a:pt x="102" y="28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208;p74">
              <a:extLst>
                <a:ext uri="{FF2B5EF4-FFF2-40B4-BE49-F238E27FC236}">
                  <a16:creationId xmlns="" xmlns:a16="http://schemas.microsoft.com/office/drawing/2014/main" id="{31C0B5C8-73EC-4D3F-92F0-8DD0ED117064}"/>
                </a:ext>
              </a:extLst>
            </p:cNvPr>
            <p:cNvSpPr/>
            <p:nvPr/>
          </p:nvSpPr>
          <p:spPr>
            <a:xfrm>
              <a:off x="1402775" y="1695150"/>
              <a:ext cx="469975" cy="161325"/>
            </a:xfrm>
            <a:custGeom>
              <a:avLst/>
              <a:gdLst/>
              <a:ahLst/>
              <a:cxnLst/>
              <a:rect l="l" t="t" r="r" b="b"/>
              <a:pathLst>
                <a:path w="18799" h="6453" extrusionOk="0">
                  <a:moveTo>
                    <a:pt x="1472" y="1"/>
                  </a:moveTo>
                  <a:lnTo>
                    <a:pt x="0" y="6453"/>
                  </a:lnTo>
                  <a:lnTo>
                    <a:pt x="18798" y="6453"/>
                  </a:lnTo>
                  <a:lnTo>
                    <a:pt x="17323" y="1"/>
                  </a:lnTo>
                  <a:close/>
                </a:path>
              </a:pathLst>
            </a:custGeom>
            <a:solidFill>
              <a:srgbClr val="FFFFFF"/>
            </a:solidFill>
            <a:ln w="5500" cap="flat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209;p74">
              <a:extLst>
                <a:ext uri="{FF2B5EF4-FFF2-40B4-BE49-F238E27FC236}">
                  <a16:creationId xmlns="" xmlns:a16="http://schemas.microsoft.com/office/drawing/2014/main" id="{0A018331-32F3-46D5-9DFA-101EC23B30BE}"/>
                </a:ext>
              </a:extLst>
            </p:cNvPr>
            <p:cNvSpPr/>
            <p:nvPr/>
          </p:nvSpPr>
          <p:spPr>
            <a:xfrm>
              <a:off x="1506675" y="1005900"/>
              <a:ext cx="68975" cy="80825"/>
            </a:xfrm>
            <a:custGeom>
              <a:avLst/>
              <a:gdLst/>
              <a:ahLst/>
              <a:cxnLst/>
              <a:rect l="l" t="t" r="r" b="b"/>
              <a:pathLst>
                <a:path w="2759" h="3233" extrusionOk="0">
                  <a:moveTo>
                    <a:pt x="1857" y="0"/>
                  </a:moveTo>
                  <a:cubicBezTo>
                    <a:pt x="1405" y="0"/>
                    <a:pt x="892" y="210"/>
                    <a:pt x="601" y="1020"/>
                  </a:cubicBezTo>
                  <a:cubicBezTo>
                    <a:pt x="0" y="2705"/>
                    <a:pt x="1699" y="3232"/>
                    <a:pt x="1699" y="3232"/>
                  </a:cubicBezTo>
                  <a:lnTo>
                    <a:pt x="2758" y="240"/>
                  </a:lnTo>
                  <a:cubicBezTo>
                    <a:pt x="2758" y="240"/>
                    <a:pt x="2342" y="0"/>
                    <a:pt x="1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210;p74">
              <a:extLst>
                <a:ext uri="{FF2B5EF4-FFF2-40B4-BE49-F238E27FC236}">
                  <a16:creationId xmlns="" xmlns:a16="http://schemas.microsoft.com/office/drawing/2014/main" id="{BEFFAA75-F215-4ADB-BB59-38C95A8EB839}"/>
                </a:ext>
              </a:extLst>
            </p:cNvPr>
            <p:cNvSpPr/>
            <p:nvPr/>
          </p:nvSpPr>
          <p:spPr>
            <a:xfrm>
              <a:off x="1536025" y="1004400"/>
              <a:ext cx="139750" cy="145850"/>
            </a:xfrm>
            <a:custGeom>
              <a:avLst/>
              <a:gdLst/>
              <a:ahLst/>
              <a:cxnLst/>
              <a:rect l="l" t="t" r="r" b="b"/>
              <a:pathLst>
                <a:path w="5590" h="5834" extrusionOk="0">
                  <a:moveTo>
                    <a:pt x="3029" y="0"/>
                  </a:moveTo>
                  <a:cubicBezTo>
                    <a:pt x="2309" y="0"/>
                    <a:pt x="1806" y="204"/>
                    <a:pt x="1588" y="300"/>
                  </a:cubicBezTo>
                  <a:cubicBezTo>
                    <a:pt x="1259" y="444"/>
                    <a:pt x="1" y="957"/>
                    <a:pt x="336" y="3184"/>
                  </a:cubicBezTo>
                  <a:cubicBezTo>
                    <a:pt x="672" y="5414"/>
                    <a:pt x="2318" y="5834"/>
                    <a:pt x="2318" y="5834"/>
                  </a:cubicBezTo>
                  <a:lnTo>
                    <a:pt x="5153" y="1873"/>
                  </a:lnTo>
                  <a:cubicBezTo>
                    <a:pt x="5153" y="1873"/>
                    <a:pt x="5590" y="587"/>
                    <a:pt x="4230" y="182"/>
                  </a:cubicBezTo>
                  <a:cubicBezTo>
                    <a:pt x="3783" y="49"/>
                    <a:pt x="3381" y="0"/>
                    <a:pt x="30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211;p74">
              <a:extLst>
                <a:ext uri="{FF2B5EF4-FFF2-40B4-BE49-F238E27FC236}">
                  <a16:creationId xmlns="" xmlns:a16="http://schemas.microsoft.com/office/drawing/2014/main" id="{53AB3AFE-1CF9-4364-9E4E-57607E22184A}"/>
                </a:ext>
              </a:extLst>
            </p:cNvPr>
            <p:cNvSpPr/>
            <p:nvPr/>
          </p:nvSpPr>
          <p:spPr>
            <a:xfrm>
              <a:off x="1573075" y="1049900"/>
              <a:ext cx="21800" cy="15850"/>
            </a:xfrm>
            <a:custGeom>
              <a:avLst/>
              <a:gdLst/>
              <a:ahLst/>
              <a:cxnLst/>
              <a:rect l="l" t="t" r="r" b="b"/>
              <a:pathLst>
                <a:path w="872" h="634" fill="none" extrusionOk="0">
                  <a:moveTo>
                    <a:pt x="871" y="634"/>
                  </a:moveTo>
                  <a:lnTo>
                    <a:pt x="1" y="1"/>
                  </a:lnTo>
                </a:path>
              </a:pathLst>
            </a:custGeom>
            <a:noFill/>
            <a:ln w="5500" cap="rnd" cmpd="sng">
              <a:solidFill>
                <a:schemeClr val="accent3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212;p74">
              <a:extLst>
                <a:ext uri="{FF2B5EF4-FFF2-40B4-BE49-F238E27FC236}">
                  <a16:creationId xmlns="" xmlns:a16="http://schemas.microsoft.com/office/drawing/2014/main" id="{1B99279F-9115-447B-8C77-0382E5E6AD99}"/>
                </a:ext>
              </a:extLst>
            </p:cNvPr>
            <p:cNvSpPr/>
            <p:nvPr/>
          </p:nvSpPr>
          <p:spPr>
            <a:xfrm>
              <a:off x="1591075" y="1034950"/>
              <a:ext cx="98250" cy="171275"/>
            </a:xfrm>
            <a:custGeom>
              <a:avLst/>
              <a:gdLst/>
              <a:ahLst/>
              <a:cxnLst/>
              <a:rect l="l" t="t" r="r" b="b"/>
              <a:pathLst>
                <a:path w="3930" h="6851" extrusionOk="0">
                  <a:moveTo>
                    <a:pt x="2499" y="0"/>
                  </a:moveTo>
                  <a:cubicBezTo>
                    <a:pt x="1758" y="0"/>
                    <a:pt x="190" y="1266"/>
                    <a:pt x="190" y="1266"/>
                  </a:cubicBezTo>
                  <a:cubicBezTo>
                    <a:pt x="190" y="1266"/>
                    <a:pt x="155" y="3266"/>
                    <a:pt x="141" y="3741"/>
                  </a:cubicBezTo>
                  <a:cubicBezTo>
                    <a:pt x="137" y="4063"/>
                    <a:pt x="1" y="6342"/>
                    <a:pt x="1" y="6342"/>
                  </a:cubicBezTo>
                  <a:cubicBezTo>
                    <a:pt x="578" y="6748"/>
                    <a:pt x="1146" y="6851"/>
                    <a:pt x="1572" y="6851"/>
                  </a:cubicBezTo>
                  <a:cubicBezTo>
                    <a:pt x="2006" y="6851"/>
                    <a:pt x="2294" y="6744"/>
                    <a:pt x="2294" y="6744"/>
                  </a:cubicBezTo>
                  <a:lnTo>
                    <a:pt x="2413" y="4723"/>
                  </a:lnTo>
                  <a:cubicBezTo>
                    <a:pt x="2790" y="4723"/>
                    <a:pt x="3140" y="4636"/>
                    <a:pt x="3370" y="4454"/>
                  </a:cubicBezTo>
                  <a:cubicBezTo>
                    <a:pt x="3930" y="4003"/>
                    <a:pt x="3867" y="2969"/>
                    <a:pt x="3671" y="2430"/>
                  </a:cubicBezTo>
                  <a:cubicBezTo>
                    <a:pt x="3507" y="1976"/>
                    <a:pt x="3077" y="941"/>
                    <a:pt x="2850" y="232"/>
                  </a:cubicBezTo>
                  <a:cubicBezTo>
                    <a:pt x="2796" y="67"/>
                    <a:pt x="2669" y="0"/>
                    <a:pt x="24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213;p74">
              <a:extLst>
                <a:ext uri="{FF2B5EF4-FFF2-40B4-BE49-F238E27FC236}">
                  <a16:creationId xmlns="" xmlns:a16="http://schemas.microsoft.com/office/drawing/2014/main" id="{BADD216D-BD0D-411B-9835-BA7F9406F8AB}"/>
                </a:ext>
              </a:extLst>
            </p:cNvPr>
            <p:cNvSpPr/>
            <p:nvPr/>
          </p:nvSpPr>
          <p:spPr>
            <a:xfrm>
              <a:off x="1618075" y="1066775"/>
              <a:ext cx="12000" cy="10950"/>
            </a:xfrm>
            <a:custGeom>
              <a:avLst/>
              <a:gdLst/>
              <a:ahLst/>
              <a:cxnLst/>
              <a:rect l="l" t="t" r="r" b="b"/>
              <a:pathLst>
                <a:path w="480" h="438" fill="none" extrusionOk="0">
                  <a:moveTo>
                    <a:pt x="480" y="0"/>
                  </a:moveTo>
                  <a:cubicBezTo>
                    <a:pt x="329" y="74"/>
                    <a:pt x="148" y="200"/>
                    <a:pt x="1" y="437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214;p74">
              <a:extLst>
                <a:ext uri="{FF2B5EF4-FFF2-40B4-BE49-F238E27FC236}">
                  <a16:creationId xmlns="" xmlns:a16="http://schemas.microsoft.com/office/drawing/2014/main" id="{78B6A8AD-CA28-4009-9A48-0B92EE15DD94}"/>
                </a:ext>
              </a:extLst>
            </p:cNvPr>
            <p:cNvSpPr/>
            <p:nvPr/>
          </p:nvSpPr>
          <p:spPr>
            <a:xfrm>
              <a:off x="1616075" y="1090800"/>
              <a:ext cx="9800" cy="1600"/>
            </a:xfrm>
            <a:custGeom>
              <a:avLst/>
              <a:gdLst/>
              <a:ahLst/>
              <a:cxnLst/>
              <a:rect l="l" t="t" r="r" b="b"/>
              <a:pathLst>
                <a:path w="392" h="64" fill="none" extrusionOk="0">
                  <a:moveTo>
                    <a:pt x="0" y="1"/>
                  </a:moveTo>
                  <a:cubicBezTo>
                    <a:pt x="105" y="39"/>
                    <a:pt x="238" y="64"/>
                    <a:pt x="392" y="6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215;p74">
              <a:extLst>
                <a:ext uri="{FF2B5EF4-FFF2-40B4-BE49-F238E27FC236}">
                  <a16:creationId xmlns="" xmlns:a16="http://schemas.microsoft.com/office/drawing/2014/main" id="{A09E16C4-792F-4843-A944-045C0CD994CC}"/>
                </a:ext>
              </a:extLst>
            </p:cNvPr>
            <p:cNvSpPr/>
            <p:nvPr/>
          </p:nvSpPr>
          <p:spPr>
            <a:xfrm>
              <a:off x="1616675" y="1093950"/>
              <a:ext cx="10075" cy="2650"/>
            </a:xfrm>
            <a:custGeom>
              <a:avLst/>
              <a:gdLst/>
              <a:ahLst/>
              <a:cxnLst/>
              <a:rect l="l" t="t" r="r" b="b"/>
              <a:pathLst>
                <a:path w="403" h="106" fill="none" extrusionOk="0">
                  <a:moveTo>
                    <a:pt x="1" y="102"/>
                  </a:moveTo>
                  <a:cubicBezTo>
                    <a:pt x="113" y="105"/>
                    <a:pt x="235" y="95"/>
                    <a:pt x="403" y="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216;p74">
              <a:extLst>
                <a:ext uri="{FF2B5EF4-FFF2-40B4-BE49-F238E27FC236}">
                  <a16:creationId xmlns="" xmlns:a16="http://schemas.microsoft.com/office/drawing/2014/main" id="{67D8FAFD-34C6-4597-94CA-FEA2EB660B33}"/>
                </a:ext>
              </a:extLst>
            </p:cNvPr>
            <p:cNvSpPr/>
            <p:nvPr/>
          </p:nvSpPr>
          <p:spPr>
            <a:xfrm>
              <a:off x="1651725" y="1058900"/>
              <a:ext cx="14525" cy="2400"/>
            </a:xfrm>
            <a:custGeom>
              <a:avLst/>
              <a:gdLst/>
              <a:ahLst/>
              <a:cxnLst/>
              <a:rect l="l" t="t" r="r" b="b"/>
              <a:pathLst>
                <a:path w="581" h="96" fill="none" extrusionOk="0">
                  <a:moveTo>
                    <a:pt x="1" y="29"/>
                  </a:moveTo>
                  <a:cubicBezTo>
                    <a:pt x="147" y="1"/>
                    <a:pt x="350" y="1"/>
                    <a:pt x="581" y="9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217;p74">
              <a:extLst>
                <a:ext uri="{FF2B5EF4-FFF2-40B4-BE49-F238E27FC236}">
                  <a16:creationId xmlns="" xmlns:a16="http://schemas.microsoft.com/office/drawing/2014/main" id="{0A26C472-9185-49A7-9659-2231571FCED1}"/>
                </a:ext>
              </a:extLst>
            </p:cNvPr>
            <p:cNvSpPr/>
            <p:nvPr/>
          </p:nvSpPr>
          <p:spPr>
            <a:xfrm>
              <a:off x="1644550" y="1075325"/>
              <a:ext cx="20825" cy="29300"/>
            </a:xfrm>
            <a:custGeom>
              <a:avLst/>
              <a:gdLst/>
              <a:ahLst/>
              <a:cxnLst/>
              <a:rect l="l" t="t" r="r" b="b"/>
              <a:pathLst>
                <a:path w="833" h="1172" fill="none" extrusionOk="0">
                  <a:moveTo>
                    <a:pt x="1" y="1"/>
                  </a:moveTo>
                  <a:cubicBezTo>
                    <a:pt x="1" y="1"/>
                    <a:pt x="102" y="295"/>
                    <a:pt x="438" y="543"/>
                  </a:cubicBezTo>
                  <a:cubicBezTo>
                    <a:pt x="833" y="833"/>
                    <a:pt x="798" y="962"/>
                    <a:pt x="515" y="117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218;p74">
              <a:extLst>
                <a:ext uri="{FF2B5EF4-FFF2-40B4-BE49-F238E27FC236}">
                  <a16:creationId xmlns="" xmlns:a16="http://schemas.microsoft.com/office/drawing/2014/main" id="{3E09A161-B86E-4709-9BC3-1EB309D53EBB}"/>
                </a:ext>
              </a:extLst>
            </p:cNvPr>
            <p:cNvSpPr/>
            <p:nvPr/>
          </p:nvSpPr>
          <p:spPr>
            <a:xfrm>
              <a:off x="1641600" y="1111200"/>
              <a:ext cx="16750" cy="12050"/>
            </a:xfrm>
            <a:custGeom>
              <a:avLst/>
              <a:gdLst/>
              <a:ahLst/>
              <a:cxnLst/>
              <a:rect l="l" t="t" r="r" b="b"/>
              <a:pathLst>
                <a:path w="670" h="482" extrusionOk="0">
                  <a:moveTo>
                    <a:pt x="200" y="1"/>
                  </a:moveTo>
                  <a:cubicBezTo>
                    <a:pt x="178" y="1"/>
                    <a:pt x="153" y="8"/>
                    <a:pt x="126" y="27"/>
                  </a:cubicBezTo>
                  <a:cubicBezTo>
                    <a:pt x="0" y="111"/>
                    <a:pt x="185" y="464"/>
                    <a:pt x="294" y="481"/>
                  </a:cubicBezTo>
                  <a:cubicBezTo>
                    <a:pt x="296" y="482"/>
                    <a:pt x="298" y="482"/>
                    <a:pt x="301" y="482"/>
                  </a:cubicBezTo>
                  <a:cubicBezTo>
                    <a:pt x="416" y="482"/>
                    <a:pt x="670" y="234"/>
                    <a:pt x="591" y="111"/>
                  </a:cubicBezTo>
                  <a:cubicBezTo>
                    <a:pt x="565" y="65"/>
                    <a:pt x="531" y="48"/>
                    <a:pt x="497" y="48"/>
                  </a:cubicBezTo>
                  <a:cubicBezTo>
                    <a:pt x="419" y="48"/>
                    <a:pt x="339" y="135"/>
                    <a:pt x="339" y="135"/>
                  </a:cubicBezTo>
                  <a:cubicBezTo>
                    <a:pt x="339" y="135"/>
                    <a:pt x="294" y="1"/>
                    <a:pt x="2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219;p74">
              <a:extLst>
                <a:ext uri="{FF2B5EF4-FFF2-40B4-BE49-F238E27FC236}">
                  <a16:creationId xmlns="" xmlns:a16="http://schemas.microsoft.com/office/drawing/2014/main" id="{C1095BDF-FBCD-44A9-A75A-0DD5DE866D24}"/>
                </a:ext>
              </a:extLst>
            </p:cNvPr>
            <p:cNvSpPr/>
            <p:nvPr/>
          </p:nvSpPr>
          <p:spPr>
            <a:xfrm>
              <a:off x="1640100" y="1112650"/>
              <a:ext cx="20300" cy="10075"/>
            </a:xfrm>
            <a:custGeom>
              <a:avLst/>
              <a:gdLst/>
              <a:ahLst/>
              <a:cxnLst/>
              <a:rect l="l" t="t" r="r" b="b"/>
              <a:pathLst>
                <a:path w="812" h="403" fill="none" extrusionOk="0">
                  <a:moveTo>
                    <a:pt x="812" y="165"/>
                  </a:moveTo>
                  <a:cubicBezTo>
                    <a:pt x="812" y="165"/>
                    <a:pt x="361" y="402"/>
                    <a:pt x="1" y="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220;p74">
              <a:extLst>
                <a:ext uri="{FF2B5EF4-FFF2-40B4-BE49-F238E27FC236}">
                  <a16:creationId xmlns="" xmlns:a16="http://schemas.microsoft.com/office/drawing/2014/main" id="{4436B43F-F48F-4FFA-A058-A94E3084A137}"/>
                </a:ext>
              </a:extLst>
            </p:cNvPr>
            <p:cNvSpPr/>
            <p:nvPr/>
          </p:nvSpPr>
          <p:spPr>
            <a:xfrm>
              <a:off x="1625325" y="1084950"/>
              <a:ext cx="11750" cy="9025"/>
            </a:xfrm>
            <a:custGeom>
              <a:avLst/>
              <a:gdLst/>
              <a:ahLst/>
              <a:cxnLst/>
              <a:rect l="l" t="t" r="r" b="b"/>
              <a:pathLst>
                <a:path w="470" h="361" fill="none" extrusionOk="0">
                  <a:moveTo>
                    <a:pt x="57" y="361"/>
                  </a:moveTo>
                  <a:cubicBezTo>
                    <a:pt x="1" y="245"/>
                    <a:pt x="50" y="105"/>
                    <a:pt x="165" y="53"/>
                  </a:cubicBezTo>
                  <a:cubicBezTo>
                    <a:pt x="277" y="0"/>
                    <a:pt x="417" y="49"/>
                    <a:pt x="469" y="16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221;p74">
              <a:extLst>
                <a:ext uri="{FF2B5EF4-FFF2-40B4-BE49-F238E27FC236}">
                  <a16:creationId xmlns="" xmlns:a16="http://schemas.microsoft.com/office/drawing/2014/main" id="{C59369CC-FE6D-4011-8340-10DE37532C64}"/>
                </a:ext>
              </a:extLst>
            </p:cNvPr>
            <p:cNvSpPr/>
            <p:nvPr/>
          </p:nvSpPr>
          <p:spPr>
            <a:xfrm>
              <a:off x="1668500" y="1066775"/>
              <a:ext cx="5625" cy="8575"/>
            </a:xfrm>
            <a:custGeom>
              <a:avLst/>
              <a:gdLst/>
              <a:ahLst/>
              <a:cxnLst/>
              <a:rect l="l" t="t" r="r" b="b"/>
              <a:pathLst>
                <a:path w="225" h="343" fill="none" extrusionOk="0">
                  <a:moveTo>
                    <a:pt x="224" y="0"/>
                  </a:moveTo>
                  <a:cubicBezTo>
                    <a:pt x="186" y="105"/>
                    <a:pt x="106" y="231"/>
                    <a:pt x="1" y="34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222;p74">
              <a:extLst>
                <a:ext uri="{FF2B5EF4-FFF2-40B4-BE49-F238E27FC236}">
                  <a16:creationId xmlns="" xmlns:a16="http://schemas.microsoft.com/office/drawing/2014/main" id="{4AEADC6B-590F-485A-A73C-C94271A39CAD}"/>
                </a:ext>
              </a:extLst>
            </p:cNvPr>
            <p:cNvSpPr/>
            <p:nvPr/>
          </p:nvSpPr>
          <p:spPr>
            <a:xfrm>
              <a:off x="1670000" y="1070875"/>
              <a:ext cx="7975" cy="6575"/>
            </a:xfrm>
            <a:custGeom>
              <a:avLst/>
              <a:gdLst/>
              <a:ahLst/>
              <a:cxnLst/>
              <a:rect l="l" t="t" r="r" b="b"/>
              <a:pathLst>
                <a:path w="319" h="263" fill="none" extrusionOk="0">
                  <a:moveTo>
                    <a:pt x="318" y="1"/>
                  </a:moveTo>
                  <a:cubicBezTo>
                    <a:pt x="241" y="92"/>
                    <a:pt x="143" y="186"/>
                    <a:pt x="0" y="26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223;p74">
              <a:extLst>
                <a:ext uri="{FF2B5EF4-FFF2-40B4-BE49-F238E27FC236}">
                  <a16:creationId xmlns="" xmlns:a16="http://schemas.microsoft.com/office/drawing/2014/main" id="{AF63208C-5BB6-4496-B040-77CDCB95CFF2}"/>
                </a:ext>
              </a:extLst>
            </p:cNvPr>
            <p:cNvSpPr/>
            <p:nvPr/>
          </p:nvSpPr>
          <p:spPr>
            <a:xfrm>
              <a:off x="1658025" y="1072900"/>
              <a:ext cx="12000" cy="7700"/>
            </a:xfrm>
            <a:custGeom>
              <a:avLst/>
              <a:gdLst/>
              <a:ahLst/>
              <a:cxnLst/>
              <a:rect l="l" t="t" r="r" b="b"/>
              <a:pathLst>
                <a:path w="480" h="308" fill="none" extrusionOk="0">
                  <a:moveTo>
                    <a:pt x="479" y="196"/>
                  </a:moveTo>
                  <a:cubicBezTo>
                    <a:pt x="448" y="74"/>
                    <a:pt x="322" y="0"/>
                    <a:pt x="199" y="28"/>
                  </a:cubicBezTo>
                  <a:cubicBezTo>
                    <a:pt x="77" y="60"/>
                    <a:pt x="0" y="185"/>
                    <a:pt x="32" y="30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224;p74">
              <a:extLst>
                <a:ext uri="{FF2B5EF4-FFF2-40B4-BE49-F238E27FC236}">
                  <a16:creationId xmlns="" xmlns:a16="http://schemas.microsoft.com/office/drawing/2014/main" id="{25F3BDFE-D7EA-41E0-8AD7-349F6E07BD40}"/>
                </a:ext>
              </a:extLst>
            </p:cNvPr>
            <p:cNvSpPr/>
            <p:nvPr/>
          </p:nvSpPr>
          <p:spPr>
            <a:xfrm>
              <a:off x="1569975" y="1088675"/>
              <a:ext cx="29250" cy="34075"/>
            </a:xfrm>
            <a:custGeom>
              <a:avLst/>
              <a:gdLst/>
              <a:ahLst/>
              <a:cxnLst/>
              <a:rect l="l" t="t" r="r" b="b"/>
              <a:pathLst>
                <a:path w="1170" h="1363" extrusionOk="0">
                  <a:moveTo>
                    <a:pt x="714" y="1"/>
                  </a:moveTo>
                  <a:cubicBezTo>
                    <a:pt x="584" y="1"/>
                    <a:pt x="435" y="59"/>
                    <a:pt x="300" y="253"/>
                  </a:cubicBezTo>
                  <a:cubicBezTo>
                    <a:pt x="0" y="691"/>
                    <a:pt x="567" y="1362"/>
                    <a:pt x="1025" y="1362"/>
                  </a:cubicBezTo>
                  <a:cubicBezTo>
                    <a:pt x="1075" y="1362"/>
                    <a:pt x="1124" y="1354"/>
                    <a:pt x="1170" y="1337"/>
                  </a:cubicBezTo>
                  <a:lnTo>
                    <a:pt x="1055" y="128"/>
                  </a:lnTo>
                  <a:cubicBezTo>
                    <a:pt x="1055" y="128"/>
                    <a:pt x="905" y="1"/>
                    <a:pt x="7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25;p74">
              <a:extLst>
                <a:ext uri="{FF2B5EF4-FFF2-40B4-BE49-F238E27FC236}">
                  <a16:creationId xmlns="" xmlns:a16="http://schemas.microsoft.com/office/drawing/2014/main" id="{D9B19EB5-7E9A-4DBF-B692-223F500ABE04}"/>
                </a:ext>
              </a:extLst>
            </p:cNvPr>
            <p:cNvSpPr/>
            <p:nvPr/>
          </p:nvSpPr>
          <p:spPr>
            <a:xfrm>
              <a:off x="1569150" y="1082950"/>
              <a:ext cx="30075" cy="43525"/>
            </a:xfrm>
            <a:custGeom>
              <a:avLst/>
              <a:gdLst/>
              <a:ahLst/>
              <a:cxnLst/>
              <a:rect l="l" t="t" r="r" b="b"/>
              <a:pathLst>
                <a:path w="1203" h="1741" fill="none" extrusionOk="0">
                  <a:moveTo>
                    <a:pt x="1088" y="357"/>
                  </a:moveTo>
                  <a:cubicBezTo>
                    <a:pt x="1088" y="357"/>
                    <a:pt x="668" y="0"/>
                    <a:pt x="333" y="482"/>
                  </a:cubicBezTo>
                  <a:cubicBezTo>
                    <a:pt x="0" y="968"/>
                    <a:pt x="734" y="1741"/>
                    <a:pt x="1203" y="1566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26;p74">
              <a:extLst>
                <a:ext uri="{FF2B5EF4-FFF2-40B4-BE49-F238E27FC236}">
                  <a16:creationId xmlns="" xmlns:a16="http://schemas.microsoft.com/office/drawing/2014/main" id="{BA45A088-B5F7-4441-95FF-2BB2AEF05C27}"/>
                </a:ext>
              </a:extLst>
            </p:cNvPr>
            <p:cNvSpPr/>
            <p:nvPr/>
          </p:nvSpPr>
          <p:spPr>
            <a:xfrm>
              <a:off x="1580425" y="1095600"/>
              <a:ext cx="12425" cy="8950"/>
            </a:xfrm>
            <a:custGeom>
              <a:avLst/>
              <a:gdLst/>
              <a:ahLst/>
              <a:cxnLst/>
              <a:rect l="l" t="t" r="r" b="b"/>
              <a:pathLst>
                <a:path w="497" h="358" fill="none" extrusionOk="0">
                  <a:moveTo>
                    <a:pt x="0" y="357"/>
                  </a:moveTo>
                  <a:cubicBezTo>
                    <a:pt x="7" y="340"/>
                    <a:pt x="81" y="1"/>
                    <a:pt x="497" y="7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7;p74">
              <a:extLst>
                <a:ext uri="{FF2B5EF4-FFF2-40B4-BE49-F238E27FC236}">
                  <a16:creationId xmlns="" xmlns:a16="http://schemas.microsoft.com/office/drawing/2014/main" id="{EF61D010-111B-471B-B679-F2A5402E033B}"/>
                </a:ext>
              </a:extLst>
            </p:cNvPr>
            <p:cNvSpPr/>
            <p:nvPr/>
          </p:nvSpPr>
          <p:spPr>
            <a:xfrm>
              <a:off x="1584875" y="1098400"/>
              <a:ext cx="8250" cy="15325"/>
            </a:xfrm>
            <a:custGeom>
              <a:avLst/>
              <a:gdLst/>
              <a:ahLst/>
              <a:cxnLst/>
              <a:rect l="l" t="t" r="r" b="b"/>
              <a:pathLst>
                <a:path w="330" h="613" fill="none" extrusionOk="0">
                  <a:moveTo>
                    <a:pt x="1" y="1"/>
                  </a:moveTo>
                  <a:cubicBezTo>
                    <a:pt x="1" y="1"/>
                    <a:pt x="329" y="266"/>
                    <a:pt x="329" y="61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28;p74">
              <a:extLst>
                <a:ext uri="{FF2B5EF4-FFF2-40B4-BE49-F238E27FC236}">
                  <a16:creationId xmlns="" xmlns:a16="http://schemas.microsoft.com/office/drawing/2014/main" id="{DAB051B8-7725-4C2E-A24A-A2CB3EEC4C3A}"/>
                </a:ext>
              </a:extLst>
            </p:cNvPr>
            <p:cNvSpPr/>
            <p:nvPr/>
          </p:nvSpPr>
          <p:spPr>
            <a:xfrm>
              <a:off x="1614075" y="1142800"/>
              <a:ext cx="37425" cy="26325"/>
            </a:xfrm>
            <a:custGeom>
              <a:avLst/>
              <a:gdLst/>
              <a:ahLst/>
              <a:cxnLst/>
              <a:rect l="l" t="t" r="r" b="b"/>
              <a:pathLst>
                <a:path w="1497" h="1053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619" y="843"/>
                    <a:pt x="1458" y="1053"/>
                  </a:cubicBezTo>
                  <a:lnTo>
                    <a:pt x="1496" y="409"/>
                  </a:lnTo>
                  <a:cubicBezTo>
                    <a:pt x="654" y="332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29;p74">
              <a:extLst>
                <a:ext uri="{FF2B5EF4-FFF2-40B4-BE49-F238E27FC236}">
                  <a16:creationId xmlns="" xmlns:a16="http://schemas.microsoft.com/office/drawing/2014/main" id="{1D42A3D4-8AED-4EB1-8CFD-F3EC9865F5D2}"/>
                </a:ext>
              </a:extLst>
            </p:cNvPr>
            <p:cNvSpPr/>
            <p:nvPr/>
          </p:nvSpPr>
          <p:spPr>
            <a:xfrm>
              <a:off x="1255450" y="1177575"/>
              <a:ext cx="617200" cy="678900"/>
            </a:xfrm>
            <a:custGeom>
              <a:avLst/>
              <a:gdLst/>
              <a:ahLst/>
              <a:cxnLst/>
              <a:rect l="l" t="t" r="r" b="b"/>
              <a:pathLst>
                <a:path w="24688" h="27156" extrusionOk="0">
                  <a:moveTo>
                    <a:pt x="21836" y="1"/>
                  </a:moveTo>
                  <a:cubicBezTo>
                    <a:pt x="20721" y="1"/>
                    <a:pt x="19609" y="1"/>
                    <a:pt x="18491" y="8"/>
                  </a:cubicBezTo>
                  <a:cubicBezTo>
                    <a:pt x="17113" y="8"/>
                    <a:pt x="15736" y="11"/>
                    <a:pt x="14356" y="11"/>
                  </a:cubicBezTo>
                  <a:cubicBezTo>
                    <a:pt x="13111" y="11"/>
                    <a:pt x="11867" y="15"/>
                    <a:pt x="10619" y="15"/>
                  </a:cubicBezTo>
                  <a:cubicBezTo>
                    <a:pt x="10113" y="15"/>
                    <a:pt x="9605" y="21"/>
                    <a:pt x="9097" y="21"/>
                  </a:cubicBezTo>
                  <a:cubicBezTo>
                    <a:pt x="8843" y="21"/>
                    <a:pt x="8589" y="19"/>
                    <a:pt x="8337" y="15"/>
                  </a:cubicBezTo>
                  <a:cubicBezTo>
                    <a:pt x="8240" y="13"/>
                    <a:pt x="8144" y="12"/>
                    <a:pt x="8049" y="12"/>
                  </a:cubicBezTo>
                  <a:cubicBezTo>
                    <a:pt x="7287" y="12"/>
                    <a:pt x="6571" y="81"/>
                    <a:pt x="5837" y="329"/>
                  </a:cubicBezTo>
                  <a:cubicBezTo>
                    <a:pt x="5019" y="605"/>
                    <a:pt x="4264" y="1042"/>
                    <a:pt x="3607" y="1605"/>
                  </a:cubicBezTo>
                  <a:cubicBezTo>
                    <a:pt x="2699" y="2388"/>
                    <a:pt x="2003" y="3391"/>
                    <a:pt x="1489" y="4468"/>
                  </a:cubicBezTo>
                  <a:cubicBezTo>
                    <a:pt x="727" y="6058"/>
                    <a:pt x="332" y="7806"/>
                    <a:pt x="123" y="9550"/>
                  </a:cubicBezTo>
                  <a:cubicBezTo>
                    <a:pt x="70" y="9969"/>
                    <a:pt x="28" y="10392"/>
                    <a:pt x="0" y="10815"/>
                  </a:cubicBezTo>
                  <a:lnTo>
                    <a:pt x="7361" y="10815"/>
                  </a:lnTo>
                  <a:lnTo>
                    <a:pt x="7361" y="20704"/>
                  </a:lnTo>
                  <a:lnTo>
                    <a:pt x="5893" y="27156"/>
                  </a:lnTo>
                  <a:lnTo>
                    <a:pt x="24688" y="27156"/>
                  </a:lnTo>
                  <a:lnTo>
                    <a:pt x="23216" y="20704"/>
                  </a:lnTo>
                  <a:lnTo>
                    <a:pt x="2321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30;p74">
              <a:extLst>
                <a:ext uri="{FF2B5EF4-FFF2-40B4-BE49-F238E27FC236}">
                  <a16:creationId xmlns="" xmlns:a16="http://schemas.microsoft.com/office/drawing/2014/main" id="{AA27D061-FF5D-428F-8EFC-C35A2F7D0EDD}"/>
                </a:ext>
              </a:extLst>
            </p:cNvPr>
            <p:cNvSpPr/>
            <p:nvPr/>
          </p:nvSpPr>
          <p:spPr>
            <a:xfrm>
              <a:off x="1376125" y="1205950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71" y="1"/>
                  </a:moveTo>
                  <a:cubicBezTo>
                    <a:pt x="639" y="1"/>
                    <a:pt x="174" y="277"/>
                    <a:pt x="116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7"/>
                    <a:pt x="1874" y="313"/>
                    <a:pt x="1444" y="85"/>
                  </a:cubicBezTo>
                  <a:cubicBezTo>
                    <a:pt x="1331" y="27"/>
                    <a:pt x="1202" y="1"/>
                    <a:pt x="10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31;p74">
              <a:extLst>
                <a:ext uri="{FF2B5EF4-FFF2-40B4-BE49-F238E27FC236}">
                  <a16:creationId xmlns="" xmlns:a16="http://schemas.microsoft.com/office/drawing/2014/main" id="{5D4D0429-5EB4-4E48-B5D2-EF3FD381A2DA}"/>
                </a:ext>
              </a:extLst>
            </p:cNvPr>
            <p:cNvSpPr/>
            <p:nvPr/>
          </p:nvSpPr>
          <p:spPr>
            <a:xfrm>
              <a:off x="1503600" y="1171300"/>
              <a:ext cx="56400" cy="48875"/>
            </a:xfrm>
            <a:custGeom>
              <a:avLst/>
              <a:gdLst/>
              <a:ahLst/>
              <a:cxnLst/>
              <a:rect l="l" t="t" r="r" b="b"/>
              <a:pathLst>
                <a:path w="2256" h="1955" extrusionOk="0">
                  <a:moveTo>
                    <a:pt x="1063" y="0"/>
                  </a:moveTo>
                  <a:cubicBezTo>
                    <a:pt x="633" y="0"/>
                    <a:pt x="171" y="274"/>
                    <a:pt x="113" y="573"/>
                  </a:cubicBezTo>
                  <a:cubicBezTo>
                    <a:pt x="1" y="1157"/>
                    <a:pt x="253" y="1615"/>
                    <a:pt x="627" y="1835"/>
                  </a:cubicBezTo>
                  <a:cubicBezTo>
                    <a:pt x="759" y="1911"/>
                    <a:pt x="918" y="1954"/>
                    <a:pt x="1083" y="1954"/>
                  </a:cubicBezTo>
                  <a:cubicBezTo>
                    <a:pt x="1378" y="1954"/>
                    <a:pt x="1693" y="1817"/>
                    <a:pt x="1913" y="1489"/>
                  </a:cubicBezTo>
                  <a:cubicBezTo>
                    <a:pt x="2255" y="979"/>
                    <a:pt x="1874" y="314"/>
                    <a:pt x="1441" y="87"/>
                  </a:cubicBezTo>
                  <a:cubicBezTo>
                    <a:pt x="1327" y="27"/>
                    <a:pt x="1196" y="0"/>
                    <a:pt x="1063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32;p74">
              <a:extLst>
                <a:ext uri="{FF2B5EF4-FFF2-40B4-BE49-F238E27FC236}">
                  <a16:creationId xmlns="" xmlns:a16="http://schemas.microsoft.com/office/drawing/2014/main" id="{22E04B6F-1D0E-4002-BC53-57292B2C7DE4}"/>
                </a:ext>
              </a:extLst>
            </p:cNvPr>
            <p:cNvSpPr/>
            <p:nvPr/>
          </p:nvSpPr>
          <p:spPr>
            <a:xfrm>
              <a:off x="1479150" y="12880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5" y="1"/>
                  </a:moveTo>
                  <a:cubicBezTo>
                    <a:pt x="635" y="1"/>
                    <a:pt x="171" y="275"/>
                    <a:pt x="112" y="572"/>
                  </a:cubicBezTo>
                  <a:cubicBezTo>
                    <a:pt x="0" y="1156"/>
                    <a:pt x="252" y="1617"/>
                    <a:pt x="626" y="1834"/>
                  </a:cubicBezTo>
                  <a:cubicBezTo>
                    <a:pt x="759" y="1910"/>
                    <a:pt x="919" y="1954"/>
                    <a:pt x="1084" y="1954"/>
                  </a:cubicBezTo>
                  <a:cubicBezTo>
                    <a:pt x="1379" y="1954"/>
                    <a:pt x="1693" y="1817"/>
                    <a:pt x="1912" y="1488"/>
                  </a:cubicBezTo>
                  <a:cubicBezTo>
                    <a:pt x="2255" y="977"/>
                    <a:pt x="1874" y="313"/>
                    <a:pt x="1440" y="86"/>
                  </a:cubicBezTo>
                  <a:cubicBezTo>
                    <a:pt x="1327" y="27"/>
                    <a:pt x="1198" y="1"/>
                    <a:pt x="1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33;p74">
              <a:extLst>
                <a:ext uri="{FF2B5EF4-FFF2-40B4-BE49-F238E27FC236}">
                  <a16:creationId xmlns="" xmlns:a16="http://schemas.microsoft.com/office/drawing/2014/main" id="{C24CEBBE-DB6E-474E-A000-069021D0F355}"/>
                </a:ext>
              </a:extLst>
            </p:cNvPr>
            <p:cNvSpPr/>
            <p:nvPr/>
          </p:nvSpPr>
          <p:spPr>
            <a:xfrm>
              <a:off x="1350875" y="13315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7" y="0"/>
                  </a:moveTo>
                  <a:cubicBezTo>
                    <a:pt x="637" y="0"/>
                    <a:pt x="174" y="275"/>
                    <a:pt x="115" y="569"/>
                  </a:cubicBezTo>
                  <a:cubicBezTo>
                    <a:pt x="0" y="1156"/>
                    <a:pt x="255" y="1614"/>
                    <a:pt x="626" y="1834"/>
                  </a:cubicBezTo>
                  <a:cubicBezTo>
                    <a:pt x="758" y="1911"/>
                    <a:pt x="917" y="1953"/>
                    <a:pt x="1082" y="1953"/>
                  </a:cubicBezTo>
                  <a:cubicBezTo>
                    <a:pt x="1378" y="1953"/>
                    <a:pt x="1693" y="1816"/>
                    <a:pt x="1916" y="1488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34;p74">
              <a:extLst>
                <a:ext uri="{FF2B5EF4-FFF2-40B4-BE49-F238E27FC236}">
                  <a16:creationId xmlns="" xmlns:a16="http://schemas.microsoft.com/office/drawing/2014/main" id="{762BB805-90DB-4451-9819-73BC0A5A94B5}"/>
                </a:ext>
              </a:extLst>
            </p:cNvPr>
            <p:cNvSpPr/>
            <p:nvPr/>
          </p:nvSpPr>
          <p:spPr>
            <a:xfrm>
              <a:off x="1284518" y="1363310"/>
              <a:ext cx="56400" cy="48850"/>
            </a:xfrm>
            <a:custGeom>
              <a:avLst/>
              <a:gdLst/>
              <a:ahLst/>
              <a:cxnLst/>
              <a:rect l="l" t="t" r="r" b="b"/>
              <a:pathLst>
                <a:path w="2256" h="1954" extrusionOk="0">
                  <a:moveTo>
                    <a:pt x="1066" y="0"/>
                  </a:moveTo>
                  <a:cubicBezTo>
                    <a:pt x="635" y="0"/>
                    <a:pt x="175" y="276"/>
                    <a:pt x="116" y="569"/>
                  </a:cubicBezTo>
                  <a:cubicBezTo>
                    <a:pt x="1" y="1156"/>
                    <a:pt x="256" y="1614"/>
                    <a:pt x="626" y="1835"/>
                  </a:cubicBezTo>
                  <a:cubicBezTo>
                    <a:pt x="759" y="1911"/>
                    <a:pt x="918" y="1954"/>
                    <a:pt x="1082" y="1954"/>
                  </a:cubicBezTo>
                  <a:cubicBezTo>
                    <a:pt x="1378" y="1954"/>
                    <a:pt x="1694" y="1816"/>
                    <a:pt x="1916" y="1488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29" y="27"/>
                    <a:pt x="1199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235;p74">
              <a:extLst>
                <a:ext uri="{FF2B5EF4-FFF2-40B4-BE49-F238E27FC236}">
                  <a16:creationId xmlns="" xmlns:a16="http://schemas.microsoft.com/office/drawing/2014/main" id="{0753AB44-AB65-4300-9670-80BE1E0FCCEE}"/>
                </a:ext>
              </a:extLst>
            </p:cNvPr>
            <p:cNvSpPr/>
            <p:nvPr/>
          </p:nvSpPr>
          <p:spPr>
            <a:xfrm>
              <a:off x="1350875" y="1436650"/>
              <a:ext cx="56375" cy="48825"/>
            </a:xfrm>
            <a:custGeom>
              <a:avLst/>
              <a:gdLst/>
              <a:ahLst/>
              <a:cxnLst/>
              <a:rect l="l" t="t" r="r" b="b"/>
              <a:pathLst>
                <a:path w="2255" h="1953" extrusionOk="0">
                  <a:moveTo>
                    <a:pt x="1068" y="0"/>
                  </a:moveTo>
                  <a:cubicBezTo>
                    <a:pt x="638" y="0"/>
                    <a:pt x="174" y="274"/>
                    <a:pt x="115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6"/>
                    <a:pt x="1874" y="312"/>
                    <a:pt x="1444" y="85"/>
                  </a:cubicBezTo>
                  <a:cubicBezTo>
                    <a:pt x="1330" y="26"/>
                    <a:pt x="1201" y="0"/>
                    <a:pt x="10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236;p74">
              <a:extLst>
                <a:ext uri="{FF2B5EF4-FFF2-40B4-BE49-F238E27FC236}">
                  <a16:creationId xmlns="" xmlns:a16="http://schemas.microsoft.com/office/drawing/2014/main" id="{65229907-50B8-469D-AA9C-8A96C397E62A}"/>
                </a:ext>
              </a:extLst>
            </p:cNvPr>
            <p:cNvSpPr/>
            <p:nvPr/>
          </p:nvSpPr>
          <p:spPr>
            <a:xfrm>
              <a:off x="1485000" y="14133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7" y="0"/>
                  </a:moveTo>
                  <a:cubicBezTo>
                    <a:pt x="635" y="0"/>
                    <a:pt x="172" y="278"/>
                    <a:pt x="116" y="572"/>
                  </a:cubicBezTo>
                  <a:cubicBezTo>
                    <a:pt x="0" y="1156"/>
                    <a:pt x="256" y="1614"/>
                    <a:pt x="626" y="1834"/>
                  </a:cubicBezTo>
                  <a:cubicBezTo>
                    <a:pt x="759" y="1910"/>
                    <a:pt x="917" y="1953"/>
                    <a:pt x="1082" y="1953"/>
                  </a:cubicBezTo>
                  <a:cubicBezTo>
                    <a:pt x="1378" y="1953"/>
                    <a:pt x="1694" y="1816"/>
                    <a:pt x="1916" y="1488"/>
                  </a:cubicBezTo>
                  <a:cubicBezTo>
                    <a:pt x="2255" y="978"/>
                    <a:pt x="1877" y="314"/>
                    <a:pt x="1444" y="86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237;p74">
              <a:extLst>
                <a:ext uri="{FF2B5EF4-FFF2-40B4-BE49-F238E27FC236}">
                  <a16:creationId xmlns="" xmlns:a16="http://schemas.microsoft.com/office/drawing/2014/main" id="{8629C79E-6FCF-4050-A9DB-7D919F2C952F}"/>
                </a:ext>
              </a:extLst>
            </p:cNvPr>
            <p:cNvSpPr/>
            <p:nvPr/>
          </p:nvSpPr>
          <p:spPr>
            <a:xfrm>
              <a:off x="1731325" y="1520100"/>
              <a:ext cx="56400" cy="48800"/>
            </a:xfrm>
            <a:custGeom>
              <a:avLst/>
              <a:gdLst/>
              <a:ahLst/>
              <a:cxnLst/>
              <a:rect l="l" t="t" r="r" b="b"/>
              <a:pathLst>
                <a:path w="2256" h="1952" extrusionOk="0">
                  <a:moveTo>
                    <a:pt x="1067" y="0"/>
                  </a:moveTo>
                  <a:cubicBezTo>
                    <a:pt x="635" y="0"/>
                    <a:pt x="172" y="274"/>
                    <a:pt x="116" y="571"/>
                  </a:cubicBezTo>
                  <a:cubicBezTo>
                    <a:pt x="1" y="1155"/>
                    <a:pt x="256" y="1613"/>
                    <a:pt x="627" y="1833"/>
                  </a:cubicBezTo>
                  <a:cubicBezTo>
                    <a:pt x="759" y="1909"/>
                    <a:pt x="918" y="1952"/>
                    <a:pt x="1083" y="1952"/>
                  </a:cubicBezTo>
                  <a:cubicBezTo>
                    <a:pt x="1378" y="1952"/>
                    <a:pt x="1694" y="1815"/>
                    <a:pt x="1916" y="1487"/>
                  </a:cubicBezTo>
                  <a:cubicBezTo>
                    <a:pt x="2255" y="977"/>
                    <a:pt x="1874" y="312"/>
                    <a:pt x="1444" y="85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238;p74">
              <a:extLst>
                <a:ext uri="{FF2B5EF4-FFF2-40B4-BE49-F238E27FC236}">
                  <a16:creationId xmlns="" xmlns:a16="http://schemas.microsoft.com/office/drawing/2014/main" id="{C526B8C6-DCB0-4741-B20D-B7CFA43C9E2E}"/>
                </a:ext>
              </a:extLst>
            </p:cNvPr>
            <p:cNvSpPr/>
            <p:nvPr/>
          </p:nvSpPr>
          <p:spPr>
            <a:xfrm>
              <a:off x="1781675" y="1606350"/>
              <a:ext cx="56375" cy="48875"/>
            </a:xfrm>
            <a:custGeom>
              <a:avLst/>
              <a:gdLst/>
              <a:ahLst/>
              <a:cxnLst/>
              <a:rect l="l" t="t" r="r" b="b"/>
              <a:pathLst>
                <a:path w="2255" h="1955" extrusionOk="0">
                  <a:moveTo>
                    <a:pt x="1070" y="0"/>
                  </a:moveTo>
                  <a:cubicBezTo>
                    <a:pt x="639" y="0"/>
                    <a:pt x="174" y="277"/>
                    <a:pt x="116" y="571"/>
                  </a:cubicBezTo>
                  <a:cubicBezTo>
                    <a:pt x="0" y="1158"/>
                    <a:pt x="255" y="1616"/>
                    <a:pt x="626" y="1833"/>
                  </a:cubicBezTo>
                  <a:cubicBezTo>
                    <a:pt x="759" y="1911"/>
                    <a:pt x="919" y="1954"/>
                    <a:pt x="1085" y="1954"/>
                  </a:cubicBezTo>
                  <a:cubicBezTo>
                    <a:pt x="1380" y="1954"/>
                    <a:pt x="1694" y="1817"/>
                    <a:pt x="1916" y="1490"/>
                  </a:cubicBezTo>
                  <a:cubicBezTo>
                    <a:pt x="2255" y="980"/>
                    <a:pt x="1877" y="316"/>
                    <a:pt x="1444" y="85"/>
                  </a:cubicBezTo>
                  <a:cubicBezTo>
                    <a:pt x="1331" y="26"/>
                    <a:pt x="1202" y="0"/>
                    <a:pt x="10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239;p74">
              <a:extLst>
                <a:ext uri="{FF2B5EF4-FFF2-40B4-BE49-F238E27FC236}">
                  <a16:creationId xmlns="" xmlns:a16="http://schemas.microsoft.com/office/drawing/2014/main" id="{C7D1771F-936B-478C-B6B4-A4116B391ECC}"/>
                </a:ext>
              </a:extLst>
            </p:cNvPr>
            <p:cNvSpPr/>
            <p:nvPr/>
          </p:nvSpPr>
          <p:spPr>
            <a:xfrm>
              <a:off x="1659675" y="1606350"/>
              <a:ext cx="56400" cy="48875"/>
            </a:xfrm>
            <a:custGeom>
              <a:avLst/>
              <a:gdLst/>
              <a:ahLst/>
              <a:cxnLst/>
              <a:rect l="l" t="t" r="r" b="b"/>
              <a:pathLst>
                <a:path w="2256" h="1955" extrusionOk="0">
                  <a:moveTo>
                    <a:pt x="1071" y="0"/>
                  </a:moveTo>
                  <a:cubicBezTo>
                    <a:pt x="640" y="0"/>
                    <a:pt x="174" y="277"/>
                    <a:pt x="113" y="571"/>
                  </a:cubicBezTo>
                  <a:cubicBezTo>
                    <a:pt x="1" y="1158"/>
                    <a:pt x="256" y="1616"/>
                    <a:pt x="626" y="1833"/>
                  </a:cubicBezTo>
                  <a:cubicBezTo>
                    <a:pt x="760" y="1911"/>
                    <a:pt x="919" y="1954"/>
                    <a:pt x="1085" y="1954"/>
                  </a:cubicBezTo>
                  <a:cubicBezTo>
                    <a:pt x="1380" y="1954"/>
                    <a:pt x="1695" y="1817"/>
                    <a:pt x="1916" y="1490"/>
                  </a:cubicBezTo>
                  <a:cubicBezTo>
                    <a:pt x="2255" y="980"/>
                    <a:pt x="1874" y="316"/>
                    <a:pt x="1444" y="85"/>
                  </a:cubicBezTo>
                  <a:cubicBezTo>
                    <a:pt x="1331" y="26"/>
                    <a:pt x="1203" y="0"/>
                    <a:pt x="10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240;p74">
              <a:extLst>
                <a:ext uri="{FF2B5EF4-FFF2-40B4-BE49-F238E27FC236}">
                  <a16:creationId xmlns="" xmlns:a16="http://schemas.microsoft.com/office/drawing/2014/main" id="{C409765F-D48A-4B72-95C9-8BC97979225D}"/>
                </a:ext>
              </a:extLst>
            </p:cNvPr>
            <p:cNvSpPr/>
            <p:nvPr/>
          </p:nvSpPr>
          <p:spPr>
            <a:xfrm>
              <a:off x="1519075" y="178042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4" y="0"/>
                  </a:moveTo>
                  <a:cubicBezTo>
                    <a:pt x="633" y="0"/>
                    <a:pt x="172" y="278"/>
                    <a:pt x="116" y="574"/>
                  </a:cubicBezTo>
                  <a:cubicBezTo>
                    <a:pt x="1" y="1158"/>
                    <a:pt x="256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80" y="1956"/>
                    <a:pt x="1695" y="1819"/>
                    <a:pt x="1916" y="1490"/>
                  </a:cubicBezTo>
                  <a:cubicBezTo>
                    <a:pt x="2255" y="980"/>
                    <a:pt x="1874" y="316"/>
                    <a:pt x="1444" y="88"/>
                  </a:cubicBezTo>
                  <a:cubicBezTo>
                    <a:pt x="1329" y="27"/>
                    <a:pt x="1198" y="0"/>
                    <a:pt x="1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241;p74">
              <a:extLst>
                <a:ext uri="{FF2B5EF4-FFF2-40B4-BE49-F238E27FC236}">
                  <a16:creationId xmlns="" xmlns:a16="http://schemas.microsoft.com/office/drawing/2014/main" id="{C0966F51-EFDB-45A6-9C95-AD573B82896B}"/>
                </a:ext>
              </a:extLst>
            </p:cNvPr>
            <p:cNvSpPr/>
            <p:nvPr/>
          </p:nvSpPr>
          <p:spPr>
            <a:xfrm>
              <a:off x="1424450" y="1713075"/>
              <a:ext cx="56375" cy="48875"/>
            </a:xfrm>
            <a:custGeom>
              <a:avLst/>
              <a:gdLst/>
              <a:ahLst/>
              <a:cxnLst/>
              <a:rect l="l" t="t" r="r" b="b"/>
              <a:pathLst>
                <a:path w="2255" h="1955" extrusionOk="0">
                  <a:moveTo>
                    <a:pt x="1060" y="0"/>
                  </a:moveTo>
                  <a:cubicBezTo>
                    <a:pt x="629" y="0"/>
                    <a:pt x="168" y="275"/>
                    <a:pt x="112" y="573"/>
                  </a:cubicBezTo>
                  <a:cubicBezTo>
                    <a:pt x="0" y="1157"/>
                    <a:pt x="252" y="1615"/>
                    <a:pt x="622" y="1835"/>
                  </a:cubicBezTo>
                  <a:cubicBezTo>
                    <a:pt x="756" y="1911"/>
                    <a:pt x="915" y="1954"/>
                    <a:pt x="1080" y="1954"/>
                  </a:cubicBezTo>
                  <a:cubicBezTo>
                    <a:pt x="1376" y="1954"/>
                    <a:pt x="1690" y="1817"/>
                    <a:pt x="1912" y="1489"/>
                  </a:cubicBezTo>
                  <a:cubicBezTo>
                    <a:pt x="2255" y="979"/>
                    <a:pt x="1874" y="315"/>
                    <a:pt x="1440" y="87"/>
                  </a:cubicBezTo>
                  <a:cubicBezTo>
                    <a:pt x="1325" y="27"/>
                    <a:pt x="1194" y="0"/>
                    <a:pt x="10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242;p74">
              <a:extLst>
                <a:ext uri="{FF2B5EF4-FFF2-40B4-BE49-F238E27FC236}">
                  <a16:creationId xmlns="" xmlns:a16="http://schemas.microsoft.com/office/drawing/2014/main" id="{53ED3383-B31A-4375-B1BF-3D55C5F8A2D4}"/>
                </a:ext>
              </a:extLst>
            </p:cNvPr>
            <p:cNvSpPr/>
            <p:nvPr/>
          </p:nvSpPr>
          <p:spPr>
            <a:xfrm>
              <a:off x="1585400" y="168867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4" y="0"/>
                  </a:moveTo>
                  <a:cubicBezTo>
                    <a:pt x="633" y="0"/>
                    <a:pt x="171" y="278"/>
                    <a:pt x="112" y="574"/>
                  </a:cubicBezTo>
                  <a:cubicBezTo>
                    <a:pt x="1" y="1158"/>
                    <a:pt x="256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80" y="1956"/>
                    <a:pt x="1694" y="1819"/>
                    <a:pt x="1916" y="1490"/>
                  </a:cubicBezTo>
                  <a:cubicBezTo>
                    <a:pt x="2255" y="980"/>
                    <a:pt x="1874" y="315"/>
                    <a:pt x="1444" y="88"/>
                  </a:cubicBezTo>
                  <a:cubicBezTo>
                    <a:pt x="1329" y="27"/>
                    <a:pt x="1198" y="0"/>
                    <a:pt x="1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243;p74">
              <a:extLst>
                <a:ext uri="{FF2B5EF4-FFF2-40B4-BE49-F238E27FC236}">
                  <a16:creationId xmlns="" xmlns:a16="http://schemas.microsoft.com/office/drawing/2014/main" id="{D4C03CC2-1A68-4DA1-B09A-EEB39DAB27FC}"/>
                </a:ext>
              </a:extLst>
            </p:cNvPr>
            <p:cNvSpPr/>
            <p:nvPr/>
          </p:nvSpPr>
          <p:spPr>
            <a:xfrm>
              <a:off x="1723550" y="1702950"/>
              <a:ext cx="56400" cy="48850"/>
            </a:xfrm>
            <a:custGeom>
              <a:avLst/>
              <a:gdLst/>
              <a:ahLst/>
              <a:cxnLst/>
              <a:rect l="l" t="t" r="r" b="b"/>
              <a:pathLst>
                <a:path w="2256" h="1954" extrusionOk="0">
                  <a:moveTo>
                    <a:pt x="1066" y="0"/>
                  </a:moveTo>
                  <a:cubicBezTo>
                    <a:pt x="635" y="0"/>
                    <a:pt x="175" y="276"/>
                    <a:pt x="116" y="569"/>
                  </a:cubicBezTo>
                  <a:cubicBezTo>
                    <a:pt x="1" y="1157"/>
                    <a:pt x="256" y="1614"/>
                    <a:pt x="626" y="1835"/>
                  </a:cubicBezTo>
                  <a:cubicBezTo>
                    <a:pt x="759" y="1911"/>
                    <a:pt x="918" y="1954"/>
                    <a:pt x="1083" y="1954"/>
                  </a:cubicBezTo>
                  <a:cubicBezTo>
                    <a:pt x="1378" y="1954"/>
                    <a:pt x="1694" y="1816"/>
                    <a:pt x="1916" y="1489"/>
                  </a:cubicBezTo>
                  <a:cubicBezTo>
                    <a:pt x="2255" y="978"/>
                    <a:pt x="1878" y="314"/>
                    <a:pt x="1444" y="87"/>
                  </a:cubicBezTo>
                  <a:cubicBezTo>
                    <a:pt x="1330" y="27"/>
                    <a:pt x="1199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244;p74">
              <a:extLst>
                <a:ext uri="{FF2B5EF4-FFF2-40B4-BE49-F238E27FC236}">
                  <a16:creationId xmlns="" xmlns:a16="http://schemas.microsoft.com/office/drawing/2014/main" id="{2897D988-1AA1-42FA-84C0-7B2ABE3F6134}"/>
                </a:ext>
              </a:extLst>
            </p:cNvPr>
            <p:cNvSpPr/>
            <p:nvPr/>
          </p:nvSpPr>
          <p:spPr>
            <a:xfrm>
              <a:off x="1671050" y="1787975"/>
              <a:ext cx="56375" cy="48925"/>
            </a:xfrm>
            <a:custGeom>
              <a:avLst/>
              <a:gdLst/>
              <a:ahLst/>
              <a:cxnLst/>
              <a:rect l="l" t="t" r="r" b="b"/>
              <a:pathLst>
                <a:path w="2255" h="1957" extrusionOk="0">
                  <a:moveTo>
                    <a:pt x="1065" y="0"/>
                  </a:moveTo>
                  <a:cubicBezTo>
                    <a:pt x="633" y="0"/>
                    <a:pt x="171" y="276"/>
                    <a:pt x="112" y="573"/>
                  </a:cubicBezTo>
                  <a:cubicBezTo>
                    <a:pt x="0" y="1160"/>
                    <a:pt x="252" y="1618"/>
                    <a:pt x="626" y="1835"/>
                  </a:cubicBezTo>
                  <a:cubicBezTo>
                    <a:pt x="759" y="1913"/>
                    <a:pt x="919" y="1956"/>
                    <a:pt x="1085" y="1956"/>
                  </a:cubicBezTo>
                  <a:cubicBezTo>
                    <a:pt x="1379" y="1956"/>
                    <a:pt x="1693" y="1819"/>
                    <a:pt x="1912" y="1492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29" y="27"/>
                    <a:pt x="1199" y="0"/>
                    <a:pt x="10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245;p74">
              <a:extLst>
                <a:ext uri="{FF2B5EF4-FFF2-40B4-BE49-F238E27FC236}">
                  <a16:creationId xmlns="" xmlns:a16="http://schemas.microsoft.com/office/drawing/2014/main" id="{66C4FEF2-1DA5-4934-81CE-E801BD1C7654}"/>
                </a:ext>
              </a:extLst>
            </p:cNvPr>
            <p:cNvSpPr/>
            <p:nvPr/>
          </p:nvSpPr>
          <p:spPr>
            <a:xfrm>
              <a:off x="1723475" y="1254450"/>
              <a:ext cx="56375" cy="48825"/>
            </a:xfrm>
            <a:custGeom>
              <a:avLst/>
              <a:gdLst/>
              <a:ahLst/>
              <a:cxnLst/>
              <a:rect l="l" t="t" r="r" b="b"/>
              <a:pathLst>
                <a:path w="2255" h="1953" extrusionOk="0">
                  <a:moveTo>
                    <a:pt x="1069" y="1"/>
                  </a:moveTo>
                  <a:cubicBezTo>
                    <a:pt x="636" y="1"/>
                    <a:pt x="171" y="277"/>
                    <a:pt x="112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7"/>
                    <a:pt x="1874" y="313"/>
                    <a:pt x="1444" y="85"/>
                  </a:cubicBezTo>
                  <a:cubicBezTo>
                    <a:pt x="1330" y="26"/>
                    <a:pt x="1201" y="1"/>
                    <a:pt x="1069" y="1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246;p74">
              <a:extLst>
                <a:ext uri="{FF2B5EF4-FFF2-40B4-BE49-F238E27FC236}">
                  <a16:creationId xmlns="" xmlns:a16="http://schemas.microsoft.com/office/drawing/2014/main" id="{77BAFCF0-6623-408A-B805-9BD4A2A13172}"/>
                </a:ext>
              </a:extLst>
            </p:cNvPr>
            <p:cNvSpPr/>
            <p:nvPr/>
          </p:nvSpPr>
          <p:spPr>
            <a:xfrm>
              <a:off x="1792850" y="116087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3" y="0"/>
                  </a:moveTo>
                  <a:cubicBezTo>
                    <a:pt x="634" y="0"/>
                    <a:pt x="174" y="278"/>
                    <a:pt x="112" y="574"/>
                  </a:cubicBezTo>
                  <a:cubicBezTo>
                    <a:pt x="1" y="1158"/>
                    <a:pt x="252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79" y="1956"/>
                    <a:pt x="1693" y="1819"/>
                    <a:pt x="1913" y="1490"/>
                  </a:cubicBezTo>
                  <a:cubicBezTo>
                    <a:pt x="2255" y="980"/>
                    <a:pt x="1874" y="316"/>
                    <a:pt x="1441" y="88"/>
                  </a:cubicBezTo>
                  <a:cubicBezTo>
                    <a:pt x="1326" y="27"/>
                    <a:pt x="1196" y="0"/>
                    <a:pt x="1063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247;p74">
              <a:extLst>
                <a:ext uri="{FF2B5EF4-FFF2-40B4-BE49-F238E27FC236}">
                  <a16:creationId xmlns="" xmlns:a16="http://schemas.microsoft.com/office/drawing/2014/main" id="{92D967DC-C916-49A8-838B-2E1867007ED3}"/>
                </a:ext>
              </a:extLst>
            </p:cNvPr>
            <p:cNvSpPr/>
            <p:nvPr/>
          </p:nvSpPr>
          <p:spPr>
            <a:xfrm>
              <a:off x="1593525" y="125962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2" y="0"/>
                  </a:moveTo>
                  <a:cubicBezTo>
                    <a:pt x="632" y="0"/>
                    <a:pt x="174" y="278"/>
                    <a:pt x="113" y="574"/>
                  </a:cubicBezTo>
                  <a:cubicBezTo>
                    <a:pt x="1" y="1158"/>
                    <a:pt x="252" y="1619"/>
                    <a:pt x="623" y="1836"/>
                  </a:cubicBezTo>
                  <a:cubicBezTo>
                    <a:pt x="756" y="1912"/>
                    <a:pt x="916" y="1956"/>
                    <a:pt x="1081" y="1956"/>
                  </a:cubicBezTo>
                  <a:cubicBezTo>
                    <a:pt x="1376" y="1956"/>
                    <a:pt x="1691" y="1819"/>
                    <a:pt x="1913" y="1490"/>
                  </a:cubicBezTo>
                  <a:cubicBezTo>
                    <a:pt x="2255" y="979"/>
                    <a:pt x="1874" y="315"/>
                    <a:pt x="1441" y="88"/>
                  </a:cubicBezTo>
                  <a:cubicBezTo>
                    <a:pt x="1326" y="27"/>
                    <a:pt x="1195" y="0"/>
                    <a:pt x="1062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248;p74">
              <a:extLst>
                <a:ext uri="{FF2B5EF4-FFF2-40B4-BE49-F238E27FC236}">
                  <a16:creationId xmlns="" xmlns:a16="http://schemas.microsoft.com/office/drawing/2014/main" id="{9EC27D4B-60EC-43D5-A3E5-EE2C0351E7FD}"/>
                </a:ext>
              </a:extLst>
            </p:cNvPr>
            <p:cNvSpPr/>
            <p:nvPr/>
          </p:nvSpPr>
          <p:spPr>
            <a:xfrm>
              <a:off x="1255450" y="1177500"/>
              <a:ext cx="617200" cy="678975"/>
            </a:xfrm>
            <a:custGeom>
              <a:avLst/>
              <a:gdLst/>
              <a:ahLst/>
              <a:cxnLst/>
              <a:rect l="l" t="t" r="r" b="b"/>
              <a:pathLst>
                <a:path w="24688" h="27159" fill="none" extrusionOk="0">
                  <a:moveTo>
                    <a:pt x="5893" y="27159"/>
                  </a:moveTo>
                  <a:lnTo>
                    <a:pt x="24688" y="27159"/>
                  </a:lnTo>
                  <a:lnTo>
                    <a:pt x="23216" y="20707"/>
                  </a:lnTo>
                  <a:lnTo>
                    <a:pt x="23216" y="4"/>
                  </a:lnTo>
                  <a:lnTo>
                    <a:pt x="21836" y="4"/>
                  </a:lnTo>
                  <a:cubicBezTo>
                    <a:pt x="20721" y="4"/>
                    <a:pt x="19609" y="4"/>
                    <a:pt x="18491" y="11"/>
                  </a:cubicBezTo>
                  <a:cubicBezTo>
                    <a:pt x="17113" y="11"/>
                    <a:pt x="15736" y="14"/>
                    <a:pt x="14356" y="14"/>
                  </a:cubicBezTo>
                  <a:cubicBezTo>
                    <a:pt x="13111" y="14"/>
                    <a:pt x="11867" y="18"/>
                    <a:pt x="10619" y="18"/>
                  </a:cubicBezTo>
                  <a:cubicBezTo>
                    <a:pt x="9861" y="18"/>
                    <a:pt x="9095" y="32"/>
                    <a:pt x="8337" y="18"/>
                  </a:cubicBezTo>
                  <a:cubicBezTo>
                    <a:pt x="7466" y="0"/>
                    <a:pt x="6662" y="52"/>
                    <a:pt x="5837" y="332"/>
                  </a:cubicBezTo>
                  <a:cubicBezTo>
                    <a:pt x="5019" y="608"/>
                    <a:pt x="4264" y="1045"/>
                    <a:pt x="3607" y="1608"/>
                  </a:cubicBezTo>
                  <a:cubicBezTo>
                    <a:pt x="2699" y="2391"/>
                    <a:pt x="2003" y="3394"/>
                    <a:pt x="1489" y="4471"/>
                  </a:cubicBezTo>
                  <a:cubicBezTo>
                    <a:pt x="727" y="6061"/>
                    <a:pt x="332" y="7809"/>
                    <a:pt x="123" y="9553"/>
                  </a:cubicBezTo>
                  <a:cubicBezTo>
                    <a:pt x="70" y="9972"/>
                    <a:pt x="28" y="10395"/>
                    <a:pt x="0" y="10818"/>
                  </a:cubicBezTo>
                  <a:lnTo>
                    <a:pt x="7361" y="10818"/>
                  </a:lnTo>
                  <a:lnTo>
                    <a:pt x="7361" y="20707"/>
                  </a:lnTo>
                  <a:close/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249;p74">
              <a:extLst>
                <a:ext uri="{FF2B5EF4-FFF2-40B4-BE49-F238E27FC236}">
                  <a16:creationId xmlns="" xmlns:a16="http://schemas.microsoft.com/office/drawing/2014/main" id="{E1835D30-5789-4706-AD87-5CB22B131539}"/>
                </a:ext>
              </a:extLst>
            </p:cNvPr>
            <p:cNvSpPr/>
            <p:nvPr/>
          </p:nvSpPr>
          <p:spPr>
            <a:xfrm>
              <a:off x="1608825" y="1751700"/>
              <a:ext cx="632850" cy="247300"/>
            </a:xfrm>
            <a:custGeom>
              <a:avLst/>
              <a:gdLst/>
              <a:ahLst/>
              <a:cxnLst/>
              <a:rect l="l" t="t" r="r" b="b"/>
              <a:pathLst>
                <a:path w="25314" h="9892" extrusionOk="0">
                  <a:moveTo>
                    <a:pt x="14301" y="0"/>
                  </a:moveTo>
                  <a:cubicBezTo>
                    <a:pt x="8020" y="0"/>
                    <a:pt x="126" y="2657"/>
                    <a:pt x="126" y="2657"/>
                  </a:cubicBezTo>
                  <a:lnTo>
                    <a:pt x="0" y="9892"/>
                  </a:lnTo>
                  <a:lnTo>
                    <a:pt x="17239" y="9892"/>
                  </a:lnTo>
                  <a:cubicBezTo>
                    <a:pt x="17239" y="9892"/>
                    <a:pt x="25314" y="4960"/>
                    <a:pt x="20085" y="1328"/>
                  </a:cubicBezTo>
                  <a:cubicBezTo>
                    <a:pt x="18684" y="356"/>
                    <a:pt x="16600" y="0"/>
                    <a:pt x="143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250;p74">
              <a:extLst>
                <a:ext uri="{FF2B5EF4-FFF2-40B4-BE49-F238E27FC236}">
                  <a16:creationId xmlns="" xmlns:a16="http://schemas.microsoft.com/office/drawing/2014/main" id="{B51F9047-78BD-4CFB-86CF-9CF158976037}"/>
                </a:ext>
              </a:extLst>
            </p:cNvPr>
            <p:cNvSpPr/>
            <p:nvPr/>
          </p:nvSpPr>
          <p:spPr>
            <a:xfrm>
              <a:off x="1611975" y="1694200"/>
              <a:ext cx="629700" cy="304800"/>
            </a:xfrm>
            <a:custGeom>
              <a:avLst/>
              <a:gdLst/>
              <a:ahLst/>
              <a:cxnLst/>
              <a:rect l="l" t="t" r="r" b="b"/>
              <a:pathLst>
                <a:path w="25188" h="12192" fill="none" extrusionOk="0">
                  <a:moveTo>
                    <a:pt x="0" y="4957"/>
                  </a:moveTo>
                  <a:cubicBezTo>
                    <a:pt x="0" y="4957"/>
                    <a:pt x="14730" y="0"/>
                    <a:pt x="19959" y="3628"/>
                  </a:cubicBezTo>
                  <a:cubicBezTo>
                    <a:pt x="25188" y="7260"/>
                    <a:pt x="17113" y="12192"/>
                    <a:pt x="17113" y="1219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251;p74">
              <a:extLst>
                <a:ext uri="{FF2B5EF4-FFF2-40B4-BE49-F238E27FC236}">
                  <a16:creationId xmlns="" xmlns:a16="http://schemas.microsoft.com/office/drawing/2014/main" id="{CC10BBAC-EC54-45F9-BC47-5FD211D769E5}"/>
                </a:ext>
              </a:extLst>
            </p:cNvPr>
            <p:cNvSpPr/>
            <p:nvPr/>
          </p:nvSpPr>
          <p:spPr>
            <a:xfrm>
              <a:off x="1041625" y="1766250"/>
              <a:ext cx="981150" cy="233025"/>
            </a:xfrm>
            <a:custGeom>
              <a:avLst/>
              <a:gdLst/>
              <a:ahLst/>
              <a:cxnLst/>
              <a:rect l="l" t="t" r="r" b="b"/>
              <a:pathLst>
                <a:path w="39246" h="9321" extrusionOk="0">
                  <a:moveTo>
                    <a:pt x="6543" y="0"/>
                  </a:moveTo>
                  <a:cubicBezTo>
                    <a:pt x="5431" y="0"/>
                    <a:pt x="4619" y="89"/>
                    <a:pt x="4208" y="292"/>
                  </a:cubicBezTo>
                  <a:cubicBezTo>
                    <a:pt x="385" y="2179"/>
                    <a:pt x="0" y="5811"/>
                    <a:pt x="4768" y="9317"/>
                  </a:cubicBezTo>
                  <a:lnTo>
                    <a:pt x="39214" y="9320"/>
                  </a:lnTo>
                  <a:lnTo>
                    <a:pt x="39246" y="4843"/>
                  </a:lnTo>
                  <a:lnTo>
                    <a:pt x="39246" y="4843"/>
                  </a:lnTo>
                  <a:cubicBezTo>
                    <a:pt x="39246" y="4843"/>
                    <a:pt x="39246" y="4843"/>
                    <a:pt x="39246" y="4843"/>
                  </a:cubicBezTo>
                  <a:cubicBezTo>
                    <a:pt x="39227" y="4843"/>
                    <a:pt x="14739" y="0"/>
                    <a:pt x="65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252;p74">
              <a:extLst>
                <a:ext uri="{FF2B5EF4-FFF2-40B4-BE49-F238E27FC236}">
                  <a16:creationId xmlns="" xmlns:a16="http://schemas.microsoft.com/office/drawing/2014/main" id="{68B0D753-2487-4374-8CD4-2B30477A2A1F}"/>
                </a:ext>
              </a:extLst>
            </p:cNvPr>
            <p:cNvSpPr/>
            <p:nvPr/>
          </p:nvSpPr>
          <p:spPr>
            <a:xfrm>
              <a:off x="1041700" y="1731075"/>
              <a:ext cx="981075" cy="268200"/>
            </a:xfrm>
            <a:custGeom>
              <a:avLst/>
              <a:gdLst/>
              <a:ahLst/>
              <a:cxnLst/>
              <a:rect l="l" t="t" r="r" b="b"/>
              <a:pathLst>
                <a:path w="39243" h="10728" fill="none" extrusionOk="0">
                  <a:moveTo>
                    <a:pt x="39211" y="10727"/>
                  </a:moveTo>
                  <a:lnTo>
                    <a:pt x="39243" y="6250"/>
                  </a:lnTo>
                  <a:cubicBezTo>
                    <a:pt x="39243" y="6250"/>
                    <a:pt x="7645" y="0"/>
                    <a:pt x="4205" y="1699"/>
                  </a:cubicBezTo>
                  <a:cubicBezTo>
                    <a:pt x="385" y="3586"/>
                    <a:pt x="1" y="7218"/>
                    <a:pt x="4765" y="1072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253;p74">
              <a:extLst>
                <a:ext uri="{FF2B5EF4-FFF2-40B4-BE49-F238E27FC236}">
                  <a16:creationId xmlns="" xmlns:a16="http://schemas.microsoft.com/office/drawing/2014/main" id="{ACEDF588-7737-4CEB-B53B-2C5F5B8B219D}"/>
                </a:ext>
              </a:extLst>
            </p:cNvPr>
            <p:cNvSpPr/>
            <p:nvPr/>
          </p:nvSpPr>
          <p:spPr>
            <a:xfrm>
              <a:off x="2021975" y="1887300"/>
              <a:ext cx="127075" cy="112050"/>
            </a:xfrm>
            <a:custGeom>
              <a:avLst/>
              <a:gdLst/>
              <a:ahLst/>
              <a:cxnLst/>
              <a:rect l="l" t="t" r="r" b="b"/>
              <a:pathLst>
                <a:path w="5083" h="4482" extrusionOk="0">
                  <a:moveTo>
                    <a:pt x="28" y="1"/>
                  </a:moveTo>
                  <a:lnTo>
                    <a:pt x="0" y="4478"/>
                  </a:lnTo>
                  <a:lnTo>
                    <a:pt x="3835" y="4482"/>
                  </a:lnTo>
                  <a:cubicBezTo>
                    <a:pt x="3835" y="4482"/>
                    <a:pt x="5083" y="1584"/>
                    <a:pt x="2650" y="176"/>
                  </a:cubicBezTo>
                  <a:lnTo>
                    <a:pt x="28" y="1"/>
                  </a:lnTo>
                  <a:close/>
                </a:path>
              </a:pathLst>
            </a:custGeom>
            <a:solidFill>
              <a:schemeClr val="accent6"/>
            </a:solidFill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254;p74">
              <a:extLst>
                <a:ext uri="{FF2B5EF4-FFF2-40B4-BE49-F238E27FC236}">
                  <a16:creationId xmlns="" xmlns:a16="http://schemas.microsoft.com/office/drawing/2014/main" id="{964505E7-0053-407D-964B-04C49141F7E0}"/>
                </a:ext>
              </a:extLst>
            </p:cNvPr>
            <p:cNvSpPr/>
            <p:nvPr/>
          </p:nvSpPr>
          <p:spPr>
            <a:xfrm>
              <a:off x="2070200" y="1831464"/>
              <a:ext cx="237725" cy="320925"/>
            </a:xfrm>
            <a:custGeom>
              <a:avLst/>
              <a:gdLst/>
              <a:ahLst/>
              <a:cxnLst/>
              <a:rect l="l" t="t" r="r" b="b"/>
              <a:pathLst>
                <a:path w="9509" h="12837" extrusionOk="0">
                  <a:moveTo>
                    <a:pt x="3888" y="1"/>
                  </a:moveTo>
                  <a:cubicBezTo>
                    <a:pt x="3888" y="1"/>
                    <a:pt x="2122" y="773"/>
                    <a:pt x="1679" y="969"/>
                  </a:cubicBezTo>
                  <a:cubicBezTo>
                    <a:pt x="1231" y="1165"/>
                    <a:pt x="74" y="2353"/>
                    <a:pt x="74" y="2353"/>
                  </a:cubicBezTo>
                  <a:cubicBezTo>
                    <a:pt x="74" y="2353"/>
                    <a:pt x="1" y="2808"/>
                    <a:pt x="1224" y="3224"/>
                  </a:cubicBezTo>
                  <a:cubicBezTo>
                    <a:pt x="1591" y="3346"/>
                    <a:pt x="2332" y="4408"/>
                    <a:pt x="1738" y="4933"/>
                  </a:cubicBezTo>
                  <a:cubicBezTo>
                    <a:pt x="623" y="5918"/>
                    <a:pt x="969" y="6827"/>
                    <a:pt x="969" y="6827"/>
                  </a:cubicBezTo>
                  <a:cubicBezTo>
                    <a:pt x="969" y="6827"/>
                    <a:pt x="5807" y="10298"/>
                    <a:pt x="7359" y="11756"/>
                  </a:cubicBezTo>
                  <a:cubicBezTo>
                    <a:pt x="8451" y="12785"/>
                    <a:pt x="9320" y="12836"/>
                    <a:pt x="9481" y="12836"/>
                  </a:cubicBezTo>
                  <a:cubicBezTo>
                    <a:pt x="9499" y="12836"/>
                    <a:pt x="9508" y="12836"/>
                    <a:pt x="9508" y="12836"/>
                  </a:cubicBezTo>
                  <a:lnTo>
                    <a:pt x="3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255;p74">
              <a:extLst>
                <a:ext uri="{FF2B5EF4-FFF2-40B4-BE49-F238E27FC236}">
                  <a16:creationId xmlns="" xmlns:a16="http://schemas.microsoft.com/office/drawing/2014/main" id="{8E1EE220-D1B1-4D10-8D9C-C489243CD27C}"/>
                </a:ext>
              </a:extLst>
            </p:cNvPr>
            <p:cNvSpPr/>
            <p:nvPr/>
          </p:nvSpPr>
          <p:spPr>
            <a:xfrm>
              <a:off x="2148500" y="1831475"/>
              <a:ext cx="159425" cy="320900"/>
            </a:xfrm>
            <a:custGeom>
              <a:avLst/>
              <a:gdLst/>
              <a:ahLst/>
              <a:cxnLst/>
              <a:rect l="l" t="t" r="r" b="b"/>
              <a:pathLst>
                <a:path w="6377" h="12836" extrusionOk="0">
                  <a:moveTo>
                    <a:pt x="756" y="0"/>
                  </a:moveTo>
                  <a:cubicBezTo>
                    <a:pt x="756" y="0"/>
                    <a:pt x="417" y="147"/>
                    <a:pt x="1" y="332"/>
                  </a:cubicBezTo>
                  <a:lnTo>
                    <a:pt x="5352" y="12556"/>
                  </a:lnTo>
                  <a:cubicBezTo>
                    <a:pt x="5878" y="12816"/>
                    <a:pt x="6247" y="12836"/>
                    <a:pt x="6348" y="12836"/>
                  </a:cubicBezTo>
                  <a:cubicBezTo>
                    <a:pt x="6367" y="12836"/>
                    <a:pt x="6376" y="12835"/>
                    <a:pt x="6376" y="12835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256;p74">
              <a:extLst>
                <a:ext uri="{FF2B5EF4-FFF2-40B4-BE49-F238E27FC236}">
                  <a16:creationId xmlns="" xmlns:a16="http://schemas.microsoft.com/office/drawing/2014/main" id="{C6E4B59E-E4A2-49EE-AD7F-D1E4FE5B6AC7}"/>
                </a:ext>
              </a:extLst>
            </p:cNvPr>
            <p:cNvSpPr/>
            <p:nvPr/>
          </p:nvSpPr>
          <p:spPr>
            <a:xfrm>
              <a:off x="2170950" y="1942875"/>
              <a:ext cx="49325" cy="145975"/>
            </a:xfrm>
            <a:custGeom>
              <a:avLst/>
              <a:gdLst/>
              <a:ahLst/>
              <a:cxnLst/>
              <a:rect l="l" t="t" r="r" b="b"/>
              <a:pathLst>
                <a:path w="1973" h="5839" fill="none" extrusionOk="0">
                  <a:moveTo>
                    <a:pt x="1581" y="5838"/>
                  </a:moveTo>
                  <a:cubicBezTo>
                    <a:pt x="1972" y="5310"/>
                    <a:pt x="1626" y="4104"/>
                    <a:pt x="770" y="2151"/>
                  </a:cubicBezTo>
                  <a:cubicBezTo>
                    <a:pt x="1" y="399"/>
                    <a:pt x="906" y="1"/>
                    <a:pt x="906" y="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257;p74">
              <a:extLst>
                <a:ext uri="{FF2B5EF4-FFF2-40B4-BE49-F238E27FC236}">
                  <a16:creationId xmlns="" xmlns:a16="http://schemas.microsoft.com/office/drawing/2014/main" id="{02DC10CF-C004-4C17-A6A0-869932128E64}"/>
                </a:ext>
              </a:extLst>
            </p:cNvPr>
            <p:cNvSpPr/>
            <p:nvPr/>
          </p:nvSpPr>
          <p:spPr>
            <a:xfrm>
              <a:off x="2108925" y="1856975"/>
              <a:ext cx="62850" cy="55000"/>
            </a:xfrm>
            <a:custGeom>
              <a:avLst/>
              <a:gdLst/>
              <a:ahLst/>
              <a:cxnLst/>
              <a:rect l="l" t="t" r="r" b="b"/>
              <a:pathLst>
                <a:path w="2514" h="2200" fill="none" extrusionOk="0">
                  <a:moveTo>
                    <a:pt x="0" y="1"/>
                  </a:moveTo>
                  <a:cubicBezTo>
                    <a:pt x="0" y="1"/>
                    <a:pt x="769" y="2200"/>
                    <a:pt x="2513" y="144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258;p74">
              <a:extLst>
                <a:ext uri="{FF2B5EF4-FFF2-40B4-BE49-F238E27FC236}">
                  <a16:creationId xmlns="" xmlns:a16="http://schemas.microsoft.com/office/drawing/2014/main" id="{35D7AD7E-957F-4AD9-8458-640B8462498F}"/>
                </a:ext>
              </a:extLst>
            </p:cNvPr>
            <p:cNvSpPr/>
            <p:nvPr/>
          </p:nvSpPr>
          <p:spPr>
            <a:xfrm>
              <a:off x="2165100" y="2025275"/>
              <a:ext cx="20650" cy="28775"/>
            </a:xfrm>
            <a:custGeom>
              <a:avLst/>
              <a:gdLst/>
              <a:ahLst/>
              <a:cxnLst/>
              <a:rect l="l" t="t" r="r" b="b"/>
              <a:pathLst>
                <a:path w="826" h="1151" fill="none" extrusionOk="0">
                  <a:moveTo>
                    <a:pt x="1" y="1151"/>
                  </a:moveTo>
                  <a:lnTo>
                    <a:pt x="826" y="1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259;p74">
              <a:extLst>
                <a:ext uri="{FF2B5EF4-FFF2-40B4-BE49-F238E27FC236}">
                  <a16:creationId xmlns="" xmlns:a16="http://schemas.microsoft.com/office/drawing/2014/main" id="{C4A5553B-0A17-43E6-AA20-020415658C17}"/>
                </a:ext>
              </a:extLst>
            </p:cNvPr>
            <p:cNvSpPr/>
            <p:nvPr/>
          </p:nvSpPr>
          <p:spPr>
            <a:xfrm>
              <a:off x="2149125" y="2013850"/>
              <a:ext cx="20650" cy="28775"/>
            </a:xfrm>
            <a:custGeom>
              <a:avLst/>
              <a:gdLst/>
              <a:ahLst/>
              <a:cxnLst/>
              <a:rect l="l" t="t" r="r" b="b"/>
              <a:pathLst>
                <a:path w="826" h="1151" fill="none" extrusionOk="0">
                  <a:moveTo>
                    <a:pt x="0" y="1150"/>
                  </a:moveTo>
                  <a:lnTo>
                    <a:pt x="825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260;p74">
              <a:extLst>
                <a:ext uri="{FF2B5EF4-FFF2-40B4-BE49-F238E27FC236}">
                  <a16:creationId xmlns="" xmlns:a16="http://schemas.microsoft.com/office/drawing/2014/main" id="{69760C06-4122-47A3-B80E-4F02F7234475}"/>
                </a:ext>
              </a:extLst>
            </p:cNvPr>
            <p:cNvSpPr/>
            <p:nvPr/>
          </p:nvSpPr>
          <p:spPr>
            <a:xfrm>
              <a:off x="2132775" y="2001875"/>
              <a:ext cx="20650" cy="28850"/>
            </a:xfrm>
            <a:custGeom>
              <a:avLst/>
              <a:gdLst/>
              <a:ahLst/>
              <a:cxnLst/>
              <a:rect l="l" t="t" r="r" b="b"/>
              <a:pathLst>
                <a:path w="826" h="1154" fill="none" extrusionOk="0">
                  <a:moveTo>
                    <a:pt x="0" y="1154"/>
                  </a:moveTo>
                  <a:lnTo>
                    <a:pt x="825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261;p74">
              <a:extLst>
                <a:ext uri="{FF2B5EF4-FFF2-40B4-BE49-F238E27FC236}">
                  <a16:creationId xmlns="" xmlns:a16="http://schemas.microsoft.com/office/drawing/2014/main" id="{1B9217DA-1D64-445B-AE06-03F8688E964C}"/>
                </a:ext>
              </a:extLst>
            </p:cNvPr>
            <p:cNvSpPr/>
            <p:nvPr/>
          </p:nvSpPr>
          <p:spPr>
            <a:xfrm>
              <a:off x="2037275" y="1888450"/>
              <a:ext cx="2900" cy="110825"/>
            </a:xfrm>
            <a:custGeom>
              <a:avLst/>
              <a:gdLst/>
              <a:ahLst/>
              <a:cxnLst/>
              <a:rect l="l" t="t" r="r" b="b"/>
              <a:pathLst>
                <a:path w="116" h="4433" fill="none" extrusionOk="0">
                  <a:moveTo>
                    <a:pt x="0" y="4432"/>
                  </a:moveTo>
                  <a:lnTo>
                    <a:pt x="115" y="0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262;p74">
              <a:extLst>
                <a:ext uri="{FF2B5EF4-FFF2-40B4-BE49-F238E27FC236}">
                  <a16:creationId xmlns="" xmlns:a16="http://schemas.microsoft.com/office/drawing/2014/main" id="{5376DD3D-3156-47F4-8395-60589F4D0875}"/>
                </a:ext>
              </a:extLst>
            </p:cNvPr>
            <p:cNvSpPr/>
            <p:nvPr/>
          </p:nvSpPr>
          <p:spPr>
            <a:xfrm>
              <a:off x="1320450" y="1710875"/>
              <a:ext cx="43975" cy="40850"/>
            </a:xfrm>
            <a:custGeom>
              <a:avLst/>
              <a:gdLst/>
              <a:ahLst/>
              <a:cxnLst/>
              <a:rect l="l" t="t" r="r" b="b"/>
              <a:pathLst>
                <a:path w="1759" h="1634" fill="none" extrusionOk="0">
                  <a:moveTo>
                    <a:pt x="1" y="1"/>
                  </a:moveTo>
                  <a:lnTo>
                    <a:pt x="1759" y="1633"/>
                  </a:lnTo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263;p74">
              <a:extLst>
                <a:ext uri="{FF2B5EF4-FFF2-40B4-BE49-F238E27FC236}">
                  <a16:creationId xmlns="" xmlns:a16="http://schemas.microsoft.com/office/drawing/2014/main" id="{673BD1A3-CA77-4903-84B0-521C3B3CE64C}"/>
                </a:ext>
              </a:extLst>
            </p:cNvPr>
            <p:cNvSpPr/>
            <p:nvPr/>
          </p:nvSpPr>
          <p:spPr>
            <a:xfrm>
              <a:off x="1150325" y="1819575"/>
              <a:ext cx="61450" cy="63125"/>
            </a:xfrm>
            <a:custGeom>
              <a:avLst/>
              <a:gdLst/>
              <a:ahLst/>
              <a:cxnLst/>
              <a:rect l="l" t="t" r="r" b="b"/>
              <a:pathLst>
                <a:path w="2458" h="2525" fill="none" extrusionOk="0">
                  <a:moveTo>
                    <a:pt x="0" y="1"/>
                  </a:moveTo>
                  <a:lnTo>
                    <a:pt x="2457" y="252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264;p74">
              <a:extLst>
                <a:ext uri="{FF2B5EF4-FFF2-40B4-BE49-F238E27FC236}">
                  <a16:creationId xmlns="" xmlns:a16="http://schemas.microsoft.com/office/drawing/2014/main" id="{A902500E-7221-42DE-AAD9-B14DF69C2E1E}"/>
                </a:ext>
              </a:extLst>
            </p:cNvPr>
            <p:cNvSpPr/>
            <p:nvPr/>
          </p:nvSpPr>
          <p:spPr>
            <a:xfrm>
              <a:off x="1159050" y="1925400"/>
              <a:ext cx="52725" cy="37000"/>
            </a:xfrm>
            <a:custGeom>
              <a:avLst/>
              <a:gdLst/>
              <a:ahLst/>
              <a:cxnLst/>
              <a:rect l="l" t="t" r="r" b="b"/>
              <a:pathLst>
                <a:path w="2109" h="1480" fill="none" extrusionOk="0">
                  <a:moveTo>
                    <a:pt x="1" y="1479"/>
                  </a:moveTo>
                  <a:lnTo>
                    <a:pt x="2108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265;p74">
              <a:extLst>
                <a:ext uri="{FF2B5EF4-FFF2-40B4-BE49-F238E27FC236}">
                  <a16:creationId xmlns="" xmlns:a16="http://schemas.microsoft.com/office/drawing/2014/main" id="{632F6820-08FF-4D42-A1E6-DAE669935012}"/>
                </a:ext>
              </a:extLst>
            </p:cNvPr>
            <p:cNvSpPr/>
            <p:nvPr/>
          </p:nvSpPr>
          <p:spPr>
            <a:xfrm>
              <a:off x="2019525" y="1796875"/>
              <a:ext cx="67575" cy="54275"/>
            </a:xfrm>
            <a:custGeom>
              <a:avLst/>
              <a:gdLst/>
              <a:ahLst/>
              <a:cxnLst/>
              <a:rect l="l" t="t" r="r" b="b"/>
              <a:pathLst>
                <a:path w="2703" h="2171" fill="none" extrusionOk="0">
                  <a:moveTo>
                    <a:pt x="2702" y="0"/>
                  </a:moveTo>
                  <a:lnTo>
                    <a:pt x="1" y="217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266;p74">
              <a:extLst>
                <a:ext uri="{FF2B5EF4-FFF2-40B4-BE49-F238E27FC236}">
                  <a16:creationId xmlns="" xmlns:a16="http://schemas.microsoft.com/office/drawing/2014/main" id="{B6DF8DF8-A8F5-4937-8459-7C59246DF3F8}"/>
                </a:ext>
              </a:extLst>
            </p:cNvPr>
            <p:cNvSpPr/>
            <p:nvPr/>
          </p:nvSpPr>
          <p:spPr>
            <a:xfrm>
              <a:off x="1483075" y="1204150"/>
              <a:ext cx="219800" cy="291525"/>
            </a:xfrm>
            <a:custGeom>
              <a:avLst/>
              <a:gdLst/>
              <a:ahLst/>
              <a:cxnLst/>
              <a:rect l="l" t="t" r="r" b="b"/>
              <a:pathLst>
                <a:path w="8792" h="11661" extrusionOk="0">
                  <a:moveTo>
                    <a:pt x="1" y="0"/>
                  </a:moveTo>
                  <a:lnTo>
                    <a:pt x="3660" y="11661"/>
                  </a:lnTo>
                  <a:lnTo>
                    <a:pt x="8791" y="15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267;p74">
              <a:extLst>
                <a:ext uri="{FF2B5EF4-FFF2-40B4-BE49-F238E27FC236}">
                  <a16:creationId xmlns="" xmlns:a16="http://schemas.microsoft.com/office/drawing/2014/main" id="{0E620772-5BE1-46A9-93D0-6CE57C79BC88}"/>
                </a:ext>
              </a:extLst>
            </p:cNvPr>
            <p:cNvSpPr/>
            <p:nvPr/>
          </p:nvSpPr>
          <p:spPr>
            <a:xfrm>
              <a:off x="1494350" y="1173550"/>
              <a:ext cx="208600" cy="222325"/>
            </a:xfrm>
            <a:custGeom>
              <a:avLst/>
              <a:gdLst/>
              <a:ahLst/>
              <a:cxnLst/>
              <a:rect l="l" t="t" r="r" b="b"/>
              <a:pathLst>
                <a:path w="8344" h="8893" extrusionOk="0">
                  <a:moveTo>
                    <a:pt x="0" y="1"/>
                  </a:moveTo>
                  <a:lnTo>
                    <a:pt x="2730" y="8893"/>
                  </a:lnTo>
                  <a:lnTo>
                    <a:pt x="8344" y="25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268;p74">
              <a:extLst>
                <a:ext uri="{FF2B5EF4-FFF2-40B4-BE49-F238E27FC236}">
                  <a16:creationId xmlns="" xmlns:a16="http://schemas.microsoft.com/office/drawing/2014/main" id="{ACB961BF-3B38-4D1E-859E-276B7CC65C26}"/>
                </a:ext>
              </a:extLst>
            </p:cNvPr>
            <p:cNvSpPr/>
            <p:nvPr/>
          </p:nvSpPr>
          <p:spPr>
            <a:xfrm>
              <a:off x="1501600" y="1152050"/>
              <a:ext cx="208425" cy="187025"/>
            </a:xfrm>
            <a:custGeom>
              <a:avLst/>
              <a:gdLst/>
              <a:ahLst/>
              <a:cxnLst/>
              <a:rect l="l" t="t" r="r" b="b"/>
              <a:pathLst>
                <a:path w="8337" h="7481" extrusionOk="0">
                  <a:moveTo>
                    <a:pt x="1" y="1"/>
                  </a:moveTo>
                  <a:lnTo>
                    <a:pt x="2458" y="7481"/>
                  </a:lnTo>
                  <a:lnTo>
                    <a:pt x="8337" y="32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269;p74">
              <a:extLst>
                <a:ext uri="{FF2B5EF4-FFF2-40B4-BE49-F238E27FC236}">
                  <a16:creationId xmlns="" xmlns:a16="http://schemas.microsoft.com/office/drawing/2014/main" id="{0CD0BBD0-182A-4CCB-9EB0-215F422DBAEB}"/>
                </a:ext>
              </a:extLst>
            </p:cNvPr>
            <p:cNvSpPr/>
            <p:nvPr/>
          </p:nvSpPr>
          <p:spPr>
            <a:xfrm>
              <a:off x="1483075" y="1204150"/>
              <a:ext cx="219800" cy="38025"/>
            </a:xfrm>
            <a:custGeom>
              <a:avLst/>
              <a:gdLst/>
              <a:ahLst/>
              <a:cxnLst/>
              <a:rect l="l" t="t" r="r" b="b"/>
              <a:pathLst>
                <a:path w="8792" h="1521" extrusionOk="0">
                  <a:moveTo>
                    <a:pt x="1" y="0"/>
                  </a:moveTo>
                  <a:lnTo>
                    <a:pt x="8791" y="15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270;p74">
              <a:extLst>
                <a:ext uri="{FF2B5EF4-FFF2-40B4-BE49-F238E27FC236}">
                  <a16:creationId xmlns="" xmlns:a16="http://schemas.microsoft.com/office/drawing/2014/main" id="{DDF42524-D6F9-48C8-8BAB-317668A64A38}"/>
                </a:ext>
              </a:extLst>
            </p:cNvPr>
            <p:cNvSpPr/>
            <p:nvPr/>
          </p:nvSpPr>
          <p:spPr>
            <a:xfrm>
              <a:off x="1483075" y="1204150"/>
              <a:ext cx="219800" cy="38025"/>
            </a:xfrm>
            <a:custGeom>
              <a:avLst/>
              <a:gdLst/>
              <a:ahLst/>
              <a:cxnLst/>
              <a:rect l="l" t="t" r="r" b="b"/>
              <a:pathLst>
                <a:path w="8792" h="1521" fill="none" extrusionOk="0">
                  <a:moveTo>
                    <a:pt x="1" y="0"/>
                  </a:moveTo>
                  <a:lnTo>
                    <a:pt x="8791" y="152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271;p74">
              <a:extLst>
                <a:ext uri="{FF2B5EF4-FFF2-40B4-BE49-F238E27FC236}">
                  <a16:creationId xmlns="" xmlns:a16="http://schemas.microsoft.com/office/drawing/2014/main" id="{7A2D06BE-4730-4426-A9B4-04A7F07B3CF4}"/>
                </a:ext>
              </a:extLst>
            </p:cNvPr>
            <p:cNvSpPr/>
            <p:nvPr/>
          </p:nvSpPr>
          <p:spPr>
            <a:xfrm>
              <a:off x="1494350" y="1173550"/>
              <a:ext cx="208600" cy="63475"/>
            </a:xfrm>
            <a:custGeom>
              <a:avLst/>
              <a:gdLst/>
              <a:ahLst/>
              <a:cxnLst/>
              <a:rect l="l" t="t" r="r" b="b"/>
              <a:pathLst>
                <a:path w="8344" h="2539" extrusionOk="0">
                  <a:moveTo>
                    <a:pt x="0" y="1"/>
                  </a:moveTo>
                  <a:lnTo>
                    <a:pt x="8344" y="2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272;p74">
              <a:extLst>
                <a:ext uri="{FF2B5EF4-FFF2-40B4-BE49-F238E27FC236}">
                  <a16:creationId xmlns="" xmlns:a16="http://schemas.microsoft.com/office/drawing/2014/main" id="{C6FC6609-2628-466E-9FBF-BD0E97B9F7F6}"/>
                </a:ext>
              </a:extLst>
            </p:cNvPr>
            <p:cNvSpPr/>
            <p:nvPr/>
          </p:nvSpPr>
          <p:spPr>
            <a:xfrm>
              <a:off x="1494350" y="1173550"/>
              <a:ext cx="208600" cy="63475"/>
            </a:xfrm>
            <a:custGeom>
              <a:avLst/>
              <a:gdLst/>
              <a:ahLst/>
              <a:cxnLst/>
              <a:rect l="l" t="t" r="r" b="b"/>
              <a:pathLst>
                <a:path w="8344" h="2539" fill="none" extrusionOk="0">
                  <a:moveTo>
                    <a:pt x="0" y="1"/>
                  </a:moveTo>
                  <a:lnTo>
                    <a:pt x="8344" y="2538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273;p74">
              <a:extLst>
                <a:ext uri="{FF2B5EF4-FFF2-40B4-BE49-F238E27FC236}">
                  <a16:creationId xmlns="" xmlns:a16="http://schemas.microsoft.com/office/drawing/2014/main" id="{A3B2FE74-82B6-4A45-B4BB-0E497B7DA229}"/>
                </a:ext>
              </a:extLst>
            </p:cNvPr>
            <p:cNvSpPr/>
            <p:nvPr/>
          </p:nvSpPr>
          <p:spPr>
            <a:xfrm>
              <a:off x="1538575" y="1347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274;p74">
              <a:extLst>
                <a:ext uri="{FF2B5EF4-FFF2-40B4-BE49-F238E27FC236}">
                  <a16:creationId xmlns="" xmlns:a16="http://schemas.microsoft.com/office/drawing/2014/main" id="{8892B5E8-9322-4096-B64C-74FB972E3506}"/>
                </a:ext>
              </a:extLst>
            </p:cNvPr>
            <p:cNvSpPr/>
            <p:nvPr/>
          </p:nvSpPr>
          <p:spPr>
            <a:xfrm>
              <a:off x="1501600" y="1152050"/>
              <a:ext cx="208425" cy="87500"/>
            </a:xfrm>
            <a:custGeom>
              <a:avLst/>
              <a:gdLst/>
              <a:ahLst/>
              <a:cxnLst/>
              <a:rect l="l" t="t" r="r" b="b"/>
              <a:pathLst>
                <a:path w="8337" h="3500" extrusionOk="0">
                  <a:moveTo>
                    <a:pt x="1" y="1"/>
                  </a:moveTo>
                  <a:lnTo>
                    <a:pt x="7970" y="3500"/>
                  </a:lnTo>
                  <a:lnTo>
                    <a:pt x="8337" y="32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275;p74">
              <a:extLst>
                <a:ext uri="{FF2B5EF4-FFF2-40B4-BE49-F238E27FC236}">
                  <a16:creationId xmlns="" xmlns:a16="http://schemas.microsoft.com/office/drawing/2014/main" id="{D6F8161E-6800-4735-B84A-B4B87AB4A962}"/>
                </a:ext>
              </a:extLst>
            </p:cNvPr>
            <p:cNvSpPr/>
            <p:nvPr/>
          </p:nvSpPr>
          <p:spPr>
            <a:xfrm>
              <a:off x="1501600" y="1152050"/>
              <a:ext cx="208425" cy="87500"/>
            </a:xfrm>
            <a:custGeom>
              <a:avLst/>
              <a:gdLst/>
              <a:ahLst/>
              <a:cxnLst/>
              <a:rect l="l" t="t" r="r" b="b"/>
              <a:pathLst>
                <a:path w="8337" h="3500" fill="none" extrusionOk="0">
                  <a:moveTo>
                    <a:pt x="1" y="1"/>
                  </a:moveTo>
                  <a:lnTo>
                    <a:pt x="8337" y="3238"/>
                  </a:lnTo>
                  <a:lnTo>
                    <a:pt x="7970" y="350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276;p74">
              <a:extLst>
                <a:ext uri="{FF2B5EF4-FFF2-40B4-BE49-F238E27FC236}">
                  <a16:creationId xmlns="" xmlns:a16="http://schemas.microsoft.com/office/drawing/2014/main" id="{3F7B1163-FBB4-4806-B1DE-AF4C535B96A5}"/>
                </a:ext>
              </a:extLst>
            </p:cNvPr>
            <p:cNvSpPr/>
            <p:nvPr/>
          </p:nvSpPr>
          <p:spPr>
            <a:xfrm>
              <a:off x="1721800" y="1075075"/>
              <a:ext cx="253625" cy="289100"/>
            </a:xfrm>
            <a:custGeom>
              <a:avLst/>
              <a:gdLst/>
              <a:ahLst/>
              <a:cxnLst/>
              <a:rect l="l" t="t" r="r" b="b"/>
              <a:pathLst>
                <a:path w="10145" h="11564" extrusionOk="0">
                  <a:moveTo>
                    <a:pt x="6181" y="1"/>
                  </a:moveTo>
                  <a:lnTo>
                    <a:pt x="1" y="6435"/>
                  </a:lnTo>
                  <a:lnTo>
                    <a:pt x="10144" y="11563"/>
                  </a:lnTo>
                  <a:lnTo>
                    <a:pt x="6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277;p74">
              <a:extLst>
                <a:ext uri="{FF2B5EF4-FFF2-40B4-BE49-F238E27FC236}">
                  <a16:creationId xmlns="" xmlns:a16="http://schemas.microsoft.com/office/drawing/2014/main" id="{9294279C-69D4-482A-A8A4-B763EC5DC852}"/>
                </a:ext>
              </a:extLst>
            </p:cNvPr>
            <p:cNvSpPr/>
            <p:nvPr/>
          </p:nvSpPr>
          <p:spPr>
            <a:xfrm>
              <a:off x="1718675" y="1057150"/>
              <a:ext cx="207200" cy="219450"/>
            </a:xfrm>
            <a:custGeom>
              <a:avLst/>
              <a:gdLst/>
              <a:ahLst/>
              <a:cxnLst/>
              <a:rect l="l" t="t" r="r" b="b"/>
              <a:pathLst>
                <a:path w="8288" h="8778" extrusionOk="0">
                  <a:moveTo>
                    <a:pt x="5219" y="1"/>
                  </a:moveTo>
                  <a:lnTo>
                    <a:pt x="0" y="6985"/>
                  </a:lnTo>
                  <a:lnTo>
                    <a:pt x="8287" y="8778"/>
                  </a:lnTo>
                  <a:lnTo>
                    <a:pt x="8287" y="8778"/>
                  </a:lnTo>
                  <a:lnTo>
                    <a:pt x="52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278;p74">
              <a:extLst>
                <a:ext uri="{FF2B5EF4-FFF2-40B4-BE49-F238E27FC236}">
                  <a16:creationId xmlns="" xmlns:a16="http://schemas.microsoft.com/office/drawing/2014/main" id="{7F0046A6-E302-43E4-85CD-EFAECBDBDAE6}"/>
                </a:ext>
              </a:extLst>
            </p:cNvPr>
            <p:cNvSpPr/>
            <p:nvPr/>
          </p:nvSpPr>
          <p:spPr>
            <a:xfrm>
              <a:off x="1710625" y="1044150"/>
              <a:ext cx="181175" cy="188675"/>
            </a:xfrm>
            <a:custGeom>
              <a:avLst/>
              <a:gdLst/>
              <a:ahLst/>
              <a:cxnLst/>
              <a:rect l="l" t="t" r="r" b="b"/>
              <a:pathLst>
                <a:path w="7247" h="7547" extrusionOk="0">
                  <a:moveTo>
                    <a:pt x="4793" y="0"/>
                  </a:moveTo>
                  <a:lnTo>
                    <a:pt x="0" y="7547"/>
                  </a:lnTo>
                  <a:lnTo>
                    <a:pt x="7246" y="7480"/>
                  </a:lnTo>
                  <a:lnTo>
                    <a:pt x="47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279;p74">
              <a:extLst>
                <a:ext uri="{FF2B5EF4-FFF2-40B4-BE49-F238E27FC236}">
                  <a16:creationId xmlns="" xmlns:a16="http://schemas.microsoft.com/office/drawing/2014/main" id="{14F16D6D-E8CC-48EF-90F6-1CC496520C1F}"/>
                </a:ext>
              </a:extLst>
            </p:cNvPr>
            <p:cNvSpPr/>
            <p:nvPr/>
          </p:nvSpPr>
          <p:spPr>
            <a:xfrm>
              <a:off x="1876300" y="107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280;p74">
              <a:extLst>
                <a:ext uri="{FF2B5EF4-FFF2-40B4-BE49-F238E27FC236}">
                  <a16:creationId xmlns="" xmlns:a16="http://schemas.microsoft.com/office/drawing/2014/main" id="{9F93BB18-0800-4297-BFC1-15AB65FC7A41}"/>
                </a:ext>
              </a:extLst>
            </p:cNvPr>
            <p:cNvSpPr/>
            <p:nvPr/>
          </p:nvSpPr>
          <p:spPr>
            <a:xfrm>
              <a:off x="1721800" y="1075075"/>
              <a:ext cx="154525" cy="160900"/>
            </a:xfrm>
            <a:custGeom>
              <a:avLst/>
              <a:gdLst/>
              <a:ahLst/>
              <a:cxnLst/>
              <a:rect l="l" t="t" r="r" b="b"/>
              <a:pathLst>
                <a:path w="6181" h="6436" extrusionOk="0">
                  <a:moveTo>
                    <a:pt x="6181" y="1"/>
                  </a:moveTo>
                  <a:lnTo>
                    <a:pt x="1" y="643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281;p74">
              <a:extLst>
                <a:ext uri="{FF2B5EF4-FFF2-40B4-BE49-F238E27FC236}">
                  <a16:creationId xmlns="" xmlns:a16="http://schemas.microsoft.com/office/drawing/2014/main" id="{494EA0F7-3DB0-4BD5-A453-431DF459F2D9}"/>
                </a:ext>
              </a:extLst>
            </p:cNvPr>
            <p:cNvSpPr/>
            <p:nvPr/>
          </p:nvSpPr>
          <p:spPr>
            <a:xfrm>
              <a:off x="1721800" y="1075075"/>
              <a:ext cx="154525" cy="160900"/>
            </a:xfrm>
            <a:custGeom>
              <a:avLst/>
              <a:gdLst/>
              <a:ahLst/>
              <a:cxnLst/>
              <a:rect l="l" t="t" r="r" b="b"/>
              <a:pathLst>
                <a:path w="6181" h="6436" fill="none" extrusionOk="0">
                  <a:moveTo>
                    <a:pt x="6181" y="1"/>
                  </a:moveTo>
                  <a:lnTo>
                    <a:pt x="1" y="64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282;p74">
              <a:extLst>
                <a:ext uri="{FF2B5EF4-FFF2-40B4-BE49-F238E27FC236}">
                  <a16:creationId xmlns="" xmlns:a16="http://schemas.microsoft.com/office/drawing/2014/main" id="{25E7961D-0193-437E-A411-C08D8D134E9B}"/>
                </a:ext>
              </a:extLst>
            </p:cNvPr>
            <p:cNvSpPr/>
            <p:nvPr/>
          </p:nvSpPr>
          <p:spPr>
            <a:xfrm>
              <a:off x="1849125" y="105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283;p74">
              <a:extLst>
                <a:ext uri="{FF2B5EF4-FFF2-40B4-BE49-F238E27FC236}">
                  <a16:creationId xmlns="" xmlns:a16="http://schemas.microsoft.com/office/drawing/2014/main" id="{EB1EDFB5-499F-4EE6-A9B5-B2507BF6FE4D}"/>
                </a:ext>
              </a:extLst>
            </p:cNvPr>
            <p:cNvSpPr/>
            <p:nvPr/>
          </p:nvSpPr>
          <p:spPr>
            <a:xfrm>
              <a:off x="1718675" y="1057075"/>
              <a:ext cx="130475" cy="174700"/>
            </a:xfrm>
            <a:custGeom>
              <a:avLst/>
              <a:gdLst/>
              <a:ahLst/>
              <a:cxnLst/>
              <a:rect l="l" t="t" r="r" b="b"/>
              <a:pathLst>
                <a:path w="5219" h="6988" extrusionOk="0">
                  <a:moveTo>
                    <a:pt x="5219" y="0"/>
                  </a:moveTo>
                  <a:lnTo>
                    <a:pt x="0" y="698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284;p74">
              <a:extLst>
                <a:ext uri="{FF2B5EF4-FFF2-40B4-BE49-F238E27FC236}">
                  <a16:creationId xmlns="" xmlns:a16="http://schemas.microsoft.com/office/drawing/2014/main" id="{1152C7C6-6F9F-49B7-A52B-E8746D5FAAA7}"/>
                </a:ext>
              </a:extLst>
            </p:cNvPr>
            <p:cNvSpPr/>
            <p:nvPr/>
          </p:nvSpPr>
          <p:spPr>
            <a:xfrm>
              <a:off x="1718675" y="1057075"/>
              <a:ext cx="130475" cy="174700"/>
            </a:xfrm>
            <a:custGeom>
              <a:avLst/>
              <a:gdLst/>
              <a:ahLst/>
              <a:cxnLst/>
              <a:rect l="l" t="t" r="r" b="b"/>
              <a:pathLst>
                <a:path w="5219" h="6988" fill="none" extrusionOk="0">
                  <a:moveTo>
                    <a:pt x="5219" y="0"/>
                  </a:moveTo>
                  <a:lnTo>
                    <a:pt x="0" y="6988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285;p74">
              <a:extLst>
                <a:ext uri="{FF2B5EF4-FFF2-40B4-BE49-F238E27FC236}">
                  <a16:creationId xmlns="" xmlns:a16="http://schemas.microsoft.com/office/drawing/2014/main" id="{7228E637-F2A2-41D6-8C3B-990B25E6D7FA}"/>
                </a:ext>
              </a:extLst>
            </p:cNvPr>
            <p:cNvSpPr/>
            <p:nvPr/>
          </p:nvSpPr>
          <p:spPr>
            <a:xfrm>
              <a:off x="1830425" y="104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286;p74">
              <a:extLst>
                <a:ext uri="{FF2B5EF4-FFF2-40B4-BE49-F238E27FC236}">
                  <a16:creationId xmlns="" xmlns:a16="http://schemas.microsoft.com/office/drawing/2014/main" id="{A1771936-3670-4938-9C9B-41E509A291E8}"/>
                </a:ext>
              </a:extLst>
            </p:cNvPr>
            <p:cNvSpPr/>
            <p:nvPr/>
          </p:nvSpPr>
          <p:spPr>
            <a:xfrm>
              <a:off x="1710625" y="1044150"/>
              <a:ext cx="119825" cy="188600"/>
            </a:xfrm>
            <a:custGeom>
              <a:avLst/>
              <a:gdLst/>
              <a:ahLst/>
              <a:cxnLst/>
              <a:rect l="l" t="t" r="r" b="b"/>
              <a:pathLst>
                <a:path w="4793" h="7544" extrusionOk="0">
                  <a:moveTo>
                    <a:pt x="4793" y="0"/>
                  </a:moveTo>
                  <a:lnTo>
                    <a:pt x="0" y="754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287;p74">
              <a:extLst>
                <a:ext uri="{FF2B5EF4-FFF2-40B4-BE49-F238E27FC236}">
                  <a16:creationId xmlns="" xmlns:a16="http://schemas.microsoft.com/office/drawing/2014/main" id="{22A3FAB4-0397-4E1C-AF25-BC70B0AACE23}"/>
                </a:ext>
              </a:extLst>
            </p:cNvPr>
            <p:cNvSpPr/>
            <p:nvPr/>
          </p:nvSpPr>
          <p:spPr>
            <a:xfrm>
              <a:off x="1710625" y="1044150"/>
              <a:ext cx="119825" cy="188600"/>
            </a:xfrm>
            <a:custGeom>
              <a:avLst/>
              <a:gdLst/>
              <a:ahLst/>
              <a:cxnLst/>
              <a:rect l="l" t="t" r="r" b="b"/>
              <a:pathLst>
                <a:path w="4793" h="7544" fill="none" extrusionOk="0">
                  <a:moveTo>
                    <a:pt x="4793" y="0"/>
                  </a:moveTo>
                  <a:lnTo>
                    <a:pt x="0" y="754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288;p74">
              <a:extLst>
                <a:ext uri="{FF2B5EF4-FFF2-40B4-BE49-F238E27FC236}">
                  <a16:creationId xmlns="" xmlns:a16="http://schemas.microsoft.com/office/drawing/2014/main" id="{CC4A58F7-B2BC-4558-8E9C-58DC97D599FD}"/>
                </a:ext>
              </a:extLst>
            </p:cNvPr>
            <p:cNvSpPr/>
            <p:nvPr/>
          </p:nvSpPr>
          <p:spPr>
            <a:xfrm>
              <a:off x="1727424" y="1088795"/>
              <a:ext cx="269537" cy="416965"/>
            </a:xfrm>
            <a:custGeom>
              <a:avLst/>
              <a:gdLst/>
              <a:ahLst/>
              <a:cxnLst/>
              <a:rect l="l" t="t" r="r" b="b"/>
              <a:pathLst>
                <a:path w="10959" h="16754" extrusionOk="0">
                  <a:moveTo>
                    <a:pt x="7334" y="0"/>
                  </a:moveTo>
                  <a:lnTo>
                    <a:pt x="1" y="5708"/>
                  </a:lnTo>
                  <a:lnTo>
                    <a:pt x="3629" y="16754"/>
                  </a:lnTo>
                  <a:lnTo>
                    <a:pt x="10959" y="11049"/>
                  </a:lnTo>
                  <a:lnTo>
                    <a:pt x="7334" y="0"/>
                  </a:lnTo>
                  <a:close/>
                </a:path>
              </a:pathLst>
            </a:custGeom>
            <a:solidFill>
              <a:schemeClr val="dk2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289;p74">
              <a:extLst>
                <a:ext uri="{FF2B5EF4-FFF2-40B4-BE49-F238E27FC236}">
                  <a16:creationId xmlns="" xmlns:a16="http://schemas.microsoft.com/office/drawing/2014/main" id="{0ABADD95-7E86-4A4E-B938-18BF7A1B2C51}"/>
                </a:ext>
              </a:extLst>
            </p:cNvPr>
            <p:cNvSpPr/>
            <p:nvPr/>
          </p:nvSpPr>
          <p:spPr>
            <a:xfrm>
              <a:off x="1466369" y="1233497"/>
              <a:ext cx="321362" cy="279385"/>
            </a:xfrm>
            <a:custGeom>
              <a:avLst/>
              <a:gdLst/>
              <a:ahLst/>
              <a:cxnLst/>
              <a:rect l="l" t="t" r="r" b="b"/>
              <a:pathLst>
                <a:path w="12910" h="11302" extrusionOk="0">
                  <a:moveTo>
                    <a:pt x="1" y="1"/>
                  </a:moveTo>
                  <a:lnTo>
                    <a:pt x="3629" y="11053"/>
                  </a:lnTo>
                  <a:lnTo>
                    <a:pt x="12909" y="11301"/>
                  </a:lnTo>
                  <a:lnTo>
                    <a:pt x="9285" y="25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290;p74">
              <a:extLst>
                <a:ext uri="{FF2B5EF4-FFF2-40B4-BE49-F238E27FC236}">
                  <a16:creationId xmlns="" xmlns:a16="http://schemas.microsoft.com/office/drawing/2014/main" id="{55029EFE-3ACF-4A07-B850-2A168E678D37}"/>
                </a:ext>
              </a:extLst>
            </p:cNvPr>
            <p:cNvSpPr/>
            <p:nvPr/>
          </p:nvSpPr>
          <p:spPr>
            <a:xfrm>
              <a:off x="1686775" y="1225050"/>
              <a:ext cx="53675" cy="38850"/>
            </a:xfrm>
            <a:custGeom>
              <a:avLst/>
              <a:gdLst/>
              <a:ahLst/>
              <a:cxnLst/>
              <a:rect l="l" t="t" r="r" b="b"/>
              <a:pathLst>
                <a:path w="2147" h="1554" extrusionOk="0">
                  <a:moveTo>
                    <a:pt x="1236" y="1"/>
                  </a:moveTo>
                  <a:cubicBezTo>
                    <a:pt x="1108" y="1"/>
                    <a:pt x="973" y="22"/>
                    <a:pt x="839" y="66"/>
                  </a:cubicBezTo>
                  <a:cubicBezTo>
                    <a:pt x="318" y="234"/>
                    <a:pt x="0" y="695"/>
                    <a:pt x="133" y="1087"/>
                  </a:cubicBezTo>
                  <a:cubicBezTo>
                    <a:pt x="226" y="1380"/>
                    <a:pt x="541" y="1554"/>
                    <a:pt x="911" y="1554"/>
                  </a:cubicBezTo>
                  <a:cubicBezTo>
                    <a:pt x="1039" y="1554"/>
                    <a:pt x="1173" y="1533"/>
                    <a:pt x="1307" y="1489"/>
                  </a:cubicBezTo>
                  <a:cubicBezTo>
                    <a:pt x="1828" y="1317"/>
                    <a:pt x="2146" y="859"/>
                    <a:pt x="2014" y="468"/>
                  </a:cubicBezTo>
                  <a:cubicBezTo>
                    <a:pt x="1920" y="175"/>
                    <a:pt x="1605" y="1"/>
                    <a:pt x="1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291;p74">
              <a:extLst>
                <a:ext uri="{FF2B5EF4-FFF2-40B4-BE49-F238E27FC236}">
                  <a16:creationId xmlns="" xmlns:a16="http://schemas.microsoft.com/office/drawing/2014/main" id="{5AC6A3E0-D006-48BA-992B-A969950524DC}"/>
                </a:ext>
              </a:extLst>
            </p:cNvPr>
            <p:cNvSpPr/>
            <p:nvPr/>
          </p:nvSpPr>
          <p:spPr>
            <a:xfrm>
              <a:off x="1690105" y="1236655"/>
              <a:ext cx="139741" cy="283459"/>
            </a:xfrm>
            <a:custGeom>
              <a:avLst/>
              <a:gdLst/>
              <a:ahLst/>
              <a:cxnLst/>
              <a:rect l="l" t="t" r="r" b="b"/>
              <a:pathLst>
                <a:path w="5205" h="10732" extrusionOk="0">
                  <a:moveTo>
                    <a:pt x="1884" y="0"/>
                  </a:moveTo>
                  <a:lnTo>
                    <a:pt x="0" y="619"/>
                  </a:lnTo>
                  <a:lnTo>
                    <a:pt x="3317" y="10731"/>
                  </a:lnTo>
                  <a:lnTo>
                    <a:pt x="5205" y="1011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292;p74">
              <a:extLst>
                <a:ext uri="{FF2B5EF4-FFF2-40B4-BE49-F238E27FC236}">
                  <a16:creationId xmlns="" xmlns:a16="http://schemas.microsoft.com/office/drawing/2014/main" id="{B3AD4A04-A830-4885-9BEC-C98CE5E54D77}"/>
                </a:ext>
              </a:extLst>
            </p:cNvPr>
            <p:cNvSpPr/>
            <p:nvPr/>
          </p:nvSpPr>
          <p:spPr>
            <a:xfrm>
              <a:off x="1689121" y="1239799"/>
              <a:ext cx="90730" cy="279376"/>
            </a:xfrm>
            <a:custGeom>
              <a:avLst/>
              <a:gdLst/>
              <a:ahLst/>
              <a:cxnLst/>
              <a:rect l="l" t="t" r="r" b="b"/>
              <a:pathLst>
                <a:path w="3496" h="11036" fill="none" extrusionOk="0">
                  <a:moveTo>
                    <a:pt x="1" y="0"/>
                  </a:moveTo>
                  <a:lnTo>
                    <a:pt x="3496" y="110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293;p74">
              <a:extLst>
                <a:ext uri="{FF2B5EF4-FFF2-40B4-BE49-F238E27FC236}">
                  <a16:creationId xmlns="" xmlns:a16="http://schemas.microsoft.com/office/drawing/2014/main" id="{AB174343-1D99-45DA-85B3-8C5766CB1B5B}"/>
                </a:ext>
              </a:extLst>
            </p:cNvPr>
            <p:cNvSpPr/>
            <p:nvPr/>
          </p:nvSpPr>
          <p:spPr>
            <a:xfrm>
              <a:off x="1730627" y="1226152"/>
              <a:ext cx="98254" cy="275911"/>
            </a:xfrm>
            <a:custGeom>
              <a:avLst/>
              <a:gdLst/>
              <a:ahLst/>
              <a:cxnLst/>
              <a:rect l="l" t="t" r="r" b="b"/>
              <a:pathLst>
                <a:path w="3720" h="10963" fill="none" extrusionOk="0">
                  <a:moveTo>
                    <a:pt x="1" y="1"/>
                  </a:moveTo>
                  <a:lnTo>
                    <a:pt x="3720" y="10962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294;p74">
              <a:extLst>
                <a:ext uri="{FF2B5EF4-FFF2-40B4-BE49-F238E27FC236}">
                  <a16:creationId xmlns="" xmlns:a16="http://schemas.microsoft.com/office/drawing/2014/main" id="{31E84F1D-B1F0-4989-95EE-5AD40B3A6461}"/>
                </a:ext>
              </a:extLst>
            </p:cNvPr>
            <p:cNvSpPr/>
            <p:nvPr/>
          </p:nvSpPr>
          <p:spPr>
            <a:xfrm>
              <a:off x="1217775" y="1243325"/>
              <a:ext cx="641700" cy="531675"/>
            </a:xfrm>
            <a:custGeom>
              <a:avLst/>
              <a:gdLst/>
              <a:ahLst/>
              <a:cxnLst/>
              <a:rect l="l" t="t" r="r" b="b"/>
              <a:pathLst>
                <a:path w="25668" h="21267" extrusionOk="0">
                  <a:moveTo>
                    <a:pt x="23891" y="0"/>
                  </a:moveTo>
                  <a:cubicBezTo>
                    <a:pt x="23807" y="0"/>
                    <a:pt x="23724" y="16"/>
                    <a:pt x="23647" y="41"/>
                  </a:cubicBezTo>
                  <a:cubicBezTo>
                    <a:pt x="23430" y="107"/>
                    <a:pt x="23248" y="247"/>
                    <a:pt x="23108" y="422"/>
                  </a:cubicBezTo>
                  <a:cubicBezTo>
                    <a:pt x="22923" y="653"/>
                    <a:pt x="22563" y="1107"/>
                    <a:pt x="22077" y="1673"/>
                  </a:cubicBezTo>
                  <a:cubicBezTo>
                    <a:pt x="21361" y="2516"/>
                    <a:pt x="18617" y="3830"/>
                    <a:pt x="18617" y="3830"/>
                  </a:cubicBezTo>
                  <a:lnTo>
                    <a:pt x="19278" y="3218"/>
                  </a:lnTo>
                  <a:cubicBezTo>
                    <a:pt x="19543" y="2967"/>
                    <a:pt x="19648" y="2593"/>
                    <a:pt x="19550" y="2243"/>
                  </a:cubicBezTo>
                  <a:cubicBezTo>
                    <a:pt x="19401" y="1716"/>
                    <a:pt x="19249" y="1268"/>
                    <a:pt x="18982" y="1268"/>
                  </a:cubicBezTo>
                  <a:cubicBezTo>
                    <a:pt x="18879" y="1268"/>
                    <a:pt x="18760" y="1335"/>
                    <a:pt x="18617" y="1488"/>
                  </a:cubicBezTo>
                  <a:lnTo>
                    <a:pt x="17187" y="2607"/>
                  </a:lnTo>
                  <a:cubicBezTo>
                    <a:pt x="15912" y="4096"/>
                    <a:pt x="15405" y="6574"/>
                    <a:pt x="15405" y="6574"/>
                  </a:cubicBezTo>
                  <a:lnTo>
                    <a:pt x="9043" y="11293"/>
                  </a:lnTo>
                  <a:lnTo>
                    <a:pt x="9043" y="8136"/>
                  </a:lnTo>
                  <a:lnTo>
                    <a:pt x="1682" y="8136"/>
                  </a:lnTo>
                  <a:cubicBezTo>
                    <a:pt x="1682" y="8136"/>
                    <a:pt x="1" y="18025"/>
                    <a:pt x="4905" y="20905"/>
                  </a:cubicBezTo>
                  <a:cubicBezTo>
                    <a:pt x="5329" y="21153"/>
                    <a:pt x="5829" y="21266"/>
                    <a:pt x="6389" y="21266"/>
                  </a:cubicBezTo>
                  <a:cubicBezTo>
                    <a:pt x="12314" y="21266"/>
                    <a:pt x="24951" y="8550"/>
                    <a:pt x="25220" y="7975"/>
                  </a:cubicBezTo>
                  <a:cubicBezTo>
                    <a:pt x="25667" y="7004"/>
                    <a:pt x="25524" y="4781"/>
                    <a:pt x="25524" y="4781"/>
                  </a:cubicBezTo>
                  <a:cubicBezTo>
                    <a:pt x="25393" y="4697"/>
                    <a:pt x="25277" y="4666"/>
                    <a:pt x="25177" y="4666"/>
                  </a:cubicBezTo>
                  <a:cubicBezTo>
                    <a:pt x="24892" y="4666"/>
                    <a:pt x="24737" y="4917"/>
                    <a:pt x="24737" y="4917"/>
                  </a:cubicBezTo>
                  <a:lnTo>
                    <a:pt x="25125" y="3554"/>
                  </a:lnTo>
                  <a:cubicBezTo>
                    <a:pt x="25517" y="2191"/>
                    <a:pt x="25010" y="2023"/>
                    <a:pt x="25010" y="2023"/>
                  </a:cubicBezTo>
                  <a:cubicBezTo>
                    <a:pt x="25125" y="1317"/>
                    <a:pt x="24559" y="726"/>
                    <a:pt x="24559" y="726"/>
                  </a:cubicBezTo>
                  <a:cubicBezTo>
                    <a:pt x="24427" y="160"/>
                    <a:pt x="24154" y="0"/>
                    <a:pt x="238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295;p74">
              <a:extLst>
                <a:ext uri="{FF2B5EF4-FFF2-40B4-BE49-F238E27FC236}">
                  <a16:creationId xmlns="" xmlns:a16="http://schemas.microsoft.com/office/drawing/2014/main" id="{5ECD8287-645A-4181-B957-DCFF713D0EAF}"/>
                </a:ext>
              </a:extLst>
            </p:cNvPr>
            <p:cNvSpPr/>
            <p:nvPr/>
          </p:nvSpPr>
          <p:spPr>
            <a:xfrm>
              <a:off x="1715075" y="1261375"/>
              <a:ext cx="116600" cy="143250"/>
            </a:xfrm>
            <a:custGeom>
              <a:avLst/>
              <a:gdLst/>
              <a:ahLst/>
              <a:cxnLst/>
              <a:rect l="l" t="t" r="r" b="b"/>
              <a:pathLst>
                <a:path w="4664" h="5730" fill="none" extrusionOk="0">
                  <a:moveTo>
                    <a:pt x="4664" y="1"/>
                  </a:moveTo>
                  <a:cubicBezTo>
                    <a:pt x="4664" y="1"/>
                    <a:pt x="4174" y="1899"/>
                    <a:pt x="3108" y="3136"/>
                  </a:cubicBezTo>
                  <a:cubicBezTo>
                    <a:pt x="2042" y="4384"/>
                    <a:pt x="1" y="5729"/>
                    <a:pt x="1" y="5729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296;p74">
              <a:extLst>
                <a:ext uri="{FF2B5EF4-FFF2-40B4-BE49-F238E27FC236}">
                  <a16:creationId xmlns="" xmlns:a16="http://schemas.microsoft.com/office/drawing/2014/main" id="{33DE14DC-17FF-454F-826C-580CFBFDCCC1}"/>
                </a:ext>
              </a:extLst>
            </p:cNvPr>
            <p:cNvSpPr/>
            <p:nvPr/>
          </p:nvSpPr>
          <p:spPr>
            <a:xfrm>
              <a:off x="1738400" y="1293975"/>
              <a:ext cx="104450" cy="140100"/>
            </a:xfrm>
            <a:custGeom>
              <a:avLst/>
              <a:gdLst/>
              <a:ahLst/>
              <a:cxnLst/>
              <a:rect l="l" t="t" r="r" b="b"/>
              <a:pathLst>
                <a:path w="4178" h="5604" fill="none" extrusionOk="0">
                  <a:moveTo>
                    <a:pt x="4178" y="0"/>
                  </a:moveTo>
                  <a:cubicBezTo>
                    <a:pt x="4178" y="0"/>
                    <a:pt x="3486" y="2070"/>
                    <a:pt x="3087" y="2727"/>
                  </a:cubicBezTo>
                  <a:cubicBezTo>
                    <a:pt x="2689" y="3380"/>
                    <a:pt x="1" y="5603"/>
                    <a:pt x="1" y="560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297;p74">
              <a:extLst>
                <a:ext uri="{FF2B5EF4-FFF2-40B4-BE49-F238E27FC236}">
                  <a16:creationId xmlns="" xmlns:a16="http://schemas.microsoft.com/office/drawing/2014/main" id="{8F5FE18E-DA9D-40DC-A4E9-E0D1DEF7DE3F}"/>
                </a:ext>
              </a:extLst>
            </p:cNvPr>
            <p:cNvSpPr/>
            <p:nvPr/>
          </p:nvSpPr>
          <p:spPr>
            <a:xfrm>
              <a:off x="1766355" y="1367326"/>
              <a:ext cx="73950" cy="93525"/>
            </a:xfrm>
            <a:custGeom>
              <a:avLst/>
              <a:gdLst/>
              <a:ahLst/>
              <a:cxnLst/>
              <a:rect l="l" t="t" r="r" b="b"/>
              <a:pathLst>
                <a:path w="2958" h="3741" fill="none" extrusionOk="0">
                  <a:moveTo>
                    <a:pt x="2957" y="0"/>
                  </a:moveTo>
                  <a:cubicBezTo>
                    <a:pt x="2646" y="1213"/>
                    <a:pt x="2513" y="1559"/>
                    <a:pt x="1454" y="2482"/>
                  </a:cubicBezTo>
                  <a:cubicBezTo>
                    <a:pt x="392" y="3405"/>
                    <a:pt x="0" y="3740"/>
                    <a:pt x="0" y="374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298;p74">
              <a:extLst>
                <a:ext uri="{FF2B5EF4-FFF2-40B4-BE49-F238E27FC236}">
                  <a16:creationId xmlns="" xmlns:a16="http://schemas.microsoft.com/office/drawing/2014/main" id="{82B4B245-4ACB-4C51-8EB9-17FD4A9939E6}"/>
                </a:ext>
              </a:extLst>
            </p:cNvPr>
            <p:cNvSpPr/>
            <p:nvPr/>
          </p:nvSpPr>
          <p:spPr>
            <a:xfrm>
              <a:off x="1660725" y="1338875"/>
              <a:ext cx="22475" cy="19350"/>
            </a:xfrm>
            <a:custGeom>
              <a:avLst/>
              <a:gdLst/>
              <a:ahLst/>
              <a:cxnLst/>
              <a:rect l="l" t="t" r="r" b="b"/>
              <a:pathLst>
                <a:path w="899" h="774" fill="none" extrusionOk="0">
                  <a:moveTo>
                    <a:pt x="899" y="1"/>
                  </a:moveTo>
                  <a:lnTo>
                    <a:pt x="1" y="77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299;p74">
              <a:extLst>
                <a:ext uri="{FF2B5EF4-FFF2-40B4-BE49-F238E27FC236}">
                  <a16:creationId xmlns="" xmlns:a16="http://schemas.microsoft.com/office/drawing/2014/main" id="{799595FB-CEB4-4979-AD89-86B2C3CF49BE}"/>
                </a:ext>
              </a:extLst>
            </p:cNvPr>
            <p:cNvSpPr/>
            <p:nvPr/>
          </p:nvSpPr>
          <p:spPr>
            <a:xfrm>
              <a:off x="1800450" y="1243725"/>
              <a:ext cx="23350" cy="51225"/>
            </a:xfrm>
            <a:custGeom>
              <a:avLst/>
              <a:gdLst/>
              <a:ahLst/>
              <a:cxnLst/>
              <a:rect l="l" t="t" r="r" b="b"/>
              <a:pathLst>
                <a:path w="934" h="2049" fill="none" extrusionOk="0">
                  <a:moveTo>
                    <a:pt x="420" y="1"/>
                  </a:moveTo>
                  <a:cubicBezTo>
                    <a:pt x="420" y="1"/>
                    <a:pt x="1" y="1199"/>
                    <a:pt x="203" y="1682"/>
                  </a:cubicBezTo>
                  <a:cubicBezTo>
                    <a:pt x="361" y="2049"/>
                    <a:pt x="707" y="1968"/>
                    <a:pt x="934" y="165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300;p74">
              <a:extLst>
                <a:ext uri="{FF2B5EF4-FFF2-40B4-BE49-F238E27FC236}">
                  <a16:creationId xmlns="" xmlns:a16="http://schemas.microsoft.com/office/drawing/2014/main" id="{02E04DD7-38EA-4EDF-9A14-7977A873A808}"/>
                </a:ext>
              </a:extLst>
            </p:cNvPr>
            <p:cNvSpPr/>
            <p:nvPr/>
          </p:nvSpPr>
          <p:spPr>
            <a:xfrm>
              <a:off x="1822725" y="1280425"/>
              <a:ext cx="20475" cy="27650"/>
            </a:xfrm>
            <a:custGeom>
              <a:avLst/>
              <a:gdLst/>
              <a:ahLst/>
              <a:cxnLst/>
              <a:rect l="l" t="t" r="r" b="b"/>
              <a:pathLst>
                <a:path w="819" h="1106" fill="none" extrusionOk="0">
                  <a:moveTo>
                    <a:pt x="113" y="1"/>
                  </a:moveTo>
                  <a:cubicBezTo>
                    <a:pt x="113" y="1"/>
                    <a:pt x="1" y="640"/>
                    <a:pt x="253" y="874"/>
                  </a:cubicBezTo>
                  <a:cubicBezTo>
                    <a:pt x="501" y="1105"/>
                    <a:pt x="697" y="637"/>
                    <a:pt x="819" y="319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301;p74">
              <a:extLst>
                <a:ext uri="{FF2B5EF4-FFF2-40B4-BE49-F238E27FC236}">
                  <a16:creationId xmlns="" xmlns:a16="http://schemas.microsoft.com/office/drawing/2014/main" id="{1D462901-2378-481B-9E58-0CC80DC8FBE1}"/>
                </a:ext>
              </a:extLst>
            </p:cNvPr>
            <p:cNvSpPr/>
            <p:nvPr/>
          </p:nvSpPr>
          <p:spPr>
            <a:xfrm>
              <a:off x="1830600" y="1300800"/>
              <a:ext cx="16375" cy="27800"/>
            </a:xfrm>
            <a:custGeom>
              <a:avLst/>
              <a:gdLst/>
              <a:ahLst/>
              <a:cxnLst/>
              <a:rect l="l" t="t" r="r" b="b"/>
              <a:pathLst>
                <a:path w="655" h="1112" fill="none" extrusionOk="0">
                  <a:moveTo>
                    <a:pt x="654" y="1101"/>
                  </a:moveTo>
                  <a:cubicBezTo>
                    <a:pt x="654" y="1101"/>
                    <a:pt x="1" y="1112"/>
                    <a:pt x="399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302;p74">
              <a:extLst>
                <a:ext uri="{FF2B5EF4-FFF2-40B4-BE49-F238E27FC236}">
                  <a16:creationId xmlns="" xmlns:a16="http://schemas.microsoft.com/office/drawing/2014/main" id="{A90E8DB0-D1F8-451E-B97E-810D68BD3A53}"/>
                </a:ext>
              </a:extLst>
            </p:cNvPr>
            <p:cNvSpPr/>
            <p:nvPr/>
          </p:nvSpPr>
          <p:spPr>
            <a:xfrm>
              <a:off x="1834350" y="1361425"/>
              <a:ext cx="21875" cy="37250"/>
            </a:xfrm>
            <a:custGeom>
              <a:avLst/>
              <a:gdLst/>
              <a:ahLst/>
              <a:cxnLst/>
              <a:rect l="l" t="t" r="r" b="b"/>
              <a:pathLst>
                <a:path w="875" h="1490" fill="none" extrusionOk="0">
                  <a:moveTo>
                    <a:pt x="287" y="1"/>
                  </a:moveTo>
                  <a:cubicBezTo>
                    <a:pt x="280" y="120"/>
                    <a:pt x="1" y="1490"/>
                    <a:pt x="875" y="136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303;p74">
              <a:extLst>
                <a:ext uri="{FF2B5EF4-FFF2-40B4-BE49-F238E27FC236}">
                  <a16:creationId xmlns="" xmlns:a16="http://schemas.microsoft.com/office/drawing/2014/main" id="{4403F48E-901E-41B9-A07A-01EBED2DAD38}"/>
                </a:ext>
              </a:extLst>
            </p:cNvPr>
            <p:cNvSpPr/>
            <p:nvPr/>
          </p:nvSpPr>
          <p:spPr>
            <a:xfrm>
              <a:off x="1842750" y="138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304;p74">
              <a:extLst>
                <a:ext uri="{FF2B5EF4-FFF2-40B4-BE49-F238E27FC236}">
                  <a16:creationId xmlns="" xmlns:a16="http://schemas.microsoft.com/office/drawing/2014/main" id="{6DFD5AE8-3F66-4F0E-AE63-2C7C2B763B67}"/>
                </a:ext>
              </a:extLst>
            </p:cNvPr>
            <p:cNvSpPr/>
            <p:nvPr/>
          </p:nvSpPr>
          <p:spPr>
            <a:xfrm>
              <a:off x="1368700" y="1525450"/>
              <a:ext cx="75175" cy="51850"/>
            </a:xfrm>
            <a:custGeom>
              <a:avLst/>
              <a:gdLst/>
              <a:ahLst/>
              <a:cxnLst/>
              <a:rect l="l" t="t" r="r" b="b"/>
              <a:pathLst>
                <a:path w="3007" h="2074" fill="none" extrusionOk="0">
                  <a:moveTo>
                    <a:pt x="3006" y="1"/>
                  </a:moveTo>
                  <a:lnTo>
                    <a:pt x="0" y="207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3305;p74">
              <a:extLst>
                <a:ext uri="{FF2B5EF4-FFF2-40B4-BE49-F238E27FC236}">
                  <a16:creationId xmlns="" xmlns:a16="http://schemas.microsoft.com/office/drawing/2014/main" id="{CBB6566A-8E10-4886-A456-3EFB1E50AF6D}"/>
                </a:ext>
              </a:extLst>
            </p:cNvPr>
            <p:cNvSpPr/>
            <p:nvPr/>
          </p:nvSpPr>
          <p:spPr>
            <a:xfrm>
              <a:off x="1259800" y="1446625"/>
              <a:ext cx="184075" cy="43375"/>
            </a:xfrm>
            <a:custGeom>
              <a:avLst/>
              <a:gdLst/>
              <a:ahLst/>
              <a:cxnLst/>
              <a:rect l="l" t="t" r="r" b="b"/>
              <a:pathLst>
                <a:path w="7363" h="1735" extrusionOk="0">
                  <a:moveTo>
                    <a:pt x="1" y="1"/>
                  </a:moveTo>
                  <a:lnTo>
                    <a:pt x="7362" y="1734"/>
                  </a:lnTo>
                  <a:lnTo>
                    <a:pt x="73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0" name="Picture 199">
            <a:extLst>
              <a:ext uri="{FF2B5EF4-FFF2-40B4-BE49-F238E27FC236}">
                <a16:creationId xmlns="" xmlns:a16="http://schemas.microsoft.com/office/drawing/2014/main" id="{43E936BE-1A19-42EC-9441-F7E0B5387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215" y="237049"/>
            <a:ext cx="6551559" cy="469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9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Top Corners Rounded 3">
            <a:extLst>
              <a:ext uri="{FF2B5EF4-FFF2-40B4-BE49-F238E27FC236}">
                <a16:creationId xmlns="" xmlns:a16="http://schemas.microsoft.com/office/drawing/2014/main" id="{483F9D90-DC28-4608-90BC-0C48FC8473C3}"/>
              </a:ext>
            </a:extLst>
          </p:cNvPr>
          <p:cNvSpPr/>
          <p:nvPr/>
        </p:nvSpPr>
        <p:spPr>
          <a:xfrm>
            <a:off x="202018" y="182969"/>
            <a:ext cx="8739963" cy="4777562"/>
          </a:xfrm>
          <a:prstGeom prst="round2Same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oogle Shape;3034;p74">
            <a:extLst>
              <a:ext uri="{FF2B5EF4-FFF2-40B4-BE49-F238E27FC236}">
                <a16:creationId xmlns="" xmlns:a16="http://schemas.microsoft.com/office/drawing/2014/main" id="{B855296D-B6FD-4DA0-82F3-C50F1D78D746}"/>
              </a:ext>
            </a:extLst>
          </p:cNvPr>
          <p:cNvGrpSpPr/>
          <p:nvPr/>
        </p:nvGrpSpPr>
        <p:grpSpPr>
          <a:xfrm>
            <a:off x="8245895" y="3919876"/>
            <a:ext cx="766106" cy="1042662"/>
            <a:chOff x="4050750" y="840625"/>
            <a:chExt cx="1770875" cy="2295629"/>
          </a:xfrm>
        </p:grpSpPr>
        <p:sp>
          <p:nvSpPr>
            <p:cNvPr id="18" name="Google Shape;3035;p74">
              <a:extLst>
                <a:ext uri="{FF2B5EF4-FFF2-40B4-BE49-F238E27FC236}">
                  <a16:creationId xmlns="" xmlns:a16="http://schemas.microsoft.com/office/drawing/2014/main" id="{A8C23503-191A-4387-9EEF-518CCC5D4018}"/>
                </a:ext>
              </a:extLst>
            </p:cNvPr>
            <p:cNvSpPr/>
            <p:nvPr/>
          </p:nvSpPr>
          <p:spPr>
            <a:xfrm>
              <a:off x="5265225" y="1625775"/>
              <a:ext cx="523350" cy="1302825"/>
            </a:xfrm>
            <a:custGeom>
              <a:avLst/>
              <a:gdLst/>
              <a:ahLst/>
              <a:cxnLst/>
              <a:rect l="l" t="t" r="r" b="b"/>
              <a:pathLst>
                <a:path w="20934" h="52113" extrusionOk="0">
                  <a:moveTo>
                    <a:pt x="2699" y="0"/>
                  </a:moveTo>
                  <a:cubicBezTo>
                    <a:pt x="2699" y="0"/>
                    <a:pt x="699" y="16411"/>
                    <a:pt x="350" y="23174"/>
                  </a:cubicBezTo>
                  <a:cubicBezTo>
                    <a:pt x="0" y="29941"/>
                    <a:pt x="4744" y="51903"/>
                    <a:pt x="4744" y="51903"/>
                  </a:cubicBezTo>
                  <a:lnTo>
                    <a:pt x="13349" y="52112"/>
                  </a:lnTo>
                  <a:cubicBezTo>
                    <a:pt x="13349" y="52112"/>
                    <a:pt x="16054" y="26460"/>
                    <a:pt x="16680" y="21892"/>
                  </a:cubicBezTo>
                  <a:cubicBezTo>
                    <a:pt x="17302" y="17320"/>
                    <a:pt x="20934" y="8312"/>
                    <a:pt x="20350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036;p74">
              <a:extLst>
                <a:ext uri="{FF2B5EF4-FFF2-40B4-BE49-F238E27FC236}">
                  <a16:creationId xmlns="" xmlns:a16="http://schemas.microsoft.com/office/drawing/2014/main" id="{ECC67628-E8C2-4CBD-8D8B-67B2C69941E7}"/>
                </a:ext>
              </a:extLst>
            </p:cNvPr>
            <p:cNvSpPr/>
            <p:nvPr/>
          </p:nvSpPr>
          <p:spPr>
            <a:xfrm>
              <a:off x="5223275" y="1019250"/>
              <a:ext cx="565050" cy="606450"/>
            </a:xfrm>
            <a:custGeom>
              <a:avLst/>
              <a:gdLst/>
              <a:ahLst/>
              <a:cxnLst/>
              <a:rect l="l" t="t" r="r" b="b"/>
              <a:pathLst>
                <a:path w="22602" h="24258" extrusionOk="0">
                  <a:moveTo>
                    <a:pt x="9326" y="0"/>
                  </a:moveTo>
                  <a:cubicBezTo>
                    <a:pt x="5536" y="0"/>
                    <a:pt x="1" y="1982"/>
                    <a:pt x="1" y="1982"/>
                  </a:cubicBezTo>
                  <a:lnTo>
                    <a:pt x="2339" y="24258"/>
                  </a:lnTo>
                  <a:lnTo>
                    <a:pt x="22602" y="24258"/>
                  </a:lnTo>
                  <a:cubicBezTo>
                    <a:pt x="22602" y="24258"/>
                    <a:pt x="13951" y="423"/>
                    <a:pt x="10214" y="42"/>
                  </a:cubicBezTo>
                  <a:cubicBezTo>
                    <a:pt x="9932" y="13"/>
                    <a:pt x="9635" y="0"/>
                    <a:pt x="93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037;p74">
              <a:extLst>
                <a:ext uri="{FF2B5EF4-FFF2-40B4-BE49-F238E27FC236}">
                  <a16:creationId xmlns="" xmlns:a16="http://schemas.microsoft.com/office/drawing/2014/main" id="{1701A150-7A92-4B83-8F92-C0951FA75956}"/>
                </a:ext>
              </a:extLst>
            </p:cNvPr>
            <p:cNvSpPr/>
            <p:nvPr/>
          </p:nvSpPr>
          <p:spPr>
            <a:xfrm>
              <a:off x="5411425" y="1763475"/>
              <a:ext cx="80750" cy="1147125"/>
            </a:xfrm>
            <a:custGeom>
              <a:avLst/>
              <a:gdLst/>
              <a:ahLst/>
              <a:cxnLst/>
              <a:rect l="l" t="t" r="r" b="b"/>
              <a:pathLst>
                <a:path w="3230" h="45885" fill="none" extrusionOk="0">
                  <a:moveTo>
                    <a:pt x="1909" y="1"/>
                  </a:moveTo>
                  <a:cubicBezTo>
                    <a:pt x="1909" y="1"/>
                    <a:pt x="0" y="13350"/>
                    <a:pt x="0" y="20298"/>
                  </a:cubicBezTo>
                  <a:cubicBezTo>
                    <a:pt x="0" y="27244"/>
                    <a:pt x="3230" y="45884"/>
                    <a:pt x="3230" y="4588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038;p74">
              <a:extLst>
                <a:ext uri="{FF2B5EF4-FFF2-40B4-BE49-F238E27FC236}">
                  <a16:creationId xmlns="" xmlns:a16="http://schemas.microsoft.com/office/drawing/2014/main" id="{22686EAE-7703-43DD-A57D-B98DDADCE836}"/>
                </a:ext>
              </a:extLst>
            </p:cNvPr>
            <p:cNvSpPr/>
            <p:nvPr/>
          </p:nvSpPr>
          <p:spPr>
            <a:xfrm>
              <a:off x="5213575" y="1625775"/>
              <a:ext cx="608050" cy="777650"/>
            </a:xfrm>
            <a:custGeom>
              <a:avLst/>
              <a:gdLst/>
              <a:ahLst/>
              <a:cxnLst/>
              <a:rect l="l" t="t" r="r" b="b"/>
              <a:pathLst>
                <a:path w="24322" h="31106" extrusionOk="0">
                  <a:moveTo>
                    <a:pt x="4765" y="0"/>
                  </a:moveTo>
                  <a:cubicBezTo>
                    <a:pt x="4765" y="0"/>
                    <a:pt x="780" y="18176"/>
                    <a:pt x="389" y="23318"/>
                  </a:cubicBezTo>
                  <a:cubicBezTo>
                    <a:pt x="1" y="28463"/>
                    <a:pt x="389" y="31105"/>
                    <a:pt x="389" y="31105"/>
                  </a:cubicBezTo>
                  <a:cubicBezTo>
                    <a:pt x="389" y="31105"/>
                    <a:pt x="2200" y="30185"/>
                    <a:pt x="5991" y="30185"/>
                  </a:cubicBezTo>
                  <a:cubicBezTo>
                    <a:pt x="7176" y="30185"/>
                    <a:pt x="8555" y="30275"/>
                    <a:pt x="10134" y="30511"/>
                  </a:cubicBezTo>
                  <a:cubicBezTo>
                    <a:pt x="11303" y="30687"/>
                    <a:pt x="12461" y="30759"/>
                    <a:pt x="13574" y="30759"/>
                  </a:cubicBezTo>
                  <a:cubicBezTo>
                    <a:pt x="18764" y="30759"/>
                    <a:pt x="22990" y="29190"/>
                    <a:pt x="22990" y="29190"/>
                  </a:cubicBezTo>
                  <a:cubicBezTo>
                    <a:pt x="22990" y="29190"/>
                    <a:pt x="19403" y="25656"/>
                    <a:pt x="20812" y="20277"/>
                  </a:cubicBezTo>
                  <a:cubicBezTo>
                    <a:pt x="22214" y="14901"/>
                    <a:pt x="24321" y="6376"/>
                    <a:pt x="229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039;p74">
              <a:extLst>
                <a:ext uri="{FF2B5EF4-FFF2-40B4-BE49-F238E27FC236}">
                  <a16:creationId xmlns="" xmlns:a16="http://schemas.microsoft.com/office/drawing/2014/main" id="{AEA3032A-5D6D-49EB-A09C-19095B0BE94C}"/>
                </a:ext>
              </a:extLst>
            </p:cNvPr>
            <p:cNvSpPr/>
            <p:nvPr/>
          </p:nvSpPr>
          <p:spPr>
            <a:xfrm>
              <a:off x="5327100" y="1672175"/>
              <a:ext cx="470150" cy="18275"/>
            </a:xfrm>
            <a:custGeom>
              <a:avLst/>
              <a:gdLst/>
              <a:ahLst/>
              <a:cxnLst/>
              <a:rect l="l" t="t" r="r" b="b"/>
              <a:pathLst>
                <a:path w="18806" h="731" fill="none" extrusionOk="0">
                  <a:moveTo>
                    <a:pt x="0" y="0"/>
                  </a:moveTo>
                  <a:lnTo>
                    <a:pt x="18805" y="73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040;p74">
              <a:extLst>
                <a:ext uri="{FF2B5EF4-FFF2-40B4-BE49-F238E27FC236}">
                  <a16:creationId xmlns="" xmlns:a16="http://schemas.microsoft.com/office/drawing/2014/main" id="{096A0590-D4C6-47BB-A8A4-09930FDAC6AD}"/>
                </a:ext>
              </a:extLst>
            </p:cNvPr>
            <p:cNvSpPr/>
            <p:nvPr/>
          </p:nvSpPr>
          <p:spPr>
            <a:xfrm>
              <a:off x="5622350" y="1690425"/>
              <a:ext cx="90050" cy="695525"/>
            </a:xfrm>
            <a:custGeom>
              <a:avLst/>
              <a:gdLst/>
              <a:ahLst/>
              <a:cxnLst/>
              <a:rect l="l" t="t" r="r" b="b"/>
              <a:pathLst>
                <a:path w="3602" h="27821" fill="none" extrusionOk="0">
                  <a:moveTo>
                    <a:pt x="3601" y="1"/>
                  </a:moveTo>
                  <a:cubicBezTo>
                    <a:pt x="3601" y="1"/>
                    <a:pt x="1" y="12126"/>
                    <a:pt x="560" y="17114"/>
                  </a:cubicBezTo>
                  <a:cubicBezTo>
                    <a:pt x="1123" y="22109"/>
                    <a:pt x="1437" y="27820"/>
                    <a:pt x="1437" y="2782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041;p74">
              <a:extLst>
                <a:ext uri="{FF2B5EF4-FFF2-40B4-BE49-F238E27FC236}">
                  <a16:creationId xmlns="" xmlns:a16="http://schemas.microsoft.com/office/drawing/2014/main" id="{617843BE-F270-40DB-876B-85DEAF73C31F}"/>
                </a:ext>
              </a:extLst>
            </p:cNvPr>
            <p:cNvSpPr/>
            <p:nvPr/>
          </p:nvSpPr>
          <p:spPr>
            <a:xfrm>
              <a:off x="4335725" y="1161150"/>
              <a:ext cx="320025" cy="226525"/>
            </a:xfrm>
            <a:custGeom>
              <a:avLst/>
              <a:gdLst/>
              <a:ahLst/>
              <a:cxnLst/>
              <a:rect l="l" t="t" r="r" b="b"/>
              <a:pathLst>
                <a:path w="12801" h="9061" extrusionOk="0">
                  <a:moveTo>
                    <a:pt x="5020" y="0"/>
                  </a:moveTo>
                  <a:lnTo>
                    <a:pt x="5020" y="0"/>
                  </a:lnTo>
                  <a:cubicBezTo>
                    <a:pt x="5020" y="0"/>
                    <a:pt x="4422" y="969"/>
                    <a:pt x="6425" y="1773"/>
                  </a:cubicBezTo>
                  <a:lnTo>
                    <a:pt x="2300" y="1860"/>
                  </a:lnTo>
                  <a:cubicBezTo>
                    <a:pt x="2014" y="1863"/>
                    <a:pt x="1723" y="1947"/>
                    <a:pt x="1489" y="2115"/>
                  </a:cubicBezTo>
                  <a:cubicBezTo>
                    <a:pt x="1196" y="2318"/>
                    <a:pt x="955" y="2650"/>
                    <a:pt x="1336" y="3136"/>
                  </a:cubicBezTo>
                  <a:cubicBezTo>
                    <a:pt x="1336" y="3136"/>
                    <a:pt x="1236" y="3122"/>
                    <a:pt x="1092" y="3122"/>
                  </a:cubicBezTo>
                  <a:cubicBezTo>
                    <a:pt x="742" y="3122"/>
                    <a:pt x="133" y="3204"/>
                    <a:pt x="56" y="3768"/>
                  </a:cubicBezTo>
                  <a:cubicBezTo>
                    <a:pt x="0" y="4198"/>
                    <a:pt x="248" y="4429"/>
                    <a:pt x="829" y="4705"/>
                  </a:cubicBezTo>
                  <a:cubicBezTo>
                    <a:pt x="829" y="4705"/>
                    <a:pt x="81" y="4831"/>
                    <a:pt x="56" y="5457"/>
                  </a:cubicBezTo>
                  <a:cubicBezTo>
                    <a:pt x="35" y="5866"/>
                    <a:pt x="479" y="6128"/>
                    <a:pt x="916" y="6317"/>
                  </a:cubicBezTo>
                  <a:cubicBezTo>
                    <a:pt x="633" y="6624"/>
                    <a:pt x="514" y="7002"/>
                    <a:pt x="1245" y="7281"/>
                  </a:cubicBezTo>
                  <a:cubicBezTo>
                    <a:pt x="1444" y="7362"/>
                    <a:pt x="1996" y="7522"/>
                    <a:pt x="2727" y="7729"/>
                  </a:cubicBezTo>
                  <a:cubicBezTo>
                    <a:pt x="4072" y="8103"/>
                    <a:pt x="7638" y="8599"/>
                    <a:pt x="11483" y="9060"/>
                  </a:cubicBezTo>
                  <a:lnTo>
                    <a:pt x="12800" y="1039"/>
                  </a:lnTo>
                  <a:cubicBezTo>
                    <a:pt x="12066" y="1025"/>
                    <a:pt x="11601" y="1007"/>
                    <a:pt x="11542" y="990"/>
                  </a:cubicBezTo>
                  <a:cubicBezTo>
                    <a:pt x="9242" y="252"/>
                    <a:pt x="5020" y="0"/>
                    <a:pt x="5020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042;p74">
              <a:extLst>
                <a:ext uri="{FF2B5EF4-FFF2-40B4-BE49-F238E27FC236}">
                  <a16:creationId xmlns="" xmlns:a16="http://schemas.microsoft.com/office/drawing/2014/main" id="{333D6FFD-5769-4049-8295-0FCC69D3392D}"/>
                </a:ext>
              </a:extLst>
            </p:cNvPr>
            <p:cNvSpPr/>
            <p:nvPr/>
          </p:nvSpPr>
          <p:spPr>
            <a:xfrm>
              <a:off x="4614825" y="1068775"/>
              <a:ext cx="632850" cy="353100"/>
            </a:xfrm>
            <a:custGeom>
              <a:avLst/>
              <a:gdLst/>
              <a:ahLst/>
              <a:cxnLst/>
              <a:rect l="l" t="t" r="r" b="b"/>
              <a:pathLst>
                <a:path w="25314" h="14124" extrusionOk="0">
                  <a:moveTo>
                    <a:pt x="24339" y="1"/>
                  </a:moveTo>
                  <a:lnTo>
                    <a:pt x="15247" y="4779"/>
                  </a:lnTo>
                  <a:cubicBezTo>
                    <a:pt x="15247" y="4779"/>
                    <a:pt x="4502" y="4279"/>
                    <a:pt x="913" y="4223"/>
                  </a:cubicBezTo>
                  <a:lnTo>
                    <a:pt x="0" y="13245"/>
                  </a:lnTo>
                  <a:cubicBezTo>
                    <a:pt x="5964" y="13961"/>
                    <a:pt x="12905" y="14105"/>
                    <a:pt x="12905" y="14105"/>
                  </a:cubicBezTo>
                  <a:cubicBezTo>
                    <a:pt x="13106" y="14117"/>
                    <a:pt x="13307" y="14124"/>
                    <a:pt x="13507" y="14124"/>
                  </a:cubicBezTo>
                  <a:cubicBezTo>
                    <a:pt x="15221" y="14124"/>
                    <a:pt x="16908" y="13657"/>
                    <a:pt x="18379" y="12759"/>
                  </a:cubicBezTo>
                  <a:lnTo>
                    <a:pt x="25314" y="8998"/>
                  </a:lnTo>
                  <a:lnTo>
                    <a:pt x="2433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043;p74">
              <a:extLst>
                <a:ext uri="{FF2B5EF4-FFF2-40B4-BE49-F238E27FC236}">
                  <a16:creationId xmlns="" xmlns:a16="http://schemas.microsoft.com/office/drawing/2014/main" id="{8729EA04-F2F3-40C7-A4D4-98769B05C0FB}"/>
                </a:ext>
              </a:extLst>
            </p:cNvPr>
            <p:cNvSpPr/>
            <p:nvPr/>
          </p:nvSpPr>
          <p:spPr>
            <a:xfrm>
              <a:off x="4358525" y="1220750"/>
              <a:ext cx="256325" cy="98675"/>
            </a:xfrm>
            <a:custGeom>
              <a:avLst/>
              <a:gdLst/>
              <a:ahLst/>
              <a:cxnLst/>
              <a:rect l="l" t="t" r="r" b="b"/>
              <a:pathLst>
                <a:path w="10253" h="3947" fill="none" extrusionOk="0">
                  <a:moveTo>
                    <a:pt x="1" y="3929"/>
                  </a:moveTo>
                  <a:cubicBezTo>
                    <a:pt x="175" y="3947"/>
                    <a:pt x="3146" y="3600"/>
                    <a:pt x="4031" y="3789"/>
                  </a:cubicBezTo>
                  <a:cubicBezTo>
                    <a:pt x="4031" y="3789"/>
                    <a:pt x="6673" y="0"/>
                    <a:pt x="10252" y="129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44;p74">
              <a:extLst>
                <a:ext uri="{FF2B5EF4-FFF2-40B4-BE49-F238E27FC236}">
                  <a16:creationId xmlns="" xmlns:a16="http://schemas.microsoft.com/office/drawing/2014/main" id="{25773DDC-832A-4E17-B6EA-4C440045216A}"/>
                </a:ext>
              </a:extLst>
            </p:cNvPr>
            <p:cNvSpPr/>
            <p:nvPr/>
          </p:nvSpPr>
          <p:spPr>
            <a:xfrm>
              <a:off x="4356350" y="1276675"/>
              <a:ext cx="111000" cy="9625"/>
            </a:xfrm>
            <a:custGeom>
              <a:avLst/>
              <a:gdLst/>
              <a:ahLst/>
              <a:cxnLst/>
              <a:rect l="l" t="t" r="r" b="b"/>
              <a:pathLst>
                <a:path w="4440" h="385" fill="none" extrusionOk="0">
                  <a:moveTo>
                    <a:pt x="0" y="81"/>
                  </a:moveTo>
                  <a:cubicBezTo>
                    <a:pt x="0" y="81"/>
                    <a:pt x="2999" y="0"/>
                    <a:pt x="4439" y="38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045;p74">
              <a:extLst>
                <a:ext uri="{FF2B5EF4-FFF2-40B4-BE49-F238E27FC236}">
                  <a16:creationId xmlns="" xmlns:a16="http://schemas.microsoft.com/office/drawing/2014/main" id="{2734D5A3-CEF8-4B45-A1BF-9B2C6BE853AE}"/>
                </a:ext>
              </a:extLst>
            </p:cNvPr>
            <p:cNvSpPr/>
            <p:nvPr/>
          </p:nvSpPr>
          <p:spPr>
            <a:xfrm>
              <a:off x="4369025" y="1239450"/>
              <a:ext cx="110900" cy="9550"/>
            </a:xfrm>
            <a:custGeom>
              <a:avLst/>
              <a:gdLst/>
              <a:ahLst/>
              <a:cxnLst/>
              <a:rect l="l" t="t" r="r" b="b"/>
              <a:pathLst>
                <a:path w="4436" h="382" fill="none" extrusionOk="0">
                  <a:moveTo>
                    <a:pt x="0" y="0"/>
                  </a:moveTo>
                  <a:cubicBezTo>
                    <a:pt x="0" y="0"/>
                    <a:pt x="3394" y="102"/>
                    <a:pt x="4436" y="381"/>
                  </a:cubicBezTo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046;p74">
              <a:extLst>
                <a:ext uri="{FF2B5EF4-FFF2-40B4-BE49-F238E27FC236}">
                  <a16:creationId xmlns="" xmlns:a16="http://schemas.microsoft.com/office/drawing/2014/main" id="{6354E94E-EB8A-47A3-9D60-3A7761A00B85}"/>
                </a:ext>
              </a:extLst>
            </p:cNvPr>
            <p:cNvSpPr/>
            <p:nvPr/>
          </p:nvSpPr>
          <p:spPr>
            <a:xfrm>
              <a:off x="4996000" y="1188150"/>
              <a:ext cx="25" cy="62250"/>
            </a:xfrm>
            <a:custGeom>
              <a:avLst/>
              <a:gdLst/>
              <a:ahLst/>
              <a:cxnLst/>
              <a:rect l="l" t="t" r="r" b="b"/>
              <a:pathLst>
                <a:path w="1" h="2490" fill="none" extrusionOk="0">
                  <a:moveTo>
                    <a:pt x="0" y="0"/>
                  </a:moveTo>
                  <a:lnTo>
                    <a:pt x="0" y="2489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47;p74">
              <a:extLst>
                <a:ext uri="{FF2B5EF4-FFF2-40B4-BE49-F238E27FC236}">
                  <a16:creationId xmlns="" xmlns:a16="http://schemas.microsoft.com/office/drawing/2014/main" id="{9248797F-E533-4972-BBD7-7E19350E549B}"/>
                </a:ext>
              </a:extLst>
            </p:cNvPr>
            <p:cNvSpPr/>
            <p:nvPr/>
          </p:nvSpPr>
          <p:spPr>
            <a:xfrm>
              <a:off x="5094550" y="1068775"/>
              <a:ext cx="153125" cy="306675"/>
            </a:xfrm>
            <a:custGeom>
              <a:avLst/>
              <a:gdLst/>
              <a:ahLst/>
              <a:cxnLst/>
              <a:rect l="l" t="t" r="r" b="b"/>
              <a:pathLst>
                <a:path w="6125" h="12267" extrusionOk="0">
                  <a:moveTo>
                    <a:pt x="5150" y="1"/>
                  </a:moveTo>
                  <a:lnTo>
                    <a:pt x="1" y="12266"/>
                  </a:lnTo>
                  <a:lnTo>
                    <a:pt x="6125" y="8998"/>
                  </a:lnTo>
                  <a:lnTo>
                    <a:pt x="51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048;p74">
              <a:extLst>
                <a:ext uri="{FF2B5EF4-FFF2-40B4-BE49-F238E27FC236}">
                  <a16:creationId xmlns="" xmlns:a16="http://schemas.microsoft.com/office/drawing/2014/main" id="{EAA7D835-631A-4733-AF5E-734DE7B6F07D}"/>
                </a:ext>
              </a:extLst>
            </p:cNvPr>
            <p:cNvSpPr/>
            <p:nvPr/>
          </p:nvSpPr>
          <p:spPr>
            <a:xfrm>
              <a:off x="5034100" y="1313550"/>
              <a:ext cx="300000" cy="314425"/>
            </a:xfrm>
            <a:custGeom>
              <a:avLst/>
              <a:gdLst/>
              <a:ahLst/>
              <a:cxnLst/>
              <a:rect l="l" t="t" r="r" b="b"/>
              <a:pathLst>
                <a:path w="12000" h="12577" extrusionOk="0">
                  <a:moveTo>
                    <a:pt x="2237" y="0"/>
                  </a:moveTo>
                  <a:cubicBezTo>
                    <a:pt x="2237" y="0"/>
                    <a:pt x="1566" y="280"/>
                    <a:pt x="2069" y="1098"/>
                  </a:cubicBezTo>
                  <a:cubicBezTo>
                    <a:pt x="2069" y="1098"/>
                    <a:pt x="1693" y="873"/>
                    <a:pt x="1343" y="873"/>
                  </a:cubicBezTo>
                  <a:cubicBezTo>
                    <a:pt x="1168" y="873"/>
                    <a:pt x="1000" y="929"/>
                    <a:pt x="888" y="1098"/>
                  </a:cubicBezTo>
                  <a:cubicBezTo>
                    <a:pt x="552" y="1605"/>
                    <a:pt x="1535" y="2419"/>
                    <a:pt x="1535" y="2419"/>
                  </a:cubicBezTo>
                  <a:cubicBezTo>
                    <a:pt x="1535" y="2419"/>
                    <a:pt x="1453" y="2409"/>
                    <a:pt x="1339" y="2409"/>
                  </a:cubicBezTo>
                  <a:cubicBezTo>
                    <a:pt x="1075" y="2409"/>
                    <a:pt x="636" y="2465"/>
                    <a:pt x="636" y="2839"/>
                  </a:cubicBezTo>
                  <a:cubicBezTo>
                    <a:pt x="636" y="3370"/>
                    <a:pt x="1143" y="4044"/>
                    <a:pt x="1143" y="4044"/>
                  </a:cubicBezTo>
                  <a:cubicBezTo>
                    <a:pt x="1143" y="4044"/>
                    <a:pt x="0" y="4153"/>
                    <a:pt x="591" y="5303"/>
                  </a:cubicBezTo>
                  <a:cubicBezTo>
                    <a:pt x="591" y="5303"/>
                    <a:pt x="105" y="5502"/>
                    <a:pt x="1171" y="7043"/>
                  </a:cubicBezTo>
                  <a:cubicBezTo>
                    <a:pt x="2237" y="8588"/>
                    <a:pt x="2517" y="9246"/>
                    <a:pt x="3247" y="9644"/>
                  </a:cubicBezTo>
                  <a:cubicBezTo>
                    <a:pt x="3527" y="9798"/>
                    <a:pt x="5865" y="11046"/>
                    <a:pt x="8735" y="12577"/>
                  </a:cubicBezTo>
                  <a:lnTo>
                    <a:pt x="12000" y="4747"/>
                  </a:lnTo>
                  <a:cubicBezTo>
                    <a:pt x="10276" y="3639"/>
                    <a:pt x="8822" y="2664"/>
                    <a:pt x="8441" y="2304"/>
                  </a:cubicBezTo>
                  <a:cubicBezTo>
                    <a:pt x="6938" y="881"/>
                    <a:pt x="2237" y="0"/>
                    <a:pt x="2237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049;p74">
              <a:extLst>
                <a:ext uri="{FF2B5EF4-FFF2-40B4-BE49-F238E27FC236}">
                  <a16:creationId xmlns="" xmlns:a16="http://schemas.microsoft.com/office/drawing/2014/main" id="{E7B5F305-DBBB-4109-B3D3-83FDF015835A}"/>
                </a:ext>
              </a:extLst>
            </p:cNvPr>
            <p:cNvSpPr/>
            <p:nvPr/>
          </p:nvSpPr>
          <p:spPr>
            <a:xfrm>
              <a:off x="5242950" y="1034725"/>
              <a:ext cx="523175" cy="772875"/>
            </a:xfrm>
            <a:custGeom>
              <a:avLst/>
              <a:gdLst/>
              <a:ahLst/>
              <a:cxnLst/>
              <a:rect l="l" t="t" r="r" b="b"/>
              <a:pathLst>
                <a:path w="20927" h="30915" extrusionOk="0">
                  <a:moveTo>
                    <a:pt x="6143" y="0"/>
                  </a:moveTo>
                  <a:cubicBezTo>
                    <a:pt x="5560" y="0"/>
                    <a:pt x="4973" y="72"/>
                    <a:pt x="4383" y="209"/>
                  </a:cubicBezTo>
                  <a:cubicBezTo>
                    <a:pt x="4048" y="2551"/>
                    <a:pt x="4296" y="4939"/>
                    <a:pt x="5100" y="7162"/>
                  </a:cubicBezTo>
                  <a:lnTo>
                    <a:pt x="5481" y="8210"/>
                  </a:lnTo>
                  <a:lnTo>
                    <a:pt x="9927" y="18455"/>
                  </a:lnTo>
                  <a:lnTo>
                    <a:pt x="10759" y="20364"/>
                  </a:lnTo>
                  <a:cubicBezTo>
                    <a:pt x="10759" y="20364"/>
                    <a:pt x="8193" y="18791"/>
                    <a:pt x="5568" y="17127"/>
                  </a:cubicBezTo>
                  <a:cubicBezTo>
                    <a:pt x="4921" y="16718"/>
                    <a:pt x="4191" y="15952"/>
                    <a:pt x="3576" y="15554"/>
                  </a:cubicBezTo>
                  <a:lnTo>
                    <a:pt x="0" y="23971"/>
                  </a:lnTo>
                  <a:cubicBezTo>
                    <a:pt x="734" y="24359"/>
                    <a:pt x="1894" y="24534"/>
                    <a:pt x="2670" y="24949"/>
                  </a:cubicBezTo>
                  <a:cubicBezTo>
                    <a:pt x="6851" y="27169"/>
                    <a:pt x="11300" y="29528"/>
                    <a:pt x="12076" y="29909"/>
                  </a:cubicBezTo>
                  <a:cubicBezTo>
                    <a:pt x="12741" y="30234"/>
                    <a:pt x="13821" y="30594"/>
                    <a:pt x="14936" y="30818"/>
                  </a:cubicBezTo>
                  <a:cubicBezTo>
                    <a:pt x="15262" y="30883"/>
                    <a:pt x="15588" y="30915"/>
                    <a:pt x="15910" y="30915"/>
                  </a:cubicBezTo>
                  <a:cubicBezTo>
                    <a:pt x="18192" y="30915"/>
                    <a:pt x="20265" y="29334"/>
                    <a:pt x="20679" y="27015"/>
                  </a:cubicBezTo>
                  <a:cubicBezTo>
                    <a:pt x="20696" y="26928"/>
                    <a:pt x="20710" y="26837"/>
                    <a:pt x="20724" y="26750"/>
                  </a:cubicBezTo>
                  <a:cubicBezTo>
                    <a:pt x="20927" y="25163"/>
                    <a:pt x="20203" y="22352"/>
                    <a:pt x="18906" y="18452"/>
                  </a:cubicBezTo>
                  <a:cubicBezTo>
                    <a:pt x="18113" y="16061"/>
                    <a:pt x="17099" y="13265"/>
                    <a:pt x="15946" y="10091"/>
                  </a:cubicBezTo>
                  <a:cubicBezTo>
                    <a:pt x="13326" y="2868"/>
                    <a:pt x="9830" y="0"/>
                    <a:pt x="61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050;p74">
              <a:extLst>
                <a:ext uri="{FF2B5EF4-FFF2-40B4-BE49-F238E27FC236}">
                  <a16:creationId xmlns="" xmlns:a16="http://schemas.microsoft.com/office/drawing/2014/main" id="{02A29B2A-24D4-48DB-A9B8-84488B13D8A4}"/>
                </a:ext>
              </a:extLst>
            </p:cNvPr>
            <p:cNvSpPr/>
            <p:nvPr/>
          </p:nvSpPr>
          <p:spPr>
            <a:xfrm>
              <a:off x="5085900" y="1340900"/>
              <a:ext cx="112325" cy="42850"/>
            </a:xfrm>
            <a:custGeom>
              <a:avLst/>
              <a:gdLst/>
              <a:ahLst/>
              <a:cxnLst/>
              <a:rect l="l" t="t" r="r" b="b"/>
              <a:pathLst>
                <a:path w="4493" h="1714" fill="none" extrusionOk="0">
                  <a:moveTo>
                    <a:pt x="1" y="0"/>
                  </a:moveTo>
                  <a:lnTo>
                    <a:pt x="4492" y="171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051;p74">
              <a:extLst>
                <a:ext uri="{FF2B5EF4-FFF2-40B4-BE49-F238E27FC236}">
                  <a16:creationId xmlns="" xmlns:a16="http://schemas.microsoft.com/office/drawing/2014/main" id="{158B0E37-4580-4D6F-B3F9-B344F3B9FBD1}"/>
                </a:ext>
              </a:extLst>
            </p:cNvPr>
            <p:cNvSpPr/>
            <p:nvPr/>
          </p:nvSpPr>
          <p:spPr>
            <a:xfrm>
              <a:off x="5072550" y="1373925"/>
              <a:ext cx="69475" cy="52025"/>
            </a:xfrm>
            <a:custGeom>
              <a:avLst/>
              <a:gdLst/>
              <a:ahLst/>
              <a:cxnLst/>
              <a:rect l="l" t="t" r="r" b="b"/>
              <a:pathLst>
                <a:path w="2779" h="2081" fill="none" extrusionOk="0">
                  <a:moveTo>
                    <a:pt x="0" y="1"/>
                  </a:moveTo>
                  <a:lnTo>
                    <a:pt x="2779" y="208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52;p74">
              <a:extLst>
                <a:ext uri="{FF2B5EF4-FFF2-40B4-BE49-F238E27FC236}">
                  <a16:creationId xmlns="" xmlns:a16="http://schemas.microsoft.com/office/drawing/2014/main" id="{003D5081-FCCE-4033-A9F5-67911F1F853F}"/>
                </a:ext>
              </a:extLst>
            </p:cNvPr>
            <p:cNvSpPr/>
            <p:nvPr/>
          </p:nvSpPr>
          <p:spPr>
            <a:xfrm>
              <a:off x="5062750" y="1414650"/>
              <a:ext cx="63375" cy="50175"/>
            </a:xfrm>
            <a:custGeom>
              <a:avLst/>
              <a:gdLst/>
              <a:ahLst/>
              <a:cxnLst/>
              <a:rect l="l" t="t" r="r" b="b"/>
              <a:pathLst>
                <a:path w="2535" h="2007" fill="none" extrusionOk="0">
                  <a:moveTo>
                    <a:pt x="1" y="0"/>
                  </a:moveTo>
                  <a:lnTo>
                    <a:pt x="2535" y="200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053;p74">
              <a:extLst>
                <a:ext uri="{FF2B5EF4-FFF2-40B4-BE49-F238E27FC236}">
                  <a16:creationId xmlns="" xmlns:a16="http://schemas.microsoft.com/office/drawing/2014/main" id="{4C1E7574-1AF7-47B9-AADE-C2FB75A5F3CC}"/>
                </a:ext>
              </a:extLst>
            </p:cNvPr>
            <p:cNvSpPr/>
            <p:nvPr/>
          </p:nvSpPr>
          <p:spPr>
            <a:xfrm>
              <a:off x="5048950" y="1446100"/>
              <a:ext cx="58400" cy="59200"/>
            </a:xfrm>
            <a:custGeom>
              <a:avLst/>
              <a:gdLst/>
              <a:ahLst/>
              <a:cxnLst/>
              <a:rect l="l" t="t" r="r" b="b"/>
              <a:pathLst>
                <a:path w="2336" h="2368" fill="none" extrusionOk="0">
                  <a:moveTo>
                    <a:pt x="0" y="1"/>
                  </a:moveTo>
                  <a:lnTo>
                    <a:pt x="2335" y="236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054;p74">
              <a:extLst>
                <a:ext uri="{FF2B5EF4-FFF2-40B4-BE49-F238E27FC236}">
                  <a16:creationId xmlns="" xmlns:a16="http://schemas.microsoft.com/office/drawing/2014/main" id="{E236E4BD-78D8-4CEA-B802-F8D5E94A69F2}"/>
                </a:ext>
              </a:extLst>
            </p:cNvPr>
            <p:cNvSpPr/>
            <p:nvPr/>
          </p:nvSpPr>
          <p:spPr>
            <a:xfrm>
              <a:off x="5081625" y="1320625"/>
              <a:ext cx="40125" cy="17775"/>
            </a:xfrm>
            <a:custGeom>
              <a:avLst/>
              <a:gdLst/>
              <a:ahLst/>
              <a:cxnLst/>
              <a:rect l="l" t="t" r="r" b="b"/>
              <a:pathLst>
                <a:path w="1605" h="711" fill="none" extrusionOk="0">
                  <a:moveTo>
                    <a:pt x="1" y="126"/>
                  </a:moveTo>
                  <a:cubicBezTo>
                    <a:pt x="1" y="126"/>
                    <a:pt x="1280" y="710"/>
                    <a:pt x="1605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055;p74">
              <a:extLst>
                <a:ext uri="{FF2B5EF4-FFF2-40B4-BE49-F238E27FC236}">
                  <a16:creationId xmlns="" xmlns:a16="http://schemas.microsoft.com/office/drawing/2014/main" id="{274F9712-0CA6-472F-8618-77A6B5617045}"/>
                </a:ext>
              </a:extLst>
            </p:cNvPr>
            <p:cNvSpPr/>
            <p:nvPr/>
          </p:nvSpPr>
          <p:spPr>
            <a:xfrm>
              <a:off x="5322725" y="1424950"/>
              <a:ext cx="313725" cy="198400"/>
            </a:xfrm>
            <a:custGeom>
              <a:avLst/>
              <a:gdLst/>
              <a:ahLst/>
              <a:cxnLst/>
              <a:rect l="l" t="t" r="r" b="b"/>
              <a:pathLst>
                <a:path w="12549" h="7936" fill="none" extrusionOk="0">
                  <a:moveTo>
                    <a:pt x="0" y="1"/>
                  </a:moveTo>
                  <a:lnTo>
                    <a:pt x="12549" y="79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056;p74">
              <a:extLst>
                <a:ext uri="{FF2B5EF4-FFF2-40B4-BE49-F238E27FC236}">
                  <a16:creationId xmlns="" xmlns:a16="http://schemas.microsoft.com/office/drawing/2014/main" id="{27F59CD0-D3A4-443B-8CDF-E8C818905E18}"/>
                </a:ext>
              </a:extLst>
            </p:cNvPr>
            <p:cNvSpPr/>
            <p:nvPr/>
          </p:nvSpPr>
          <p:spPr>
            <a:xfrm>
              <a:off x="5652075" y="1754650"/>
              <a:ext cx="60225" cy="17600"/>
            </a:xfrm>
            <a:custGeom>
              <a:avLst/>
              <a:gdLst/>
              <a:ahLst/>
              <a:cxnLst/>
              <a:rect l="l" t="t" r="r" b="b"/>
              <a:pathLst>
                <a:path w="2409" h="704" fill="none" extrusionOk="0">
                  <a:moveTo>
                    <a:pt x="0" y="703"/>
                  </a:moveTo>
                  <a:lnTo>
                    <a:pt x="2409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057;p74">
              <a:extLst>
                <a:ext uri="{FF2B5EF4-FFF2-40B4-BE49-F238E27FC236}">
                  <a16:creationId xmlns="" xmlns:a16="http://schemas.microsoft.com/office/drawing/2014/main" id="{44845318-0D95-4662-B0EE-74560309AF0A}"/>
                </a:ext>
              </a:extLst>
            </p:cNvPr>
            <p:cNvSpPr/>
            <p:nvPr/>
          </p:nvSpPr>
          <p:spPr>
            <a:xfrm>
              <a:off x="5389575" y="1262250"/>
              <a:ext cx="122275" cy="281500"/>
            </a:xfrm>
            <a:custGeom>
              <a:avLst/>
              <a:gdLst/>
              <a:ahLst/>
              <a:cxnLst/>
              <a:rect l="l" t="t" r="r" b="b"/>
              <a:pathLst>
                <a:path w="4891" h="11260" fill="none" extrusionOk="0">
                  <a:moveTo>
                    <a:pt x="4890" y="11259"/>
                  </a:moveTo>
                  <a:lnTo>
                    <a:pt x="0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058;p74">
              <a:extLst>
                <a:ext uri="{FF2B5EF4-FFF2-40B4-BE49-F238E27FC236}">
                  <a16:creationId xmlns="" xmlns:a16="http://schemas.microsoft.com/office/drawing/2014/main" id="{4F30F55C-4D51-4E6F-939B-0931C029BD87}"/>
                </a:ext>
              </a:extLst>
            </p:cNvPr>
            <p:cNvSpPr/>
            <p:nvPr/>
          </p:nvSpPr>
          <p:spPr>
            <a:xfrm>
              <a:off x="5237525" y="1037075"/>
              <a:ext cx="94750" cy="217675"/>
            </a:xfrm>
            <a:custGeom>
              <a:avLst/>
              <a:gdLst/>
              <a:ahLst/>
              <a:cxnLst/>
              <a:rect l="l" t="t" r="r" b="b"/>
              <a:pathLst>
                <a:path w="3790" h="8707" fill="none" extrusionOk="0">
                  <a:moveTo>
                    <a:pt x="0" y="1077"/>
                  </a:moveTo>
                  <a:cubicBezTo>
                    <a:pt x="0" y="1077"/>
                    <a:pt x="67" y="8357"/>
                    <a:pt x="1923" y="8532"/>
                  </a:cubicBezTo>
                  <a:cubicBezTo>
                    <a:pt x="3779" y="8707"/>
                    <a:pt x="3789" y="0"/>
                    <a:pt x="3789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059;p74">
              <a:extLst>
                <a:ext uri="{FF2B5EF4-FFF2-40B4-BE49-F238E27FC236}">
                  <a16:creationId xmlns="" xmlns:a16="http://schemas.microsoft.com/office/drawing/2014/main" id="{8D449E1A-EACA-40DC-B139-6AAF932B94DD}"/>
                </a:ext>
              </a:extLst>
            </p:cNvPr>
            <p:cNvSpPr/>
            <p:nvPr/>
          </p:nvSpPr>
          <p:spPr>
            <a:xfrm>
              <a:off x="4050750" y="973525"/>
              <a:ext cx="560175" cy="420625"/>
            </a:xfrm>
            <a:custGeom>
              <a:avLst/>
              <a:gdLst/>
              <a:ahLst/>
              <a:cxnLst/>
              <a:rect l="l" t="t" r="r" b="b"/>
              <a:pathLst>
                <a:path w="22407" h="16825" extrusionOk="0">
                  <a:moveTo>
                    <a:pt x="9057" y="1"/>
                  </a:moveTo>
                  <a:cubicBezTo>
                    <a:pt x="7526" y="700"/>
                    <a:pt x="1" y="8358"/>
                    <a:pt x="1" y="8358"/>
                  </a:cubicBezTo>
                  <a:lnTo>
                    <a:pt x="11469" y="16824"/>
                  </a:lnTo>
                  <a:lnTo>
                    <a:pt x="22406" y="6981"/>
                  </a:lnTo>
                  <a:lnTo>
                    <a:pt x="90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060;p74">
              <a:extLst>
                <a:ext uri="{FF2B5EF4-FFF2-40B4-BE49-F238E27FC236}">
                  <a16:creationId xmlns="" xmlns:a16="http://schemas.microsoft.com/office/drawing/2014/main" id="{0280AE4C-5087-46D5-82BB-6CF7596B3A42}"/>
                </a:ext>
              </a:extLst>
            </p:cNvPr>
            <p:cNvSpPr/>
            <p:nvPr/>
          </p:nvSpPr>
          <p:spPr>
            <a:xfrm>
              <a:off x="4307925" y="1094475"/>
              <a:ext cx="320725" cy="300875"/>
            </a:xfrm>
            <a:custGeom>
              <a:avLst/>
              <a:gdLst/>
              <a:ahLst/>
              <a:cxnLst/>
              <a:rect l="l" t="t" r="r" b="b"/>
              <a:pathLst>
                <a:path w="12829" h="12035" extrusionOk="0">
                  <a:moveTo>
                    <a:pt x="12829" y="0"/>
                  </a:moveTo>
                  <a:lnTo>
                    <a:pt x="1" y="10431"/>
                  </a:lnTo>
                  <a:lnTo>
                    <a:pt x="1109" y="12035"/>
                  </a:lnTo>
                  <a:lnTo>
                    <a:pt x="11972" y="1940"/>
                  </a:lnTo>
                  <a:cubicBezTo>
                    <a:pt x="11972" y="1940"/>
                    <a:pt x="11263" y="1794"/>
                    <a:pt x="12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061;p74">
              <a:extLst>
                <a:ext uri="{FF2B5EF4-FFF2-40B4-BE49-F238E27FC236}">
                  <a16:creationId xmlns="" xmlns:a16="http://schemas.microsoft.com/office/drawing/2014/main" id="{4D2AB026-4872-4A5C-9C84-A5A1F35A85A0}"/>
                </a:ext>
              </a:extLst>
            </p:cNvPr>
            <p:cNvSpPr/>
            <p:nvPr/>
          </p:nvSpPr>
          <p:spPr>
            <a:xfrm>
              <a:off x="4075050" y="920150"/>
              <a:ext cx="553775" cy="420600"/>
            </a:xfrm>
            <a:custGeom>
              <a:avLst/>
              <a:gdLst/>
              <a:ahLst/>
              <a:cxnLst/>
              <a:rect l="l" t="t" r="r" b="b"/>
              <a:pathLst>
                <a:path w="22151" h="16824" extrusionOk="0">
                  <a:moveTo>
                    <a:pt x="8802" y="0"/>
                  </a:moveTo>
                  <a:cubicBezTo>
                    <a:pt x="7201" y="1098"/>
                    <a:pt x="1" y="8578"/>
                    <a:pt x="1" y="8578"/>
                  </a:cubicBezTo>
                  <a:lnTo>
                    <a:pt x="11214" y="16823"/>
                  </a:lnTo>
                  <a:lnTo>
                    <a:pt x="22151" y="6977"/>
                  </a:lnTo>
                  <a:lnTo>
                    <a:pt x="8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062;p74">
              <a:extLst>
                <a:ext uri="{FF2B5EF4-FFF2-40B4-BE49-F238E27FC236}">
                  <a16:creationId xmlns="" xmlns:a16="http://schemas.microsoft.com/office/drawing/2014/main" id="{D177BF6D-F90B-4B2B-9936-4AEBE1D68349}"/>
                </a:ext>
              </a:extLst>
            </p:cNvPr>
            <p:cNvSpPr/>
            <p:nvPr/>
          </p:nvSpPr>
          <p:spPr>
            <a:xfrm>
              <a:off x="4050750" y="1117725"/>
              <a:ext cx="331925" cy="277725"/>
            </a:xfrm>
            <a:custGeom>
              <a:avLst/>
              <a:gdLst/>
              <a:ahLst/>
              <a:cxnLst/>
              <a:rect l="l" t="t" r="r" b="b"/>
              <a:pathLst>
                <a:path w="13277" h="11109" extrusionOk="0">
                  <a:moveTo>
                    <a:pt x="1899" y="0"/>
                  </a:moveTo>
                  <a:cubicBezTo>
                    <a:pt x="333" y="710"/>
                    <a:pt x="1" y="2594"/>
                    <a:pt x="1" y="2594"/>
                  </a:cubicBezTo>
                  <a:lnTo>
                    <a:pt x="11399" y="11108"/>
                  </a:lnTo>
                  <a:cubicBezTo>
                    <a:pt x="11162" y="9308"/>
                    <a:pt x="13276" y="7931"/>
                    <a:pt x="13276" y="7931"/>
                  </a:cubicBezTo>
                  <a:lnTo>
                    <a:pt x="18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063;p74">
              <a:extLst>
                <a:ext uri="{FF2B5EF4-FFF2-40B4-BE49-F238E27FC236}">
                  <a16:creationId xmlns="" xmlns:a16="http://schemas.microsoft.com/office/drawing/2014/main" id="{A06336E9-417A-4C65-A077-2F99C1F347CE}"/>
                </a:ext>
              </a:extLst>
            </p:cNvPr>
            <p:cNvSpPr/>
            <p:nvPr/>
          </p:nvSpPr>
          <p:spPr>
            <a:xfrm>
              <a:off x="4075050" y="1134575"/>
              <a:ext cx="280350" cy="206000"/>
            </a:xfrm>
            <a:custGeom>
              <a:avLst/>
              <a:gdLst/>
              <a:ahLst/>
              <a:cxnLst/>
              <a:rect l="l" t="t" r="r" b="b"/>
              <a:pathLst>
                <a:path w="11214" h="8240" fill="none" extrusionOk="0">
                  <a:moveTo>
                    <a:pt x="11214" y="8239"/>
                  </a:moveTo>
                  <a:lnTo>
                    <a:pt x="1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064;p74">
              <a:extLst>
                <a:ext uri="{FF2B5EF4-FFF2-40B4-BE49-F238E27FC236}">
                  <a16:creationId xmlns="" xmlns:a16="http://schemas.microsoft.com/office/drawing/2014/main" id="{02F9DF35-432B-4BF1-88DA-AFE062865C09}"/>
                </a:ext>
              </a:extLst>
            </p:cNvPr>
            <p:cNvSpPr/>
            <p:nvPr/>
          </p:nvSpPr>
          <p:spPr>
            <a:xfrm>
              <a:off x="5375575" y="2902450"/>
              <a:ext cx="120275" cy="143050"/>
            </a:xfrm>
            <a:custGeom>
              <a:avLst/>
              <a:gdLst/>
              <a:ahLst/>
              <a:cxnLst/>
              <a:rect l="l" t="t" r="r" b="b"/>
              <a:pathLst>
                <a:path w="4811" h="5722" extrusionOk="0">
                  <a:moveTo>
                    <a:pt x="1" y="0"/>
                  </a:moveTo>
                  <a:lnTo>
                    <a:pt x="1" y="4688"/>
                  </a:lnTo>
                  <a:cubicBezTo>
                    <a:pt x="1" y="4688"/>
                    <a:pt x="1112" y="5722"/>
                    <a:pt x="2643" y="5722"/>
                  </a:cubicBezTo>
                  <a:cubicBezTo>
                    <a:pt x="3306" y="5722"/>
                    <a:pt x="4047" y="5528"/>
                    <a:pt x="4811" y="4974"/>
                  </a:cubicBezTo>
                  <a:lnTo>
                    <a:pt x="46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065;p74">
              <a:extLst>
                <a:ext uri="{FF2B5EF4-FFF2-40B4-BE49-F238E27FC236}">
                  <a16:creationId xmlns="" xmlns:a16="http://schemas.microsoft.com/office/drawing/2014/main" id="{00ED11A1-DB94-4E1A-B2E0-19727DD9C1D5}"/>
                </a:ext>
              </a:extLst>
            </p:cNvPr>
            <p:cNvSpPr/>
            <p:nvPr/>
          </p:nvSpPr>
          <p:spPr>
            <a:xfrm>
              <a:off x="5125935" y="2982314"/>
              <a:ext cx="389675" cy="153941"/>
            </a:xfrm>
            <a:custGeom>
              <a:avLst/>
              <a:gdLst/>
              <a:ahLst/>
              <a:cxnLst/>
              <a:rect l="l" t="t" r="r" b="b"/>
              <a:pathLst>
                <a:path w="15587" h="6044" extrusionOk="0">
                  <a:moveTo>
                    <a:pt x="9956" y="0"/>
                  </a:moveTo>
                  <a:cubicBezTo>
                    <a:pt x="9956" y="0"/>
                    <a:pt x="4251" y="3349"/>
                    <a:pt x="2070" y="4268"/>
                  </a:cubicBezTo>
                  <a:cubicBezTo>
                    <a:pt x="361" y="4984"/>
                    <a:pt x="1" y="5963"/>
                    <a:pt x="1" y="5963"/>
                  </a:cubicBezTo>
                  <a:lnTo>
                    <a:pt x="15573" y="6044"/>
                  </a:lnTo>
                  <a:cubicBezTo>
                    <a:pt x="15573" y="6044"/>
                    <a:pt x="15583" y="3901"/>
                    <a:pt x="15587" y="3359"/>
                  </a:cubicBezTo>
                  <a:cubicBezTo>
                    <a:pt x="15587" y="2817"/>
                    <a:pt x="14901" y="1105"/>
                    <a:pt x="14901" y="1105"/>
                  </a:cubicBezTo>
                  <a:cubicBezTo>
                    <a:pt x="14901" y="1105"/>
                    <a:pt x="14850" y="1071"/>
                    <a:pt x="14743" y="1071"/>
                  </a:cubicBezTo>
                  <a:cubicBezTo>
                    <a:pt x="14541" y="1071"/>
                    <a:pt x="14138" y="1191"/>
                    <a:pt x="13503" y="1881"/>
                  </a:cubicBezTo>
                  <a:cubicBezTo>
                    <a:pt x="13357" y="2041"/>
                    <a:pt x="12925" y="2190"/>
                    <a:pt x="12498" y="2190"/>
                  </a:cubicBezTo>
                  <a:cubicBezTo>
                    <a:pt x="12081" y="2190"/>
                    <a:pt x="11669" y="2047"/>
                    <a:pt x="11535" y="1632"/>
                  </a:cubicBezTo>
                  <a:cubicBezTo>
                    <a:pt x="11036" y="56"/>
                    <a:pt x="9956" y="0"/>
                    <a:pt x="99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066;p74">
              <a:extLst>
                <a:ext uri="{FF2B5EF4-FFF2-40B4-BE49-F238E27FC236}">
                  <a16:creationId xmlns="" xmlns:a16="http://schemas.microsoft.com/office/drawing/2014/main" id="{5D9E8DB5-8053-4677-887E-117259E21794}"/>
                </a:ext>
              </a:extLst>
            </p:cNvPr>
            <p:cNvSpPr/>
            <p:nvPr/>
          </p:nvSpPr>
          <p:spPr>
            <a:xfrm>
              <a:off x="5124147" y="3111292"/>
              <a:ext cx="389500" cy="24850"/>
            </a:xfrm>
            <a:custGeom>
              <a:avLst/>
              <a:gdLst/>
              <a:ahLst/>
              <a:cxnLst/>
              <a:rect l="l" t="t" r="r" b="b"/>
              <a:pathLst>
                <a:path w="15580" h="994" extrusionOk="0">
                  <a:moveTo>
                    <a:pt x="748" y="1"/>
                  </a:moveTo>
                  <a:cubicBezTo>
                    <a:pt x="158" y="494"/>
                    <a:pt x="0" y="913"/>
                    <a:pt x="0" y="913"/>
                  </a:cubicBezTo>
                  <a:lnTo>
                    <a:pt x="15572" y="994"/>
                  </a:lnTo>
                  <a:cubicBezTo>
                    <a:pt x="15572" y="994"/>
                    <a:pt x="15572" y="581"/>
                    <a:pt x="15579" y="74"/>
                  </a:cubicBezTo>
                  <a:lnTo>
                    <a:pt x="7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067;p74">
              <a:extLst>
                <a:ext uri="{FF2B5EF4-FFF2-40B4-BE49-F238E27FC236}">
                  <a16:creationId xmlns="" xmlns:a16="http://schemas.microsoft.com/office/drawing/2014/main" id="{007448AD-4997-4466-B7DF-2F8D8B8408D3}"/>
                </a:ext>
              </a:extLst>
            </p:cNvPr>
            <p:cNvSpPr/>
            <p:nvPr/>
          </p:nvSpPr>
          <p:spPr>
            <a:xfrm>
              <a:off x="5234450" y="3061050"/>
              <a:ext cx="156025" cy="48775"/>
            </a:xfrm>
            <a:custGeom>
              <a:avLst/>
              <a:gdLst/>
              <a:ahLst/>
              <a:cxnLst/>
              <a:rect l="l" t="t" r="r" b="b"/>
              <a:pathLst>
                <a:path w="6241" h="1951" fill="none" extrusionOk="0">
                  <a:moveTo>
                    <a:pt x="1" y="0"/>
                  </a:moveTo>
                  <a:cubicBezTo>
                    <a:pt x="357" y="640"/>
                    <a:pt x="1738" y="832"/>
                    <a:pt x="4112" y="843"/>
                  </a:cubicBezTo>
                  <a:cubicBezTo>
                    <a:pt x="6240" y="857"/>
                    <a:pt x="6230" y="1951"/>
                    <a:pt x="6230" y="195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068;p74">
              <a:extLst>
                <a:ext uri="{FF2B5EF4-FFF2-40B4-BE49-F238E27FC236}">
                  <a16:creationId xmlns="" xmlns:a16="http://schemas.microsoft.com/office/drawing/2014/main" id="{B72FE32E-4B0D-402B-9976-ACD1AEA87032}"/>
                </a:ext>
              </a:extLst>
            </p:cNvPr>
            <p:cNvSpPr/>
            <p:nvPr/>
          </p:nvSpPr>
          <p:spPr>
            <a:xfrm>
              <a:off x="5450825" y="3057200"/>
              <a:ext cx="64775" cy="52900"/>
            </a:xfrm>
            <a:custGeom>
              <a:avLst/>
              <a:gdLst/>
              <a:ahLst/>
              <a:cxnLst/>
              <a:rect l="l" t="t" r="r" b="b"/>
              <a:pathLst>
                <a:path w="2591" h="2116" fill="none" extrusionOk="0">
                  <a:moveTo>
                    <a:pt x="2591" y="210"/>
                  </a:moveTo>
                  <a:cubicBezTo>
                    <a:pt x="2591" y="210"/>
                    <a:pt x="11" y="1"/>
                    <a:pt x="0" y="2115"/>
                  </a:cubicBezTo>
                </a:path>
              </a:pathLst>
            </a:custGeom>
            <a:noFill/>
            <a:ln w="5500" cap="flat" cmpd="sng">
              <a:solidFill>
                <a:srgbClr val="FFFFFF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069;p74">
              <a:extLst>
                <a:ext uri="{FF2B5EF4-FFF2-40B4-BE49-F238E27FC236}">
                  <a16:creationId xmlns="" xmlns:a16="http://schemas.microsoft.com/office/drawing/2014/main" id="{E19D2B98-D640-474C-95AB-D8215575443A}"/>
                </a:ext>
              </a:extLst>
            </p:cNvPr>
            <p:cNvSpPr/>
            <p:nvPr/>
          </p:nvSpPr>
          <p:spPr>
            <a:xfrm>
              <a:off x="5290050" y="3030725"/>
              <a:ext cx="20025" cy="33850"/>
            </a:xfrm>
            <a:custGeom>
              <a:avLst/>
              <a:gdLst/>
              <a:ahLst/>
              <a:cxnLst/>
              <a:rect l="l" t="t" r="r" b="b"/>
              <a:pathLst>
                <a:path w="801" h="1354" fill="none" extrusionOk="0">
                  <a:moveTo>
                    <a:pt x="0" y="1"/>
                  </a:moveTo>
                  <a:lnTo>
                    <a:pt x="800" y="1353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070;p74">
              <a:extLst>
                <a:ext uri="{FF2B5EF4-FFF2-40B4-BE49-F238E27FC236}">
                  <a16:creationId xmlns="" xmlns:a16="http://schemas.microsoft.com/office/drawing/2014/main" id="{D4A45B1F-7919-4A81-BED5-FCDD4343DC0C}"/>
                </a:ext>
              </a:extLst>
            </p:cNvPr>
            <p:cNvSpPr/>
            <p:nvPr/>
          </p:nvSpPr>
          <p:spPr>
            <a:xfrm>
              <a:off x="5308925" y="3019625"/>
              <a:ext cx="19925" cy="33925"/>
            </a:xfrm>
            <a:custGeom>
              <a:avLst/>
              <a:gdLst/>
              <a:ahLst/>
              <a:cxnLst/>
              <a:rect l="l" t="t" r="r" b="b"/>
              <a:pathLst>
                <a:path w="797" h="1357" fill="none" extrusionOk="0">
                  <a:moveTo>
                    <a:pt x="0" y="1"/>
                  </a:moveTo>
                  <a:lnTo>
                    <a:pt x="797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071;p74">
              <a:extLst>
                <a:ext uri="{FF2B5EF4-FFF2-40B4-BE49-F238E27FC236}">
                  <a16:creationId xmlns="" xmlns:a16="http://schemas.microsoft.com/office/drawing/2014/main" id="{C98A4213-706F-4AA5-A3A6-B3036FBC46A1}"/>
                </a:ext>
              </a:extLst>
            </p:cNvPr>
            <p:cNvSpPr/>
            <p:nvPr/>
          </p:nvSpPr>
          <p:spPr>
            <a:xfrm>
              <a:off x="5328400" y="3008350"/>
              <a:ext cx="20025" cy="33925"/>
            </a:xfrm>
            <a:custGeom>
              <a:avLst/>
              <a:gdLst/>
              <a:ahLst/>
              <a:cxnLst/>
              <a:rect l="l" t="t" r="r" b="b"/>
              <a:pathLst>
                <a:path w="801" h="1357" fill="none" extrusionOk="0">
                  <a:moveTo>
                    <a:pt x="0" y="1"/>
                  </a:moveTo>
                  <a:lnTo>
                    <a:pt x="801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072;p74">
              <a:extLst>
                <a:ext uri="{FF2B5EF4-FFF2-40B4-BE49-F238E27FC236}">
                  <a16:creationId xmlns="" xmlns:a16="http://schemas.microsoft.com/office/drawing/2014/main" id="{EB3EA076-51F5-4DDC-899C-FB97E63B49CD}"/>
                </a:ext>
              </a:extLst>
            </p:cNvPr>
            <p:cNvSpPr/>
            <p:nvPr/>
          </p:nvSpPr>
          <p:spPr>
            <a:xfrm>
              <a:off x="5380050" y="2937575"/>
              <a:ext cx="115800" cy="25"/>
            </a:xfrm>
            <a:custGeom>
              <a:avLst/>
              <a:gdLst/>
              <a:ahLst/>
              <a:cxnLst/>
              <a:rect l="l" t="t" r="r" b="b"/>
              <a:pathLst>
                <a:path w="4632" h="1" fill="none" extrusionOk="0">
                  <a:moveTo>
                    <a:pt x="0" y="0"/>
                  </a:moveTo>
                  <a:lnTo>
                    <a:pt x="4632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073;p74">
              <a:extLst>
                <a:ext uri="{FF2B5EF4-FFF2-40B4-BE49-F238E27FC236}">
                  <a16:creationId xmlns="" xmlns:a16="http://schemas.microsoft.com/office/drawing/2014/main" id="{9D64AAD7-BA8F-4140-B34A-D45CD1EE9CCC}"/>
                </a:ext>
              </a:extLst>
            </p:cNvPr>
            <p:cNvSpPr/>
            <p:nvPr/>
          </p:nvSpPr>
          <p:spPr>
            <a:xfrm>
              <a:off x="5147425" y="840625"/>
              <a:ext cx="506775" cy="279150"/>
            </a:xfrm>
            <a:custGeom>
              <a:avLst/>
              <a:gdLst/>
              <a:ahLst/>
              <a:cxnLst/>
              <a:rect l="l" t="t" r="r" b="b"/>
              <a:pathLst>
                <a:path w="20271" h="11166" extrusionOk="0">
                  <a:moveTo>
                    <a:pt x="11163" y="1"/>
                  </a:moveTo>
                  <a:cubicBezTo>
                    <a:pt x="9920" y="1"/>
                    <a:pt x="8960" y="1459"/>
                    <a:pt x="7129" y="1459"/>
                  </a:cubicBezTo>
                  <a:cubicBezTo>
                    <a:pt x="6713" y="1459"/>
                    <a:pt x="6252" y="1384"/>
                    <a:pt x="5733" y="1199"/>
                  </a:cubicBezTo>
                  <a:cubicBezTo>
                    <a:pt x="4892" y="901"/>
                    <a:pt x="4202" y="776"/>
                    <a:pt x="3636" y="776"/>
                  </a:cubicBezTo>
                  <a:cubicBezTo>
                    <a:pt x="1744" y="776"/>
                    <a:pt x="1222" y="2174"/>
                    <a:pt x="1004" y="3209"/>
                  </a:cubicBezTo>
                  <a:cubicBezTo>
                    <a:pt x="1" y="7963"/>
                    <a:pt x="5083" y="11166"/>
                    <a:pt x="9695" y="11166"/>
                  </a:cubicBezTo>
                  <a:cubicBezTo>
                    <a:pt x="11272" y="11166"/>
                    <a:pt x="12794" y="10791"/>
                    <a:pt x="13999" y="9976"/>
                  </a:cubicBezTo>
                  <a:lnTo>
                    <a:pt x="20270" y="4139"/>
                  </a:lnTo>
                  <a:cubicBezTo>
                    <a:pt x="19529" y="1496"/>
                    <a:pt x="16544" y="4212"/>
                    <a:pt x="12696" y="728"/>
                  </a:cubicBezTo>
                  <a:cubicBezTo>
                    <a:pt x="12109" y="196"/>
                    <a:pt x="11617" y="1"/>
                    <a:pt x="111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074;p74">
              <a:extLst>
                <a:ext uri="{FF2B5EF4-FFF2-40B4-BE49-F238E27FC236}">
                  <a16:creationId xmlns="" xmlns:a16="http://schemas.microsoft.com/office/drawing/2014/main" id="{B2B00592-7EDA-4B91-A128-ED55CE3A2419}"/>
                </a:ext>
              </a:extLst>
            </p:cNvPr>
            <p:cNvSpPr/>
            <p:nvPr/>
          </p:nvSpPr>
          <p:spPr>
            <a:xfrm>
              <a:off x="5275975" y="900575"/>
              <a:ext cx="18800" cy="21700"/>
            </a:xfrm>
            <a:custGeom>
              <a:avLst/>
              <a:gdLst/>
              <a:ahLst/>
              <a:cxnLst/>
              <a:rect l="l" t="t" r="r" b="b"/>
              <a:pathLst>
                <a:path w="752" h="868" fill="none" extrusionOk="0">
                  <a:moveTo>
                    <a:pt x="0" y="867"/>
                  </a:moveTo>
                  <a:lnTo>
                    <a:pt x="752" y="0"/>
                  </a:lnTo>
                </a:path>
              </a:pathLst>
            </a:custGeom>
            <a:noFill/>
            <a:ln w="55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075;p74">
              <a:extLst>
                <a:ext uri="{FF2B5EF4-FFF2-40B4-BE49-F238E27FC236}">
                  <a16:creationId xmlns="" xmlns:a16="http://schemas.microsoft.com/office/drawing/2014/main" id="{DC58522F-A9ED-49BE-B08E-E41699D9524B}"/>
                </a:ext>
              </a:extLst>
            </p:cNvPr>
            <p:cNvSpPr/>
            <p:nvPr/>
          </p:nvSpPr>
          <p:spPr>
            <a:xfrm>
              <a:off x="5189625" y="903600"/>
              <a:ext cx="120100" cy="174425"/>
            </a:xfrm>
            <a:custGeom>
              <a:avLst/>
              <a:gdLst/>
              <a:ahLst/>
              <a:cxnLst/>
              <a:rect l="l" t="t" r="r" b="b"/>
              <a:pathLst>
                <a:path w="4804" h="6977" extrusionOk="0">
                  <a:moveTo>
                    <a:pt x="941" y="0"/>
                  </a:moveTo>
                  <a:cubicBezTo>
                    <a:pt x="646" y="0"/>
                    <a:pt x="439" y="93"/>
                    <a:pt x="417" y="344"/>
                  </a:cubicBezTo>
                  <a:cubicBezTo>
                    <a:pt x="343" y="1134"/>
                    <a:pt x="148" y="2305"/>
                    <a:pt x="81" y="2815"/>
                  </a:cubicBezTo>
                  <a:cubicBezTo>
                    <a:pt x="1" y="3424"/>
                    <a:pt x="186" y="4511"/>
                    <a:pt x="864" y="4843"/>
                  </a:cubicBezTo>
                  <a:cubicBezTo>
                    <a:pt x="1027" y="4923"/>
                    <a:pt x="1224" y="4961"/>
                    <a:pt x="1436" y="4961"/>
                  </a:cubicBezTo>
                  <a:cubicBezTo>
                    <a:pt x="1592" y="4961"/>
                    <a:pt x="1755" y="4941"/>
                    <a:pt x="1920" y="4902"/>
                  </a:cubicBezTo>
                  <a:lnTo>
                    <a:pt x="2518" y="6968"/>
                  </a:lnTo>
                  <a:cubicBezTo>
                    <a:pt x="2518" y="6968"/>
                    <a:pt x="2583" y="6976"/>
                    <a:pt x="2695" y="6976"/>
                  </a:cubicBezTo>
                  <a:cubicBezTo>
                    <a:pt x="3079" y="6976"/>
                    <a:pt x="4017" y="6878"/>
                    <a:pt x="4803" y="6010"/>
                  </a:cubicBezTo>
                  <a:cubicBezTo>
                    <a:pt x="4803" y="6010"/>
                    <a:pt x="4132" y="3682"/>
                    <a:pt x="4048" y="3350"/>
                  </a:cubicBezTo>
                  <a:cubicBezTo>
                    <a:pt x="3926" y="2857"/>
                    <a:pt x="3419" y="795"/>
                    <a:pt x="3419" y="795"/>
                  </a:cubicBezTo>
                  <a:cubicBezTo>
                    <a:pt x="3419" y="795"/>
                    <a:pt x="1802" y="0"/>
                    <a:pt x="941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076;p74">
              <a:extLst>
                <a:ext uri="{FF2B5EF4-FFF2-40B4-BE49-F238E27FC236}">
                  <a16:creationId xmlns="" xmlns:a16="http://schemas.microsoft.com/office/drawing/2014/main" id="{002ACDEF-7848-40DD-A14E-91CCB1D600B0}"/>
                </a:ext>
              </a:extLst>
            </p:cNvPr>
            <p:cNvSpPr/>
            <p:nvPr/>
          </p:nvSpPr>
          <p:spPr>
            <a:xfrm>
              <a:off x="5247915" y="952796"/>
              <a:ext cx="9725" cy="3950"/>
            </a:xfrm>
            <a:custGeom>
              <a:avLst/>
              <a:gdLst/>
              <a:ahLst/>
              <a:cxnLst/>
              <a:rect l="l" t="t" r="r" b="b"/>
              <a:pathLst>
                <a:path w="389" h="158" fill="none" extrusionOk="0">
                  <a:moveTo>
                    <a:pt x="389" y="0"/>
                  </a:moveTo>
                  <a:cubicBezTo>
                    <a:pt x="287" y="63"/>
                    <a:pt x="161" y="123"/>
                    <a:pt x="1" y="15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077;p74">
              <a:extLst>
                <a:ext uri="{FF2B5EF4-FFF2-40B4-BE49-F238E27FC236}">
                  <a16:creationId xmlns="" xmlns:a16="http://schemas.microsoft.com/office/drawing/2014/main" id="{0FDE143C-EBDF-48C9-82D1-3BC74E996C36}"/>
                </a:ext>
              </a:extLst>
            </p:cNvPr>
            <p:cNvSpPr/>
            <p:nvPr/>
          </p:nvSpPr>
          <p:spPr>
            <a:xfrm>
              <a:off x="5222950" y="981350"/>
              <a:ext cx="16425" cy="13250"/>
            </a:xfrm>
            <a:custGeom>
              <a:avLst/>
              <a:gdLst/>
              <a:ahLst/>
              <a:cxnLst/>
              <a:rect l="l" t="t" r="r" b="b"/>
              <a:pathLst>
                <a:path w="657" h="530" extrusionOk="0">
                  <a:moveTo>
                    <a:pt x="451" y="1"/>
                  </a:moveTo>
                  <a:cubicBezTo>
                    <a:pt x="329" y="1"/>
                    <a:pt x="311" y="177"/>
                    <a:pt x="311" y="177"/>
                  </a:cubicBezTo>
                  <a:cubicBezTo>
                    <a:pt x="311" y="177"/>
                    <a:pt x="230" y="122"/>
                    <a:pt x="155" y="122"/>
                  </a:cubicBezTo>
                  <a:cubicBezTo>
                    <a:pt x="109" y="122"/>
                    <a:pt x="66" y="143"/>
                    <a:pt x="45" y="209"/>
                  </a:cubicBezTo>
                  <a:cubicBezTo>
                    <a:pt x="1" y="348"/>
                    <a:pt x="274" y="530"/>
                    <a:pt x="404" y="530"/>
                  </a:cubicBezTo>
                  <a:cubicBezTo>
                    <a:pt x="418" y="530"/>
                    <a:pt x="430" y="528"/>
                    <a:pt x="440" y="523"/>
                  </a:cubicBezTo>
                  <a:cubicBezTo>
                    <a:pt x="548" y="481"/>
                    <a:pt x="657" y="69"/>
                    <a:pt x="510" y="13"/>
                  </a:cubicBezTo>
                  <a:cubicBezTo>
                    <a:pt x="488" y="5"/>
                    <a:pt x="468" y="1"/>
                    <a:pt x="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078;p74">
              <a:extLst>
                <a:ext uri="{FF2B5EF4-FFF2-40B4-BE49-F238E27FC236}">
                  <a16:creationId xmlns="" xmlns:a16="http://schemas.microsoft.com/office/drawing/2014/main" id="{43EB9B1D-1EA4-4F6C-B24A-C3EABBFC6796}"/>
                </a:ext>
              </a:extLst>
            </p:cNvPr>
            <p:cNvSpPr/>
            <p:nvPr/>
          </p:nvSpPr>
          <p:spPr>
            <a:xfrm>
              <a:off x="5197325" y="941025"/>
              <a:ext cx="7800" cy="7625"/>
            </a:xfrm>
            <a:custGeom>
              <a:avLst/>
              <a:gdLst/>
              <a:ahLst/>
              <a:cxnLst/>
              <a:rect l="l" t="t" r="r" b="b"/>
              <a:pathLst>
                <a:path w="312" h="305" fill="none" extrusionOk="0">
                  <a:moveTo>
                    <a:pt x="0" y="1"/>
                  </a:moveTo>
                  <a:cubicBezTo>
                    <a:pt x="67" y="95"/>
                    <a:pt x="179" y="214"/>
                    <a:pt x="312" y="30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079;p74">
              <a:extLst>
                <a:ext uri="{FF2B5EF4-FFF2-40B4-BE49-F238E27FC236}">
                  <a16:creationId xmlns="" xmlns:a16="http://schemas.microsoft.com/office/drawing/2014/main" id="{86DC8D4C-BB23-4D87-B927-ABFBB2C473FB}"/>
                </a:ext>
              </a:extLst>
            </p:cNvPr>
            <p:cNvSpPr/>
            <p:nvPr/>
          </p:nvSpPr>
          <p:spPr>
            <a:xfrm>
              <a:off x="5208150" y="944075"/>
              <a:ext cx="19350" cy="32550"/>
            </a:xfrm>
            <a:custGeom>
              <a:avLst/>
              <a:gdLst/>
              <a:ahLst/>
              <a:cxnLst/>
              <a:rect l="l" t="t" r="r" b="b"/>
              <a:pathLst>
                <a:path w="774" h="1302" fill="none" extrusionOk="0">
                  <a:moveTo>
                    <a:pt x="773" y="1"/>
                  </a:moveTo>
                  <a:cubicBezTo>
                    <a:pt x="773" y="1"/>
                    <a:pt x="738" y="319"/>
                    <a:pt x="448" y="648"/>
                  </a:cubicBezTo>
                  <a:cubicBezTo>
                    <a:pt x="1" y="1158"/>
                    <a:pt x="239" y="1179"/>
                    <a:pt x="515" y="130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080;p74">
              <a:extLst>
                <a:ext uri="{FF2B5EF4-FFF2-40B4-BE49-F238E27FC236}">
                  <a16:creationId xmlns="" xmlns:a16="http://schemas.microsoft.com/office/drawing/2014/main" id="{CDD3F229-FD73-4E7D-B7BD-2F91A95428FF}"/>
                </a:ext>
              </a:extLst>
            </p:cNvPr>
            <p:cNvSpPr/>
            <p:nvPr/>
          </p:nvSpPr>
          <p:spPr>
            <a:xfrm>
              <a:off x="5220650" y="980800"/>
              <a:ext cx="19600" cy="15925"/>
            </a:xfrm>
            <a:custGeom>
              <a:avLst/>
              <a:gdLst/>
              <a:ahLst/>
              <a:cxnLst/>
              <a:rect l="l" t="t" r="r" b="b"/>
              <a:pathLst>
                <a:path w="784" h="637" fill="none" extrusionOk="0">
                  <a:moveTo>
                    <a:pt x="1" y="350"/>
                  </a:moveTo>
                  <a:cubicBezTo>
                    <a:pt x="32" y="357"/>
                    <a:pt x="424" y="636"/>
                    <a:pt x="784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081;p74">
              <a:extLst>
                <a:ext uri="{FF2B5EF4-FFF2-40B4-BE49-F238E27FC236}">
                  <a16:creationId xmlns="" xmlns:a16="http://schemas.microsoft.com/office/drawing/2014/main" id="{73EECFEB-D97F-41D8-9686-1F2A7713103C}"/>
                </a:ext>
              </a:extLst>
            </p:cNvPr>
            <p:cNvSpPr/>
            <p:nvPr/>
          </p:nvSpPr>
          <p:spPr>
            <a:xfrm>
              <a:off x="5196525" y="96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F4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082;p74">
              <a:extLst>
                <a:ext uri="{FF2B5EF4-FFF2-40B4-BE49-F238E27FC236}">
                  <a16:creationId xmlns="" xmlns:a16="http://schemas.microsoft.com/office/drawing/2014/main" id="{E7B0DFBF-5EEE-4700-9E95-37073AB65117}"/>
                </a:ext>
              </a:extLst>
            </p:cNvPr>
            <p:cNvSpPr/>
            <p:nvPr/>
          </p:nvSpPr>
          <p:spPr>
            <a:xfrm>
              <a:off x="5237175" y="951425"/>
              <a:ext cx="12075" cy="11575"/>
            </a:xfrm>
            <a:custGeom>
              <a:avLst/>
              <a:gdLst/>
              <a:ahLst/>
              <a:cxnLst/>
              <a:rect l="l" t="t" r="r" b="b"/>
              <a:pathLst>
                <a:path w="483" h="463" extrusionOk="0">
                  <a:moveTo>
                    <a:pt x="237" y="0"/>
                  </a:moveTo>
                  <a:cubicBezTo>
                    <a:pt x="233" y="0"/>
                    <a:pt x="228" y="0"/>
                    <a:pt x="224" y="1"/>
                  </a:cubicBezTo>
                  <a:cubicBezTo>
                    <a:pt x="98" y="11"/>
                    <a:pt x="0" y="123"/>
                    <a:pt x="11" y="249"/>
                  </a:cubicBezTo>
                  <a:cubicBezTo>
                    <a:pt x="21" y="368"/>
                    <a:pt x="122" y="463"/>
                    <a:pt x="240" y="463"/>
                  </a:cubicBezTo>
                  <a:cubicBezTo>
                    <a:pt x="247" y="463"/>
                    <a:pt x="253" y="462"/>
                    <a:pt x="259" y="462"/>
                  </a:cubicBezTo>
                  <a:cubicBezTo>
                    <a:pt x="385" y="455"/>
                    <a:pt x="483" y="343"/>
                    <a:pt x="472" y="217"/>
                  </a:cubicBezTo>
                  <a:cubicBezTo>
                    <a:pt x="465" y="96"/>
                    <a:pt x="361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083;p74">
              <a:extLst>
                <a:ext uri="{FF2B5EF4-FFF2-40B4-BE49-F238E27FC236}">
                  <a16:creationId xmlns="" xmlns:a16="http://schemas.microsoft.com/office/drawing/2014/main" id="{7F2F4B72-CAD3-4FC6-ADD9-E451409B1FF2}"/>
                </a:ext>
              </a:extLst>
            </p:cNvPr>
            <p:cNvSpPr/>
            <p:nvPr/>
          </p:nvSpPr>
          <p:spPr>
            <a:xfrm>
              <a:off x="5203175" y="945375"/>
              <a:ext cx="12075" cy="11600"/>
            </a:xfrm>
            <a:custGeom>
              <a:avLst/>
              <a:gdLst/>
              <a:ahLst/>
              <a:cxnLst/>
              <a:rect l="l" t="t" r="r" b="b"/>
              <a:pathLst>
                <a:path w="483" h="464" extrusionOk="0">
                  <a:moveTo>
                    <a:pt x="244" y="1"/>
                  </a:moveTo>
                  <a:cubicBezTo>
                    <a:pt x="237" y="1"/>
                    <a:pt x="231" y="1"/>
                    <a:pt x="224" y="1"/>
                  </a:cubicBezTo>
                  <a:cubicBezTo>
                    <a:pt x="99" y="15"/>
                    <a:pt x="1" y="124"/>
                    <a:pt x="11" y="250"/>
                  </a:cubicBezTo>
                  <a:cubicBezTo>
                    <a:pt x="24" y="369"/>
                    <a:pt x="123" y="464"/>
                    <a:pt x="241" y="464"/>
                  </a:cubicBezTo>
                  <a:cubicBezTo>
                    <a:pt x="247" y="464"/>
                    <a:pt x="253" y="463"/>
                    <a:pt x="259" y="463"/>
                  </a:cubicBezTo>
                  <a:cubicBezTo>
                    <a:pt x="385" y="452"/>
                    <a:pt x="483" y="340"/>
                    <a:pt x="473" y="215"/>
                  </a:cubicBezTo>
                  <a:cubicBezTo>
                    <a:pt x="466" y="95"/>
                    <a:pt x="368" y="1"/>
                    <a:pt x="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084;p74">
              <a:extLst>
                <a:ext uri="{FF2B5EF4-FFF2-40B4-BE49-F238E27FC236}">
                  <a16:creationId xmlns="" xmlns:a16="http://schemas.microsoft.com/office/drawing/2014/main" id="{379D831A-CA3C-46A1-9B23-A6F4AE1D0B16}"/>
                </a:ext>
              </a:extLst>
            </p:cNvPr>
            <p:cNvSpPr/>
            <p:nvPr/>
          </p:nvSpPr>
          <p:spPr>
            <a:xfrm>
              <a:off x="5239800" y="931775"/>
              <a:ext cx="17150" cy="9200"/>
            </a:xfrm>
            <a:custGeom>
              <a:avLst/>
              <a:gdLst/>
              <a:ahLst/>
              <a:cxnLst/>
              <a:rect l="l" t="t" r="r" b="b"/>
              <a:pathLst>
                <a:path w="686" h="368" fill="none" extrusionOk="0">
                  <a:moveTo>
                    <a:pt x="685" y="367"/>
                  </a:moveTo>
                  <a:cubicBezTo>
                    <a:pt x="685" y="367"/>
                    <a:pt x="465" y="0"/>
                    <a:pt x="0" y="2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085;p74">
              <a:extLst>
                <a:ext uri="{FF2B5EF4-FFF2-40B4-BE49-F238E27FC236}">
                  <a16:creationId xmlns="" xmlns:a16="http://schemas.microsoft.com/office/drawing/2014/main" id="{6084840C-336F-4B0C-A08E-06F21D1A0A52}"/>
                </a:ext>
              </a:extLst>
            </p:cNvPr>
            <p:cNvSpPr/>
            <p:nvPr/>
          </p:nvSpPr>
          <p:spPr>
            <a:xfrm>
              <a:off x="5200825" y="925025"/>
              <a:ext cx="15925" cy="5725"/>
            </a:xfrm>
            <a:custGeom>
              <a:avLst/>
              <a:gdLst/>
              <a:ahLst/>
              <a:cxnLst/>
              <a:rect l="l" t="t" r="r" b="b"/>
              <a:pathLst>
                <a:path w="637" h="229" fill="none" extrusionOk="0">
                  <a:moveTo>
                    <a:pt x="636" y="155"/>
                  </a:moveTo>
                  <a:cubicBezTo>
                    <a:pt x="636" y="155"/>
                    <a:pt x="315" y="1"/>
                    <a:pt x="0" y="22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086;p74">
              <a:extLst>
                <a:ext uri="{FF2B5EF4-FFF2-40B4-BE49-F238E27FC236}">
                  <a16:creationId xmlns="" xmlns:a16="http://schemas.microsoft.com/office/drawing/2014/main" id="{8CD70783-3736-4C48-9385-867C33FAA2C7}"/>
                </a:ext>
              </a:extLst>
            </p:cNvPr>
            <p:cNvSpPr/>
            <p:nvPr/>
          </p:nvSpPr>
          <p:spPr>
            <a:xfrm>
              <a:off x="5278075" y="944375"/>
              <a:ext cx="33950" cy="37500"/>
            </a:xfrm>
            <a:custGeom>
              <a:avLst/>
              <a:gdLst/>
              <a:ahLst/>
              <a:cxnLst/>
              <a:rect l="l" t="t" r="r" b="b"/>
              <a:pathLst>
                <a:path w="1358" h="1500" extrusionOk="0">
                  <a:moveTo>
                    <a:pt x="527" y="0"/>
                  </a:moveTo>
                  <a:cubicBezTo>
                    <a:pt x="228" y="0"/>
                    <a:pt x="0" y="272"/>
                    <a:pt x="0" y="272"/>
                  </a:cubicBezTo>
                  <a:lnTo>
                    <a:pt x="266" y="1495"/>
                  </a:lnTo>
                  <a:cubicBezTo>
                    <a:pt x="284" y="1498"/>
                    <a:pt x="302" y="1499"/>
                    <a:pt x="321" y="1499"/>
                  </a:cubicBezTo>
                  <a:cubicBezTo>
                    <a:pt x="832" y="1499"/>
                    <a:pt x="1358" y="582"/>
                    <a:pt x="912" y="167"/>
                  </a:cubicBezTo>
                  <a:cubicBezTo>
                    <a:pt x="779" y="44"/>
                    <a:pt x="647" y="0"/>
                    <a:pt x="5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087;p74">
              <a:extLst>
                <a:ext uri="{FF2B5EF4-FFF2-40B4-BE49-F238E27FC236}">
                  <a16:creationId xmlns="" xmlns:a16="http://schemas.microsoft.com/office/drawing/2014/main" id="{23A80FD3-DDDB-40A4-841A-CDD9A2024204}"/>
                </a:ext>
              </a:extLst>
            </p:cNvPr>
            <p:cNvSpPr/>
            <p:nvPr/>
          </p:nvSpPr>
          <p:spPr>
            <a:xfrm>
              <a:off x="5285500" y="950375"/>
              <a:ext cx="14525" cy="8775"/>
            </a:xfrm>
            <a:custGeom>
              <a:avLst/>
              <a:gdLst/>
              <a:ahLst/>
              <a:cxnLst/>
              <a:rect l="l" t="t" r="r" b="b"/>
              <a:pathLst>
                <a:path w="581" h="351" fill="none" extrusionOk="0">
                  <a:moveTo>
                    <a:pt x="580" y="350"/>
                  </a:moveTo>
                  <a:cubicBezTo>
                    <a:pt x="563" y="333"/>
                    <a:pt x="409" y="1"/>
                    <a:pt x="0" y="17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088;p74">
              <a:extLst>
                <a:ext uri="{FF2B5EF4-FFF2-40B4-BE49-F238E27FC236}">
                  <a16:creationId xmlns="" xmlns:a16="http://schemas.microsoft.com/office/drawing/2014/main" id="{291F66E3-30E7-4D41-8249-5D38AC5512B0}"/>
                </a:ext>
              </a:extLst>
            </p:cNvPr>
            <p:cNvSpPr/>
            <p:nvPr/>
          </p:nvSpPr>
          <p:spPr>
            <a:xfrm>
              <a:off x="5286975" y="953775"/>
              <a:ext cx="6925" cy="17875"/>
            </a:xfrm>
            <a:custGeom>
              <a:avLst/>
              <a:gdLst/>
              <a:ahLst/>
              <a:cxnLst/>
              <a:rect l="l" t="t" r="r" b="b"/>
              <a:pathLst>
                <a:path w="277" h="715" fill="none" extrusionOk="0">
                  <a:moveTo>
                    <a:pt x="277" y="1"/>
                  </a:moveTo>
                  <a:cubicBezTo>
                    <a:pt x="277" y="1"/>
                    <a:pt x="1" y="350"/>
                    <a:pt x="81" y="71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089;p74">
              <a:extLst>
                <a:ext uri="{FF2B5EF4-FFF2-40B4-BE49-F238E27FC236}">
                  <a16:creationId xmlns="" xmlns:a16="http://schemas.microsoft.com/office/drawing/2014/main" id="{BE657442-9208-455E-A9D8-4EEEF47F2D63}"/>
                </a:ext>
              </a:extLst>
            </p:cNvPr>
            <p:cNvSpPr/>
            <p:nvPr/>
          </p:nvSpPr>
          <p:spPr>
            <a:xfrm>
              <a:off x="5237700" y="1003150"/>
              <a:ext cx="36550" cy="35850"/>
            </a:xfrm>
            <a:custGeom>
              <a:avLst/>
              <a:gdLst/>
              <a:ahLst/>
              <a:cxnLst/>
              <a:rect l="l" t="t" r="r" b="b"/>
              <a:pathLst>
                <a:path w="1462" h="1434" extrusionOk="0">
                  <a:moveTo>
                    <a:pt x="1461" y="1"/>
                  </a:moveTo>
                  <a:cubicBezTo>
                    <a:pt x="1461" y="1"/>
                    <a:pt x="857" y="501"/>
                    <a:pt x="0" y="773"/>
                  </a:cubicBezTo>
                  <a:lnTo>
                    <a:pt x="193" y="1434"/>
                  </a:lnTo>
                  <a:cubicBezTo>
                    <a:pt x="1014" y="1018"/>
                    <a:pt x="1461" y="1"/>
                    <a:pt x="14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090;p74">
              <a:extLst>
                <a:ext uri="{FF2B5EF4-FFF2-40B4-BE49-F238E27FC236}">
                  <a16:creationId xmlns="" xmlns:a16="http://schemas.microsoft.com/office/drawing/2014/main" id="{3465F31A-08A8-4C4A-AC73-D6C431629F49}"/>
                </a:ext>
              </a:extLst>
            </p:cNvPr>
            <p:cNvSpPr/>
            <p:nvPr/>
          </p:nvSpPr>
          <p:spPr>
            <a:xfrm>
              <a:off x="5484475" y="2902450"/>
              <a:ext cx="120250" cy="145775"/>
            </a:xfrm>
            <a:custGeom>
              <a:avLst/>
              <a:gdLst/>
              <a:ahLst/>
              <a:cxnLst/>
              <a:rect l="l" t="t" r="r" b="b"/>
              <a:pathLst>
                <a:path w="4810" h="5831" extrusionOk="0">
                  <a:moveTo>
                    <a:pt x="0" y="0"/>
                  </a:moveTo>
                  <a:lnTo>
                    <a:pt x="0" y="4799"/>
                  </a:lnTo>
                  <a:cubicBezTo>
                    <a:pt x="0" y="4799"/>
                    <a:pt x="1110" y="5831"/>
                    <a:pt x="2640" y="5831"/>
                  </a:cubicBezTo>
                  <a:cubicBezTo>
                    <a:pt x="3303" y="5831"/>
                    <a:pt x="4045" y="5637"/>
                    <a:pt x="4810" y="5083"/>
                  </a:cubicBezTo>
                  <a:lnTo>
                    <a:pt x="48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091;p74">
              <a:extLst>
                <a:ext uri="{FF2B5EF4-FFF2-40B4-BE49-F238E27FC236}">
                  <a16:creationId xmlns="" xmlns:a16="http://schemas.microsoft.com/office/drawing/2014/main" id="{865F943C-A08F-4688-A092-3FC29EEA6E8A}"/>
                </a:ext>
              </a:extLst>
            </p:cNvPr>
            <p:cNvSpPr/>
            <p:nvPr/>
          </p:nvSpPr>
          <p:spPr>
            <a:xfrm>
              <a:off x="5234900" y="2985100"/>
              <a:ext cx="389575" cy="151125"/>
            </a:xfrm>
            <a:custGeom>
              <a:avLst/>
              <a:gdLst/>
              <a:ahLst/>
              <a:cxnLst/>
              <a:rect l="l" t="t" r="r" b="b"/>
              <a:pathLst>
                <a:path w="15583" h="6045" extrusionOk="0">
                  <a:moveTo>
                    <a:pt x="9952" y="1"/>
                  </a:moveTo>
                  <a:cubicBezTo>
                    <a:pt x="9952" y="1"/>
                    <a:pt x="4247" y="3353"/>
                    <a:pt x="2066" y="4269"/>
                  </a:cubicBezTo>
                  <a:cubicBezTo>
                    <a:pt x="357" y="4985"/>
                    <a:pt x="0" y="5964"/>
                    <a:pt x="0" y="5964"/>
                  </a:cubicBezTo>
                  <a:lnTo>
                    <a:pt x="15572" y="6044"/>
                  </a:lnTo>
                  <a:cubicBezTo>
                    <a:pt x="15572" y="6044"/>
                    <a:pt x="15579" y="3902"/>
                    <a:pt x="15583" y="3360"/>
                  </a:cubicBezTo>
                  <a:cubicBezTo>
                    <a:pt x="15583" y="2818"/>
                    <a:pt x="14898" y="1106"/>
                    <a:pt x="14898" y="1106"/>
                  </a:cubicBezTo>
                  <a:cubicBezTo>
                    <a:pt x="14898" y="1106"/>
                    <a:pt x="14847" y="1073"/>
                    <a:pt x="14742" y="1073"/>
                  </a:cubicBezTo>
                  <a:cubicBezTo>
                    <a:pt x="14540" y="1073"/>
                    <a:pt x="14137" y="1192"/>
                    <a:pt x="13499" y="1885"/>
                  </a:cubicBezTo>
                  <a:cubicBezTo>
                    <a:pt x="13354" y="2044"/>
                    <a:pt x="12921" y="2193"/>
                    <a:pt x="12494" y="2193"/>
                  </a:cubicBezTo>
                  <a:cubicBezTo>
                    <a:pt x="12077" y="2193"/>
                    <a:pt x="11666" y="2051"/>
                    <a:pt x="11535" y="1637"/>
                  </a:cubicBezTo>
                  <a:cubicBezTo>
                    <a:pt x="11032" y="57"/>
                    <a:pt x="9952" y="1"/>
                    <a:pt x="99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092;p74">
              <a:extLst>
                <a:ext uri="{FF2B5EF4-FFF2-40B4-BE49-F238E27FC236}">
                  <a16:creationId xmlns="" xmlns:a16="http://schemas.microsoft.com/office/drawing/2014/main" id="{1004E1A4-E4B2-4E56-8882-FDD3B0A0AD94}"/>
                </a:ext>
              </a:extLst>
            </p:cNvPr>
            <p:cNvSpPr/>
            <p:nvPr/>
          </p:nvSpPr>
          <p:spPr>
            <a:xfrm>
              <a:off x="5234800" y="3111300"/>
              <a:ext cx="389425" cy="24825"/>
            </a:xfrm>
            <a:custGeom>
              <a:avLst/>
              <a:gdLst/>
              <a:ahLst/>
              <a:cxnLst/>
              <a:rect l="l" t="t" r="r" b="b"/>
              <a:pathLst>
                <a:path w="15577" h="993" extrusionOk="0">
                  <a:moveTo>
                    <a:pt x="745" y="0"/>
                  </a:moveTo>
                  <a:cubicBezTo>
                    <a:pt x="158" y="493"/>
                    <a:pt x="1" y="913"/>
                    <a:pt x="1" y="913"/>
                  </a:cubicBezTo>
                  <a:lnTo>
                    <a:pt x="15573" y="993"/>
                  </a:lnTo>
                  <a:cubicBezTo>
                    <a:pt x="15573" y="993"/>
                    <a:pt x="15573" y="580"/>
                    <a:pt x="15576" y="74"/>
                  </a:cubicBezTo>
                  <a:lnTo>
                    <a:pt x="7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093;p74">
              <a:extLst>
                <a:ext uri="{FF2B5EF4-FFF2-40B4-BE49-F238E27FC236}">
                  <a16:creationId xmlns="" xmlns:a16="http://schemas.microsoft.com/office/drawing/2014/main" id="{674B43E1-EEC4-44D9-AA26-2533065BE6E8}"/>
                </a:ext>
              </a:extLst>
            </p:cNvPr>
            <p:cNvSpPr/>
            <p:nvPr/>
          </p:nvSpPr>
          <p:spPr>
            <a:xfrm>
              <a:off x="5343350" y="3063925"/>
              <a:ext cx="156000" cy="48700"/>
            </a:xfrm>
            <a:custGeom>
              <a:avLst/>
              <a:gdLst/>
              <a:ahLst/>
              <a:cxnLst/>
              <a:rect l="l" t="t" r="r" b="b"/>
              <a:pathLst>
                <a:path w="6240" h="1948" fill="none" extrusionOk="0">
                  <a:moveTo>
                    <a:pt x="0" y="1"/>
                  </a:moveTo>
                  <a:cubicBezTo>
                    <a:pt x="360" y="637"/>
                    <a:pt x="1741" y="829"/>
                    <a:pt x="4111" y="843"/>
                  </a:cubicBezTo>
                  <a:cubicBezTo>
                    <a:pt x="6239" y="857"/>
                    <a:pt x="6232" y="1948"/>
                    <a:pt x="6232" y="1948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094;p74">
              <a:extLst>
                <a:ext uri="{FF2B5EF4-FFF2-40B4-BE49-F238E27FC236}">
                  <a16:creationId xmlns="" xmlns:a16="http://schemas.microsoft.com/office/drawing/2014/main" id="{F73D6442-CB63-4219-93EB-8B347CB8C6D6}"/>
                </a:ext>
              </a:extLst>
            </p:cNvPr>
            <p:cNvSpPr/>
            <p:nvPr/>
          </p:nvSpPr>
          <p:spPr>
            <a:xfrm>
              <a:off x="5559700" y="3060075"/>
              <a:ext cx="64775" cy="52900"/>
            </a:xfrm>
            <a:custGeom>
              <a:avLst/>
              <a:gdLst/>
              <a:ahLst/>
              <a:cxnLst/>
              <a:rect l="l" t="t" r="r" b="b"/>
              <a:pathLst>
                <a:path w="2591" h="2116" fill="none" extrusionOk="0">
                  <a:moveTo>
                    <a:pt x="2591" y="211"/>
                  </a:moveTo>
                  <a:cubicBezTo>
                    <a:pt x="2591" y="211"/>
                    <a:pt x="11" y="1"/>
                    <a:pt x="1" y="2116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095;p74">
              <a:extLst>
                <a:ext uri="{FF2B5EF4-FFF2-40B4-BE49-F238E27FC236}">
                  <a16:creationId xmlns="" xmlns:a16="http://schemas.microsoft.com/office/drawing/2014/main" id="{6C9BCA6D-6D49-4A44-82A8-9CD9E25F9ABD}"/>
                </a:ext>
              </a:extLst>
            </p:cNvPr>
            <p:cNvSpPr/>
            <p:nvPr/>
          </p:nvSpPr>
          <p:spPr>
            <a:xfrm>
              <a:off x="5398925" y="3033525"/>
              <a:ext cx="20025" cy="33850"/>
            </a:xfrm>
            <a:custGeom>
              <a:avLst/>
              <a:gdLst/>
              <a:ahLst/>
              <a:cxnLst/>
              <a:rect l="l" t="t" r="r" b="b"/>
              <a:pathLst>
                <a:path w="801" h="1354" fill="none" extrusionOk="0">
                  <a:moveTo>
                    <a:pt x="0" y="0"/>
                  </a:moveTo>
                  <a:lnTo>
                    <a:pt x="801" y="1353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096;p74">
              <a:extLst>
                <a:ext uri="{FF2B5EF4-FFF2-40B4-BE49-F238E27FC236}">
                  <a16:creationId xmlns="" xmlns:a16="http://schemas.microsoft.com/office/drawing/2014/main" id="{CA8CC77C-27CD-4721-A95A-D96B1EBE8B28}"/>
                </a:ext>
              </a:extLst>
            </p:cNvPr>
            <p:cNvSpPr/>
            <p:nvPr/>
          </p:nvSpPr>
          <p:spPr>
            <a:xfrm>
              <a:off x="5417800" y="3022425"/>
              <a:ext cx="19950" cy="33925"/>
            </a:xfrm>
            <a:custGeom>
              <a:avLst/>
              <a:gdLst/>
              <a:ahLst/>
              <a:cxnLst/>
              <a:rect l="l" t="t" r="r" b="b"/>
              <a:pathLst>
                <a:path w="798" h="1357" fill="none" extrusionOk="0">
                  <a:moveTo>
                    <a:pt x="0" y="0"/>
                  </a:moveTo>
                  <a:lnTo>
                    <a:pt x="797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097;p74">
              <a:extLst>
                <a:ext uri="{FF2B5EF4-FFF2-40B4-BE49-F238E27FC236}">
                  <a16:creationId xmlns="" xmlns:a16="http://schemas.microsoft.com/office/drawing/2014/main" id="{9952D8DB-9836-4030-81DB-27742974B62B}"/>
                </a:ext>
              </a:extLst>
            </p:cNvPr>
            <p:cNvSpPr/>
            <p:nvPr/>
          </p:nvSpPr>
          <p:spPr>
            <a:xfrm>
              <a:off x="5437275" y="3011250"/>
              <a:ext cx="20050" cy="33925"/>
            </a:xfrm>
            <a:custGeom>
              <a:avLst/>
              <a:gdLst/>
              <a:ahLst/>
              <a:cxnLst/>
              <a:rect l="l" t="t" r="r" b="b"/>
              <a:pathLst>
                <a:path w="802" h="1357" fill="none" extrusionOk="0">
                  <a:moveTo>
                    <a:pt x="1" y="0"/>
                  </a:moveTo>
                  <a:lnTo>
                    <a:pt x="801" y="1356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098;p74">
              <a:extLst>
                <a:ext uri="{FF2B5EF4-FFF2-40B4-BE49-F238E27FC236}">
                  <a16:creationId xmlns="" xmlns:a16="http://schemas.microsoft.com/office/drawing/2014/main" id="{9B01D57A-BA50-4C4C-B76F-5AAA22EC329B}"/>
                </a:ext>
              </a:extLst>
            </p:cNvPr>
            <p:cNvSpPr/>
            <p:nvPr/>
          </p:nvSpPr>
          <p:spPr>
            <a:xfrm>
              <a:off x="5488925" y="2937577"/>
              <a:ext cx="115800" cy="25"/>
            </a:xfrm>
            <a:custGeom>
              <a:avLst/>
              <a:gdLst/>
              <a:ahLst/>
              <a:cxnLst/>
              <a:rect l="l" t="t" r="r" b="b"/>
              <a:pathLst>
                <a:path w="4632" h="1" fill="none" extrusionOk="0">
                  <a:moveTo>
                    <a:pt x="0" y="1"/>
                  </a:moveTo>
                  <a:lnTo>
                    <a:pt x="4632" y="1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099;p74">
              <a:extLst>
                <a:ext uri="{FF2B5EF4-FFF2-40B4-BE49-F238E27FC236}">
                  <a16:creationId xmlns="" xmlns:a16="http://schemas.microsoft.com/office/drawing/2014/main" id="{2D1C3D5B-7F4D-4EC1-A9A7-9E8326F1E505}"/>
                </a:ext>
              </a:extLst>
            </p:cNvPr>
            <p:cNvSpPr/>
            <p:nvPr/>
          </p:nvSpPr>
          <p:spPr>
            <a:xfrm>
              <a:off x="4452475" y="1162550"/>
              <a:ext cx="183525" cy="85475"/>
            </a:xfrm>
            <a:custGeom>
              <a:avLst/>
              <a:gdLst/>
              <a:ahLst/>
              <a:cxnLst/>
              <a:rect l="l" t="t" r="r" b="b"/>
              <a:pathLst>
                <a:path w="7341" h="3419" extrusionOk="0">
                  <a:moveTo>
                    <a:pt x="486" y="0"/>
                  </a:moveTo>
                  <a:cubicBezTo>
                    <a:pt x="486" y="0"/>
                    <a:pt x="0" y="944"/>
                    <a:pt x="1758" y="1717"/>
                  </a:cubicBezTo>
                  <a:cubicBezTo>
                    <a:pt x="1758" y="1717"/>
                    <a:pt x="2265" y="2667"/>
                    <a:pt x="3443" y="3419"/>
                  </a:cubicBezTo>
                  <a:lnTo>
                    <a:pt x="5974" y="2398"/>
                  </a:lnTo>
                  <a:lnTo>
                    <a:pt x="7340" y="1115"/>
                  </a:lnTo>
                  <a:lnTo>
                    <a:pt x="6882" y="1084"/>
                  </a:lnTo>
                  <a:cubicBezTo>
                    <a:pt x="6882" y="1084"/>
                    <a:pt x="4285" y="514"/>
                    <a:pt x="2391" y="263"/>
                  </a:cubicBezTo>
                  <a:cubicBezTo>
                    <a:pt x="769" y="42"/>
                    <a:pt x="486" y="0"/>
                    <a:pt x="4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100;p74">
              <a:extLst>
                <a:ext uri="{FF2B5EF4-FFF2-40B4-BE49-F238E27FC236}">
                  <a16:creationId xmlns="" xmlns:a16="http://schemas.microsoft.com/office/drawing/2014/main" id="{BC748C8E-5820-458A-BD36-356B3CB2EC73}"/>
                </a:ext>
              </a:extLst>
            </p:cNvPr>
            <p:cNvSpPr/>
            <p:nvPr/>
          </p:nvSpPr>
          <p:spPr>
            <a:xfrm>
              <a:off x="4463996" y="1165890"/>
              <a:ext cx="34800" cy="9450"/>
            </a:xfrm>
            <a:custGeom>
              <a:avLst/>
              <a:gdLst/>
              <a:ahLst/>
              <a:cxnLst/>
              <a:rect l="l" t="t" r="r" b="b"/>
              <a:pathLst>
                <a:path w="1392" h="378" fill="none" extrusionOk="0">
                  <a:moveTo>
                    <a:pt x="1392" y="0"/>
                  </a:moveTo>
                  <a:cubicBezTo>
                    <a:pt x="1392" y="0"/>
                    <a:pt x="1346" y="378"/>
                    <a:pt x="462" y="217"/>
                  </a:cubicBezTo>
                  <a:cubicBezTo>
                    <a:pt x="273" y="182"/>
                    <a:pt x="120" y="158"/>
                    <a:pt x="1" y="13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101;p74">
              <a:extLst>
                <a:ext uri="{FF2B5EF4-FFF2-40B4-BE49-F238E27FC236}">
                  <a16:creationId xmlns="" xmlns:a16="http://schemas.microsoft.com/office/drawing/2014/main" id="{DEA045D2-397F-4C06-B32E-B9C0B17EAE7B}"/>
                </a:ext>
              </a:extLst>
            </p:cNvPr>
            <p:cNvSpPr/>
            <p:nvPr/>
          </p:nvSpPr>
          <p:spPr>
            <a:xfrm>
              <a:off x="4494050" y="1208325"/>
              <a:ext cx="48975" cy="43825"/>
            </a:xfrm>
            <a:custGeom>
              <a:avLst/>
              <a:gdLst/>
              <a:ahLst/>
              <a:cxnLst/>
              <a:rect l="l" t="t" r="r" b="b"/>
              <a:pathLst>
                <a:path w="1959" h="1753" fill="none" extrusionOk="0">
                  <a:moveTo>
                    <a:pt x="1" y="1"/>
                  </a:moveTo>
                  <a:cubicBezTo>
                    <a:pt x="1" y="1"/>
                    <a:pt x="557" y="899"/>
                    <a:pt x="1958" y="175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" name="Google Shape;3191;p74">
            <a:extLst>
              <a:ext uri="{FF2B5EF4-FFF2-40B4-BE49-F238E27FC236}">
                <a16:creationId xmlns="" xmlns:a16="http://schemas.microsoft.com/office/drawing/2014/main" id="{978E5557-4932-421D-BB64-2CB2815E9BA8}"/>
              </a:ext>
            </a:extLst>
          </p:cNvPr>
          <p:cNvGrpSpPr/>
          <p:nvPr/>
        </p:nvGrpSpPr>
        <p:grpSpPr>
          <a:xfrm>
            <a:off x="161188" y="4243925"/>
            <a:ext cx="694565" cy="783968"/>
            <a:chOff x="1041625" y="663125"/>
            <a:chExt cx="1266300" cy="1489264"/>
          </a:xfrm>
        </p:grpSpPr>
        <p:sp>
          <p:nvSpPr>
            <p:cNvPr id="86" name="Google Shape;3192;p74">
              <a:extLst>
                <a:ext uri="{FF2B5EF4-FFF2-40B4-BE49-F238E27FC236}">
                  <a16:creationId xmlns="" xmlns:a16="http://schemas.microsoft.com/office/drawing/2014/main" id="{41996CE7-99B7-48E0-A2EB-C2F5E2DA707E}"/>
                </a:ext>
              </a:extLst>
            </p:cNvPr>
            <p:cNvSpPr/>
            <p:nvPr/>
          </p:nvSpPr>
          <p:spPr>
            <a:xfrm>
              <a:off x="1836025" y="663125"/>
              <a:ext cx="389925" cy="709950"/>
            </a:xfrm>
            <a:custGeom>
              <a:avLst/>
              <a:gdLst/>
              <a:ahLst/>
              <a:cxnLst/>
              <a:rect l="l" t="t" r="r" b="b"/>
              <a:pathLst>
                <a:path w="15597" h="28398" extrusionOk="0">
                  <a:moveTo>
                    <a:pt x="7874" y="1"/>
                  </a:moveTo>
                  <a:cubicBezTo>
                    <a:pt x="7653" y="1"/>
                    <a:pt x="7533" y="166"/>
                    <a:pt x="7533" y="166"/>
                  </a:cubicBezTo>
                  <a:cubicBezTo>
                    <a:pt x="7533" y="166"/>
                    <a:pt x="7516" y="101"/>
                    <a:pt x="7492" y="101"/>
                  </a:cubicBezTo>
                  <a:cubicBezTo>
                    <a:pt x="7375" y="101"/>
                    <a:pt x="7077" y="1533"/>
                    <a:pt x="7466" y="17894"/>
                  </a:cubicBezTo>
                  <a:cubicBezTo>
                    <a:pt x="7501" y="19380"/>
                    <a:pt x="6292" y="20593"/>
                    <a:pt x="4806" y="20607"/>
                  </a:cubicBezTo>
                  <a:cubicBezTo>
                    <a:pt x="3971" y="20614"/>
                    <a:pt x="3059" y="20618"/>
                    <a:pt x="2256" y="20618"/>
                  </a:cubicBezTo>
                  <a:cubicBezTo>
                    <a:pt x="1063" y="20618"/>
                    <a:pt x="109" y="20608"/>
                    <a:pt x="0" y="20579"/>
                  </a:cubicBezTo>
                  <a:lnTo>
                    <a:pt x="0" y="28398"/>
                  </a:lnTo>
                  <a:lnTo>
                    <a:pt x="5264" y="28398"/>
                  </a:lnTo>
                  <a:cubicBezTo>
                    <a:pt x="13066" y="28398"/>
                    <a:pt x="14628" y="23987"/>
                    <a:pt x="14883" y="18111"/>
                  </a:cubicBezTo>
                  <a:cubicBezTo>
                    <a:pt x="14925" y="17223"/>
                    <a:pt x="15292" y="5821"/>
                    <a:pt x="15292" y="5821"/>
                  </a:cubicBezTo>
                  <a:cubicBezTo>
                    <a:pt x="15597" y="4895"/>
                    <a:pt x="15369" y="3692"/>
                    <a:pt x="15191" y="3007"/>
                  </a:cubicBezTo>
                  <a:cubicBezTo>
                    <a:pt x="15050" y="2480"/>
                    <a:pt x="14576" y="2155"/>
                    <a:pt x="14086" y="2155"/>
                  </a:cubicBezTo>
                  <a:cubicBezTo>
                    <a:pt x="13859" y="2155"/>
                    <a:pt x="13628" y="2225"/>
                    <a:pt x="13426" y="2378"/>
                  </a:cubicBezTo>
                  <a:cubicBezTo>
                    <a:pt x="13394" y="2399"/>
                    <a:pt x="13377" y="2417"/>
                    <a:pt x="13377" y="2417"/>
                  </a:cubicBezTo>
                  <a:cubicBezTo>
                    <a:pt x="13076" y="2251"/>
                    <a:pt x="12786" y="2191"/>
                    <a:pt x="12527" y="2191"/>
                  </a:cubicBezTo>
                  <a:cubicBezTo>
                    <a:pt x="11879" y="2191"/>
                    <a:pt x="11416" y="2560"/>
                    <a:pt x="11416" y="2560"/>
                  </a:cubicBezTo>
                  <a:cubicBezTo>
                    <a:pt x="11120" y="2361"/>
                    <a:pt x="10849" y="2290"/>
                    <a:pt x="10614" y="2290"/>
                  </a:cubicBezTo>
                  <a:cubicBezTo>
                    <a:pt x="10037" y="2290"/>
                    <a:pt x="9675" y="2717"/>
                    <a:pt x="9675" y="2717"/>
                  </a:cubicBezTo>
                  <a:cubicBezTo>
                    <a:pt x="8860" y="436"/>
                    <a:pt x="8233" y="1"/>
                    <a:pt x="78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193;p74">
              <a:extLst>
                <a:ext uri="{FF2B5EF4-FFF2-40B4-BE49-F238E27FC236}">
                  <a16:creationId xmlns="" xmlns:a16="http://schemas.microsoft.com/office/drawing/2014/main" id="{1F698FBA-904D-4B40-BF6D-B0E338975C43}"/>
                </a:ext>
              </a:extLst>
            </p:cNvPr>
            <p:cNvSpPr/>
            <p:nvPr/>
          </p:nvSpPr>
          <p:spPr>
            <a:xfrm>
              <a:off x="2166775" y="923300"/>
              <a:ext cx="48600" cy="57700"/>
            </a:xfrm>
            <a:custGeom>
              <a:avLst/>
              <a:gdLst/>
              <a:ahLst/>
              <a:cxnLst/>
              <a:rect l="l" t="t" r="r" b="b"/>
              <a:pathLst>
                <a:path w="1944" h="2308" extrusionOk="0">
                  <a:moveTo>
                    <a:pt x="1944" y="0"/>
                  </a:moveTo>
                  <a:lnTo>
                    <a:pt x="1944" y="0"/>
                  </a:lnTo>
                  <a:cubicBezTo>
                    <a:pt x="1636" y="346"/>
                    <a:pt x="1049" y="794"/>
                    <a:pt x="0" y="863"/>
                  </a:cubicBezTo>
                  <a:lnTo>
                    <a:pt x="1891" y="2307"/>
                  </a:lnTo>
                  <a:cubicBezTo>
                    <a:pt x="1909" y="1496"/>
                    <a:pt x="1926" y="717"/>
                    <a:pt x="1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194;p74">
              <a:extLst>
                <a:ext uri="{FF2B5EF4-FFF2-40B4-BE49-F238E27FC236}">
                  <a16:creationId xmlns="" xmlns:a16="http://schemas.microsoft.com/office/drawing/2014/main" id="{F411CEE8-BB84-46DD-AB8C-306C625ACBBF}"/>
                </a:ext>
              </a:extLst>
            </p:cNvPr>
            <p:cNvSpPr/>
            <p:nvPr/>
          </p:nvSpPr>
          <p:spPr>
            <a:xfrm>
              <a:off x="2137500" y="830575"/>
              <a:ext cx="46950" cy="44850"/>
            </a:xfrm>
            <a:custGeom>
              <a:avLst/>
              <a:gdLst/>
              <a:ahLst/>
              <a:cxnLst/>
              <a:rect l="l" t="t" r="r" b="b"/>
              <a:pathLst>
                <a:path w="1878" h="1794" fill="none" extrusionOk="0">
                  <a:moveTo>
                    <a:pt x="0" y="1794"/>
                  </a:moveTo>
                  <a:lnTo>
                    <a:pt x="1877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195;p74">
              <a:extLst>
                <a:ext uri="{FF2B5EF4-FFF2-40B4-BE49-F238E27FC236}">
                  <a16:creationId xmlns="" xmlns:a16="http://schemas.microsoft.com/office/drawing/2014/main" id="{D10A7601-1B9E-4B93-A330-B4F7DAF3E543}"/>
                </a:ext>
              </a:extLst>
            </p:cNvPr>
            <p:cNvSpPr/>
            <p:nvPr/>
          </p:nvSpPr>
          <p:spPr>
            <a:xfrm>
              <a:off x="2141175" y="723450"/>
              <a:ext cx="53575" cy="101025"/>
            </a:xfrm>
            <a:custGeom>
              <a:avLst/>
              <a:gdLst/>
              <a:ahLst/>
              <a:cxnLst/>
              <a:rect l="l" t="t" r="r" b="b"/>
              <a:pathLst>
                <a:path w="2143" h="4041" fill="none" extrusionOk="0">
                  <a:moveTo>
                    <a:pt x="0" y="3531"/>
                  </a:moveTo>
                  <a:cubicBezTo>
                    <a:pt x="0" y="3531"/>
                    <a:pt x="136" y="4041"/>
                    <a:pt x="832" y="4027"/>
                  </a:cubicBezTo>
                  <a:cubicBezTo>
                    <a:pt x="1524" y="4016"/>
                    <a:pt x="2143" y="2831"/>
                    <a:pt x="1171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196;p74">
              <a:extLst>
                <a:ext uri="{FF2B5EF4-FFF2-40B4-BE49-F238E27FC236}">
                  <a16:creationId xmlns="" xmlns:a16="http://schemas.microsoft.com/office/drawing/2014/main" id="{34F8E58F-65D0-4D4D-951D-55AEEBE96126}"/>
                </a:ext>
              </a:extLst>
            </p:cNvPr>
            <p:cNvSpPr/>
            <p:nvPr/>
          </p:nvSpPr>
          <p:spPr>
            <a:xfrm>
              <a:off x="2077800" y="730950"/>
              <a:ext cx="6500" cy="44150"/>
            </a:xfrm>
            <a:custGeom>
              <a:avLst/>
              <a:gdLst/>
              <a:ahLst/>
              <a:cxnLst/>
              <a:rect l="l" t="t" r="r" b="b"/>
              <a:pathLst>
                <a:path w="260" h="1766" fill="none" extrusionOk="0">
                  <a:moveTo>
                    <a:pt x="1" y="1"/>
                  </a:moveTo>
                  <a:lnTo>
                    <a:pt x="260" y="1766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197;p74">
              <a:extLst>
                <a:ext uri="{FF2B5EF4-FFF2-40B4-BE49-F238E27FC236}">
                  <a16:creationId xmlns="" xmlns:a16="http://schemas.microsoft.com/office/drawing/2014/main" id="{177EF834-8B0B-45BA-9E09-4D342688713F}"/>
                </a:ext>
              </a:extLst>
            </p:cNvPr>
            <p:cNvSpPr/>
            <p:nvPr/>
          </p:nvSpPr>
          <p:spPr>
            <a:xfrm>
              <a:off x="2180050" y="807075"/>
              <a:ext cx="38125" cy="14875"/>
            </a:xfrm>
            <a:custGeom>
              <a:avLst/>
              <a:gdLst/>
              <a:ahLst/>
              <a:cxnLst/>
              <a:rect l="l" t="t" r="r" b="b"/>
              <a:pathLst>
                <a:path w="1525" h="595" fill="none" extrusionOk="0">
                  <a:moveTo>
                    <a:pt x="0" y="0"/>
                  </a:moveTo>
                  <a:cubicBezTo>
                    <a:pt x="0" y="0"/>
                    <a:pt x="857" y="594"/>
                    <a:pt x="1524" y="6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198;p74">
              <a:extLst>
                <a:ext uri="{FF2B5EF4-FFF2-40B4-BE49-F238E27FC236}">
                  <a16:creationId xmlns="" xmlns:a16="http://schemas.microsoft.com/office/drawing/2014/main" id="{6D3785D8-2123-4C83-AD1C-7CB9DA1CB9E6}"/>
                </a:ext>
              </a:extLst>
            </p:cNvPr>
            <p:cNvSpPr/>
            <p:nvPr/>
          </p:nvSpPr>
          <p:spPr>
            <a:xfrm>
              <a:off x="2121425" y="727025"/>
              <a:ext cx="7450" cy="39700"/>
            </a:xfrm>
            <a:custGeom>
              <a:avLst/>
              <a:gdLst/>
              <a:ahLst/>
              <a:cxnLst/>
              <a:rect l="l" t="t" r="r" b="b"/>
              <a:pathLst>
                <a:path w="298" h="1588" fill="none" extrusionOk="0">
                  <a:moveTo>
                    <a:pt x="0" y="1"/>
                  </a:moveTo>
                  <a:lnTo>
                    <a:pt x="297" y="158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199;p74">
              <a:extLst>
                <a:ext uri="{FF2B5EF4-FFF2-40B4-BE49-F238E27FC236}">
                  <a16:creationId xmlns="" xmlns:a16="http://schemas.microsoft.com/office/drawing/2014/main" id="{635E382B-147B-4B50-A752-DB41170775C4}"/>
                </a:ext>
              </a:extLst>
            </p:cNvPr>
            <p:cNvSpPr/>
            <p:nvPr/>
          </p:nvSpPr>
          <p:spPr>
            <a:xfrm>
              <a:off x="2143600" y="808825"/>
              <a:ext cx="200" cy="7800"/>
            </a:xfrm>
            <a:custGeom>
              <a:avLst/>
              <a:gdLst/>
              <a:ahLst/>
              <a:cxnLst/>
              <a:rect l="l" t="t" r="r" b="b"/>
              <a:pathLst>
                <a:path w="8" h="312" fill="none" extrusionOk="0">
                  <a:moveTo>
                    <a:pt x="4" y="0"/>
                  </a:moveTo>
                  <a:cubicBezTo>
                    <a:pt x="1" y="112"/>
                    <a:pt x="4" y="192"/>
                    <a:pt x="8" y="31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200;p74">
              <a:extLst>
                <a:ext uri="{FF2B5EF4-FFF2-40B4-BE49-F238E27FC236}">
                  <a16:creationId xmlns="" xmlns:a16="http://schemas.microsoft.com/office/drawing/2014/main" id="{42610332-A6B8-4DB3-A367-7AF378BCA41F}"/>
                </a:ext>
              </a:extLst>
            </p:cNvPr>
            <p:cNvSpPr/>
            <p:nvPr/>
          </p:nvSpPr>
          <p:spPr>
            <a:xfrm>
              <a:off x="2153825" y="776300"/>
              <a:ext cx="21525" cy="40750"/>
            </a:xfrm>
            <a:custGeom>
              <a:avLst/>
              <a:gdLst/>
              <a:ahLst/>
              <a:cxnLst/>
              <a:rect l="l" t="t" r="r" b="b"/>
              <a:pathLst>
                <a:path w="861" h="1630" fill="none" extrusionOk="0">
                  <a:moveTo>
                    <a:pt x="850" y="1630"/>
                  </a:moveTo>
                  <a:cubicBezTo>
                    <a:pt x="850" y="1630"/>
                    <a:pt x="861" y="1"/>
                    <a:pt x="1" y="14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201;p74">
              <a:extLst>
                <a:ext uri="{FF2B5EF4-FFF2-40B4-BE49-F238E27FC236}">
                  <a16:creationId xmlns="" xmlns:a16="http://schemas.microsoft.com/office/drawing/2014/main" id="{1CB78578-9F30-478E-AB09-FA38F931202C}"/>
                </a:ext>
              </a:extLst>
            </p:cNvPr>
            <p:cNvSpPr/>
            <p:nvPr/>
          </p:nvSpPr>
          <p:spPr>
            <a:xfrm>
              <a:off x="2186525" y="774725"/>
              <a:ext cx="27975" cy="41550"/>
            </a:xfrm>
            <a:custGeom>
              <a:avLst/>
              <a:gdLst/>
              <a:ahLst/>
              <a:cxnLst/>
              <a:rect l="l" t="t" r="r" b="b"/>
              <a:pathLst>
                <a:path w="1119" h="1662" fill="none" extrusionOk="0">
                  <a:moveTo>
                    <a:pt x="479" y="29"/>
                  </a:moveTo>
                  <a:cubicBezTo>
                    <a:pt x="35" y="60"/>
                    <a:pt x="0" y="1427"/>
                    <a:pt x="0" y="1434"/>
                  </a:cubicBezTo>
                  <a:cubicBezTo>
                    <a:pt x="259" y="1549"/>
                    <a:pt x="671" y="1661"/>
                    <a:pt x="1063" y="1483"/>
                  </a:cubicBezTo>
                  <a:cubicBezTo>
                    <a:pt x="1119" y="427"/>
                    <a:pt x="877" y="1"/>
                    <a:pt x="479" y="29"/>
                  </a:cubicBezTo>
                  <a:close/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202;p74">
              <a:extLst>
                <a:ext uri="{FF2B5EF4-FFF2-40B4-BE49-F238E27FC236}">
                  <a16:creationId xmlns="" xmlns:a16="http://schemas.microsoft.com/office/drawing/2014/main" id="{1F84E718-AEF1-471B-8E81-C5F28EAC74C8}"/>
                </a:ext>
              </a:extLst>
            </p:cNvPr>
            <p:cNvSpPr/>
            <p:nvPr/>
          </p:nvSpPr>
          <p:spPr>
            <a:xfrm>
              <a:off x="2019525" y="767375"/>
              <a:ext cx="153025" cy="169925"/>
            </a:xfrm>
            <a:custGeom>
              <a:avLst/>
              <a:gdLst/>
              <a:ahLst/>
              <a:cxnLst/>
              <a:rect l="l" t="t" r="r" b="b"/>
              <a:pathLst>
                <a:path w="6121" h="6797" extrusionOk="0">
                  <a:moveTo>
                    <a:pt x="4381" y="0"/>
                  </a:moveTo>
                  <a:cubicBezTo>
                    <a:pt x="2850" y="0"/>
                    <a:pt x="1" y="1214"/>
                    <a:pt x="1" y="1267"/>
                  </a:cubicBezTo>
                  <a:lnTo>
                    <a:pt x="378" y="6796"/>
                  </a:lnTo>
                  <a:lnTo>
                    <a:pt x="5265" y="6583"/>
                  </a:lnTo>
                  <a:lnTo>
                    <a:pt x="5160" y="5258"/>
                  </a:lnTo>
                  <a:cubicBezTo>
                    <a:pt x="4509" y="3208"/>
                    <a:pt x="2888" y="3133"/>
                    <a:pt x="2654" y="3133"/>
                  </a:cubicBezTo>
                  <a:cubicBezTo>
                    <a:pt x="2635" y="3133"/>
                    <a:pt x="2626" y="3133"/>
                    <a:pt x="2626" y="3133"/>
                  </a:cubicBezTo>
                  <a:cubicBezTo>
                    <a:pt x="4426" y="2661"/>
                    <a:pt x="6121" y="826"/>
                    <a:pt x="5093" y="155"/>
                  </a:cubicBezTo>
                  <a:cubicBezTo>
                    <a:pt x="4926" y="46"/>
                    <a:pt x="4678" y="0"/>
                    <a:pt x="43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203;p74">
              <a:extLst>
                <a:ext uri="{FF2B5EF4-FFF2-40B4-BE49-F238E27FC236}">
                  <a16:creationId xmlns="" xmlns:a16="http://schemas.microsoft.com/office/drawing/2014/main" id="{2A90EF6C-33E7-4DBE-824A-ACE01427A9AE}"/>
                </a:ext>
              </a:extLst>
            </p:cNvPr>
            <p:cNvSpPr/>
            <p:nvPr/>
          </p:nvSpPr>
          <p:spPr>
            <a:xfrm>
              <a:off x="2022400" y="667250"/>
              <a:ext cx="12975" cy="47925"/>
            </a:xfrm>
            <a:custGeom>
              <a:avLst/>
              <a:gdLst/>
              <a:ahLst/>
              <a:cxnLst/>
              <a:rect l="l" t="t" r="r" b="b"/>
              <a:pathLst>
                <a:path w="519" h="1917" fill="none" extrusionOk="0">
                  <a:moveTo>
                    <a:pt x="71" y="1"/>
                  </a:moveTo>
                  <a:cubicBezTo>
                    <a:pt x="71" y="1"/>
                    <a:pt x="413" y="46"/>
                    <a:pt x="490" y="1238"/>
                  </a:cubicBezTo>
                  <a:cubicBezTo>
                    <a:pt x="518" y="1640"/>
                    <a:pt x="305" y="1836"/>
                    <a:pt x="1" y="1916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204;p74">
              <a:extLst>
                <a:ext uri="{FF2B5EF4-FFF2-40B4-BE49-F238E27FC236}">
                  <a16:creationId xmlns="" xmlns:a16="http://schemas.microsoft.com/office/drawing/2014/main" id="{73690E49-D0FC-44D3-993B-E10AE09C9DAE}"/>
                </a:ext>
              </a:extLst>
            </p:cNvPr>
            <p:cNvSpPr/>
            <p:nvPr/>
          </p:nvSpPr>
          <p:spPr>
            <a:xfrm>
              <a:off x="2019525" y="754550"/>
              <a:ext cx="153025" cy="144300"/>
            </a:xfrm>
            <a:custGeom>
              <a:avLst/>
              <a:gdLst/>
              <a:ahLst/>
              <a:cxnLst/>
              <a:rect l="l" t="t" r="r" b="b"/>
              <a:pathLst>
                <a:path w="6121" h="5772" fill="none" extrusionOk="0">
                  <a:moveTo>
                    <a:pt x="1" y="1780"/>
                  </a:moveTo>
                  <a:cubicBezTo>
                    <a:pt x="1" y="1717"/>
                    <a:pt x="4066" y="1"/>
                    <a:pt x="5093" y="668"/>
                  </a:cubicBezTo>
                  <a:cubicBezTo>
                    <a:pt x="6121" y="1339"/>
                    <a:pt x="4426" y="3174"/>
                    <a:pt x="2626" y="3646"/>
                  </a:cubicBezTo>
                  <a:cubicBezTo>
                    <a:pt x="2626" y="3646"/>
                    <a:pt x="4457" y="3559"/>
                    <a:pt x="5160" y="577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205;p74">
              <a:extLst>
                <a:ext uri="{FF2B5EF4-FFF2-40B4-BE49-F238E27FC236}">
                  <a16:creationId xmlns="" xmlns:a16="http://schemas.microsoft.com/office/drawing/2014/main" id="{3EEDD0DB-6569-4C3E-A3CE-9F14A8AA8F26}"/>
                </a:ext>
              </a:extLst>
            </p:cNvPr>
            <p:cNvSpPr/>
            <p:nvPr/>
          </p:nvSpPr>
          <p:spPr>
            <a:xfrm>
              <a:off x="2096425" y="767575"/>
              <a:ext cx="54725" cy="48700"/>
            </a:xfrm>
            <a:custGeom>
              <a:avLst/>
              <a:gdLst/>
              <a:ahLst/>
              <a:cxnLst/>
              <a:rect l="l" t="t" r="r" b="b"/>
              <a:pathLst>
                <a:path w="2189" h="1948" fill="none" extrusionOk="0">
                  <a:moveTo>
                    <a:pt x="1591" y="7"/>
                  </a:moveTo>
                  <a:cubicBezTo>
                    <a:pt x="1521" y="0"/>
                    <a:pt x="0" y="88"/>
                    <a:pt x="144" y="1018"/>
                  </a:cubicBezTo>
                  <a:cubicBezTo>
                    <a:pt x="287" y="1947"/>
                    <a:pt x="1545" y="1577"/>
                    <a:pt x="2189" y="121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206;p74">
              <a:extLst>
                <a:ext uri="{FF2B5EF4-FFF2-40B4-BE49-F238E27FC236}">
                  <a16:creationId xmlns="" xmlns:a16="http://schemas.microsoft.com/office/drawing/2014/main" id="{D7BB9222-F9D8-4957-ADFF-752B15070247}"/>
                </a:ext>
              </a:extLst>
            </p:cNvPr>
            <p:cNvSpPr/>
            <p:nvPr/>
          </p:nvSpPr>
          <p:spPr>
            <a:xfrm>
              <a:off x="2074675" y="1262700"/>
              <a:ext cx="76400" cy="57675"/>
            </a:xfrm>
            <a:custGeom>
              <a:avLst/>
              <a:gdLst/>
              <a:ahLst/>
              <a:cxnLst/>
              <a:rect l="l" t="t" r="r" b="b"/>
              <a:pathLst>
                <a:path w="3056" h="2307" fill="none" extrusionOk="0">
                  <a:moveTo>
                    <a:pt x="0" y="2307"/>
                  </a:moveTo>
                  <a:lnTo>
                    <a:pt x="3055" y="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207;p74">
              <a:extLst>
                <a:ext uri="{FF2B5EF4-FFF2-40B4-BE49-F238E27FC236}">
                  <a16:creationId xmlns="" xmlns:a16="http://schemas.microsoft.com/office/drawing/2014/main" id="{18AA293F-7688-4C6C-AF62-0421BA745A03}"/>
                </a:ext>
              </a:extLst>
            </p:cNvPr>
            <p:cNvSpPr/>
            <p:nvPr/>
          </p:nvSpPr>
          <p:spPr>
            <a:xfrm>
              <a:off x="1835850" y="1177500"/>
              <a:ext cx="80150" cy="195400"/>
            </a:xfrm>
            <a:custGeom>
              <a:avLst/>
              <a:gdLst/>
              <a:ahLst/>
              <a:cxnLst/>
              <a:rect l="l" t="t" r="r" b="b"/>
              <a:pathLst>
                <a:path w="3206" h="7816" extrusionOk="0">
                  <a:moveTo>
                    <a:pt x="0" y="0"/>
                  </a:moveTo>
                  <a:lnTo>
                    <a:pt x="0" y="7816"/>
                  </a:lnTo>
                  <a:lnTo>
                    <a:pt x="1615" y="7816"/>
                  </a:lnTo>
                  <a:lnTo>
                    <a:pt x="3206" y="35"/>
                  </a:lnTo>
                  <a:lnTo>
                    <a:pt x="3206" y="35"/>
                  </a:lnTo>
                  <a:cubicBezTo>
                    <a:pt x="2772" y="38"/>
                    <a:pt x="2349" y="39"/>
                    <a:pt x="1959" y="39"/>
                  </a:cubicBezTo>
                  <a:cubicBezTo>
                    <a:pt x="909" y="39"/>
                    <a:pt x="102" y="28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208;p74">
              <a:extLst>
                <a:ext uri="{FF2B5EF4-FFF2-40B4-BE49-F238E27FC236}">
                  <a16:creationId xmlns="" xmlns:a16="http://schemas.microsoft.com/office/drawing/2014/main" id="{31C0B5C8-73EC-4D3F-92F0-8DD0ED117064}"/>
                </a:ext>
              </a:extLst>
            </p:cNvPr>
            <p:cNvSpPr/>
            <p:nvPr/>
          </p:nvSpPr>
          <p:spPr>
            <a:xfrm>
              <a:off x="1402775" y="1695150"/>
              <a:ext cx="469975" cy="161325"/>
            </a:xfrm>
            <a:custGeom>
              <a:avLst/>
              <a:gdLst/>
              <a:ahLst/>
              <a:cxnLst/>
              <a:rect l="l" t="t" r="r" b="b"/>
              <a:pathLst>
                <a:path w="18799" h="6453" extrusionOk="0">
                  <a:moveTo>
                    <a:pt x="1472" y="1"/>
                  </a:moveTo>
                  <a:lnTo>
                    <a:pt x="0" y="6453"/>
                  </a:lnTo>
                  <a:lnTo>
                    <a:pt x="18798" y="6453"/>
                  </a:lnTo>
                  <a:lnTo>
                    <a:pt x="17323" y="1"/>
                  </a:lnTo>
                  <a:close/>
                </a:path>
              </a:pathLst>
            </a:custGeom>
            <a:solidFill>
              <a:srgbClr val="FFFFFF"/>
            </a:solidFill>
            <a:ln w="5500" cap="flat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209;p74">
              <a:extLst>
                <a:ext uri="{FF2B5EF4-FFF2-40B4-BE49-F238E27FC236}">
                  <a16:creationId xmlns="" xmlns:a16="http://schemas.microsoft.com/office/drawing/2014/main" id="{0A018331-32F3-46D5-9DFA-101EC23B30BE}"/>
                </a:ext>
              </a:extLst>
            </p:cNvPr>
            <p:cNvSpPr/>
            <p:nvPr/>
          </p:nvSpPr>
          <p:spPr>
            <a:xfrm>
              <a:off x="1506675" y="1005900"/>
              <a:ext cx="68975" cy="80825"/>
            </a:xfrm>
            <a:custGeom>
              <a:avLst/>
              <a:gdLst/>
              <a:ahLst/>
              <a:cxnLst/>
              <a:rect l="l" t="t" r="r" b="b"/>
              <a:pathLst>
                <a:path w="2759" h="3233" extrusionOk="0">
                  <a:moveTo>
                    <a:pt x="1857" y="0"/>
                  </a:moveTo>
                  <a:cubicBezTo>
                    <a:pt x="1405" y="0"/>
                    <a:pt x="892" y="210"/>
                    <a:pt x="601" y="1020"/>
                  </a:cubicBezTo>
                  <a:cubicBezTo>
                    <a:pt x="0" y="2705"/>
                    <a:pt x="1699" y="3232"/>
                    <a:pt x="1699" y="3232"/>
                  </a:cubicBezTo>
                  <a:lnTo>
                    <a:pt x="2758" y="240"/>
                  </a:lnTo>
                  <a:cubicBezTo>
                    <a:pt x="2758" y="240"/>
                    <a:pt x="2342" y="0"/>
                    <a:pt x="1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210;p74">
              <a:extLst>
                <a:ext uri="{FF2B5EF4-FFF2-40B4-BE49-F238E27FC236}">
                  <a16:creationId xmlns="" xmlns:a16="http://schemas.microsoft.com/office/drawing/2014/main" id="{BEFFAA75-F215-4ADB-BB59-38C95A8EB839}"/>
                </a:ext>
              </a:extLst>
            </p:cNvPr>
            <p:cNvSpPr/>
            <p:nvPr/>
          </p:nvSpPr>
          <p:spPr>
            <a:xfrm>
              <a:off x="1536025" y="1004400"/>
              <a:ext cx="139750" cy="145850"/>
            </a:xfrm>
            <a:custGeom>
              <a:avLst/>
              <a:gdLst/>
              <a:ahLst/>
              <a:cxnLst/>
              <a:rect l="l" t="t" r="r" b="b"/>
              <a:pathLst>
                <a:path w="5590" h="5834" extrusionOk="0">
                  <a:moveTo>
                    <a:pt x="3029" y="0"/>
                  </a:moveTo>
                  <a:cubicBezTo>
                    <a:pt x="2309" y="0"/>
                    <a:pt x="1806" y="204"/>
                    <a:pt x="1588" y="300"/>
                  </a:cubicBezTo>
                  <a:cubicBezTo>
                    <a:pt x="1259" y="444"/>
                    <a:pt x="1" y="957"/>
                    <a:pt x="336" y="3184"/>
                  </a:cubicBezTo>
                  <a:cubicBezTo>
                    <a:pt x="672" y="5414"/>
                    <a:pt x="2318" y="5834"/>
                    <a:pt x="2318" y="5834"/>
                  </a:cubicBezTo>
                  <a:lnTo>
                    <a:pt x="5153" y="1873"/>
                  </a:lnTo>
                  <a:cubicBezTo>
                    <a:pt x="5153" y="1873"/>
                    <a:pt x="5590" y="587"/>
                    <a:pt x="4230" y="182"/>
                  </a:cubicBezTo>
                  <a:cubicBezTo>
                    <a:pt x="3783" y="49"/>
                    <a:pt x="3381" y="0"/>
                    <a:pt x="30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211;p74">
              <a:extLst>
                <a:ext uri="{FF2B5EF4-FFF2-40B4-BE49-F238E27FC236}">
                  <a16:creationId xmlns="" xmlns:a16="http://schemas.microsoft.com/office/drawing/2014/main" id="{53AB3AFE-1CF9-4364-9E4E-57607E22184A}"/>
                </a:ext>
              </a:extLst>
            </p:cNvPr>
            <p:cNvSpPr/>
            <p:nvPr/>
          </p:nvSpPr>
          <p:spPr>
            <a:xfrm>
              <a:off x="1573075" y="1049900"/>
              <a:ext cx="21800" cy="15850"/>
            </a:xfrm>
            <a:custGeom>
              <a:avLst/>
              <a:gdLst/>
              <a:ahLst/>
              <a:cxnLst/>
              <a:rect l="l" t="t" r="r" b="b"/>
              <a:pathLst>
                <a:path w="872" h="634" fill="none" extrusionOk="0">
                  <a:moveTo>
                    <a:pt x="871" y="634"/>
                  </a:moveTo>
                  <a:lnTo>
                    <a:pt x="1" y="1"/>
                  </a:lnTo>
                </a:path>
              </a:pathLst>
            </a:custGeom>
            <a:noFill/>
            <a:ln w="5500" cap="rnd" cmpd="sng">
              <a:solidFill>
                <a:schemeClr val="accent3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212;p74">
              <a:extLst>
                <a:ext uri="{FF2B5EF4-FFF2-40B4-BE49-F238E27FC236}">
                  <a16:creationId xmlns="" xmlns:a16="http://schemas.microsoft.com/office/drawing/2014/main" id="{1B99279F-9115-447B-8C77-0382E5E6AD99}"/>
                </a:ext>
              </a:extLst>
            </p:cNvPr>
            <p:cNvSpPr/>
            <p:nvPr/>
          </p:nvSpPr>
          <p:spPr>
            <a:xfrm>
              <a:off x="1591075" y="1034950"/>
              <a:ext cx="98250" cy="171275"/>
            </a:xfrm>
            <a:custGeom>
              <a:avLst/>
              <a:gdLst/>
              <a:ahLst/>
              <a:cxnLst/>
              <a:rect l="l" t="t" r="r" b="b"/>
              <a:pathLst>
                <a:path w="3930" h="6851" extrusionOk="0">
                  <a:moveTo>
                    <a:pt x="2499" y="0"/>
                  </a:moveTo>
                  <a:cubicBezTo>
                    <a:pt x="1758" y="0"/>
                    <a:pt x="190" y="1266"/>
                    <a:pt x="190" y="1266"/>
                  </a:cubicBezTo>
                  <a:cubicBezTo>
                    <a:pt x="190" y="1266"/>
                    <a:pt x="155" y="3266"/>
                    <a:pt x="141" y="3741"/>
                  </a:cubicBezTo>
                  <a:cubicBezTo>
                    <a:pt x="137" y="4063"/>
                    <a:pt x="1" y="6342"/>
                    <a:pt x="1" y="6342"/>
                  </a:cubicBezTo>
                  <a:cubicBezTo>
                    <a:pt x="578" y="6748"/>
                    <a:pt x="1146" y="6851"/>
                    <a:pt x="1572" y="6851"/>
                  </a:cubicBezTo>
                  <a:cubicBezTo>
                    <a:pt x="2006" y="6851"/>
                    <a:pt x="2294" y="6744"/>
                    <a:pt x="2294" y="6744"/>
                  </a:cubicBezTo>
                  <a:lnTo>
                    <a:pt x="2413" y="4723"/>
                  </a:lnTo>
                  <a:cubicBezTo>
                    <a:pt x="2790" y="4723"/>
                    <a:pt x="3140" y="4636"/>
                    <a:pt x="3370" y="4454"/>
                  </a:cubicBezTo>
                  <a:cubicBezTo>
                    <a:pt x="3930" y="4003"/>
                    <a:pt x="3867" y="2969"/>
                    <a:pt x="3671" y="2430"/>
                  </a:cubicBezTo>
                  <a:cubicBezTo>
                    <a:pt x="3507" y="1976"/>
                    <a:pt x="3077" y="941"/>
                    <a:pt x="2850" y="232"/>
                  </a:cubicBezTo>
                  <a:cubicBezTo>
                    <a:pt x="2796" y="67"/>
                    <a:pt x="2669" y="0"/>
                    <a:pt x="24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213;p74">
              <a:extLst>
                <a:ext uri="{FF2B5EF4-FFF2-40B4-BE49-F238E27FC236}">
                  <a16:creationId xmlns="" xmlns:a16="http://schemas.microsoft.com/office/drawing/2014/main" id="{BADD216D-BD0D-411B-9835-BA7F9406F8AB}"/>
                </a:ext>
              </a:extLst>
            </p:cNvPr>
            <p:cNvSpPr/>
            <p:nvPr/>
          </p:nvSpPr>
          <p:spPr>
            <a:xfrm>
              <a:off x="1618075" y="1066775"/>
              <a:ext cx="12000" cy="10950"/>
            </a:xfrm>
            <a:custGeom>
              <a:avLst/>
              <a:gdLst/>
              <a:ahLst/>
              <a:cxnLst/>
              <a:rect l="l" t="t" r="r" b="b"/>
              <a:pathLst>
                <a:path w="480" h="438" fill="none" extrusionOk="0">
                  <a:moveTo>
                    <a:pt x="480" y="0"/>
                  </a:moveTo>
                  <a:cubicBezTo>
                    <a:pt x="329" y="74"/>
                    <a:pt x="148" y="200"/>
                    <a:pt x="1" y="437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214;p74">
              <a:extLst>
                <a:ext uri="{FF2B5EF4-FFF2-40B4-BE49-F238E27FC236}">
                  <a16:creationId xmlns="" xmlns:a16="http://schemas.microsoft.com/office/drawing/2014/main" id="{78B6A8AD-CA28-4009-9A48-0B92EE15DD94}"/>
                </a:ext>
              </a:extLst>
            </p:cNvPr>
            <p:cNvSpPr/>
            <p:nvPr/>
          </p:nvSpPr>
          <p:spPr>
            <a:xfrm>
              <a:off x="1616075" y="1090800"/>
              <a:ext cx="9800" cy="1600"/>
            </a:xfrm>
            <a:custGeom>
              <a:avLst/>
              <a:gdLst/>
              <a:ahLst/>
              <a:cxnLst/>
              <a:rect l="l" t="t" r="r" b="b"/>
              <a:pathLst>
                <a:path w="392" h="64" fill="none" extrusionOk="0">
                  <a:moveTo>
                    <a:pt x="0" y="1"/>
                  </a:moveTo>
                  <a:cubicBezTo>
                    <a:pt x="105" y="39"/>
                    <a:pt x="238" y="64"/>
                    <a:pt x="392" y="6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215;p74">
              <a:extLst>
                <a:ext uri="{FF2B5EF4-FFF2-40B4-BE49-F238E27FC236}">
                  <a16:creationId xmlns="" xmlns:a16="http://schemas.microsoft.com/office/drawing/2014/main" id="{A09E16C4-792F-4843-A944-045C0CD994CC}"/>
                </a:ext>
              </a:extLst>
            </p:cNvPr>
            <p:cNvSpPr/>
            <p:nvPr/>
          </p:nvSpPr>
          <p:spPr>
            <a:xfrm>
              <a:off x="1616675" y="1093950"/>
              <a:ext cx="10075" cy="2650"/>
            </a:xfrm>
            <a:custGeom>
              <a:avLst/>
              <a:gdLst/>
              <a:ahLst/>
              <a:cxnLst/>
              <a:rect l="l" t="t" r="r" b="b"/>
              <a:pathLst>
                <a:path w="403" h="106" fill="none" extrusionOk="0">
                  <a:moveTo>
                    <a:pt x="1" y="102"/>
                  </a:moveTo>
                  <a:cubicBezTo>
                    <a:pt x="113" y="105"/>
                    <a:pt x="235" y="95"/>
                    <a:pt x="403" y="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216;p74">
              <a:extLst>
                <a:ext uri="{FF2B5EF4-FFF2-40B4-BE49-F238E27FC236}">
                  <a16:creationId xmlns="" xmlns:a16="http://schemas.microsoft.com/office/drawing/2014/main" id="{67D8FAFD-34C6-4597-94CA-FEA2EB660B33}"/>
                </a:ext>
              </a:extLst>
            </p:cNvPr>
            <p:cNvSpPr/>
            <p:nvPr/>
          </p:nvSpPr>
          <p:spPr>
            <a:xfrm>
              <a:off x="1651725" y="1058900"/>
              <a:ext cx="14525" cy="2400"/>
            </a:xfrm>
            <a:custGeom>
              <a:avLst/>
              <a:gdLst/>
              <a:ahLst/>
              <a:cxnLst/>
              <a:rect l="l" t="t" r="r" b="b"/>
              <a:pathLst>
                <a:path w="581" h="96" fill="none" extrusionOk="0">
                  <a:moveTo>
                    <a:pt x="1" y="29"/>
                  </a:moveTo>
                  <a:cubicBezTo>
                    <a:pt x="147" y="1"/>
                    <a:pt x="350" y="1"/>
                    <a:pt x="581" y="9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217;p74">
              <a:extLst>
                <a:ext uri="{FF2B5EF4-FFF2-40B4-BE49-F238E27FC236}">
                  <a16:creationId xmlns="" xmlns:a16="http://schemas.microsoft.com/office/drawing/2014/main" id="{0A26C472-9185-49A7-9659-2231571FCED1}"/>
                </a:ext>
              </a:extLst>
            </p:cNvPr>
            <p:cNvSpPr/>
            <p:nvPr/>
          </p:nvSpPr>
          <p:spPr>
            <a:xfrm>
              <a:off x="1644550" y="1075325"/>
              <a:ext cx="20825" cy="29300"/>
            </a:xfrm>
            <a:custGeom>
              <a:avLst/>
              <a:gdLst/>
              <a:ahLst/>
              <a:cxnLst/>
              <a:rect l="l" t="t" r="r" b="b"/>
              <a:pathLst>
                <a:path w="833" h="1172" fill="none" extrusionOk="0">
                  <a:moveTo>
                    <a:pt x="1" y="1"/>
                  </a:moveTo>
                  <a:cubicBezTo>
                    <a:pt x="1" y="1"/>
                    <a:pt x="102" y="295"/>
                    <a:pt x="438" y="543"/>
                  </a:cubicBezTo>
                  <a:cubicBezTo>
                    <a:pt x="833" y="833"/>
                    <a:pt x="798" y="962"/>
                    <a:pt x="515" y="117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218;p74">
              <a:extLst>
                <a:ext uri="{FF2B5EF4-FFF2-40B4-BE49-F238E27FC236}">
                  <a16:creationId xmlns="" xmlns:a16="http://schemas.microsoft.com/office/drawing/2014/main" id="{3E09A161-B86E-4709-9BC3-1EB309D53EBB}"/>
                </a:ext>
              </a:extLst>
            </p:cNvPr>
            <p:cNvSpPr/>
            <p:nvPr/>
          </p:nvSpPr>
          <p:spPr>
            <a:xfrm>
              <a:off x="1641600" y="1111200"/>
              <a:ext cx="16750" cy="12050"/>
            </a:xfrm>
            <a:custGeom>
              <a:avLst/>
              <a:gdLst/>
              <a:ahLst/>
              <a:cxnLst/>
              <a:rect l="l" t="t" r="r" b="b"/>
              <a:pathLst>
                <a:path w="670" h="482" extrusionOk="0">
                  <a:moveTo>
                    <a:pt x="200" y="1"/>
                  </a:moveTo>
                  <a:cubicBezTo>
                    <a:pt x="178" y="1"/>
                    <a:pt x="153" y="8"/>
                    <a:pt x="126" y="27"/>
                  </a:cubicBezTo>
                  <a:cubicBezTo>
                    <a:pt x="0" y="111"/>
                    <a:pt x="185" y="464"/>
                    <a:pt x="294" y="481"/>
                  </a:cubicBezTo>
                  <a:cubicBezTo>
                    <a:pt x="296" y="482"/>
                    <a:pt x="298" y="482"/>
                    <a:pt x="301" y="482"/>
                  </a:cubicBezTo>
                  <a:cubicBezTo>
                    <a:pt x="416" y="482"/>
                    <a:pt x="670" y="234"/>
                    <a:pt x="591" y="111"/>
                  </a:cubicBezTo>
                  <a:cubicBezTo>
                    <a:pt x="565" y="65"/>
                    <a:pt x="531" y="48"/>
                    <a:pt x="497" y="48"/>
                  </a:cubicBezTo>
                  <a:cubicBezTo>
                    <a:pt x="419" y="48"/>
                    <a:pt x="339" y="135"/>
                    <a:pt x="339" y="135"/>
                  </a:cubicBezTo>
                  <a:cubicBezTo>
                    <a:pt x="339" y="135"/>
                    <a:pt x="294" y="1"/>
                    <a:pt x="2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219;p74">
              <a:extLst>
                <a:ext uri="{FF2B5EF4-FFF2-40B4-BE49-F238E27FC236}">
                  <a16:creationId xmlns="" xmlns:a16="http://schemas.microsoft.com/office/drawing/2014/main" id="{C1095BDF-FBCD-44A9-A75A-0DD5DE866D24}"/>
                </a:ext>
              </a:extLst>
            </p:cNvPr>
            <p:cNvSpPr/>
            <p:nvPr/>
          </p:nvSpPr>
          <p:spPr>
            <a:xfrm>
              <a:off x="1640100" y="1112650"/>
              <a:ext cx="20300" cy="10075"/>
            </a:xfrm>
            <a:custGeom>
              <a:avLst/>
              <a:gdLst/>
              <a:ahLst/>
              <a:cxnLst/>
              <a:rect l="l" t="t" r="r" b="b"/>
              <a:pathLst>
                <a:path w="812" h="403" fill="none" extrusionOk="0">
                  <a:moveTo>
                    <a:pt x="812" y="165"/>
                  </a:moveTo>
                  <a:cubicBezTo>
                    <a:pt x="812" y="165"/>
                    <a:pt x="361" y="402"/>
                    <a:pt x="1" y="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220;p74">
              <a:extLst>
                <a:ext uri="{FF2B5EF4-FFF2-40B4-BE49-F238E27FC236}">
                  <a16:creationId xmlns="" xmlns:a16="http://schemas.microsoft.com/office/drawing/2014/main" id="{4436B43F-F48F-4FFA-A058-A94E3084A137}"/>
                </a:ext>
              </a:extLst>
            </p:cNvPr>
            <p:cNvSpPr/>
            <p:nvPr/>
          </p:nvSpPr>
          <p:spPr>
            <a:xfrm>
              <a:off x="1625325" y="1084950"/>
              <a:ext cx="11750" cy="9025"/>
            </a:xfrm>
            <a:custGeom>
              <a:avLst/>
              <a:gdLst/>
              <a:ahLst/>
              <a:cxnLst/>
              <a:rect l="l" t="t" r="r" b="b"/>
              <a:pathLst>
                <a:path w="470" h="361" fill="none" extrusionOk="0">
                  <a:moveTo>
                    <a:pt x="57" y="361"/>
                  </a:moveTo>
                  <a:cubicBezTo>
                    <a:pt x="1" y="245"/>
                    <a:pt x="50" y="105"/>
                    <a:pt x="165" y="53"/>
                  </a:cubicBezTo>
                  <a:cubicBezTo>
                    <a:pt x="277" y="0"/>
                    <a:pt x="417" y="49"/>
                    <a:pt x="469" y="16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221;p74">
              <a:extLst>
                <a:ext uri="{FF2B5EF4-FFF2-40B4-BE49-F238E27FC236}">
                  <a16:creationId xmlns="" xmlns:a16="http://schemas.microsoft.com/office/drawing/2014/main" id="{C59369CC-FE6D-4011-8340-10DE37532C64}"/>
                </a:ext>
              </a:extLst>
            </p:cNvPr>
            <p:cNvSpPr/>
            <p:nvPr/>
          </p:nvSpPr>
          <p:spPr>
            <a:xfrm>
              <a:off x="1668500" y="1066775"/>
              <a:ext cx="5625" cy="8575"/>
            </a:xfrm>
            <a:custGeom>
              <a:avLst/>
              <a:gdLst/>
              <a:ahLst/>
              <a:cxnLst/>
              <a:rect l="l" t="t" r="r" b="b"/>
              <a:pathLst>
                <a:path w="225" h="343" fill="none" extrusionOk="0">
                  <a:moveTo>
                    <a:pt x="224" y="0"/>
                  </a:moveTo>
                  <a:cubicBezTo>
                    <a:pt x="186" y="105"/>
                    <a:pt x="106" y="231"/>
                    <a:pt x="1" y="34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222;p74">
              <a:extLst>
                <a:ext uri="{FF2B5EF4-FFF2-40B4-BE49-F238E27FC236}">
                  <a16:creationId xmlns="" xmlns:a16="http://schemas.microsoft.com/office/drawing/2014/main" id="{4AEADC6B-590F-485A-A73C-C94271A39CAD}"/>
                </a:ext>
              </a:extLst>
            </p:cNvPr>
            <p:cNvSpPr/>
            <p:nvPr/>
          </p:nvSpPr>
          <p:spPr>
            <a:xfrm>
              <a:off x="1670000" y="1070875"/>
              <a:ext cx="7975" cy="6575"/>
            </a:xfrm>
            <a:custGeom>
              <a:avLst/>
              <a:gdLst/>
              <a:ahLst/>
              <a:cxnLst/>
              <a:rect l="l" t="t" r="r" b="b"/>
              <a:pathLst>
                <a:path w="319" h="263" fill="none" extrusionOk="0">
                  <a:moveTo>
                    <a:pt x="318" y="1"/>
                  </a:moveTo>
                  <a:cubicBezTo>
                    <a:pt x="241" y="92"/>
                    <a:pt x="143" y="186"/>
                    <a:pt x="0" y="26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223;p74">
              <a:extLst>
                <a:ext uri="{FF2B5EF4-FFF2-40B4-BE49-F238E27FC236}">
                  <a16:creationId xmlns="" xmlns:a16="http://schemas.microsoft.com/office/drawing/2014/main" id="{AF63208C-5BB6-4496-B040-77CDCB95CFF2}"/>
                </a:ext>
              </a:extLst>
            </p:cNvPr>
            <p:cNvSpPr/>
            <p:nvPr/>
          </p:nvSpPr>
          <p:spPr>
            <a:xfrm>
              <a:off x="1658025" y="1072900"/>
              <a:ext cx="12000" cy="7700"/>
            </a:xfrm>
            <a:custGeom>
              <a:avLst/>
              <a:gdLst/>
              <a:ahLst/>
              <a:cxnLst/>
              <a:rect l="l" t="t" r="r" b="b"/>
              <a:pathLst>
                <a:path w="480" h="308" fill="none" extrusionOk="0">
                  <a:moveTo>
                    <a:pt x="479" y="196"/>
                  </a:moveTo>
                  <a:cubicBezTo>
                    <a:pt x="448" y="74"/>
                    <a:pt x="322" y="0"/>
                    <a:pt x="199" y="28"/>
                  </a:cubicBezTo>
                  <a:cubicBezTo>
                    <a:pt x="77" y="60"/>
                    <a:pt x="0" y="185"/>
                    <a:pt x="32" y="30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224;p74">
              <a:extLst>
                <a:ext uri="{FF2B5EF4-FFF2-40B4-BE49-F238E27FC236}">
                  <a16:creationId xmlns="" xmlns:a16="http://schemas.microsoft.com/office/drawing/2014/main" id="{25F3BDFE-D7EA-41E0-8AD7-349F6E07BD40}"/>
                </a:ext>
              </a:extLst>
            </p:cNvPr>
            <p:cNvSpPr/>
            <p:nvPr/>
          </p:nvSpPr>
          <p:spPr>
            <a:xfrm>
              <a:off x="1569975" y="1088675"/>
              <a:ext cx="29250" cy="34075"/>
            </a:xfrm>
            <a:custGeom>
              <a:avLst/>
              <a:gdLst/>
              <a:ahLst/>
              <a:cxnLst/>
              <a:rect l="l" t="t" r="r" b="b"/>
              <a:pathLst>
                <a:path w="1170" h="1363" extrusionOk="0">
                  <a:moveTo>
                    <a:pt x="714" y="1"/>
                  </a:moveTo>
                  <a:cubicBezTo>
                    <a:pt x="584" y="1"/>
                    <a:pt x="435" y="59"/>
                    <a:pt x="300" y="253"/>
                  </a:cubicBezTo>
                  <a:cubicBezTo>
                    <a:pt x="0" y="691"/>
                    <a:pt x="567" y="1362"/>
                    <a:pt x="1025" y="1362"/>
                  </a:cubicBezTo>
                  <a:cubicBezTo>
                    <a:pt x="1075" y="1362"/>
                    <a:pt x="1124" y="1354"/>
                    <a:pt x="1170" y="1337"/>
                  </a:cubicBezTo>
                  <a:lnTo>
                    <a:pt x="1055" y="128"/>
                  </a:lnTo>
                  <a:cubicBezTo>
                    <a:pt x="1055" y="128"/>
                    <a:pt x="905" y="1"/>
                    <a:pt x="7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25;p74">
              <a:extLst>
                <a:ext uri="{FF2B5EF4-FFF2-40B4-BE49-F238E27FC236}">
                  <a16:creationId xmlns="" xmlns:a16="http://schemas.microsoft.com/office/drawing/2014/main" id="{D9B19EB5-7E9A-4DBF-B692-223F500ABE04}"/>
                </a:ext>
              </a:extLst>
            </p:cNvPr>
            <p:cNvSpPr/>
            <p:nvPr/>
          </p:nvSpPr>
          <p:spPr>
            <a:xfrm>
              <a:off x="1569150" y="1082950"/>
              <a:ext cx="30075" cy="43525"/>
            </a:xfrm>
            <a:custGeom>
              <a:avLst/>
              <a:gdLst/>
              <a:ahLst/>
              <a:cxnLst/>
              <a:rect l="l" t="t" r="r" b="b"/>
              <a:pathLst>
                <a:path w="1203" h="1741" fill="none" extrusionOk="0">
                  <a:moveTo>
                    <a:pt x="1088" y="357"/>
                  </a:moveTo>
                  <a:cubicBezTo>
                    <a:pt x="1088" y="357"/>
                    <a:pt x="668" y="0"/>
                    <a:pt x="333" y="482"/>
                  </a:cubicBezTo>
                  <a:cubicBezTo>
                    <a:pt x="0" y="968"/>
                    <a:pt x="734" y="1741"/>
                    <a:pt x="1203" y="1566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26;p74">
              <a:extLst>
                <a:ext uri="{FF2B5EF4-FFF2-40B4-BE49-F238E27FC236}">
                  <a16:creationId xmlns="" xmlns:a16="http://schemas.microsoft.com/office/drawing/2014/main" id="{BA45A088-B5F7-4441-95FF-2BB2AEF05C27}"/>
                </a:ext>
              </a:extLst>
            </p:cNvPr>
            <p:cNvSpPr/>
            <p:nvPr/>
          </p:nvSpPr>
          <p:spPr>
            <a:xfrm>
              <a:off x="1580425" y="1095600"/>
              <a:ext cx="12425" cy="8950"/>
            </a:xfrm>
            <a:custGeom>
              <a:avLst/>
              <a:gdLst/>
              <a:ahLst/>
              <a:cxnLst/>
              <a:rect l="l" t="t" r="r" b="b"/>
              <a:pathLst>
                <a:path w="497" h="358" fill="none" extrusionOk="0">
                  <a:moveTo>
                    <a:pt x="0" y="357"/>
                  </a:moveTo>
                  <a:cubicBezTo>
                    <a:pt x="7" y="340"/>
                    <a:pt x="81" y="1"/>
                    <a:pt x="497" y="7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7;p74">
              <a:extLst>
                <a:ext uri="{FF2B5EF4-FFF2-40B4-BE49-F238E27FC236}">
                  <a16:creationId xmlns="" xmlns:a16="http://schemas.microsoft.com/office/drawing/2014/main" id="{EF61D010-111B-471B-B679-F2A5402E033B}"/>
                </a:ext>
              </a:extLst>
            </p:cNvPr>
            <p:cNvSpPr/>
            <p:nvPr/>
          </p:nvSpPr>
          <p:spPr>
            <a:xfrm>
              <a:off x="1584875" y="1098400"/>
              <a:ext cx="8250" cy="15325"/>
            </a:xfrm>
            <a:custGeom>
              <a:avLst/>
              <a:gdLst/>
              <a:ahLst/>
              <a:cxnLst/>
              <a:rect l="l" t="t" r="r" b="b"/>
              <a:pathLst>
                <a:path w="330" h="613" fill="none" extrusionOk="0">
                  <a:moveTo>
                    <a:pt x="1" y="1"/>
                  </a:moveTo>
                  <a:cubicBezTo>
                    <a:pt x="1" y="1"/>
                    <a:pt x="329" y="266"/>
                    <a:pt x="329" y="61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28;p74">
              <a:extLst>
                <a:ext uri="{FF2B5EF4-FFF2-40B4-BE49-F238E27FC236}">
                  <a16:creationId xmlns="" xmlns:a16="http://schemas.microsoft.com/office/drawing/2014/main" id="{DAB051B8-7725-4C2E-A24A-A2CB3EEC4C3A}"/>
                </a:ext>
              </a:extLst>
            </p:cNvPr>
            <p:cNvSpPr/>
            <p:nvPr/>
          </p:nvSpPr>
          <p:spPr>
            <a:xfrm>
              <a:off x="1614075" y="1142800"/>
              <a:ext cx="37425" cy="26325"/>
            </a:xfrm>
            <a:custGeom>
              <a:avLst/>
              <a:gdLst/>
              <a:ahLst/>
              <a:cxnLst/>
              <a:rect l="l" t="t" r="r" b="b"/>
              <a:pathLst>
                <a:path w="1497" h="1053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619" y="843"/>
                    <a:pt x="1458" y="1053"/>
                  </a:cubicBezTo>
                  <a:lnTo>
                    <a:pt x="1496" y="409"/>
                  </a:lnTo>
                  <a:cubicBezTo>
                    <a:pt x="654" y="332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29;p74">
              <a:extLst>
                <a:ext uri="{FF2B5EF4-FFF2-40B4-BE49-F238E27FC236}">
                  <a16:creationId xmlns="" xmlns:a16="http://schemas.microsoft.com/office/drawing/2014/main" id="{1D42A3D4-8AED-4EB1-8CFD-F3EC9865F5D2}"/>
                </a:ext>
              </a:extLst>
            </p:cNvPr>
            <p:cNvSpPr/>
            <p:nvPr/>
          </p:nvSpPr>
          <p:spPr>
            <a:xfrm>
              <a:off x="1255450" y="1177575"/>
              <a:ext cx="617200" cy="678900"/>
            </a:xfrm>
            <a:custGeom>
              <a:avLst/>
              <a:gdLst/>
              <a:ahLst/>
              <a:cxnLst/>
              <a:rect l="l" t="t" r="r" b="b"/>
              <a:pathLst>
                <a:path w="24688" h="27156" extrusionOk="0">
                  <a:moveTo>
                    <a:pt x="21836" y="1"/>
                  </a:moveTo>
                  <a:cubicBezTo>
                    <a:pt x="20721" y="1"/>
                    <a:pt x="19609" y="1"/>
                    <a:pt x="18491" y="8"/>
                  </a:cubicBezTo>
                  <a:cubicBezTo>
                    <a:pt x="17113" y="8"/>
                    <a:pt x="15736" y="11"/>
                    <a:pt x="14356" y="11"/>
                  </a:cubicBezTo>
                  <a:cubicBezTo>
                    <a:pt x="13111" y="11"/>
                    <a:pt x="11867" y="15"/>
                    <a:pt x="10619" y="15"/>
                  </a:cubicBezTo>
                  <a:cubicBezTo>
                    <a:pt x="10113" y="15"/>
                    <a:pt x="9605" y="21"/>
                    <a:pt x="9097" y="21"/>
                  </a:cubicBezTo>
                  <a:cubicBezTo>
                    <a:pt x="8843" y="21"/>
                    <a:pt x="8589" y="19"/>
                    <a:pt x="8337" y="15"/>
                  </a:cubicBezTo>
                  <a:cubicBezTo>
                    <a:pt x="8240" y="13"/>
                    <a:pt x="8144" y="12"/>
                    <a:pt x="8049" y="12"/>
                  </a:cubicBezTo>
                  <a:cubicBezTo>
                    <a:pt x="7287" y="12"/>
                    <a:pt x="6571" y="81"/>
                    <a:pt x="5837" y="329"/>
                  </a:cubicBezTo>
                  <a:cubicBezTo>
                    <a:pt x="5019" y="605"/>
                    <a:pt x="4264" y="1042"/>
                    <a:pt x="3607" y="1605"/>
                  </a:cubicBezTo>
                  <a:cubicBezTo>
                    <a:pt x="2699" y="2388"/>
                    <a:pt x="2003" y="3391"/>
                    <a:pt x="1489" y="4468"/>
                  </a:cubicBezTo>
                  <a:cubicBezTo>
                    <a:pt x="727" y="6058"/>
                    <a:pt x="332" y="7806"/>
                    <a:pt x="123" y="9550"/>
                  </a:cubicBezTo>
                  <a:cubicBezTo>
                    <a:pt x="70" y="9969"/>
                    <a:pt x="28" y="10392"/>
                    <a:pt x="0" y="10815"/>
                  </a:cubicBezTo>
                  <a:lnTo>
                    <a:pt x="7361" y="10815"/>
                  </a:lnTo>
                  <a:lnTo>
                    <a:pt x="7361" y="20704"/>
                  </a:lnTo>
                  <a:lnTo>
                    <a:pt x="5893" y="27156"/>
                  </a:lnTo>
                  <a:lnTo>
                    <a:pt x="24688" y="27156"/>
                  </a:lnTo>
                  <a:lnTo>
                    <a:pt x="23216" y="20704"/>
                  </a:lnTo>
                  <a:lnTo>
                    <a:pt x="2321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30;p74">
              <a:extLst>
                <a:ext uri="{FF2B5EF4-FFF2-40B4-BE49-F238E27FC236}">
                  <a16:creationId xmlns="" xmlns:a16="http://schemas.microsoft.com/office/drawing/2014/main" id="{AA27D061-FF5D-428F-8EFC-C35A2F7D0EDD}"/>
                </a:ext>
              </a:extLst>
            </p:cNvPr>
            <p:cNvSpPr/>
            <p:nvPr/>
          </p:nvSpPr>
          <p:spPr>
            <a:xfrm>
              <a:off x="1376125" y="1205950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71" y="1"/>
                  </a:moveTo>
                  <a:cubicBezTo>
                    <a:pt x="639" y="1"/>
                    <a:pt x="174" y="277"/>
                    <a:pt x="116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7"/>
                    <a:pt x="1874" y="313"/>
                    <a:pt x="1444" y="85"/>
                  </a:cubicBezTo>
                  <a:cubicBezTo>
                    <a:pt x="1331" y="27"/>
                    <a:pt x="1202" y="1"/>
                    <a:pt x="10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31;p74">
              <a:extLst>
                <a:ext uri="{FF2B5EF4-FFF2-40B4-BE49-F238E27FC236}">
                  <a16:creationId xmlns="" xmlns:a16="http://schemas.microsoft.com/office/drawing/2014/main" id="{5D4D0429-5EB4-4E48-B5D2-EF3FD381A2DA}"/>
                </a:ext>
              </a:extLst>
            </p:cNvPr>
            <p:cNvSpPr/>
            <p:nvPr/>
          </p:nvSpPr>
          <p:spPr>
            <a:xfrm>
              <a:off x="1503600" y="1171300"/>
              <a:ext cx="56400" cy="48875"/>
            </a:xfrm>
            <a:custGeom>
              <a:avLst/>
              <a:gdLst/>
              <a:ahLst/>
              <a:cxnLst/>
              <a:rect l="l" t="t" r="r" b="b"/>
              <a:pathLst>
                <a:path w="2256" h="1955" extrusionOk="0">
                  <a:moveTo>
                    <a:pt x="1063" y="0"/>
                  </a:moveTo>
                  <a:cubicBezTo>
                    <a:pt x="633" y="0"/>
                    <a:pt x="171" y="274"/>
                    <a:pt x="113" y="573"/>
                  </a:cubicBezTo>
                  <a:cubicBezTo>
                    <a:pt x="1" y="1157"/>
                    <a:pt x="253" y="1615"/>
                    <a:pt x="627" y="1835"/>
                  </a:cubicBezTo>
                  <a:cubicBezTo>
                    <a:pt x="759" y="1911"/>
                    <a:pt x="918" y="1954"/>
                    <a:pt x="1083" y="1954"/>
                  </a:cubicBezTo>
                  <a:cubicBezTo>
                    <a:pt x="1378" y="1954"/>
                    <a:pt x="1693" y="1817"/>
                    <a:pt x="1913" y="1489"/>
                  </a:cubicBezTo>
                  <a:cubicBezTo>
                    <a:pt x="2255" y="979"/>
                    <a:pt x="1874" y="314"/>
                    <a:pt x="1441" y="87"/>
                  </a:cubicBezTo>
                  <a:cubicBezTo>
                    <a:pt x="1327" y="27"/>
                    <a:pt x="1196" y="0"/>
                    <a:pt x="1063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32;p74">
              <a:extLst>
                <a:ext uri="{FF2B5EF4-FFF2-40B4-BE49-F238E27FC236}">
                  <a16:creationId xmlns="" xmlns:a16="http://schemas.microsoft.com/office/drawing/2014/main" id="{22E04B6F-1D0E-4002-BC53-57292B2C7DE4}"/>
                </a:ext>
              </a:extLst>
            </p:cNvPr>
            <p:cNvSpPr/>
            <p:nvPr/>
          </p:nvSpPr>
          <p:spPr>
            <a:xfrm>
              <a:off x="1479150" y="12880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5" y="1"/>
                  </a:moveTo>
                  <a:cubicBezTo>
                    <a:pt x="635" y="1"/>
                    <a:pt x="171" y="275"/>
                    <a:pt x="112" y="572"/>
                  </a:cubicBezTo>
                  <a:cubicBezTo>
                    <a:pt x="0" y="1156"/>
                    <a:pt x="252" y="1617"/>
                    <a:pt x="626" y="1834"/>
                  </a:cubicBezTo>
                  <a:cubicBezTo>
                    <a:pt x="759" y="1910"/>
                    <a:pt x="919" y="1954"/>
                    <a:pt x="1084" y="1954"/>
                  </a:cubicBezTo>
                  <a:cubicBezTo>
                    <a:pt x="1379" y="1954"/>
                    <a:pt x="1693" y="1817"/>
                    <a:pt x="1912" y="1488"/>
                  </a:cubicBezTo>
                  <a:cubicBezTo>
                    <a:pt x="2255" y="977"/>
                    <a:pt x="1874" y="313"/>
                    <a:pt x="1440" y="86"/>
                  </a:cubicBezTo>
                  <a:cubicBezTo>
                    <a:pt x="1327" y="27"/>
                    <a:pt x="1198" y="1"/>
                    <a:pt x="1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33;p74">
              <a:extLst>
                <a:ext uri="{FF2B5EF4-FFF2-40B4-BE49-F238E27FC236}">
                  <a16:creationId xmlns="" xmlns:a16="http://schemas.microsoft.com/office/drawing/2014/main" id="{C24CEBBE-DB6E-474E-A000-069021D0F355}"/>
                </a:ext>
              </a:extLst>
            </p:cNvPr>
            <p:cNvSpPr/>
            <p:nvPr/>
          </p:nvSpPr>
          <p:spPr>
            <a:xfrm>
              <a:off x="1350875" y="13315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7" y="0"/>
                  </a:moveTo>
                  <a:cubicBezTo>
                    <a:pt x="637" y="0"/>
                    <a:pt x="174" y="275"/>
                    <a:pt x="115" y="569"/>
                  </a:cubicBezTo>
                  <a:cubicBezTo>
                    <a:pt x="0" y="1156"/>
                    <a:pt x="255" y="1614"/>
                    <a:pt x="626" y="1834"/>
                  </a:cubicBezTo>
                  <a:cubicBezTo>
                    <a:pt x="758" y="1911"/>
                    <a:pt x="917" y="1953"/>
                    <a:pt x="1082" y="1953"/>
                  </a:cubicBezTo>
                  <a:cubicBezTo>
                    <a:pt x="1378" y="1953"/>
                    <a:pt x="1693" y="1816"/>
                    <a:pt x="1916" y="1488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34;p74">
              <a:extLst>
                <a:ext uri="{FF2B5EF4-FFF2-40B4-BE49-F238E27FC236}">
                  <a16:creationId xmlns="" xmlns:a16="http://schemas.microsoft.com/office/drawing/2014/main" id="{762BB805-90DB-4451-9819-73BC0A5A94B5}"/>
                </a:ext>
              </a:extLst>
            </p:cNvPr>
            <p:cNvSpPr/>
            <p:nvPr/>
          </p:nvSpPr>
          <p:spPr>
            <a:xfrm>
              <a:off x="1284518" y="1363310"/>
              <a:ext cx="56400" cy="48850"/>
            </a:xfrm>
            <a:custGeom>
              <a:avLst/>
              <a:gdLst/>
              <a:ahLst/>
              <a:cxnLst/>
              <a:rect l="l" t="t" r="r" b="b"/>
              <a:pathLst>
                <a:path w="2256" h="1954" extrusionOk="0">
                  <a:moveTo>
                    <a:pt x="1066" y="0"/>
                  </a:moveTo>
                  <a:cubicBezTo>
                    <a:pt x="635" y="0"/>
                    <a:pt x="175" y="276"/>
                    <a:pt x="116" y="569"/>
                  </a:cubicBezTo>
                  <a:cubicBezTo>
                    <a:pt x="1" y="1156"/>
                    <a:pt x="256" y="1614"/>
                    <a:pt x="626" y="1835"/>
                  </a:cubicBezTo>
                  <a:cubicBezTo>
                    <a:pt x="759" y="1911"/>
                    <a:pt x="918" y="1954"/>
                    <a:pt x="1082" y="1954"/>
                  </a:cubicBezTo>
                  <a:cubicBezTo>
                    <a:pt x="1378" y="1954"/>
                    <a:pt x="1694" y="1816"/>
                    <a:pt x="1916" y="1488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29" y="27"/>
                    <a:pt x="1199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235;p74">
              <a:extLst>
                <a:ext uri="{FF2B5EF4-FFF2-40B4-BE49-F238E27FC236}">
                  <a16:creationId xmlns="" xmlns:a16="http://schemas.microsoft.com/office/drawing/2014/main" id="{0753AB44-AB65-4300-9670-80BE1E0FCCEE}"/>
                </a:ext>
              </a:extLst>
            </p:cNvPr>
            <p:cNvSpPr/>
            <p:nvPr/>
          </p:nvSpPr>
          <p:spPr>
            <a:xfrm>
              <a:off x="1350875" y="1436650"/>
              <a:ext cx="56375" cy="48825"/>
            </a:xfrm>
            <a:custGeom>
              <a:avLst/>
              <a:gdLst/>
              <a:ahLst/>
              <a:cxnLst/>
              <a:rect l="l" t="t" r="r" b="b"/>
              <a:pathLst>
                <a:path w="2255" h="1953" extrusionOk="0">
                  <a:moveTo>
                    <a:pt x="1068" y="0"/>
                  </a:moveTo>
                  <a:cubicBezTo>
                    <a:pt x="638" y="0"/>
                    <a:pt x="174" y="274"/>
                    <a:pt x="115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6"/>
                    <a:pt x="1874" y="312"/>
                    <a:pt x="1444" y="85"/>
                  </a:cubicBezTo>
                  <a:cubicBezTo>
                    <a:pt x="1330" y="26"/>
                    <a:pt x="1201" y="0"/>
                    <a:pt x="10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236;p74">
              <a:extLst>
                <a:ext uri="{FF2B5EF4-FFF2-40B4-BE49-F238E27FC236}">
                  <a16:creationId xmlns="" xmlns:a16="http://schemas.microsoft.com/office/drawing/2014/main" id="{65229907-50B8-469D-AA9C-8A96C397E62A}"/>
                </a:ext>
              </a:extLst>
            </p:cNvPr>
            <p:cNvSpPr/>
            <p:nvPr/>
          </p:nvSpPr>
          <p:spPr>
            <a:xfrm>
              <a:off x="1485000" y="14133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7" y="0"/>
                  </a:moveTo>
                  <a:cubicBezTo>
                    <a:pt x="635" y="0"/>
                    <a:pt x="172" y="278"/>
                    <a:pt x="116" y="572"/>
                  </a:cubicBezTo>
                  <a:cubicBezTo>
                    <a:pt x="0" y="1156"/>
                    <a:pt x="256" y="1614"/>
                    <a:pt x="626" y="1834"/>
                  </a:cubicBezTo>
                  <a:cubicBezTo>
                    <a:pt x="759" y="1910"/>
                    <a:pt x="917" y="1953"/>
                    <a:pt x="1082" y="1953"/>
                  </a:cubicBezTo>
                  <a:cubicBezTo>
                    <a:pt x="1378" y="1953"/>
                    <a:pt x="1694" y="1816"/>
                    <a:pt x="1916" y="1488"/>
                  </a:cubicBezTo>
                  <a:cubicBezTo>
                    <a:pt x="2255" y="978"/>
                    <a:pt x="1877" y="314"/>
                    <a:pt x="1444" y="86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237;p74">
              <a:extLst>
                <a:ext uri="{FF2B5EF4-FFF2-40B4-BE49-F238E27FC236}">
                  <a16:creationId xmlns="" xmlns:a16="http://schemas.microsoft.com/office/drawing/2014/main" id="{8629C79E-6FCF-4050-A9DB-7D919F2C952F}"/>
                </a:ext>
              </a:extLst>
            </p:cNvPr>
            <p:cNvSpPr/>
            <p:nvPr/>
          </p:nvSpPr>
          <p:spPr>
            <a:xfrm>
              <a:off x="1731325" y="1520100"/>
              <a:ext cx="56400" cy="48800"/>
            </a:xfrm>
            <a:custGeom>
              <a:avLst/>
              <a:gdLst/>
              <a:ahLst/>
              <a:cxnLst/>
              <a:rect l="l" t="t" r="r" b="b"/>
              <a:pathLst>
                <a:path w="2256" h="1952" extrusionOk="0">
                  <a:moveTo>
                    <a:pt x="1067" y="0"/>
                  </a:moveTo>
                  <a:cubicBezTo>
                    <a:pt x="635" y="0"/>
                    <a:pt x="172" y="274"/>
                    <a:pt x="116" y="571"/>
                  </a:cubicBezTo>
                  <a:cubicBezTo>
                    <a:pt x="1" y="1155"/>
                    <a:pt x="256" y="1613"/>
                    <a:pt x="627" y="1833"/>
                  </a:cubicBezTo>
                  <a:cubicBezTo>
                    <a:pt x="759" y="1909"/>
                    <a:pt x="918" y="1952"/>
                    <a:pt x="1083" y="1952"/>
                  </a:cubicBezTo>
                  <a:cubicBezTo>
                    <a:pt x="1378" y="1952"/>
                    <a:pt x="1694" y="1815"/>
                    <a:pt x="1916" y="1487"/>
                  </a:cubicBezTo>
                  <a:cubicBezTo>
                    <a:pt x="2255" y="977"/>
                    <a:pt x="1874" y="312"/>
                    <a:pt x="1444" y="85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238;p74">
              <a:extLst>
                <a:ext uri="{FF2B5EF4-FFF2-40B4-BE49-F238E27FC236}">
                  <a16:creationId xmlns="" xmlns:a16="http://schemas.microsoft.com/office/drawing/2014/main" id="{C526B8C6-DCB0-4741-B20D-B7CFA43C9E2E}"/>
                </a:ext>
              </a:extLst>
            </p:cNvPr>
            <p:cNvSpPr/>
            <p:nvPr/>
          </p:nvSpPr>
          <p:spPr>
            <a:xfrm>
              <a:off x="1781675" y="1606350"/>
              <a:ext cx="56375" cy="48875"/>
            </a:xfrm>
            <a:custGeom>
              <a:avLst/>
              <a:gdLst/>
              <a:ahLst/>
              <a:cxnLst/>
              <a:rect l="l" t="t" r="r" b="b"/>
              <a:pathLst>
                <a:path w="2255" h="1955" extrusionOk="0">
                  <a:moveTo>
                    <a:pt x="1070" y="0"/>
                  </a:moveTo>
                  <a:cubicBezTo>
                    <a:pt x="639" y="0"/>
                    <a:pt x="174" y="277"/>
                    <a:pt x="116" y="571"/>
                  </a:cubicBezTo>
                  <a:cubicBezTo>
                    <a:pt x="0" y="1158"/>
                    <a:pt x="255" y="1616"/>
                    <a:pt x="626" y="1833"/>
                  </a:cubicBezTo>
                  <a:cubicBezTo>
                    <a:pt x="759" y="1911"/>
                    <a:pt x="919" y="1954"/>
                    <a:pt x="1085" y="1954"/>
                  </a:cubicBezTo>
                  <a:cubicBezTo>
                    <a:pt x="1380" y="1954"/>
                    <a:pt x="1694" y="1817"/>
                    <a:pt x="1916" y="1490"/>
                  </a:cubicBezTo>
                  <a:cubicBezTo>
                    <a:pt x="2255" y="980"/>
                    <a:pt x="1877" y="316"/>
                    <a:pt x="1444" y="85"/>
                  </a:cubicBezTo>
                  <a:cubicBezTo>
                    <a:pt x="1331" y="26"/>
                    <a:pt x="1202" y="0"/>
                    <a:pt x="10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239;p74">
              <a:extLst>
                <a:ext uri="{FF2B5EF4-FFF2-40B4-BE49-F238E27FC236}">
                  <a16:creationId xmlns="" xmlns:a16="http://schemas.microsoft.com/office/drawing/2014/main" id="{C7D1771F-936B-478C-B6B4-A4116B391ECC}"/>
                </a:ext>
              </a:extLst>
            </p:cNvPr>
            <p:cNvSpPr/>
            <p:nvPr/>
          </p:nvSpPr>
          <p:spPr>
            <a:xfrm>
              <a:off x="1659675" y="1606350"/>
              <a:ext cx="56400" cy="48875"/>
            </a:xfrm>
            <a:custGeom>
              <a:avLst/>
              <a:gdLst/>
              <a:ahLst/>
              <a:cxnLst/>
              <a:rect l="l" t="t" r="r" b="b"/>
              <a:pathLst>
                <a:path w="2256" h="1955" extrusionOk="0">
                  <a:moveTo>
                    <a:pt x="1071" y="0"/>
                  </a:moveTo>
                  <a:cubicBezTo>
                    <a:pt x="640" y="0"/>
                    <a:pt x="174" y="277"/>
                    <a:pt x="113" y="571"/>
                  </a:cubicBezTo>
                  <a:cubicBezTo>
                    <a:pt x="1" y="1158"/>
                    <a:pt x="256" y="1616"/>
                    <a:pt x="626" y="1833"/>
                  </a:cubicBezTo>
                  <a:cubicBezTo>
                    <a:pt x="760" y="1911"/>
                    <a:pt x="919" y="1954"/>
                    <a:pt x="1085" y="1954"/>
                  </a:cubicBezTo>
                  <a:cubicBezTo>
                    <a:pt x="1380" y="1954"/>
                    <a:pt x="1695" y="1817"/>
                    <a:pt x="1916" y="1490"/>
                  </a:cubicBezTo>
                  <a:cubicBezTo>
                    <a:pt x="2255" y="980"/>
                    <a:pt x="1874" y="316"/>
                    <a:pt x="1444" y="85"/>
                  </a:cubicBezTo>
                  <a:cubicBezTo>
                    <a:pt x="1331" y="26"/>
                    <a:pt x="1203" y="0"/>
                    <a:pt x="10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240;p74">
              <a:extLst>
                <a:ext uri="{FF2B5EF4-FFF2-40B4-BE49-F238E27FC236}">
                  <a16:creationId xmlns="" xmlns:a16="http://schemas.microsoft.com/office/drawing/2014/main" id="{C409765F-D48A-4B72-95C9-8BC97979225D}"/>
                </a:ext>
              </a:extLst>
            </p:cNvPr>
            <p:cNvSpPr/>
            <p:nvPr/>
          </p:nvSpPr>
          <p:spPr>
            <a:xfrm>
              <a:off x="1519075" y="178042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4" y="0"/>
                  </a:moveTo>
                  <a:cubicBezTo>
                    <a:pt x="633" y="0"/>
                    <a:pt x="172" y="278"/>
                    <a:pt x="116" y="574"/>
                  </a:cubicBezTo>
                  <a:cubicBezTo>
                    <a:pt x="1" y="1158"/>
                    <a:pt x="256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80" y="1956"/>
                    <a:pt x="1695" y="1819"/>
                    <a:pt x="1916" y="1490"/>
                  </a:cubicBezTo>
                  <a:cubicBezTo>
                    <a:pt x="2255" y="980"/>
                    <a:pt x="1874" y="316"/>
                    <a:pt x="1444" y="88"/>
                  </a:cubicBezTo>
                  <a:cubicBezTo>
                    <a:pt x="1329" y="27"/>
                    <a:pt x="1198" y="0"/>
                    <a:pt x="1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241;p74">
              <a:extLst>
                <a:ext uri="{FF2B5EF4-FFF2-40B4-BE49-F238E27FC236}">
                  <a16:creationId xmlns="" xmlns:a16="http://schemas.microsoft.com/office/drawing/2014/main" id="{C0966F51-EFDB-45A6-9C95-AD573B82896B}"/>
                </a:ext>
              </a:extLst>
            </p:cNvPr>
            <p:cNvSpPr/>
            <p:nvPr/>
          </p:nvSpPr>
          <p:spPr>
            <a:xfrm>
              <a:off x="1424450" y="1713075"/>
              <a:ext cx="56375" cy="48875"/>
            </a:xfrm>
            <a:custGeom>
              <a:avLst/>
              <a:gdLst/>
              <a:ahLst/>
              <a:cxnLst/>
              <a:rect l="l" t="t" r="r" b="b"/>
              <a:pathLst>
                <a:path w="2255" h="1955" extrusionOk="0">
                  <a:moveTo>
                    <a:pt x="1060" y="0"/>
                  </a:moveTo>
                  <a:cubicBezTo>
                    <a:pt x="629" y="0"/>
                    <a:pt x="168" y="275"/>
                    <a:pt x="112" y="573"/>
                  </a:cubicBezTo>
                  <a:cubicBezTo>
                    <a:pt x="0" y="1157"/>
                    <a:pt x="252" y="1615"/>
                    <a:pt x="622" y="1835"/>
                  </a:cubicBezTo>
                  <a:cubicBezTo>
                    <a:pt x="756" y="1911"/>
                    <a:pt x="915" y="1954"/>
                    <a:pt x="1080" y="1954"/>
                  </a:cubicBezTo>
                  <a:cubicBezTo>
                    <a:pt x="1376" y="1954"/>
                    <a:pt x="1690" y="1817"/>
                    <a:pt x="1912" y="1489"/>
                  </a:cubicBezTo>
                  <a:cubicBezTo>
                    <a:pt x="2255" y="979"/>
                    <a:pt x="1874" y="315"/>
                    <a:pt x="1440" y="87"/>
                  </a:cubicBezTo>
                  <a:cubicBezTo>
                    <a:pt x="1325" y="27"/>
                    <a:pt x="1194" y="0"/>
                    <a:pt x="10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242;p74">
              <a:extLst>
                <a:ext uri="{FF2B5EF4-FFF2-40B4-BE49-F238E27FC236}">
                  <a16:creationId xmlns="" xmlns:a16="http://schemas.microsoft.com/office/drawing/2014/main" id="{53ED3383-B31A-4375-B1BF-3D55C5F8A2D4}"/>
                </a:ext>
              </a:extLst>
            </p:cNvPr>
            <p:cNvSpPr/>
            <p:nvPr/>
          </p:nvSpPr>
          <p:spPr>
            <a:xfrm>
              <a:off x="1585400" y="168867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4" y="0"/>
                  </a:moveTo>
                  <a:cubicBezTo>
                    <a:pt x="633" y="0"/>
                    <a:pt x="171" y="278"/>
                    <a:pt x="112" y="574"/>
                  </a:cubicBezTo>
                  <a:cubicBezTo>
                    <a:pt x="1" y="1158"/>
                    <a:pt x="256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80" y="1956"/>
                    <a:pt x="1694" y="1819"/>
                    <a:pt x="1916" y="1490"/>
                  </a:cubicBezTo>
                  <a:cubicBezTo>
                    <a:pt x="2255" y="980"/>
                    <a:pt x="1874" y="315"/>
                    <a:pt x="1444" y="88"/>
                  </a:cubicBezTo>
                  <a:cubicBezTo>
                    <a:pt x="1329" y="27"/>
                    <a:pt x="1198" y="0"/>
                    <a:pt x="1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243;p74">
              <a:extLst>
                <a:ext uri="{FF2B5EF4-FFF2-40B4-BE49-F238E27FC236}">
                  <a16:creationId xmlns="" xmlns:a16="http://schemas.microsoft.com/office/drawing/2014/main" id="{D4C03CC2-1A68-4DA1-B09A-EEB39DAB27FC}"/>
                </a:ext>
              </a:extLst>
            </p:cNvPr>
            <p:cNvSpPr/>
            <p:nvPr/>
          </p:nvSpPr>
          <p:spPr>
            <a:xfrm>
              <a:off x="1723550" y="1702950"/>
              <a:ext cx="56400" cy="48850"/>
            </a:xfrm>
            <a:custGeom>
              <a:avLst/>
              <a:gdLst/>
              <a:ahLst/>
              <a:cxnLst/>
              <a:rect l="l" t="t" r="r" b="b"/>
              <a:pathLst>
                <a:path w="2256" h="1954" extrusionOk="0">
                  <a:moveTo>
                    <a:pt x="1066" y="0"/>
                  </a:moveTo>
                  <a:cubicBezTo>
                    <a:pt x="635" y="0"/>
                    <a:pt x="175" y="276"/>
                    <a:pt x="116" y="569"/>
                  </a:cubicBezTo>
                  <a:cubicBezTo>
                    <a:pt x="1" y="1157"/>
                    <a:pt x="256" y="1614"/>
                    <a:pt x="626" y="1835"/>
                  </a:cubicBezTo>
                  <a:cubicBezTo>
                    <a:pt x="759" y="1911"/>
                    <a:pt x="918" y="1954"/>
                    <a:pt x="1083" y="1954"/>
                  </a:cubicBezTo>
                  <a:cubicBezTo>
                    <a:pt x="1378" y="1954"/>
                    <a:pt x="1694" y="1816"/>
                    <a:pt x="1916" y="1489"/>
                  </a:cubicBezTo>
                  <a:cubicBezTo>
                    <a:pt x="2255" y="978"/>
                    <a:pt x="1878" y="314"/>
                    <a:pt x="1444" y="87"/>
                  </a:cubicBezTo>
                  <a:cubicBezTo>
                    <a:pt x="1330" y="27"/>
                    <a:pt x="1199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244;p74">
              <a:extLst>
                <a:ext uri="{FF2B5EF4-FFF2-40B4-BE49-F238E27FC236}">
                  <a16:creationId xmlns="" xmlns:a16="http://schemas.microsoft.com/office/drawing/2014/main" id="{2897D988-1AA1-42FA-84C0-7B2ABE3F6134}"/>
                </a:ext>
              </a:extLst>
            </p:cNvPr>
            <p:cNvSpPr/>
            <p:nvPr/>
          </p:nvSpPr>
          <p:spPr>
            <a:xfrm>
              <a:off x="1671050" y="1787975"/>
              <a:ext cx="56375" cy="48925"/>
            </a:xfrm>
            <a:custGeom>
              <a:avLst/>
              <a:gdLst/>
              <a:ahLst/>
              <a:cxnLst/>
              <a:rect l="l" t="t" r="r" b="b"/>
              <a:pathLst>
                <a:path w="2255" h="1957" extrusionOk="0">
                  <a:moveTo>
                    <a:pt x="1065" y="0"/>
                  </a:moveTo>
                  <a:cubicBezTo>
                    <a:pt x="633" y="0"/>
                    <a:pt x="171" y="276"/>
                    <a:pt x="112" y="573"/>
                  </a:cubicBezTo>
                  <a:cubicBezTo>
                    <a:pt x="0" y="1160"/>
                    <a:pt x="252" y="1618"/>
                    <a:pt x="626" y="1835"/>
                  </a:cubicBezTo>
                  <a:cubicBezTo>
                    <a:pt x="759" y="1913"/>
                    <a:pt x="919" y="1956"/>
                    <a:pt x="1085" y="1956"/>
                  </a:cubicBezTo>
                  <a:cubicBezTo>
                    <a:pt x="1379" y="1956"/>
                    <a:pt x="1693" y="1819"/>
                    <a:pt x="1912" y="1492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29" y="27"/>
                    <a:pt x="1199" y="0"/>
                    <a:pt x="10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245;p74">
              <a:extLst>
                <a:ext uri="{FF2B5EF4-FFF2-40B4-BE49-F238E27FC236}">
                  <a16:creationId xmlns="" xmlns:a16="http://schemas.microsoft.com/office/drawing/2014/main" id="{66C4FEF2-1DA5-4934-81CE-E801BD1C7654}"/>
                </a:ext>
              </a:extLst>
            </p:cNvPr>
            <p:cNvSpPr/>
            <p:nvPr/>
          </p:nvSpPr>
          <p:spPr>
            <a:xfrm>
              <a:off x="1723475" y="1254450"/>
              <a:ext cx="56375" cy="48825"/>
            </a:xfrm>
            <a:custGeom>
              <a:avLst/>
              <a:gdLst/>
              <a:ahLst/>
              <a:cxnLst/>
              <a:rect l="l" t="t" r="r" b="b"/>
              <a:pathLst>
                <a:path w="2255" h="1953" extrusionOk="0">
                  <a:moveTo>
                    <a:pt x="1069" y="1"/>
                  </a:moveTo>
                  <a:cubicBezTo>
                    <a:pt x="636" y="1"/>
                    <a:pt x="171" y="277"/>
                    <a:pt x="112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7"/>
                    <a:pt x="1874" y="313"/>
                    <a:pt x="1444" y="85"/>
                  </a:cubicBezTo>
                  <a:cubicBezTo>
                    <a:pt x="1330" y="26"/>
                    <a:pt x="1201" y="1"/>
                    <a:pt x="1069" y="1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246;p74">
              <a:extLst>
                <a:ext uri="{FF2B5EF4-FFF2-40B4-BE49-F238E27FC236}">
                  <a16:creationId xmlns="" xmlns:a16="http://schemas.microsoft.com/office/drawing/2014/main" id="{77BAFCF0-6623-408A-B805-9BD4A2A13172}"/>
                </a:ext>
              </a:extLst>
            </p:cNvPr>
            <p:cNvSpPr/>
            <p:nvPr/>
          </p:nvSpPr>
          <p:spPr>
            <a:xfrm>
              <a:off x="1792850" y="116087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3" y="0"/>
                  </a:moveTo>
                  <a:cubicBezTo>
                    <a:pt x="634" y="0"/>
                    <a:pt x="174" y="278"/>
                    <a:pt x="112" y="574"/>
                  </a:cubicBezTo>
                  <a:cubicBezTo>
                    <a:pt x="1" y="1158"/>
                    <a:pt x="252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79" y="1956"/>
                    <a:pt x="1693" y="1819"/>
                    <a:pt x="1913" y="1490"/>
                  </a:cubicBezTo>
                  <a:cubicBezTo>
                    <a:pt x="2255" y="980"/>
                    <a:pt x="1874" y="316"/>
                    <a:pt x="1441" y="88"/>
                  </a:cubicBezTo>
                  <a:cubicBezTo>
                    <a:pt x="1326" y="27"/>
                    <a:pt x="1196" y="0"/>
                    <a:pt x="1063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247;p74">
              <a:extLst>
                <a:ext uri="{FF2B5EF4-FFF2-40B4-BE49-F238E27FC236}">
                  <a16:creationId xmlns="" xmlns:a16="http://schemas.microsoft.com/office/drawing/2014/main" id="{92D967DC-C916-49A8-838B-2E1867007ED3}"/>
                </a:ext>
              </a:extLst>
            </p:cNvPr>
            <p:cNvSpPr/>
            <p:nvPr/>
          </p:nvSpPr>
          <p:spPr>
            <a:xfrm>
              <a:off x="1593525" y="125962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2" y="0"/>
                  </a:moveTo>
                  <a:cubicBezTo>
                    <a:pt x="632" y="0"/>
                    <a:pt x="174" y="278"/>
                    <a:pt x="113" y="574"/>
                  </a:cubicBezTo>
                  <a:cubicBezTo>
                    <a:pt x="1" y="1158"/>
                    <a:pt x="252" y="1619"/>
                    <a:pt x="623" y="1836"/>
                  </a:cubicBezTo>
                  <a:cubicBezTo>
                    <a:pt x="756" y="1912"/>
                    <a:pt x="916" y="1956"/>
                    <a:pt x="1081" y="1956"/>
                  </a:cubicBezTo>
                  <a:cubicBezTo>
                    <a:pt x="1376" y="1956"/>
                    <a:pt x="1691" y="1819"/>
                    <a:pt x="1913" y="1490"/>
                  </a:cubicBezTo>
                  <a:cubicBezTo>
                    <a:pt x="2255" y="979"/>
                    <a:pt x="1874" y="315"/>
                    <a:pt x="1441" y="88"/>
                  </a:cubicBezTo>
                  <a:cubicBezTo>
                    <a:pt x="1326" y="27"/>
                    <a:pt x="1195" y="0"/>
                    <a:pt x="1062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248;p74">
              <a:extLst>
                <a:ext uri="{FF2B5EF4-FFF2-40B4-BE49-F238E27FC236}">
                  <a16:creationId xmlns="" xmlns:a16="http://schemas.microsoft.com/office/drawing/2014/main" id="{9EC27D4B-60EC-43D5-A3E5-EE2C0351E7FD}"/>
                </a:ext>
              </a:extLst>
            </p:cNvPr>
            <p:cNvSpPr/>
            <p:nvPr/>
          </p:nvSpPr>
          <p:spPr>
            <a:xfrm>
              <a:off x="1255450" y="1177500"/>
              <a:ext cx="617200" cy="678975"/>
            </a:xfrm>
            <a:custGeom>
              <a:avLst/>
              <a:gdLst/>
              <a:ahLst/>
              <a:cxnLst/>
              <a:rect l="l" t="t" r="r" b="b"/>
              <a:pathLst>
                <a:path w="24688" h="27159" fill="none" extrusionOk="0">
                  <a:moveTo>
                    <a:pt x="5893" y="27159"/>
                  </a:moveTo>
                  <a:lnTo>
                    <a:pt x="24688" y="27159"/>
                  </a:lnTo>
                  <a:lnTo>
                    <a:pt x="23216" y="20707"/>
                  </a:lnTo>
                  <a:lnTo>
                    <a:pt x="23216" y="4"/>
                  </a:lnTo>
                  <a:lnTo>
                    <a:pt x="21836" y="4"/>
                  </a:lnTo>
                  <a:cubicBezTo>
                    <a:pt x="20721" y="4"/>
                    <a:pt x="19609" y="4"/>
                    <a:pt x="18491" y="11"/>
                  </a:cubicBezTo>
                  <a:cubicBezTo>
                    <a:pt x="17113" y="11"/>
                    <a:pt x="15736" y="14"/>
                    <a:pt x="14356" y="14"/>
                  </a:cubicBezTo>
                  <a:cubicBezTo>
                    <a:pt x="13111" y="14"/>
                    <a:pt x="11867" y="18"/>
                    <a:pt x="10619" y="18"/>
                  </a:cubicBezTo>
                  <a:cubicBezTo>
                    <a:pt x="9861" y="18"/>
                    <a:pt x="9095" y="32"/>
                    <a:pt x="8337" y="18"/>
                  </a:cubicBezTo>
                  <a:cubicBezTo>
                    <a:pt x="7466" y="0"/>
                    <a:pt x="6662" y="52"/>
                    <a:pt x="5837" y="332"/>
                  </a:cubicBezTo>
                  <a:cubicBezTo>
                    <a:pt x="5019" y="608"/>
                    <a:pt x="4264" y="1045"/>
                    <a:pt x="3607" y="1608"/>
                  </a:cubicBezTo>
                  <a:cubicBezTo>
                    <a:pt x="2699" y="2391"/>
                    <a:pt x="2003" y="3394"/>
                    <a:pt x="1489" y="4471"/>
                  </a:cubicBezTo>
                  <a:cubicBezTo>
                    <a:pt x="727" y="6061"/>
                    <a:pt x="332" y="7809"/>
                    <a:pt x="123" y="9553"/>
                  </a:cubicBezTo>
                  <a:cubicBezTo>
                    <a:pt x="70" y="9972"/>
                    <a:pt x="28" y="10395"/>
                    <a:pt x="0" y="10818"/>
                  </a:cubicBezTo>
                  <a:lnTo>
                    <a:pt x="7361" y="10818"/>
                  </a:lnTo>
                  <a:lnTo>
                    <a:pt x="7361" y="20707"/>
                  </a:lnTo>
                  <a:close/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249;p74">
              <a:extLst>
                <a:ext uri="{FF2B5EF4-FFF2-40B4-BE49-F238E27FC236}">
                  <a16:creationId xmlns="" xmlns:a16="http://schemas.microsoft.com/office/drawing/2014/main" id="{E1835D30-5789-4706-AD87-5CB22B131539}"/>
                </a:ext>
              </a:extLst>
            </p:cNvPr>
            <p:cNvSpPr/>
            <p:nvPr/>
          </p:nvSpPr>
          <p:spPr>
            <a:xfrm>
              <a:off x="1608825" y="1751700"/>
              <a:ext cx="632850" cy="247300"/>
            </a:xfrm>
            <a:custGeom>
              <a:avLst/>
              <a:gdLst/>
              <a:ahLst/>
              <a:cxnLst/>
              <a:rect l="l" t="t" r="r" b="b"/>
              <a:pathLst>
                <a:path w="25314" h="9892" extrusionOk="0">
                  <a:moveTo>
                    <a:pt x="14301" y="0"/>
                  </a:moveTo>
                  <a:cubicBezTo>
                    <a:pt x="8020" y="0"/>
                    <a:pt x="126" y="2657"/>
                    <a:pt x="126" y="2657"/>
                  </a:cubicBezTo>
                  <a:lnTo>
                    <a:pt x="0" y="9892"/>
                  </a:lnTo>
                  <a:lnTo>
                    <a:pt x="17239" y="9892"/>
                  </a:lnTo>
                  <a:cubicBezTo>
                    <a:pt x="17239" y="9892"/>
                    <a:pt x="25314" y="4960"/>
                    <a:pt x="20085" y="1328"/>
                  </a:cubicBezTo>
                  <a:cubicBezTo>
                    <a:pt x="18684" y="356"/>
                    <a:pt x="16600" y="0"/>
                    <a:pt x="143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250;p74">
              <a:extLst>
                <a:ext uri="{FF2B5EF4-FFF2-40B4-BE49-F238E27FC236}">
                  <a16:creationId xmlns="" xmlns:a16="http://schemas.microsoft.com/office/drawing/2014/main" id="{B51F9047-78BD-4CFB-86CF-9CF158976037}"/>
                </a:ext>
              </a:extLst>
            </p:cNvPr>
            <p:cNvSpPr/>
            <p:nvPr/>
          </p:nvSpPr>
          <p:spPr>
            <a:xfrm>
              <a:off x="1611975" y="1694200"/>
              <a:ext cx="629700" cy="304800"/>
            </a:xfrm>
            <a:custGeom>
              <a:avLst/>
              <a:gdLst/>
              <a:ahLst/>
              <a:cxnLst/>
              <a:rect l="l" t="t" r="r" b="b"/>
              <a:pathLst>
                <a:path w="25188" h="12192" fill="none" extrusionOk="0">
                  <a:moveTo>
                    <a:pt x="0" y="4957"/>
                  </a:moveTo>
                  <a:cubicBezTo>
                    <a:pt x="0" y="4957"/>
                    <a:pt x="14730" y="0"/>
                    <a:pt x="19959" y="3628"/>
                  </a:cubicBezTo>
                  <a:cubicBezTo>
                    <a:pt x="25188" y="7260"/>
                    <a:pt x="17113" y="12192"/>
                    <a:pt x="17113" y="1219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251;p74">
              <a:extLst>
                <a:ext uri="{FF2B5EF4-FFF2-40B4-BE49-F238E27FC236}">
                  <a16:creationId xmlns="" xmlns:a16="http://schemas.microsoft.com/office/drawing/2014/main" id="{CC10BBAC-EC54-45F9-BC47-5FD211D769E5}"/>
                </a:ext>
              </a:extLst>
            </p:cNvPr>
            <p:cNvSpPr/>
            <p:nvPr/>
          </p:nvSpPr>
          <p:spPr>
            <a:xfrm>
              <a:off x="1041625" y="1766250"/>
              <a:ext cx="981150" cy="233025"/>
            </a:xfrm>
            <a:custGeom>
              <a:avLst/>
              <a:gdLst/>
              <a:ahLst/>
              <a:cxnLst/>
              <a:rect l="l" t="t" r="r" b="b"/>
              <a:pathLst>
                <a:path w="39246" h="9321" extrusionOk="0">
                  <a:moveTo>
                    <a:pt x="6543" y="0"/>
                  </a:moveTo>
                  <a:cubicBezTo>
                    <a:pt x="5431" y="0"/>
                    <a:pt x="4619" y="89"/>
                    <a:pt x="4208" y="292"/>
                  </a:cubicBezTo>
                  <a:cubicBezTo>
                    <a:pt x="385" y="2179"/>
                    <a:pt x="0" y="5811"/>
                    <a:pt x="4768" y="9317"/>
                  </a:cubicBezTo>
                  <a:lnTo>
                    <a:pt x="39214" y="9320"/>
                  </a:lnTo>
                  <a:lnTo>
                    <a:pt x="39246" y="4843"/>
                  </a:lnTo>
                  <a:lnTo>
                    <a:pt x="39246" y="4843"/>
                  </a:lnTo>
                  <a:cubicBezTo>
                    <a:pt x="39246" y="4843"/>
                    <a:pt x="39246" y="4843"/>
                    <a:pt x="39246" y="4843"/>
                  </a:cubicBezTo>
                  <a:cubicBezTo>
                    <a:pt x="39227" y="4843"/>
                    <a:pt x="14739" y="0"/>
                    <a:pt x="65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252;p74">
              <a:extLst>
                <a:ext uri="{FF2B5EF4-FFF2-40B4-BE49-F238E27FC236}">
                  <a16:creationId xmlns="" xmlns:a16="http://schemas.microsoft.com/office/drawing/2014/main" id="{68B0D753-2487-4374-8CD4-2B30477A2A1F}"/>
                </a:ext>
              </a:extLst>
            </p:cNvPr>
            <p:cNvSpPr/>
            <p:nvPr/>
          </p:nvSpPr>
          <p:spPr>
            <a:xfrm>
              <a:off x="1041700" y="1731075"/>
              <a:ext cx="981075" cy="268200"/>
            </a:xfrm>
            <a:custGeom>
              <a:avLst/>
              <a:gdLst/>
              <a:ahLst/>
              <a:cxnLst/>
              <a:rect l="l" t="t" r="r" b="b"/>
              <a:pathLst>
                <a:path w="39243" h="10728" fill="none" extrusionOk="0">
                  <a:moveTo>
                    <a:pt x="39211" y="10727"/>
                  </a:moveTo>
                  <a:lnTo>
                    <a:pt x="39243" y="6250"/>
                  </a:lnTo>
                  <a:cubicBezTo>
                    <a:pt x="39243" y="6250"/>
                    <a:pt x="7645" y="0"/>
                    <a:pt x="4205" y="1699"/>
                  </a:cubicBezTo>
                  <a:cubicBezTo>
                    <a:pt x="385" y="3586"/>
                    <a:pt x="1" y="7218"/>
                    <a:pt x="4765" y="1072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253;p74">
              <a:extLst>
                <a:ext uri="{FF2B5EF4-FFF2-40B4-BE49-F238E27FC236}">
                  <a16:creationId xmlns="" xmlns:a16="http://schemas.microsoft.com/office/drawing/2014/main" id="{ACEDF588-7737-4CEB-B53B-2C5F5B8B219D}"/>
                </a:ext>
              </a:extLst>
            </p:cNvPr>
            <p:cNvSpPr/>
            <p:nvPr/>
          </p:nvSpPr>
          <p:spPr>
            <a:xfrm>
              <a:off x="2021975" y="1887300"/>
              <a:ext cx="127075" cy="112050"/>
            </a:xfrm>
            <a:custGeom>
              <a:avLst/>
              <a:gdLst/>
              <a:ahLst/>
              <a:cxnLst/>
              <a:rect l="l" t="t" r="r" b="b"/>
              <a:pathLst>
                <a:path w="5083" h="4482" extrusionOk="0">
                  <a:moveTo>
                    <a:pt x="28" y="1"/>
                  </a:moveTo>
                  <a:lnTo>
                    <a:pt x="0" y="4478"/>
                  </a:lnTo>
                  <a:lnTo>
                    <a:pt x="3835" y="4482"/>
                  </a:lnTo>
                  <a:cubicBezTo>
                    <a:pt x="3835" y="4482"/>
                    <a:pt x="5083" y="1584"/>
                    <a:pt x="2650" y="176"/>
                  </a:cubicBezTo>
                  <a:lnTo>
                    <a:pt x="28" y="1"/>
                  </a:lnTo>
                  <a:close/>
                </a:path>
              </a:pathLst>
            </a:custGeom>
            <a:solidFill>
              <a:schemeClr val="accent6"/>
            </a:solidFill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254;p74">
              <a:extLst>
                <a:ext uri="{FF2B5EF4-FFF2-40B4-BE49-F238E27FC236}">
                  <a16:creationId xmlns="" xmlns:a16="http://schemas.microsoft.com/office/drawing/2014/main" id="{964505E7-0053-407D-964B-04C49141F7E0}"/>
                </a:ext>
              </a:extLst>
            </p:cNvPr>
            <p:cNvSpPr/>
            <p:nvPr/>
          </p:nvSpPr>
          <p:spPr>
            <a:xfrm>
              <a:off x="2070200" y="1831464"/>
              <a:ext cx="237725" cy="320925"/>
            </a:xfrm>
            <a:custGeom>
              <a:avLst/>
              <a:gdLst/>
              <a:ahLst/>
              <a:cxnLst/>
              <a:rect l="l" t="t" r="r" b="b"/>
              <a:pathLst>
                <a:path w="9509" h="12837" extrusionOk="0">
                  <a:moveTo>
                    <a:pt x="3888" y="1"/>
                  </a:moveTo>
                  <a:cubicBezTo>
                    <a:pt x="3888" y="1"/>
                    <a:pt x="2122" y="773"/>
                    <a:pt x="1679" y="969"/>
                  </a:cubicBezTo>
                  <a:cubicBezTo>
                    <a:pt x="1231" y="1165"/>
                    <a:pt x="74" y="2353"/>
                    <a:pt x="74" y="2353"/>
                  </a:cubicBezTo>
                  <a:cubicBezTo>
                    <a:pt x="74" y="2353"/>
                    <a:pt x="1" y="2808"/>
                    <a:pt x="1224" y="3224"/>
                  </a:cubicBezTo>
                  <a:cubicBezTo>
                    <a:pt x="1591" y="3346"/>
                    <a:pt x="2332" y="4408"/>
                    <a:pt x="1738" y="4933"/>
                  </a:cubicBezTo>
                  <a:cubicBezTo>
                    <a:pt x="623" y="5918"/>
                    <a:pt x="969" y="6827"/>
                    <a:pt x="969" y="6827"/>
                  </a:cubicBezTo>
                  <a:cubicBezTo>
                    <a:pt x="969" y="6827"/>
                    <a:pt x="5807" y="10298"/>
                    <a:pt x="7359" y="11756"/>
                  </a:cubicBezTo>
                  <a:cubicBezTo>
                    <a:pt x="8451" y="12785"/>
                    <a:pt x="9320" y="12836"/>
                    <a:pt x="9481" y="12836"/>
                  </a:cubicBezTo>
                  <a:cubicBezTo>
                    <a:pt x="9499" y="12836"/>
                    <a:pt x="9508" y="12836"/>
                    <a:pt x="9508" y="12836"/>
                  </a:cubicBezTo>
                  <a:lnTo>
                    <a:pt x="3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255;p74">
              <a:extLst>
                <a:ext uri="{FF2B5EF4-FFF2-40B4-BE49-F238E27FC236}">
                  <a16:creationId xmlns="" xmlns:a16="http://schemas.microsoft.com/office/drawing/2014/main" id="{8E1EE220-D1B1-4D10-8D9C-C489243CD27C}"/>
                </a:ext>
              </a:extLst>
            </p:cNvPr>
            <p:cNvSpPr/>
            <p:nvPr/>
          </p:nvSpPr>
          <p:spPr>
            <a:xfrm>
              <a:off x="2148500" y="1831475"/>
              <a:ext cx="159425" cy="320900"/>
            </a:xfrm>
            <a:custGeom>
              <a:avLst/>
              <a:gdLst/>
              <a:ahLst/>
              <a:cxnLst/>
              <a:rect l="l" t="t" r="r" b="b"/>
              <a:pathLst>
                <a:path w="6377" h="12836" extrusionOk="0">
                  <a:moveTo>
                    <a:pt x="756" y="0"/>
                  </a:moveTo>
                  <a:cubicBezTo>
                    <a:pt x="756" y="0"/>
                    <a:pt x="417" y="147"/>
                    <a:pt x="1" y="332"/>
                  </a:cubicBezTo>
                  <a:lnTo>
                    <a:pt x="5352" y="12556"/>
                  </a:lnTo>
                  <a:cubicBezTo>
                    <a:pt x="5878" y="12816"/>
                    <a:pt x="6247" y="12836"/>
                    <a:pt x="6348" y="12836"/>
                  </a:cubicBezTo>
                  <a:cubicBezTo>
                    <a:pt x="6367" y="12836"/>
                    <a:pt x="6376" y="12835"/>
                    <a:pt x="6376" y="12835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256;p74">
              <a:extLst>
                <a:ext uri="{FF2B5EF4-FFF2-40B4-BE49-F238E27FC236}">
                  <a16:creationId xmlns="" xmlns:a16="http://schemas.microsoft.com/office/drawing/2014/main" id="{C6E4B59E-E4A2-49EE-AD7F-D1E4FE5B6AC7}"/>
                </a:ext>
              </a:extLst>
            </p:cNvPr>
            <p:cNvSpPr/>
            <p:nvPr/>
          </p:nvSpPr>
          <p:spPr>
            <a:xfrm>
              <a:off x="2170950" y="1942875"/>
              <a:ext cx="49325" cy="145975"/>
            </a:xfrm>
            <a:custGeom>
              <a:avLst/>
              <a:gdLst/>
              <a:ahLst/>
              <a:cxnLst/>
              <a:rect l="l" t="t" r="r" b="b"/>
              <a:pathLst>
                <a:path w="1973" h="5839" fill="none" extrusionOk="0">
                  <a:moveTo>
                    <a:pt x="1581" y="5838"/>
                  </a:moveTo>
                  <a:cubicBezTo>
                    <a:pt x="1972" y="5310"/>
                    <a:pt x="1626" y="4104"/>
                    <a:pt x="770" y="2151"/>
                  </a:cubicBezTo>
                  <a:cubicBezTo>
                    <a:pt x="1" y="399"/>
                    <a:pt x="906" y="1"/>
                    <a:pt x="906" y="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257;p74">
              <a:extLst>
                <a:ext uri="{FF2B5EF4-FFF2-40B4-BE49-F238E27FC236}">
                  <a16:creationId xmlns="" xmlns:a16="http://schemas.microsoft.com/office/drawing/2014/main" id="{02DC10CF-C004-4C17-A6A0-869932128E64}"/>
                </a:ext>
              </a:extLst>
            </p:cNvPr>
            <p:cNvSpPr/>
            <p:nvPr/>
          </p:nvSpPr>
          <p:spPr>
            <a:xfrm>
              <a:off x="2108925" y="1856975"/>
              <a:ext cx="62850" cy="55000"/>
            </a:xfrm>
            <a:custGeom>
              <a:avLst/>
              <a:gdLst/>
              <a:ahLst/>
              <a:cxnLst/>
              <a:rect l="l" t="t" r="r" b="b"/>
              <a:pathLst>
                <a:path w="2514" h="2200" fill="none" extrusionOk="0">
                  <a:moveTo>
                    <a:pt x="0" y="1"/>
                  </a:moveTo>
                  <a:cubicBezTo>
                    <a:pt x="0" y="1"/>
                    <a:pt x="769" y="2200"/>
                    <a:pt x="2513" y="144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258;p74">
              <a:extLst>
                <a:ext uri="{FF2B5EF4-FFF2-40B4-BE49-F238E27FC236}">
                  <a16:creationId xmlns="" xmlns:a16="http://schemas.microsoft.com/office/drawing/2014/main" id="{35D7AD7E-957F-4AD9-8458-640B8462498F}"/>
                </a:ext>
              </a:extLst>
            </p:cNvPr>
            <p:cNvSpPr/>
            <p:nvPr/>
          </p:nvSpPr>
          <p:spPr>
            <a:xfrm>
              <a:off x="2165100" y="2025275"/>
              <a:ext cx="20650" cy="28775"/>
            </a:xfrm>
            <a:custGeom>
              <a:avLst/>
              <a:gdLst/>
              <a:ahLst/>
              <a:cxnLst/>
              <a:rect l="l" t="t" r="r" b="b"/>
              <a:pathLst>
                <a:path w="826" h="1151" fill="none" extrusionOk="0">
                  <a:moveTo>
                    <a:pt x="1" y="1151"/>
                  </a:moveTo>
                  <a:lnTo>
                    <a:pt x="826" y="1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259;p74">
              <a:extLst>
                <a:ext uri="{FF2B5EF4-FFF2-40B4-BE49-F238E27FC236}">
                  <a16:creationId xmlns="" xmlns:a16="http://schemas.microsoft.com/office/drawing/2014/main" id="{C4A5553B-0A17-43E6-AA20-020415658C17}"/>
                </a:ext>
              </a:extLst>
            </p:cNvPr>
            <p:cNvSpPr/>
            <p:nvPr/>
          </p:nvSpPr>
          <p:spPr>
            <a:xfrm>
              <a:off x="2149125" y="2013850"/>
              <a:ext cx="20650" cy="28775"/>
            </a:xfrm>
            <a:custGeom>
              <a:avLst/>
              <a:gdLst/>
              <a:ahLst/>
              <a:cxnLst/>
              <a:rect l="l" t="t" r="r" b="b"/>
              <a:pathLst>
                <a:path w="826" h="1151" fill="none" extrusionOk="0">
                  <a:moveTo>
                    <a:pt x="0" y="1150"/>
                  </a:moveTo>
                  <a:lnTo>
                    <a:pt x="825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260;p74">
              <a:extLst>
                <a:ext uri="{FF2B5EF4-FFF2-40B4-BE49-F238E27FC236}">
                  <a16:creationId xmlns="" xmlns:a16="http://schemas.microsoft.com/office/drawing/2014/main" id="{69760C06-4122-47A3-B80E-4F02F7234475}"/>
                </a:ext>
              </a:extLst>
            </p:cNvPr>
            <p:cNvSpPr/>
            <p:nvPr/>
          </p:nvSpPr>
          <p:spPr>
            <a:xfrm>
              <a:off x="2132775" y="2001875"/>
              <a:ext cx="20650" cy="28850"/>
            </a:xfrm>
            <a:custGeom>
              <a:avLst/>
              <a:gdLst/>
              <a:ahLst/>
              <a:cxnLst/>
              <a:rect l="l" t="t" r="r" b="b"/>
              <a:pathLst>
                <a:path w="826" h="1154" fill="none" extrusionOk="0">
                  <a:moveTo>
                    <a:pt x="0" y="1154"/>
                  </a:moveTo>
                  <a:lnTo>
                    <a:pt x="825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261;p74">
              <a:extLst>
                <a:ext uri="{FF2B5EF4-FFF2-40B4-BE49-F238E27FC236}">
                  <a16:creationId xmlns="" xmlns:a16="http://schemas.microsoft.com/office/drawing/2014/main" id="{1B9217DA-1D64-445B-AE06-03F8688E964C}"/>
                </a:ext>
              </a:extLst>
            </p:cNvPr>
            <p:cNvSpPr/>
            <p:nvPr/>
          </p:nvSpPr>
          <p:spPr>
            <a:xfrm>
              <a:off x="2037275" y="1888450"/>
              <a:ext cx="2900" cy="110825"/>
            </a:xfrm>
            <a:custGeom>
              <a:avLst/>
              <a:gdLst/>
              <a:ahLst/>
              <a:cxnLst/>
              <a:rect l="l" t="t" r="r" b="b"/>
              <a:pathLst>
                <a:path w="116" h="4433" fill="none" extrusionOk="0">
                  <a:moveTo>
                    <a:pt x="0" y="4432"/>
                  </a:moveTo>
                  <a:lnTo>
                    <a:pt x="115" y="0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262;p74">
              <a:extLst>
                <a:ext uri="{FF2B5EF4-FFF2-40B4-BE49-F238E27FC236}">
                  <a16:creationId xmlns="" xmlns:a16="http://schemas.microsoft.com/office/drawing/2014/main" id="{5376DD3D-3156-47F4-8395-60589F4D0875}"/>
                </a:ext>
              </a:extLst>
            </p:cNvPr>
            <p:cNvSpPr/>
            <p:nvPr/>
          </p:nvSpPr>
          <p:spPr>
            <a:xfrm>
              <a:off x="1320450" y="1710875"/>
              <a:ext cx="43975" cy="40850"/>
            </a:xfrm>
            <a:custGeom>
              <a:avLst/>
              <a:gdLst/>
              <a:ahLst/>
              <a:cxnLst/>
              <a:rect l="l" t="t" r="r" b="b"/>
              <a:pathLst>
                <a:path w="1759" h="1634" fill="none" extrusionOk="0">
                  <a:moveTo>
                    <a:pt x="1" y="1"/>
                  </a:moveTo>
                  <a:lnTo>
                    <a:pt x="1759" y="1633"/>
                  </a:lnTo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263;p74">
              <a:extLst>
                <a:ext uri="{FF2B5EF4-FFF2-40B4-BE49-F238E27FC236}">
                  <a16:creationId xmlns="" xmlns:a16="http://schemas.microsoft.com/office/drawing/2014/main" id="{673BD1A3-CA77-4903-84B0-521C3B3CE64C}"/>
                </a:ext>
              </a:extLst>
            </p:cNvPr>
            <p:cNvSpPr/>
            <p:nvPr/>
          </p:nvSpPr>
          <p:spPr>
            <a:xfrm>
              <a:off x="1150325" y="1819575"/>
              <a:ext cx="61450" cy="63125"/>
            </a:xfrm>
            <a:custGeom>
              <a:avLst/>
              <a:gdLst/>
              <a:ahLst/>
              <a:cxnLst/>
              <a:rect l="l" t="t" r="r" b="b"/>
              <a:pathLst>
                <a:path w="2458" h="2525" fill="none" extrusionOk="0">
                  <a:moveTo>
                    <a:pt x="0" y="1"/>
                  </a:moveTo>
                  <a:lnTo>
                    <a:pt x="2457" y="252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264;p74">
              <a:extLst>
                <a:ext uri="{FF2B5EF4-FFF2-40B4-BE49-F238E27FC236}">
                  <a16:creationId xmlns="" xmlns:a16="http://schemas.microsoft.com/office/drawing/2014/main" id="{A902500E-7221-42DE-AAD9-B14DF69C2E1E}"/>
                </a:ext>
              </a:extLst>
            </p:cNvPr>
            <p:cNvSpPr/>
            <p:nvPr/>
          </p:nvSpPr>
          <p:spPr>
            <a:xfrm>
              <a:off x="1159050" y="1925400"/>
              <a:ext cx="52725" cy="37000"/>
            </a:xfrm>
            <a:custGeom>
              <a:avLst/>
              <a:gdLst/>
              <a:ahLst/>
              <a:cxnLst/>
              <a:rect l="l" t="t" r="r" b="b"/>
              <a:pathLst>
                <a:path w="2109" h="1480" fill="none" extrusionOk="0">
                  <a:moveTo>
                    <a:pt x="1" y="1479"/>
                  </a:moveTo>
                  <a:lnTo>
                    <a:pt x="2108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265;p74">
              <a:extLst>
                <a:ext uri="{FF2B5EF4-FFF2-40B4-BE49-F238E27FC236}">
                  <a16:creationId xmlns="" xmlns:a16="http://schemas.microsoft.com/office/drawing/2014/main" id="{632F6820-08FF-4D42-A1E6-DAE669935012}"/>
                </a:ext>
              </a:extLst>
            </p:cNvPr>
            <p:cNvSpPr/>
            <p:nvPr/>
          </p:nvSpPr>
          <p:spPr>
            <a:xfrm>
              <a:off x="2019525" y="1796875"/>
              <a:ext cx="67575" cy="54275"/>
            </a:xfrm>
            <a:custGeom>
              <a:avLst/>
              <a:gdLst/>
              <a:ahLst/>
              <a:cxnLst/>
              <a:rect l="l" t="t" r="r" b="b"/>
              <a:pathLst>
                <a:path w="2703" h="2171" fill="none" extrusionOk="0">
                  <a:moveTo>
                    <a:pt x="2702" y="0"/>
                  </a:moveTo>
                  <a:lnTo>
                    <a:pt x="1" y="217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266;p74">
              <a:extLst>
                <a:ext uri="{FF2B5EF4-FFF2-40B4-BE49-F238E27FC236}">
                  <a16:creationId xmlns="" xmlns:a16="http://schemas.microsoft.com/office/drawing/2014/main" id="{B6DF8DF8-A8F5-4937-8459-7C59246DF3F8}"/>
                </a:ext>
              </a:extLst>
            </p:cNvPr>
            <p:cNvSpPr/>
            <p:nvPr/>
          </p:nvSpPr>
          <p:spPr>
            <a:xfrm>
              <a:off x="1483075" y="1204150"/>
              <a:ext cx="219800" cy="291525"/>
            </a:xfrm>
            <a:custGeom>
              <a:avLst/>
              <a:gdLst/>
              <a:ahLst/>
              <a:cxnLst/>
              <a:rect l="l" t="t" r="r" b="b"/>
              <a:pathLst>
                <a:path w="8792" h="11661" extrusionOk="0">
                  <a:moveTo>
                    <a:pt x="1" y="0"/>
                  </a:moveTo>
                  <a:lnTo>
                    <a:pt x="3660" y="11661"/>
                  </a:lnTo>
                  <a:lnTo>
                    <a:pt x="8791" y="15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267;p74">
              <a:extLst>
                <a:ext uri="{FF2B5EF4-FFF2-40B4-BE49-F238E27FC236}">
                  <a16:creationId xmlns="" xmlns:a16="http://schemas.microsoft.com/office/drawing/2014/main" id="{0E620772-5BE1-46A9-93D0-6CE57C79BC88}"/>
                </a:ext>
              </a:extLst>
            </p:cNvPr>
            <p:cNvSpPr/>
            <p:nvPr/>
          </p:nvSpPr>
          <p:spPr>
            <a:xfrm>
              <a:off x="1494350" y="1173550"/>
              <a:ext cx="208600" cy="222325"/>
            </a:xfrm>
            <a:custGeom>
              <a:avLst/>
              <a:gdLst/>
              <a:ahLst/>
              <a:cxnLst/>
              <a:rect l="l" t="t" r="r" b="b"/>
              <a:pathLst>
                <a:path w="8344" h="8893" extrusionOk="0">
                  <a:moveTo>
                    <a:pt x="0" y="1"/>
                  </a:moveTo>
                  <a:lnTo>
                    <a:pt x="2730" y="8893"/>
                  </a:lnTo>
                  <a:lnTo>
                    <a:pt x="8344" y="25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268;p74">
              <a:extLst>
                <a:ext uri="{FF2B5EF4-FFF2-40B4-BE49-F238E27FC236}">
                  <a16:creationId xmlns="" xmlns:a16="http://schemas.microsoft.com/office/drawing/2014/main" id="{ACB961BF-3B38-4D1E-859E-276B7CC65C26}"/>
                </a:ext>
              </a:extLst>
            </p:cNvPr>
            <p:cNvSpPr/>
            <p:nvPr/>
          </p:nvSpPr>
          <p:spPr>
            <a:xfrm>
              <a:off x="1501600" y="1152050"/>
              <a:ext cx="208425" cy="187025"/>
            </a:xfrm>
            <a:custGeom>
              <a:avLst/>
              <a:gdLst/>
              <a:ahLst/>
              <a:cxnLst/>
              <a:rect l="l" t="t" r="r" b="b"/>
              <a:pathLst>
                <a:path w="8337" h="7481" extrusionOk="0">
                  <a:moveTo>
                    <a:pt x="1" y="1"/>
                  </a:moveTo>
                  <a:lnTo>
                    <a:pt x="2458" y="7481"/>
                  </a:lnTo>
                  <a:lnTo>
                    <a:pt x="8337" y="32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269;p74">
              <a:extLst>
                <a:ext uri="{FF2B5EF4-FFF2-40B4-BE49-F238E27FC236}">
                  <a16:creationId xmlns="" xmlns:a16="http://schemas.microsoft.com/office/drawing/2014/main" id="{0CD0BBD0-182A-4CCB-9EB0-215F422DBAEB}"/>
                </a:ext>
              </a:extLst>
            </p:cNvPr>
            <p:cNvSpPr/>
            <p:nvPr/>
          </p:nvSpPr>
          <p:spPr>
            <a:xfrm>
              <a:off x="1483075" y="1204150"/>
              <a:ext cx="219800" cy="38025"/>
            </a:xfrm>
            <a:custGeom>
              <a:avLst/>
              <a:gdLst/>
              <a:ahLst/>
              <a:cxnLst/>
              <a:rect l="l" t="t" r="r" b="b"/>
              <a:pathLst>
                <a:path w="8792" h="1521" extrusionOk="0">
                  <a:moveTo>
                    <a:pt x="1" y="0"/>
                  </a:moveTo>
                  <a:lnTo>
                    <a:pt x="8791" y="15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270;p74">
              <a:extLst>
                <a:ext uri="{FF2B5EF4-FFF2-40B4-BE49-F238E27FC236}">
                  <a16:creationId xmlns="" xmlns:a16="http://schemas.microsoft.com/office/drawing/2014/main" id="{DDF42524-D6F9-48C8-8BAB-317668A64A38}"/>
                </a:ext>
              </a:extLst>
            </p:cNvPr>
            <p:cNvSpPr/>
            <p:nvPr/>
          </p:nvSpPr>
          <p:spPr>
            <a:xfrm>
              <a:off x="1483075" y="1204150"/>
              <a:ext cx="219800" cy="38025"/>
            </a:xfrm>
            <a:custGeom>
              <a:avLst/>
              <a:gdLst/>
              <a:ahLst/>
              <a:cxnLst/>
              <a:rect l="l" t="t" r="r" b="b"/>
              <a:pathLst>
                <a:path w="8792" h="1521" fill="none" extrusionOk="0">
                  <a:moveTo>
                    <a:pt x="1" y="0"/>
                  </a:moveTo>
                  <a:lnTo>
                    <a:pt x="8791" y="152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271;p74">
              <a:extLst>
                <a:ext uri="{FF2B5EF4-FFF2-40B4-BE49-F238E27FC236}">
                  <a16:creationId xmlns="" xmlns:a16="http://schemas.microsoft.com/office/drawing/2014/main" id="{7A2D06BE-4730-4426-A9B4-04A7F07B3CF4}"/>
                </a:ext>
              </a:extLst>
            </p:cNvPr>
            <p:cNvSpPr/>
            <p:nvPr/>
          </p:nvSpPr>
          <p:spPr>
            <a:xfrm>
              <a:off x="1494350" y="1173550"/>
              <a:ext cx="208600" cy="63475"/>
            </a:xfrm>
            <a:custGeom>
              <a:avLst/>
              <a:gdLst/>
              <a:ahLst/>
              <a:cxnLst/>
              <a:rect l="l" t="t" r="r" b="b"/>
              <a:pathLst>
                <a:path w="8344" h="2539" extrusionOk="0">
                  <a:moveTo>
                    <a:pt x="0" y="1"/>
                  </a:moveTo>
                  <a:lnTo>
                    <a:pt x="8344" y="2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272;p74">
              <a:extLst>
                <a:ext uri="{FF2B5EF4-FFF2-40B4-BE49-F238E27FC236}">
                  <a16:creationId xmlns="" xmlns:a16="http://schemas.microsoft.com/office/drawing/2014/main" id="{C6FC6609-2628-466E-9FBF-BD0E97B9F7F6}"/>
                </a:ext>
              </a:extLst>
            </p:cNvPr>
            <p:cNvSpPr/>
            <p:nvPr/>
          </p:nvSpPr>
          <p:spPr>
            <a:xfrm>
              <a:off x="1494350" y="1173550"/>
              <a:ext cx="208600" cy="63475"/>
            </a:xfrm>
            <a:custGeom>
              <a:avLst/>
              <a:gdLst/>
              <a:ahLst/>
              <a:cxnLst/>
              <a:rect l="l" t="t" r="r" b="b"/>
              <a:pathLst>
                <a:path w="8344" h="2539" fill="none" extrusionOk="0">
                  <a:moveTo>
                    <a:pt x="0" y="1"/>
                  </a:moveTo>
                  <a:lnTo>
                    <a:pt x="8344" y="2538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273;p74">
              <a:extLst>
                <a:ext uri="{FF2B5EF4-FFF2-40B4-BE49-F238E27FC236}">
                  <a16:creationId xmlns="" xmlns:a16="http://schemas.microsoft.com/office/drawing/2014/main" id="{A3B2FE74-82B6-4A45-B4BB-0E497B7DA229}"/>
                </a:ext>
              </a:extLst>
            </p:cNvPr>
            <p:cNvSpPr/>
            <p:nvPr/>
          </p:nvSpPr>
          <p:spPr>
            <a:xfrm>
              <a:off x="1538575" y="1347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274;p74">
              <a:extLst>
                <a:ext uri="{FF2B5EF4-FFF2-40B4-BE49-F238E27FC236}">
                  <a16:creationId xmlns="" xmlns:a16="http://schemas.microsoft.com/office/drawing/2014/main" id="{8892B5E8-9322-4096-B64C-74FB972E3506}"/>
                </a:ext>
              </a:extLst>
            </p:cNvPr>
            <p:cNvSpPr/>
            <p:nvPr/>
          </p:nvSpPr>
          <p:spPr>
            <a:xfrm>
              <a:off x="1501600" y="1152050"/>
              <a:ext cx="208425" cy="87500"/>
            </a:xfrm>
            <a:custGeom>
              <a:avLst/>
              <a:gdLst/>
              <a:ahLst/>
              <a:cxnLst/>
              <a:rect l="l" t="t" r="r" b="b"/>
              <a:pathLst>
                <a:path w="8337" h="3500" extrusionOk="0">
                  <a:moveTo>
                    <a:pt x="1" y="1"/>
                  </a:moveTo>
                  <a:lnTo>
                    <a:pt x="7970" y="3500"/>
                  </a:lnTo>
                  <a:lnTo>
                    <a:pt x="8337" y="32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275;p74">
              <a:extLst>
                <a:ext uri="{FF2B5EF4-FFF2-40B4-BE49-F238E27FC236}">
                  <a16:creationId xmlns="" xmlns:a16="http://schemas.microsoft.com/office/drawing/2014/main" id="{D6F8161E-6800-4735-B84A-B4B87AB4A962}"/>
                </a:ext>
              </a:extLst>
            </p:cNvPr>
            <p:cNvSpPr/>
            <p:nvPr/>
          </p:nvSpPr>
          <p:spPr>
            <a:xfrm>
              <a:off x="1501600" y="1152050"/>
              <a:ext cx="208425" cy="87500"/>
            </a:xfrm>
            <a:custGeom>
              <a:avLst/>
              <a:gdLst/>
              <a:ahLst/>
              <a:cxnLst/>
              <a:rect l="l" t="t" r="r" b="b"/>
              <a:pathLst>
                <a:path w="8337" h="3500" fill="none" extrusionOk="0">
                  <a:moveTo>
                    <a:pt x="1" y="1"/>
                  </a:moveTo>
                  <a:lnTo>
                    <a:pt x="8337" y="3238"/>
                  </a:lnTo>
                  <a:lnTo>
                    <a:pt x="7970" y="350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276;p74">
              <a:extLst>
                <a:ext uri="{FF2B5EF4-FFF2-40B4-BE49-F238E27FC236}">
                  <a16:creationId xmlns="" xmlns:a16="http://schemas.microsoft.com/office/drawing/2014/main" id="{3F7B1163-FBB4-4806-B1DE-AF4C535B96A5}"/>
                </a:ext>
              </a:extLst>
            </p:cNvPr>
            <p:cNvSpPr/>
            <p:nvPr/>
          </p:nvSpPr>
          <p:spPr>
            <a:xfrm>
              <a:off x="1721800" y="1075075"/>
              <a:ext cx="253625" cy="289100"/>
            </a:xfrm>
            <a:custGeom>
              <a:avLst/>
              <a:gdLst/>
              <a:ahLst/>
              <a:cxnLst/>
              <a:rect l="l" t="t" r="r" b="b"/>
              <a:pathLst>
                <a:path w="10145" h="11564" extrusionOk="0">
                  <a:moveTo>
                    <a:pt x="6181" y="1"/>
                  </a:moveTo>
                  <a:lnTo>
                    <a:pt x="1" y="6435"/>
                  </a:lnTo>
                  <a:lnTo>
                    <a:pt x="10144" y="11563"/>
                  </a:lnTo>
                  <a:lnTo>
                    <a:pt x="6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277;p74">
              <a:extLst>
                <a:ext uri="{FF2B5EF4-FFF2-40B4-BE49-F238E27FC236}">
                  <a16:creationId xmlns="" xmlns:a16="http://schemas.microsoft.com/office/drawing/2014/main" id="{9294279C-69D4-482A-A8A4-B763EC5DC852}"/>
                </a:ext>
              </a:extLst>
            </p:cNvPr>
            <p:cNvSpPr/>
            <p:nvPr/>
          </p:nvSpPr>
          <p:spPr>
            <a:xfrm>
              <a:off x="1718675" y="1057150"/>
              <a:ext cx="207200" cy="219450"/>
            </a:xfrm>
            <a:custGeom>
              <a:avLst/>
              <a:gdLst/>
              <a:ahLst/>
              <a:cxnLst/>
              <a:rect l="l" t="t" r="r" b="b"/>
              <a:pathLst>
                <a:path w="8288" h="8778" extrusionOk="0">
                  <a:moveTo>
                    <a:pt x="5219" y="1"/>
                  </a:moveTo>
                  <a:lnTo>
                    <a:pt x="0" y="6985"/>
                  </a:lnTo>
                  <a:lnTo>
                    <a:pt x="8287" y="8778"/>
                  </a:lnTo>
                  <a:lnTo>
                    <a:pt x="8287" y="8778"/>
                  </a:lnTo>
                  <a:lnTo>
                    <a:pt x="52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278;p74">
              <a:extLst>
                <a:ext uri="{FF2B5EF4-FFF2-40B4-BE49-F238E27FC236}">
                  <a16:creationId xmlns="" xmlns:a16="http://schemas.microsoft.com/office/drawing/2014/main" id="{7F0046A6-E302-43E4-85CD-EFAECBDBDAE6}"/>
                </a:ext>
              </a:extLst>
            </p:cNvPr>
            <p:cNvSpPr/>
            <p:nvPr/>
          </p:nvSpPr>
          <p:spPr>
            <a:xfrm>
              <a:off x="1710625" y="1044150"/>
              <a:ext cx="181175" cy="188675"/>
            </a:xfrm>
            <a:custGeom>
              <a:avLst/>
              <a:gdLst/>
              <a:ahLst/>
              <a:cxnLst/>
              <a:rect l="l" t="t" r="r" b="b"/>
              <a:pathLst>
                <a:path w="7247" h="7547" extrusionOk="0">
                  <a:moveTo>
                    <a:pt x="4793" y="0"/>
                  </a:moveTo>
                  <a:lnTo>
                    <a:pt x="0" y="7547"/>
                  </a:lnTo>
                  <a:lnTo>
                    <a:pt x="7246" y="7480"/>
                  </a:lnTo>
                  <a:lnTo>
                    <a:pt x="47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279;p74">
              <a:extLst>
                <a:ext uri="{FF2B5EF4-FFF2-40B4-BE49-F238E27FC236}">
                  <a16:creationId xmlns="" xmlns:a16="http://schemas.microsoft.com/office/drawing/2014/main" id="{14F16D6D-E8CC-48EF-90F6-1CC496520C1F}"/>
                </a:ext>
              </a:extLst>
            </p:cNvPr>
            <p:cNvSpPr/>
            <p:nvPr/>
          </p:nvSpPr>
          <p:spPr>
            <a:xfrm>
              <a:off x="1876300" y="107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280;p74">
              <a:extLst>
                <a:ext uri="{FF2B5EF4-FFF2-40B4-BE49-F238E27FC236}">
                  <a16:creationId xmlns="" xmlns:a16="http://schemas.microsoft.com/office/drawing/2014/main" id="{9F93BB18-0800-4297-BFC1-15AB65FC7A41}"/>
                </a:ext>
              </a:extLst>
            </p:cNvPr>
            <p:cNvSpPr/>
            <p:nvPr/>
          </p:nvSpPr>
          <p:spPr>
            <a:xfrm>
              <a:off x="1721800" y="1075075"/>
              <a:ext cx="154525" cy="160900"/>
            </a:xfrm>
            <a:custGeom>
              <a:avLst/>
              <a:gdLst/>
              <a:ahLst/>
              <a:cxnLst/>
              <a:rect l="l" t="t" r="r" b="b"/>
              <a:pathLst>
                <a:path w="6181" h="6436" extrusionOk="0">
                  <a:moveTo>
                    <a:pt x="6181" y="1"/>
                  </a:moveTo>
                  <a:lnTo>
                    <a:pt x="1" y="643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281;p74">
              <a:extLst>
                <a:ext uri="{FF2B5EF4-FFF2-40B4-BE49-F238E27FC236}">
                  <a16:creationId xmlns="" xmlns:a16="http://schemas.microsoft.com/office/drawing/2014/main" id="{494EA0F7-3DB0-4BD5-A453-431DF459F2D9}"/>
                </a:ext>
              </a:extLst>
            </p:cNvPr>
            <p:cNvSpPr/>
            <p:nvPr/>
          </p:nvSpPr>
          <p:spPr>
            <a:xfrm>
              <a:off x="1721800" y="1075075"/>
              <a:ext cx="154525" cy="160900"/>
            </a:xfrm>
            <a:custGeom>
              <a:avLst/>
              <a:gdLst/>
              <a:ahLst/>
              <a:cxnLst/>
              <a:rect l="l" t="t" r="r" b="b"/>
              <a:pathLst>
                <a:path w="6181" h="6436" fill="none" extrusionOk="0">
                  <a:moveTo>
                    <a:pt x="6181" y="1"/>
                  </a:moveTo>
                  <a:lnTo>
                    <a:pt x="1" y="64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282;p74">
              <a:extLst>
                <a:ext uri="{FF2B5EF4-FFF2-40B4-BE49-F238E27FC236}">
                  <a16:creationId xmlns="" xmlns:a16="http://schemas.microsoft.com/office/drawing/2014/main" id="{25E7961D-0193-437E-A411-C08D8D134E9B}"/>
                </a:ext>
              </a:extLst>
            </p:cNvPr>
            <p:cNvSpPr/>
            <p:nvPr/>
          </p:nvSpPr>
          <p:spPr>
            <a:xfrm>
              <a:off x="1849125" y="105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283;p74">
              <a:extLst>
                <a:ext uri="{FF2B5EF4-FFF2-40B4-BE49-F238E27FC236}">
                  <a16:creationId xmlns="" xmlns:a16="http://schemas.microsoft.com/office/drawing/2014/main" id="{EB1EDFB5-499F-4EE6-A9B5-B2507BF6FE4D}"/>
                </a:ext>
              </a:extLst>
            </p:cNvPr>
            <p:cNvSpPr/>
            <p:nvPr/>
          </p:nvSpPr>
          <p:spPr>
            <a:xfrm>
              <a:off x="1718675" y="1057075"/>
              <a:ext cx="130475" cy="174700"/>
            </a:xfrm>
            <a:custGeom>
              <a:avLst/>
              <a:gdLst/>
              <a:ahLst/>
              <a:cxnLst/>
              <a:rect l="l" t="t" r="r" b="b"/>
              <a:pathLst>
                <a:path w="5219" h="6988" extrusionOk="0">
                  <a:moveTo>
                    <a:pt x="5219" y="0"/>
                  </a:moveTo>
                  <a:lnTo>
                    <a:pt x="0" y="698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284;p74">
              <a:extLst>
                <a:ext uri="{FF2B5EF4-FFF2-40B4-BE49-F238E27FC236}">
                  <a16:creationId xmlns="" xmlns:a16="http://schemas.microsoft.com/office/drawing/2014/main" id="{1152C7C6-6F9F-49B7-A52B-E8746D5FAAA7}"/>
                </a:ext>
              </a:extLst>
            </p:cNvPr>
            <p:cNvSpPr/>
            <p:nvPr/>
          </p:nvSpPr>
          <p:spPr>
            <a:xfrm>
              <a:off x="1718675" y="1057075"/>
              <a:ext cx="130475" cy="174700"/>
            </a:xfrm>
            <a:custGeom>
              <a:avLst/>
              <a:gdLst/>
              <a:ahLst/>
              <a:cxnLst/>
              <a:rect l="l" t="t" r="r" b="b"/>
              <a:pathLst>
                <a:path w="5219" h="6988" fill="none" extrusionOk="0">
                  <a:moveTo>
                    <a:pt x="5219" y="0"/>
                  </a:moveTo>
                  <a:lnTo>
                    <a:pt x="0" y="6988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285;p74">
              <a:extLst>
                <a:ext uri="{FF2B5EF4-FFF2-40B4-BE49-F238E27FC236}">
                  <a16:creationId xmlns="" xmlns:a16="http://schemas.microsoft.com/office/drawing/2014/main" id="{7228E637-F2A2-41D6-8C3B-990B25E6D7FA}"/>
                </a:ext>
              </a:extLst>
            </p:cNvPr>
            <p:cNvSpPr/>
            <p:nvPr/>
          </p:nvSpPr>
          <p:spPr>
            <a:xfrm>
              <a:off x="1830425" y="104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286;p74">
              <a:extLst>
                <a:ext uri="{FF2B5EF4-FFF2-40B4-BE49-F238E27FC236}">
                  <a16:creationId xmlns="" xmlns:a16="http://schemas.microsoft.com/office/drawing/2014/main" id="{A1771936-3670-4938-9C9B-41E509A291E8}"/>
                </a:ext>
              </a:extLst>
            </p:cNvPr>
            <p:cNvSpPr/>
            <p:nvPr/>
          </p:nvSpPr>
          <p:spPr>
            <a:xfrm>
              <a:off x="1710625" y="1044150"/>
              <a:ext cx="119825" cy="188600"/>
            </a:xfrm>
            <a:custGeom>
              <a:avLst/>
              <a:gdLst/>
              <a:ahLst/>
              <a:cxnLst/>
              <a:rect l="l" t="t" r="r" b="b"/>
              <a:pathLst>
                <a:path w="4793" h="7544" extrusionOk="0">
                  <a:moveTo>
                    <a:pt x="4793" y="0"/>
                  </a:moveTo>
                  <a:lnTo>
                    <a:pt x="0" y="754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287;p74">
              <a:extLst>
                <a:ext uri="{FF2B5EF4-FFF2-40B4-BE49-F238E27FC236}">
                  <a16:creationId xmlns="" xmlns:a16="http://schemas.microsoft.com/office/drawing/2014/main" id="{22A3FAB4-0397-4E1C-AF25-BC70B0AACE23}"/>
                </a:ext>
              </a:extLst>
            </p:cNvPr>
            <p:cNvSpPr/>
            <p:nvPr/>
          </p:nvSpPr>
          <p:spPr>
            <a:xfrm>
              <a:off x="1710625" y="1044150"/>
              <a:ext cx="119825" cy="188600"/>
            </a:xfrm>
            <a:custGeom>
              <a:avLst/>
              <a:gdLst/>
              <a:ahLst/>
              <a:cxnLst/>
              <a:rect l="l" t="t" r="r" b="b"/>
              <a:pathLst>
                <a:path w="4793" h="7544" fill="none" extrusionOk="0">
                  <a:moveTo>
                    <a:pt x="4793" y="0"/>
                  </a:moveTo>
                  <a:lnTo>
                    <a:pt x="0" y="754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288;p74">
              <a:extLst>
                <a:ext uri="{FF2B5EF4-FFF2-40B4-BE49-F238E27FC236}">
                  <a16:creationId xmlns="" xmlns:a16="http://schemas.microsoft.com/office/drawing/2014/main" id="{CC4A58F7-B2BC-4558-8E9C-58DC97D599FD}"/>
                </a:ext>
              </a:extLst>
            </p:cNvPr>
            <p:cNvSpPr/>
            <p:nvPr/>
          </p:nvSpPr>
          <p:spPr>
            <a:xfrm>
              <a:off x="1727424" y="1088795"/>
              <a:ext cx="269537" cy="416965"/>
            </a:xfrm>
            <a:custGeom>
              <a:avLst/>
              <a:gdLst/>
              <a:ahLst/>
              <a:cxnLst/>
              <a:rect l="l" t="t" r="r" b="b"/>
              <a:pathLst>
                <a:path w="10959" h="16754" extrusionOk="0">
                  <a:moveTo>
                    <a:pt x="7334" y="0"/>
                  </a:moveTo>
                  <a:lnTo>
                    <a:pt x="1" y="5708"/>
                  </a:lnTo>
                  <a:lnTo>
                    <a:pt x="3629" y="16754"/>
                  </a:lnTo>
                  <a:lnTo>
                    <a:pt x="10959" y="11049"/>
                  </a:lnTo>
                  <a:lnTo>
                    <a:pt x="7334" y="0"/>
                  </a:lnTo>
                  <a:close/>
                </a:path>
              </a:pathLst>
            </a:custGeom>
            <a:solidFill>
              <a:schemeClr val="dk2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289;p74">
              <a:extLst>
                <a:ext uri="{FF2B5EF4-FFF2-40B4-BE49-F238E27FC236}">
                  <a16:creationId xmlns="" xmlns:a16="http://schemas.microsoft.com/office/drawing/2014/main" id="{0ABADD95-7E86-4A4E-B938-18BF7A1B2C51}"/>
                </a:ext>
              </a:extLst>
            </p:cNvPr>
            <p:cNvSpPr/>
            <p:nvPr/>
          </p:nvSpPr>
          <p:spPr>
            <a:xfrm>
              <a:off x="1466369" y="1233497"/>
              <a:ext cx="321362" cy="279385"/>
            </a:xfrm>
            <a:custGeom>
              <a:avLst/>
              <a:gdLst/>
              <a:ahLst/>
              <a:cxnLst/>
              <a:rect l="l" t="t" r="r" b="b"/>
              <a:pathLst>
                <a:path w="12910" h="11302" extrusionOk="0">
                  <a:moveTo>
                    <a:pt x="1" y="1"/>
                  </a:moveTo>
                  <a:lnTo>
                    <a:pt x="3629" y="11053"/>
                  </a:lnTo>
                  <a:lnTo>
                    <a:pt x="12909" y="11301"/>
                  </a:lnTo>
                  <a:lnTo>
                    <a:pt x="9285" y="25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290;p74">
              <a:extLst>
                <a:ext uri="{FF2B5EF4-FFF2-40B4-BE49-F238E27FC236}">
                  <a16:creationId xmlns="" xmlns:a16="http://schemas.microsoft.com/office/drawing/2014/main" id="{55029EFE-3ACF-4A07-B850-2A168E678D37}"/>
                </a:ext>
              </a:extLst>
            </p:cNvPr>
            <p:cNvSpPr/>
            <p:nvPr/>
          </p:nvSpPr>
          <p:spPr>
            <a:xfrm>
              <a:off x="1686775" y="1225050"/>
              <a:ext cx="53675" cy="38850"/>
            </a:xfrm>
            <a:custGeom>
              <a:avLst/>
              <a:gdLst/>
              <a:ahLst/>
              <a:cxnLst/>
              <a:rect l="l" t="t" r="r" b="b"/>
              <a:pathLst>
                <a:path w="2147" h="1554" extrusionOk="0">
                  <a:moveTo>
                    <a:pt x="1236" y="1"/>
                  </a:moveTo>
                  <a:cubicBezTo>
                    <a:pt x="1108" y="1"/>
                    <a:pt x="973" y="22"/>
                    <a:pt x="839" y="66"/>
                  </a:cubicBezTo>
                  <a:cubicBezTo>
                    <a:pt x="318" y="234"/>
                    <a:pt x="0" y="695"/>
                    <a:pt x="133" y="1087"/>
                  </a:cubicBezTo>
                  <a:cubicBezTo>
                    <a:pt x="226" y="1380"/>
                    <a:pt x="541" y="1554"/>
                    <a:pt x="911" y="1554"/>
                  </a:cubicBezTo>
                  <a:cubicBezTo>
                    <a:pt x="1039" y="1554"/>
                    <a:pt x="1173" y="1533"/>
                    <a:pt x="1307" y="1489"/>
                  </a:cubicBezTo>
                  <a:cubicBezTo>
                    <a:pt x="1828" y="1317"/>
                    <a:pt x="2146" y="859"/>
                    <a:pt x="2014" y="468"/>
                  </a:cubicBezTo>
                  <a:cubicBezTo>
                    <a:pt x="1920" y="175"/>
                    <a:pt x="1605" y="1"/>
                    <a:pt x="1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291;p74">
              <a:extLst>
                <a:ext uri="{FF2B5EF4-FFF2-40B4-BE49-F238E27FC236}">
                  <a16:creationId xmlns="" xmlns:a16="http://schemas.microsoft.com/office/drawing/2014/main" id="{5AC6A3E0-D006-48BA-992B-A969950524DC}"/>
                </a:ext>
              </a:extLst>
            </p:cNvPr>
            <p:cNvSpPr/>
            <p:nvPr/>
          </p:nvSpPr>
          <p:spPr>
            <a:xfrm>
              <a:off x="1690105" y="1236655"/>
              <a:ext cx="139741" cy="283459"/>
            </a:xfrm>
            <a:custGeom>
              <a:avLst/>
              <a:gdLst/>
              <a:ahLst/>
              <a:cxnLst/>
              <a:rect l="l" t="t" r="r" b="b"/>
              <a:pathLst>
                <a:path w="5205" h="10732" extrusionOk="0">
                  <a:moveTo>
                    <a:pt x="1884" y="0"/>
                  </a:moveTo>
                  <a:lnTo>
                    <a:pt x="0" y="619"/>
                  </a:lnTo>
                  <a:lnTo>
                    <a:pt x="3317" y="10731"/>
                  </a:lnTo>
                  <a:lnTo>
                    <a:pt x="5205" y="1011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292;p74">
              <a:extLst>
                <a:ext uri="{FF2B5EF4-FFF2-40B4-BE49-F238E27FC236}">
                  <a16:creationId xmlns="" xmlns:a16="http://schemas.microsoft.com/office/drawing/2014/main" id="{B3AD4A04-A830-4885-9BEC-C98CE5E54D77}"/>
                </a:ext>
              </a:extLst>
            </p:cNvPr>
            <p:cNvSpPr/>
            <p:nvPr/>
          </p:nvSpPr>
          <p:spPr>
            <a:xfrm>
              <a:off x="1689121" y="1239799"/>
              <a:ext cx="90730" cy="279376"/>
            </a:xfrm>
            <a:custGeom>
              <a:avLst/>
              <a:gdLst/>
              <a:ahLst/>
              <a:cxnLst/>
              <a:rect l="l" t="t" r="r" b="b"/>
              <a:pathLst>
                <a:path w="3496" h="11036" fill="none" extrusionOk="0">
                  <a:moveTo>
                    <a:pt x="1" y="0"/>
                  </a:moveTo>
                  <a:lnTo>
                    <a:pt x="3496" y="110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293;p74">
              <a:extLst>
                <a:ext uri="{FF2B5EF4-FFF2-40B4-BE49-F238E27FC236}">
                  <a16:creationId xmlns="" xmlns:a16="http://schemas.microsoft.com/office/drawing/2014/main" id="{AB174343-1D99-45DA-85B3-8C5766CB1B5B}"/>
                </a:ext>
              </a:extLst>
            </p:cNvPr>
            <p:cNvSpPr/>
            <p:nvPr/>
          </p:nvSpPr>
          <p:spPr>
            <a:xfrm>
              <a:off x="1730627" y="1226152"/>
              <a:ext cx="98254" cy="275911"/>
            </a:xfrm>
            <a:custGeom>
              <a:avLst/>
              <a:gdLst/>
              <a:ahLst/>
              <a:cxnLst/>
              <a:rect l="l" t="t" r="r" b="b"/>
              <a:pathLst>
                <a:path w="3720" h="10963" fill="none" extrusionOk="0">
                  <a:moveTo>
                    <a:pt x="1" y="1"/>
                  </a:moveTo>
                  <a:lnTo>
                    <a:pt x="3720" y="10962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294;p74">
              <a:extLst>
                <a:ext uri="{FF2B5EF4-FFF2-40B4-BE49-F238E27FC236}">
                  <a16:creationId xmlns="" xmlns:a16="http://schemas.microsoft.com/office/drawing/2014/main" id="{31E84F1D-B1F0-4989-95EE-5AD40B3A6461}"/>
                </a:ext>
              </a:extLst>
            </p:cNvPr>
            <p:cNvSpPr/>
            <p:nvPr/>
          </p:nvSpPr>
          <p:spPr>
            <a:xfrm>
              <a:off x="1217775" y="1243325"/>
              <a:ext cx="641700" cy="531675"/>
            </a:xfrm>
            <a:custGeom>
              <a:avLst/>
              <a:gdLst/>
              <a:ahLst/>
              <a:cxnLst/>
              <a:rect l="l" t="t" r="r" b="b"/>
              <a:pathLst>
                <a:path w="25668" h="21267" extrusionOk="0">
                  <a:moveTo>
                    <a:pt x="23891" y="0"/>
                  </a:moveTo>
                  <a:cubicBezTo>
                    <a:pt x="23807" y="0"/>
                    <a:pt x="23724" y="16"/>
                    <a:pt x="23647" y="41"/>
                  </a:cubicBezTo>
                  <a:cubicBezTo>
                    <a:pt x="23430" y="107"/>
                    <a:pt x="23248" y="247"/>
                    <a:pt x="23108" y="422"/>
                  </a:cubicBezTo>
                  <a:cubicBezTo>
                    <a:pt x="22923" y="653"/>
                    <a:pt x="22563" y="1107"/>
                    <a:pt x="22077" y="1673"/>
                  </a:cubicBezTo>
                  <a:cubicBezTo>
                    <a:pt x="21361" y="2516"/>
                    <a:pt x="18617" y="3830"/>
                    <a:pt x="18617" y="3830"/>
                  </a:cubicBezTo>
                  <a:lnTo>
                    <a:pt x="19278" y="3218"/>
                  </a:lnTo>
                  <a:cubicBezTo>
                    <a:pt x="19543" y="2967"/>
                    <a:pt x="19648" y="2593"/>
                    <a:pt x="19550" y="2243"/>
                  </a:cubicBezTo>
                  <a:cubicBezTo>
                    <a:pt x="19401" y="1716"/>
                    <a:pt x="19249" y="1268"/>
                    <a:pt x="18982" y="1268"/>
                  </a:cubicBezTo>
                  <a:cubicBezTo>
                    <a:pt x="18879" y="1268"/>
                    <a:pt x="18760" y="1335"/>
                    <a:pt x="18617" y="1488"/>
                  </a:cubicBezTo>
                  <a:lnTo>
                    <a:pt x="17187" y="2607"/>
                  </a:lnTo>
                  <a:cubicBezTo>
                    <a:pt x="15912" y="4096"/>
                    <a:pt x="15405" y="6574"/>
                    <a:pt x="15405" y="6574"/>
                  </a:cubicBezTo>
                  <a:lnTo>
                    <a:pt x="9043" y="11293"/>
                  </a:lnTo>
                  <a:lnTo>
                    <a:pt x="9043" y="8136"/>
                  </a:lnTo>
                  <a:lnTo>
                    <a:pt x="1682" y="8136"/>
                  </a:lnTo>
                  <a:cubicBezTo>
                    <a:pt x="1682" y="8136"/>
                    <a:pt x="1" y="18025"/>
                    <a:pt x="4905" y="20905"/>
                  </a:cubicBezTo>
                  <a:cubicBezTo>
                    <a:pt x="5329" y="21153"/>
                    <a:pt x="5829" y="21266"/>
                    <a:pt x="6389" y="21266"/>
                  </a:cubicBezTo>
                  <a:cubicBezTo>
                    <a:pt x="12314" y="21266"/>
                    <a:pt x="24951" y="8550"/>
                    <a:pt x="25220" y="7975"/>
                  </a:cubicBezTo>
                  <a:cubicBezTo>
                    <a:pt x="25667" y="7004"/>
                    <a:pt x="25524" y="4781"/>
                    <a:pt x="25524" y="4781"/>
                  </a:cubicBezTo>
                  <a:cubicBezTo>
                    <a:pt x="25393" y="4697"/>
                    <a:pt x="25277" y="4666"/>
                    <a:pt x="25177" y="4666"/>
                  </a:cubicBezTo>
                  <a:cubicBezTo>
                    <a:pt x="24892" y="4666"/>
                    <a:pt x="24737" y="4917"/>
                    <a:pt x="24737" y="4917"/>
                  </a:cubicBezTo>
                  <a:lnTo>
                    <a:pt x="25125" y="3554"/>
                  </a:lnTo>
                  <a:cubicBezTo>
                    <a:pt x="25517" y="2191"/>
                    <a:pt x="25010" y="2023"/>
                    <a:pt x="25010" y="2023"/>
                  </a:cubicBezTo>
                  <a:cubicBezTo>
                    <a:pt x="25125" y="1317"/>
                    <a:pt x="24559" y="726"/>
                    <a:pt x="24559" y="726"/>
                  </a:cubicBezTo>
                  <a:cubicBezTo>
                    <a:pt x="24427" y="160"/>
                    <a:pt x="24154" y="0"/>
                    <a:pt x="238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295;p74">
              <a:extLst>
                <a:ext uri="{FF2B5EF4-FFF2-40B4-BE49-F238E27FC236}">
                  <a16:creationId xmlns="" xmlns:a16="http://schemas.microsoft.com/office/drawing/2014/main" id="{5ECD8287-645A-4181-B957-DCFF713D0EAF}"/>
                </a:ext>
              </a:extLst>
            </p:cNvPr>
            <p:cNvSpPr/>
            <p:nvPr/>
          </p:nvSpPr>
          <p:spPr>
            <a:xfrm>
              <a:off x="1715075" y="1261375"/>
              <a:ext cx="116600" cy="143250"/>
            </a:xfrm>
            <a:custGeom>
              <a:avLst/>
              <a:gdLst/>
              <a:ahLst/>
              <a:cxnLst/>
              <a:rect l="l" t="t" r="r" b="b"/>
              <a:pathLst>
                <a:path w="4664" h="5730" fill="none" extrusionOk="0">
                  <a:moveTo>
                    <a:pt x="4664" y="1"/>
                  </a:moveTo>
                  <a:cubicBezTo>
                    <a:pt x="4664" y="1"/>
                    <a:pt x="4174" y="1899"/>
                    <a:pt x="3108" y="3136"/>
                  </a:cubicBezTo>
                  <a:cubicBezTo>
                    <a:pt x="2042" y="4384"/>
                    <a:pt x="1" y="5729"/>
                    <a:pt x="1" y="5729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296;p74">
              <a:extLst>
                <a:ext uri="{FF2B5EF4-FFF2-40B4-BE49-F238E27FC236}">
                  <a16:creationId xmlns="" xmlns:a16="http://schemas.microsoft.com/office/drawing/2014/main" id="{33DE14DC-17FF-454F-826C-580CFBFDCCC1}"/>
                </a:ext>
              </a:extLst>
            </p:cNvPr>
            <p:cNvSpPr/>
            <p:nvPr/>
          </p:nvSpPr>
          <p:spPr>
            <a:xfrm>
              <a:off x="1738400" y="1293975"/>
              <a:ext cx="104450" cy="140100"/>
            </a:xfrm>
            <a:custGeom>
              <a:avLst/>
              <a:gdLst/>
              <a:ahLst/>
              <a:cxnLst/>
              <a:rect l="l" t="t" r="r" b="b"/>
              <a:pathLst>
                <a:path w="4178" h="5604" fill="none" extrusionOk="0">
                  <a:moveTo>
                    <a:pt x="4178" y="0"/>
                  </a:moveTo>
                  <a:cubicBezTo>
                    <a:pt x="4178" y="0"/>
                    <a:pt x="3486" y="2070"/>
                    <a:pt x="3087" y="2727"/>
                  </a:cubicBezTo>
                  <a:cubicBezTo>
                    <a:pt x="2689" y="3380"/>
                    <a:pt x="1" y="5603"/>
                    <a:pt x="1" y="560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297;p74">
              <a:extLst>
                <a:ext uri="{FF2B5EF4-FFF2-40B4-BE49-F238E27FC236}">
                  <a16:creationId xmlns="" xmlns:a16="http://schemas.microsoft.com/office/drawing/2014/main" id="{8F5FE18E-DA9D-40DC-A4E9-E0D1DEF7DE3F}"/>
                </a:ext>
              </a:extLst>
            </p:cNvPr>
            <p:cNvSpPr/>
            <p:nvPr/>
          </p:nvSpPr>
          <p:spPr>
            <a:xfrm>
              <a:off x="1766355" y="1367326"/>
              <a:ext cx="73950" cy="93525"/>
            </a:xfrm>
            <a:custGeom>
              <a:avLst/>
              <a:gdLst/>
              <a:ahLst/>
              <a:cxnLst/>
              <a:rect l="l" t="t" r="r" b="b"/>
              <a:pathLst>
                <a:path w="2958" h="3741" fill="none" extrusionOk="0">
                  <a:moveTo>
                    <a:pt x="2957" y="0"/>
                  </a:moveTo>
                  <a:cubicBezTo>
                    <a:pt x="2646" y="1213"/>
                    <a:pt x="2513" y="1559"/>
                    <a:pt x="1454" y="2482"/>
                  </a:cubicBezTo>
                  <a:cubicBezTo>
                    <a:pt x="392" y="3405"/>
                    <a:pt x="0" y="3740"/>
                    <a:pt x="0" y="374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298;p74">
              <a:extLst>
                <a:ext uri="{FF2B5EF4-FFF2-40B4-BE49-F238E27FC236}">
                  <a16:creationId xmlns="" xmlns:a16="http://schemas.microsoft.com/office/drawing/2014/main" id="{82B4B245-4ACB-4C51-8EB9-17FD4A9939E6}"/>
                </a:ext>
              </a:extLst>
            </p:cNvPr>
            <p:cNvSpPr/>
            <p:nvPr/>
          </p:nvSpPr>
          <p:spPr>
            <a:xfrm>
              <a:off x="1660725" y="1338875"/>
              <a:ext cx="22475" cy="19350"/>
            </a:xfrm>
            <a:custGeom>
              <a:avLst/>
              <a:gdLst/>
              <a:ahLst/>
              <a:cxnLst/>
              <a:rect l="l" t="t" r="r" b="b"/>
              <a:pathLst>
                <a:path w="899" h="774" fill="none" extrusionOk="0">
                  <a:moveTo>
                    <a:pt x="899" y="1"/>
                  </a:moveTo>
                  <a:lnTo>
                    <a:pt x="1" y="77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299;p74">
              <a:extLst>
                <a:ext uri="{FF2B5EF4-FFF2-40B4-BE49-F238E27FC236}">
                  <a16:creationId xmlns="" xmlns:a16="http://schemas.microsoft.com/office/drawing/2014/main" id="{799595FB-CEB4-4979-AD89-86B2C3CF49BE}"/>
                </a:ext>
              </a:extLst>
            </p:cNvPr>
            <p:cNvSpPr/>
            <p:nvPr/>
          </p:nvSpPr>
          <p:spPr>
            <a:xfrm>
              <a:off x="1800450" y="1243725"/>
              <a:ext cx="23350" cy="51225"/>
            </a:xfrm>
            <a:custGeom>
              <a:avLst/>
              <a:gdLst/>
              <a:ahLst/>
              <a:cxnLst/>
              <a:rect l="l" t="t" r="r" b="b"/>
              <a:pathLst>
                <a:path w="934" h="2049" fill="none" extrusionOk="0">
                  <a:moveTo>
                    <a:pt x="420" y="1"/>
                  </a:moveTo>
                  <a:cubicBezTo>
                    <a:pt x="420" y="1"/>
                    <a:pt x="1" y="1199"/>
                    <a:pt x="203" y="1682"/>
                  </a:cubicBezTo>
                  <a:cubicBezTo>
                    <a:pt x="361" y="2049"/>
                    <a:pt x="707" y="1968"/>
                    <a:pt x="934" y="165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300;p74">
              <a:extLst>
                <a:ext uri="{FF2B5EF4-FFF2-40B4-BE49-F238E27FC236}">
                  <a16:creationId xmlns="" xmlns:a16="http://schemas.microsoft.com/office/drawing/2014/main" id="{02E04DD7-38EA-4EDF-9A14-7977A873A808}"/>
                </a:ext>
              </a:extLst>
            </p:cNvPr>
            <p:cNvSpPr/>
            <p:nvPr/>
          </p:nvSpPr>
          <p:spPr>
            <a:xfrm>
              <a:off x="1822725" y="1280425"/>
              <a:ext cx="20475" cy="27650"/>
            </a:xfrm>
            <a:custGeom>
              <a:avLst/>
              <a:gdLst/>
              <a:ahLst/>
              <a:cxnLst/>
              <a:rect l="l" t="t" r="r" b="b"/>
              <a:pathLst>
                <a:path w="819" h="1106" fill="none" extrusionOk="0">
                  <a:moveTo>
                    <a:pt x="113" y="1"/>
                  </a:moveTo>
                  <a:cubicBezTo>
                    <a:pt x="113" y="1"/>
                    <a:pt x="1" y="640"/>
                    <a:pt x="253" y="874"/>
                  </a:cubicBezTo>
                  <a:cubicBezTo>
                    <a:pt x="501" y="1105"/>
                    <a:pt x="697" y="637"/>
                    <a:pt x="819" y="319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301;p74">
              <a:extLst>
                <a:ext uri="{FF2B5EF4-FFF2-40B4-BE49-F238E27FC236}">
                  <a16:creationId xmlns="" xmlns:a16="http://schemas.microsoft.com/office/drawing/2014/main" id="{1D462901-2378-481B-9E58-0CC80DC8FBE1}"/>
                </a:ext>
              </a:extLst>
            </p:cNvPr>
            <p:cNvSpPr/>
            <p:nvPr/>
          </p:nvSpPr>
          <p:spPr>
            <a:xfrm>
              <a:off x="1830600" y="1300800"/>
              <a:ext cx="16375" cy="27800"/>
            </a:xfrm>
            <a:custGeom>
              <a:avLst/>
              <a:gdLst/>
              <a:ahLst/>
              <a:cxnLst/>
              <a:rect l="l" t="t" r="r" b="b"/>
              <a:pathLst>
                <a:path w="655" h="1112" fill="none" extrusionOk="0">
                  <a:moveTo>
                    <a:pt x="654" y="1101"/>
                  </a:moveTo>
                  <a:cubicBezTo>
                    <a:pt x="654" y="1101"/>
                    <a:pt x="1" y="1112"/>
                    <a:pt x="399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302;p74">
              <a:extLst>
                <a:ext uri="{FF2B5EF4-FFF2-40B4-BE49-F238E27FC236}">
                  <a16:creationId xmlns="" xmlns:a16="http://schemas.microsoft.com/office/drawing/2014/main" id="{A90E8DB0-D1F8-451E-B97E-810D68BD3A53}"/>
                </a:ext>
              </a:extLst>
            </p:cNvPr>
            <p:cNvSpPr/>
            <p:nvPr/>
          </p:nvSpPr>
          <p:spPr>
            <a:xfrm>
              <a:off x="1834350" y="1361425"/>
              <a:ext cx="21875" cy="37250"/>
            </a:xfrm>
            <a:custGeom>
              <a:avLst/>
              <a:gdLst/>
              <a:ahLst/>
              <a:cxnLst/>
              <a:rect l="l" t="t" r="r" b="b"/>
              <a:pathLst>
                <a:path w="875" h="1490" fill="none" extrusionOk="0">
                  <a:moveTo>
                    <a:pt x="287" y="1"/>
                  </a:moveTo>
                  <a:cubicBezTo>
                    <a:pt x="280" y="120"/>
                    <a:pt x="1" y="1490"/>
                    <a:pt x="875" y="136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303;p74">
              <a:extLst>
                <a:ext uri="{FF2B5EF4-FFF2-40B4-BE49-F238E27FC236}">
                  <a16:creationId xmlns="" xmlns:a16="http://schemas.microsoft.com/office/drawing/2014/main" id="{4403F48E-901E-41B9-A07A-01EBED2DAD38}"/>
                </a:ext>
              </a:extLst>
            </p:cNvPr>
            <p:cNvSpPr/>
            <p:nvPr/>
          </p:nvSpPr>
          <p:spPr>
            <a:xfrm>
              <a:off x="1842750" y="138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304;p74">
              <a:extLst>
                <a:ext uri="{FF2B5EF4-FFF2-40B4-BE49-F238E27FC236}">
                  <a16:creationId xmlns="" xmlns:a16="http://schemas.microsoft.com/office/drawing/2014/main" id="{6DFD5AE8-3F66-4F0E-AE63-2C7C2B763B67}"/>
                </a:ext>
              </a:extLst>
            </p:cNvPr>
            <p:cNvSpPr/>
            <p:nvPr/>
          </p:nvSpPr>
          <p:spPr>
            <a:xfrm>
              <a:off x="1368700" y="1525450"/>
              <a:ext cx="75175" cy="51850"/>
            </a:xfrm>
            <a:custGeom>
              <a:avLst/>
              <a:gdLst/>
              <a:ahLst/>
              <a:cxnLst/>
              <a:rect l="l" t="t" r="r" b="b"/>
              <a:pathLst>
                <a:path w="3007" h="2074" fill="none" extrusionOk="0">
                  <a:moveTo>
                    <a:pt x="3006" y="1"/>
                  </a:moveTo>
                  <a:lnTo>
                    <a:pt x="0" y="207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3305;p74">
              <a:extLst>
                <a:ext uri="{FF2B5EF4-FFF2-40B4-BE49-F238E27FC236}">
                  <a16:creationId xmlns="" xmlns:a16="http://schemas.microsoft.com/office/drawing/2014/main" id="{CBB6566A-8E10-4886-A456-3EFB1E50AF6D}"/>
                </a:ext>
              </a:extLst>
            </p:cNvPr>
            <p:cNvSpPr/>
            <p:nvPr/>
          </p:nvSpPr>
          <p:spPr>
            <a:xfrm>
              <a:off x="1259800" y="1446625"/>
              <a:ext cx="184075" cy="43375"/>
            </a:xfrm>
            <a:custGeom>
              <a:avLst/>
              <a:gdLst/>
              <a:ahLst/>
              <a:cxnLst/>
              <a:rect l="l" t="t" r="r" b="b"/>
              <a:pathLst>
                <a:path w="7363" h="1735" extrusionOk="0">
                  <a:moveTo>
                    <a:pt x="1" y="1"/>
                  </a:moveTo>
                  <a:lnTo>
                    <a:pt x="7362" y="1734"/>
                  </a:lnTo>
                  <a:lnTo>
                    <a:pt x="73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0" name="Picture 199">
            <a:extLst>
              <a:ext uri="{FF2B5EF4-FFF2-40B4-BE49-F238E27FC236}">
                <a16:creationId xmlns="" xmlns:a16="http://schemas.microsoft.com/office/drawing/2014/main" id="{41F72634-DF41-4F44-AC5B-AF8DD485D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178" y="444382"/>
            <a:ext cx="4887173" cy="330948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</p:pic>
      <p:sp>
        <p:nvSpPr>
          <p:cNvPr id="201" name="Google Shape;871;p45">
            <a:extLst>
              <a:ext uri="{FF2B5EF4-FFF2-40B4-BE49-F238E27FC236}">
                <a16:creationId xmlns="" xmlns:a16="http://schemas.microsoft.com/office/drawing/2014/main" id="{BCB92FB5-EAFB-48E6-9833-FAF58530761A}"/>
              </a:ext>
            </a:extLst>
          </p:cNvPr>
          <p:cNvSpPr txBox="1">
            <a:spLocks/>
          </p:cNvSpPr>
          <p:nvPr/>
        </p:nvSpPr>
        <p:spPr>
          <a:xfrm>
            <a:off x="1995186" y="3919876"/>
            <a:ext cx="5183481" cy="69811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AutoNum type="arabicPeriod"/>
              <a:defRPr sz="4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lpha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roman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rabi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lpha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roman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rabi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lpha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roman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Font typeface="Patrick Hand"/>
              <a:buNone/>
            </a:pPr>
            <a:r>
              <a:rPr lang="en-US" sz="4400" dirty="0">
                <a:solidFill>
                  <a:schemeClr val="accent2">
                    <a:lumMod val="75000"/>
                  </a:schemeClr>
                </a:solidFill>
              </a:rPr>
              <a:t>She has long hair.</a:t>
            </a:r>
          </a:p>
        </p:txBody>
      </p:sp>
    </p:spTree>
    <p:extLst>
      <p:ext uri="{BB962C8B-B14F-4D97-AF65-F5344CB8AC3E}">
        <p14:creationId xmlns:p14="http://schemas.microsoft.com/office/powerpoint/2010/main" val="280123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Top Corners Rounded 3">
            <a:extLst>
              <a:ext uri="{FF2B5EF4-FFF2-40B4-BE49-F238E27FC236}">
                <a16:creationId xmlns="" xmlns:a16="http://schemas.microsoft.com/office/drawing/2014/main" id="{483F9D90-DC28-4608-90BC-0C48FC8473C3}"/>
              </a:ext>
            </a:extLst>
          </p:cNvPr>
          <p:cNvSpPr/>
          <p:nvPr/>
        </p:nvSpPr>
        <p:spPr>
          <a:xfrm>
            <a:off x="202018" y="182969"/>
            <a:ext cx="8739963" cy="4777562"/>
          </a:xfrm>
          <a:prstGeom prst="round2Same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Google Shape;871;p45">
            <a:extLst>
              <a:ext uri="{FF2B5EF4-FFF2-40B4-BE49-F238E27FC236}">
                <a16:creationId xmlns="" xmlns:a16="http://schemas.microsoft.com/office/drawing/2014/main" id="{253C7A5D-34BC-4FF5-ADED-363F23BEFAC3}"/>
              </a:ext>
            </a:extLst>
          </p:cNvPr>
          <p:cNvSpPr txBox="1">
            <a:spLocks/>
          </p:cNvSpPr>
          <p:nvPr/>
        </p:nvSpPr>
        <p:spPr>
          <a:xfrm>
            <a:off x="622701" y="3978476"/>
            <a:ext cx="8010244" cy="69811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AutoNum type="arabicPeriod"/>
              <a:defRPr sz="4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lpha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roman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rabi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lpha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roman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rabi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lpha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roman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Font typeface="Patrick Hand"/>
              <a:buNone/>
            </a:pPr>
            <a:r>
              <a:rPr lang="en-US" sz="4400" dirty="0">
                <a:solidFill>
                  <a:schemeClr val="accent2">
                    <a:lumMod val="75000"/>
                  </a:schemeClr>
                </a:solidFill>
              </a:rPr>
              <a:t>I watch TV in the evening.</a:t>
            </a:r>
          </a:p>
        </p:txBody>
      </p:sp>
      <p:pic>
        <p:nvPicPr>
          <p:cNvPr id="201" name="Picture 200">
            <a:extLst>
              <a:ext uri="{FF2B5EF4-FFF2-40B4-BE49-F238E27FC236}">
                <a16:creationId xmlns="" xmlns:a16="http://schemas.microsoft.com/office/drawing/2014/main" id="{4088A523-73CE-4883-9528-A4985CBBF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399" y="344199"/>
            <a:ext cx="5102942" cy="3473048"/>
          </a:xfrm>
          <a:prstGeom prst="rect">
            <a:avLst/>
          </a:prstGeom>
        </p:spPr>
      </p:pic>
      <p:grpSp>
        <p:nvGrpSpPr>
          <p:cNvPr id="17" name="Google Shape;3034;p74">
            <a:extLst>
              <a:ext uri="{FF2B5EF4-FFF2-40B4-BE49-F238E27FC236}">
                <a16:creationId xmlns="" xmlns:a16="http://schemas.microsoft.com/office/drawing/2014/main" id="{B855296D-B6FD-4DA0-82F3-C50F1D78D746}"/>
              </a:ext>
            </a:extLst>
          </p:cNvPr>
          <p:cNvGrpSpPr/>
          <p:nvPr/>
        </p:nvGrpSpPr>
        <p:grpSpPr>
          <a:xfrm>
            <a:off x="8245895" y="3919876"/>
            <a:ext cx="766106" cy="1042662"/>
            <a:chOff x="4050750" y="840625"/>
            <a:chExt cx="1770875" cy="2295629"/>
          </a:xfrm>
        </p:grpSpPr>
        <p:sp>
          <p:nvSpPr>
            <p:cNvPr id="18" name="Google Shape;3035;p74">
              <a:extLst>
                <a:ext uri="{FF2B5EF4-FFF2-40B4-BE49-F238E27FC236}">
                  <a16:creationId xmlns="" xmlns:a16="http://schemas.microsoft.com/office/drawing/2014/main" id="{A8C23503-191A-4387-9EEF-518CCC5D4018}"/>
                </a:ext>
              </a:extLst>
            </p:cNvPr>
            <p:cNvSpPr/>
            <p:nvPr/>
          </p:nvSpPr>
          <p:spPr>
            <a:xfrm>
              <a:off x="5265225" y="1625775"/>
              <a:ext cx="523350" cy="1302825"/>
            </a:xfrm>
            <a:custGeom>
              <a:avLst/>
              <a:gdLst/>
              <a:ahLst/>
              <a:cxnLst/>
              <a:rect l="l" t="t" r="r" b="b"/>
              <a:pathLst>
                <a:path w="20934" h="52113" extrusionOk="0">
                  <a:moveTo>
                    <a:pt x="2699" y="0"/>
                  </a:moveTo>
                  <a:cubicBezTo>
                    <a:pt x="2699" y="0"/>
                    <a:pt x="699" y="16411"/>
                    <a:pt x="350" y="23174"/>
                  </a:cubicBezTo>
                  <a:cubicBezTo>
                    <a:pt x="0" y="29941"/>
                    <a:pt x="4744" y="51903"/>
                    <a:pt x="4744" y="51903"/>
                  </a:cubicBezTo>
                  <a:lnTo>
                    <a:pt x="13349" y="52112"/>
                  </a:lnTo>
                  <a:cubicBezTo>
                    <a:pt x="13349" y="52112"/>
                    <a:pt x="16054" y="26460"/>
                    <a:pt x="16680" y="21892"/>
                  </a:cubicBezTo>
                  <a:cubicBezTo>
                    <a:pt x="17302" y="17320"/>
                    <a:pt x="20934" y="8312"/>
                    <a:pt x="20350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036;p74">
              <a:extLst>
                <a:ext uri="{FF2B5EF4-FFF2-40B4-BE49-F238E27FC236}">
                  <a16:creationId xmlns="" xmlns:a16="http://schemas.microsoft.com/office/drawing/2014/main" id="{ECC67628-E8C2-4CBD-8D8B-67B2C69941E7}"/>
                </a:ext>
              </a:extLst>
            </p:cNvPr>
            <p:cNvSpPr/>
            <p:nvPr/>
          </p:nvSpPr>
          <p:spPr>
            <a:xfrm>
              <a:off x="5223275" y="1019250"/>
              <a:ext cx="565050" cy="606450"/>
            </a:xfrm>
            <a:custGeom>
              <a:avLst/>
              <a:gdLst/>
              <a:ahLst/>
              <a:cxnLst/>
              <a:rect l="l" t="t" r="r" b="b"/>
              <a:pathLst>
                <a:path w="22602" h="24258" extrusionOk="0">
                  <a:moveTo>
                    <a:pt x="9326" y="0"/>
                  </a:moveTo>
                  <a:cubicBezTo>
                    <a:pt x="5536" y="0"/>
                    <a:pt x="1" y="1982"/>
                    <a:pt x="1" y="1982"/>
                  </a:cubicBezTo>
                  <a:lnTo>
                    <a:pt x="2339" y="24258"/>
                  </a:lnTo>
                  <a:lnTo>
                    <a:pt x="22602" y="24258"/>
                  </a:lnTo>
                  <a:cubicBezTo>
                    <a:pt x="22602" y="24258"/>
                    <a:pt x="13951" y="423"/>
                    <a:pt x="10214" y="42"/>
                  </a:cubicBezTo>
                  <a:cubicBezTo>
                    <a:pt x="9932" y="13"/>
                    <a:pt x="9635" y="0"/>
                    <a:pt x="93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037;p74">
              <a:extLst>
                <a:ext uri="{FF2B5EF4-FFF2-40B4-BE49-F238E27FC236}">
                  <a16:creationId xmlns="" xmlns:a16="http://schemas.microsoft.com/office/drawing/2014/main" id="{1701A150-7A92-4B83-8F92-C0951FA75956}"/>
                </a:ext>
              </a:extLst>
            </p:cNvPr>
            <p:cNvSpPr/>
            <p:nvPr/>
          </p:nvSpPr>
          <p:spPr>
            <a:xfrm>
              <a:off x="5411425" y="1763475"/>
              <a:ext cx="80750" cy="1147125"/>
            </a:xfrm>
            <a:custGeom>
              <a:avLst/>
              <a:gdLst/>
              <a:ahLst/>
              <a:cxnLst/>
              <a:rect l="l" t="t" r="r" b="b"/>
              <a:pathLst>
                <a:path w="3230" h="45885" fill="none" extrusionOk="0">
                  <a:moveTo>
                    <a:pt x="1909" y="1"/>
                  </a:moveTo>
                  <a:cubicBezTo>
                    <a:pt x="1909" y="1"/>
                    <a:pt x="0" y="13350"/>
                    <a:pt x="0" y="20298"/>
                  </a:cubicBezTo>
                  <a:cubicBezTo>
                    <a:pt x="0" y="27244"/>
                    <a:pt x="3230" y="45884"/>
                    <a:pt x="3230" y="4588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038;p74">
              <a:extLst>
                <a:ext uri="{FF2B5EF4-FFF2-40B4-BE49-F238E27FC236}">
                  <a16:creationId xmlns="" xmlns:a16="http://schemas.microsoft.com/office/drawing/2014/main" id="{22686EAE-7703-43DD-A57D-B98DDADCE836}"/>
                </a:ext>
              </a:extLst>
            </p:cNvPr>
            <p:cNvSpPr/>
            <p:nvPr/>
          </p:nvSpPr>
          <p:spPr>
            <a:xfrm>
              <a:off x="5213575" y="1625775"/>
              <a:ext cx="608050" cy="777650"/>
            </a:xfrm>
            <a:custGeom>
              <a:avLst/>
              <a:gdLst/>
              <a:ahLst/>
              <a:cxnLst/>
              <a:rect l="l" t="t" r="r" b="b"/>
              <a:pathLst>
                <a:path w="24322" h="31106" extrusionOk="0">
                  <a:moveTo>
                    <a:pt x="4765" y="0"/>
                  </a:moveTo>
                  <a:cubicBezTo>
                    <a:pt x="4765" y="0"/>
                    <a:pt x="780" y="18176"/>
                    <a:pt x="389" y="23318"/>
                  </a:cubicBezTo>
                  <a:cubicBezTo>
                    <a:pt x="1" y="28463"/>
                    <a:pt x="389" y="31105"/>
                    <a:pt x="389" y="31105"/>
                  </a:cubicBezTo>
                  <a:cubicBezTo>
                    <a:pt x="389" y="31105"/>
                    <a:pt x="2200" y="30185"/>
                    <a:pt x="5991" y="30185"/>
                  </a:cubicBezTo>
                  <a:cubicBezTo>
                    <a:pt x="7176" y="30185"/>
                    <a:pt x="8555" y="30275"/>
                    <a:pt x="10134" y="30511"/>
                  </a:cubicBezTo>
                  <a:cubicBezTo>
                    <a:pt x="11303" y="30687"/>
                    <a:pt x="12461" y="30759"/>
                    <a:pt x="13574" y="30759"/>
                  </a:cubicBezTo>
                  <a:cubicBezTo>
                    <a:pt x="18764" y="30759"/>
                    <a:pt x="22990" y="29190"/>
                    <a:pt x="22990" y="29190"/>
                  </a:cubicBezTo>
                  <a:cubicBezTo>
                    <a:pt x="22990" y="29190"/>
                    <a:pt x="19403" y="25656"/>
                    <a:pt x="20812" y="20277"/>
                  </a:cubicBezTo>
                  <a:cubicBezTo>
                    <a:pt x="22214" y="14901"/>
                    <a:pt x="24321" y="6376"/>
                    <a:pt x="229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039;p74">
              <a:extLst>
                <a:ext uri="{FF2B5EF4-FFF2-40B4-BE49-F238E27FC236}">
                  <a16:creationId xmlns="" xmlns:a16="http://schemas.microsoft.com/office/drawing/2014/main" id="{AEA3032A-5D6D-49EB-A09C-19095B0BE94C}"/>
                </a:ext>
              </a:extLst>
            </p:cNvPr>
            <p:cNvSpPr/>
            <p:nvPr/>
          </p:nvSpPr>
          <p:spPr>
            <a:xfrm>
              <a:off x="5327100" y="1672175"/>
              <a:ext cx="470150" cy="18275"/>
            </a:xfrm>
            <a:custGeom>
              <a:avLst/>
              <a:gdLst/>
              <a:ahLst/>
              <a:cxnLst/>
              <a:rect l="l" t="t" r="r" b="b"/>
              <a:pathLst>
                <a:path w="18806" h="731" fill="none" extrusionOk="0">
                  <a:moveTo>
                    <a:pt x="0" y="0"/>
                  </a:moveTo>
                  <a:lnTo>
                    <a:pt x="18805" y="73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040;p74">
              <a:extLst>
                <a:ext uri="{FF2B5EF4-FFF2-40B4-BE49-F238E27FC236}">
                  <a16:creationId xmlns="" xmlns:a16="http://schemas.microsoft.com/office/drawing/2014/main" id="{096A0590-D4C6-47BB-A8A4-09930FDAC6AD}"/>
                </a:ext>
              </a:extLst>
            </p:cNvPr>
            <p:cNvSpPr/>
            <p:nvPr/>
          </p:nvSpPr>
          <p:spPr>
            <a:xfrm>
              <a:off x="5622350" y="1690425"/>
              <a:ext cx="90050" cy="695525"/>
            </a:xfrm>
            <a:custGeom>
              <a:avLst/>
              <a:gdLst/>
              <a:ahLst/>
              <a:cxnLst/>
              <a:rect l="l" t="t" r="r" b="b"/>
              <a:pathLst>
                <a:path w="3602" h="27821" fill="none" extrusionOk="0">
                  <a:moveTo>
                    <a:pt x="3601" y="1"/>
                  </a:moveTo>
                  <a:cubicBezTo>
                    <a:pt x="3601" y="1"/>
                    <a:pt x="1" y="12126"/>
                    <a:pt x="560" y="17114"/>
                  </a:cubicBezTo>
                  <a:cubicBezTo>
                    <a:pt x="1123" y="22109"/>
                    <a:pt x="1437" y="27820"/>
                    <a:pt x="1437" y="2782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041;p74">
              <a:extLst>
                <a:ext uri="{FF2B5EF4-FFF2-40B4-BE49-F238E27FC236}">
                  <a16:creationId xmlns="" xmlns:a16="http://schemas.microsoft.com/office/drawing/2014/main" id="{617843BE-F270-40DB-876B-85DEAF73C31F}"/>
                </a:ext>
              </a:extLst>
            </p:cNvPr>
            <p:cNvSpPr/>
            <p:nvPr/>
          </p:nvSpPr>
          <p:spPr>
            <a:xfrm>
              <a:off x="4335725" y="1161150"/>
              <a:ext cx="320025" cy="226525"/>
            </a:xfrm>
            <a:custGeom>
              <a:avLst/>
              <a:gdLst/>
              <a:ahLst/>
              <a:cxnLst/>
              <a:rect l="l" t="t" r="r" b="b"/>
              <a:pathLst>
                <a:path w="12801" h="9061" extrusionOk="0">
                  <a:moveTo>
                    <a:pt x="5020" y="0"/>
                  </a:moveTo>
                  <a:lnTo>
                    <a:pt x="5020" y="0"/>
                  </a:lnTo>
                  <a:cubicBezTo>
                    <a:pt x="5020" y="0"/>
                    <a:pt x="4422" y="969"/>
                    <a:pt x="6425" y="1773"/>
                  </a:cubicBezTo>
                  <a:lnTo>
                    <a:pt x="2300" y="1860"/>
                  </a:lnTo>
                  <a:cubicBezTo>
                    <a:pt x="2014" y="1863"/>
                    <a:pt x="1723" y="1947"/>
                    <a:pt x="1489" y="2115"/>
                  </a:cubicBezTo>
                  <a:cubicBezTo>
                    <a:pt x="1196" y="2318"/>
                    <a:pt x="955" y="2650"/>
                    <a:pt x="1336" y="3136"/>
                  </a:cubicBezTo>
                  <a:cubicBezTo>
                    <a:pt x="1336" y="3136"/>
                    <a:pt x="1236" y="3122"/>
                    <a:pt x="1092" y="3122"/>
                  </a:cubicBezTo>
                  <a:cubicBezTo>
                    <a:pt x="742" y="3122"/>
                    <a:pt x="133" y="3204"/>
                    <a:pt x="56" y="3768"/>
                  </a:cubicBezTo>
                  <a:cubicBezTo>
                    <a:pt x="0" y="4198"/>
                    <a:pt x="248" y="4429"/>
                    <a:pt x="829" y="4705"/>
                  </a:cubicBezTo>
                  <a:cubicBezTo>
                    <a:pt x="829" y="4705"/>
                    <a:pt x="81" y="4831"/>
                    <a:pt x="56" y="5457"/>
                  </a:cubicBezTo>
                  <a:cubicBezTo>
                    <a:pt x="35" y="5866"/>
                    <a:pt x="479" y="6128"/>
                    <a:pt x="916" y="6317"/>
                  </a:cubicBezTo>
                  <a:cubicBezTo>
                    <a:pt x="633" y="6624"/>
                    <a:pt x="514" y="7002"/>
                    <a:pt x="1245" y="7281"/>
                  </a:cubicBezTo>
                  <a:cubicBezTo>
                    <a:pt x="1444" y="7362"/>
                    <a:pt x="1996" y="7522"/>
                    <a:pt x="2727" y="7729"/>
                  </a:cubicBezTo>
                  <a:cubicBezTo>
                    <a:pt x="4072" y="8103"/>
                    <a:pt x="7638" y="8599"/>
                    <a:pt x="11483" y="9060"/>
                  </a:cubicBezTo>
                  <a:lnTo>
                    <a:pt x="12800" y="1039"/>
                  </a:lnTo>
                  <a:cubicBezTo>
                    <a:pt x="12066" y="1025"/>
                    <a:pt x="11601" y="1007"/>
                    <a:pt x="11542" y="990"/>
                  </a:cubicBezTo>
                  <a:cubicBezTo>
                    <a:pt x="9242" y="252"/>
                    <a:pt x="5020" y="0"/>
                    <a:pt x="5020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042;p74">
              <a:extLst>
                <a:ext uri="{FF2B5EF4-FFF2-40B4-BE49-F238E27FC236}">
                  <a16:creationId xmlns="" xmlns:a16="http://schemas.microsoft.com/office/drawing/2014/main" id="{333D6FFD-5769-4049-8295-0FCC69D3392D}"/>
                </a:ext>
              </a:extLst>
            </p:cNvPr>
            <p:cNvSpPr/>
            <p:nvPr/>
          </p:nvSpPr>
          <p:spPr>
            <a:xfrm>
              <a:off x="4614825" y="1068775"/>
              <a:ext cx="632850" cy="353100"/>
            </a:xfrm>
            <a:custGeom>
              <a:avLst/>
              <a:gdLst/>
              <a:ahLst/>
              <a:cxnLst/>
              <a:rect l="l" t="t" r="r" b="b"/>
              <a:pathLst>
                <a:path w="25314" h="14124" extrusionOk="0">
                  <a:moveTo>
                    <a:pt x="24339" y="1"/>
                  </a:moveTo>
                  <a:lnTo>
                    <a:pt x="15247" y="4779"/>
                  </a:lnTo>
                  <a:cubicBezTo>
                    <a:pt x="15247" y="4779"/>
                    <a:pt x="4502" y="4279"/>
                    <a:pt x="913" y="4223"/>
                  </a:cubicBezTo>
                  <a:lnTo>
                    <a:pt x="0" y="13245"/>
                  </a:lnTo>
                  <a:cubicBezTo>
                    <a:pt x="5964" y="13961"/>
                    <a:pt x="12905" y="14105"/>
                    <a:pt x="12905" y="14105"/>
                  </a:cubicBezTo>
                  <a:cubicBezTo>
                    <a:pt x="13106" y="14117"/>
                    <a:pt x="13307" y="14124"/>
                    <a:pt x="13507" y="14124"/>
                  </a:cubicBezTo>
                  <a:cubicBezTo>
                    <a:pt x="15221" y="14124"/>
                    <a:pt x="16908" y="13657"/>
                    <a:pt x="18379" y="12759"/>
                  </a:cubicBezTo>
                  <a:lnTo>
                    <a:pt x="25314" y="8998"/>
                  </a:lnTo>
                  <a:lnTo>
                    <a:pt x="2433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043;p74">
              <a:extLst>
                <a:ext uri="{FF2B5EF4-FFF2-40B4-BE49-F238E27FC236}">
                  <a16:creationId xmlns="" xmlns:a16="http://schemas.microsoft.com/office/drawing/2014/main" id="{8729EA04-F2F3-40C7-A4D4-98769B05C0FB}"/>
                </a:ext>
              </a:extLst>
            </p:cNvPr>
            <p:cNvSpPr/>
            <p:nvPr/>
          </p:nvSpPr>
          <p:spPr>
            <a:xfrm>
              <a:off x="4358525" y="1220750"/>
              <a:ext cx="256325" cy="98675"/>
            </a:xfrm>
            <a:custGeom>
              <a:avLst/>
              <a:gdLst/>
              <a:ahLst/>
              <a:cxnLst/>
              <a:rect l="l" t="t" r="r" b="b"/>
              <a:pathLst>
                <a:path w="10253" h="3947" fill="none" extrusionOk="0">
                  <a:moveTo>
                    <a:pt x="1" y="3929"/>
                  </a:moveTo>
                  <a:cubicBezTo>
                    <a:pt x="175" y="3947"/>
                    <a:pt x="3146" y="3600"/>
                    <a:pt x="4031" y="3789"/>
                  </a:cubicBezTo>
                  <a:cubicBezTo>
                    <a:pt x="4031" y="3789"/>
                    <a:pt x="6673" y="0"/>
                    <a:pt x="10252" y="129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44;p74">
              <a:extLst>
                <a:ext uri="{FF2B5EF4-FFF2-40B4-BE49-F238E27FC236}">
                  <a16:creationId xmlns="" xmlns:a16="http://schemas.microsoft.com/office/drawing/2014/main" id="{25773DDC-832A-4E17-B6EA-4C440045216A}"/>
                </a:ext>
              </a:extLst>
            </p:cNvPr>
            <p:cNvSpPr/>
            <p:nvPr/>
          </p:nvSpPr>
          <p:spPr>
            <a:xfrm>
              <a:off x="4356350" y="1276675"/>
              <a:ext cx="111000" cy="9625"/>
            </a:xfrm>
            <a:custGeom>
              <a:avLst/>
              <a:gdLst/>
              <a:ahLst/>
              <a:cxnLst/>
              <a:rect l="l" t="t" r="r" b="b"/>
              <a:pathLst>
                <a:path w="4440" h="385" fill="none" extrusionOk="0">
                  <a:moveTo>
                    <a:pt x="0" y="81"/>
                  </a:moveTo>
                  <a:cubicBezTo>
                    <a:pt x="0" y="81"/>
                    <a:pt x="2999" y="0"/>
                    <a:pt x="4439" y="38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045;p74">
              <a:extLst>
                <a:ext uri="{FF2B5EF4-FFF2-40B4-BE49-F238E27FC236}">
                  <a16:creationId xmlns="" xmlns:a16="http://schemas.microsoft.com/office/drawing/2014/main" id="{2734D5A3-CEF8-4B45-A1BF-9B2C6BE853AE}"/>
                </a:ext>
              </a:extLst>
            </p:cNvPr>
            <p:cNvSpPr/>
            <p:nvPr/>
          </p:nvSpPr>
          <p:spPr>
            <a:xfrm>
              <a:off x="4369025" y="1239450"/>
              <a:ext cx="110900" cy="9550"/>
            </a:xfrm>
            <a:custGeom>
              <a:avLst/>
              <a:gdLst/>
              <a:ahLst/>
              <a:cxnLst/>
              <a:rect l="l" t="t" r="r" b="b"/>
              <a:pathLst>
                <a:path w="4436" h="382" fill="none" extrusionOk="0">
                  <a:moveTo>
                    <a:pt x="0" y="0"/>
                  </a:moveTo>
                  <a:cubicBezTo>
                    <a:pt x="0" y="0"/>
                    <a:pt x="3394" y="102"/>
                    <a:pt x="4436" y="381"/>
                  </a:cubicBezTo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046;p74">
              <a:extLst>
                <a:ext uri="{FF2B5EF4-FFF2-40B4-BE49-F238E27FC236}">
                  <a16:creationId xmlns="" xmlns:a16="http://schemas.microsoft.com/office/drawing/2014/main" id="{6354E94E-EB8A-47A3-9D60-3A7761A00B85}"/>
                </a:ext>
              </a:extLst>
            </p:cNvPr>
            <p:cNvSpPr/>
            <p:nvPr/>
          </p:nvSpPr>
          <p:spPr>
            <a:xfrm>
              <a:off x="4996000" y="1188150"/>
              <a:ext cx="25" cy="62250"/>
            </a:xfrm>
            <a:custGeom>
              <a:avLst/>
              <a:gdLst/>
              <a:ahLst/>
              <a:cxnLst/>
              <a:rect l="l" t="t" r="r" b="b"/>
              <a:pathLst>
                <a:path w="1" h="2490" fill="none" extrusionOk="0">
                  <a:moveTo>
                    <a:pt x="0" y="0"/>
                  </a:moveTo>
                  <a:lnTo>
                    <a:pt x="0" y="2489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47;p74">
              <a:extLst>
                <a:ext uri="{FF2B5EF4-FFF2-40B4-BE49-F238E27FC236}">
                  <a16:creationId xmlns="" xmlns:a16="http://schemas.microsoft.com/office/drawing/2014/main" id="{9248797F-E533-4972-BBD7-7E19350E549B}"/>
                </a:ext>
              </a:extLst>
            </p:cNvPr>
            <p:cNvSpPr/>
            <p:nvPr/>
          </p:nvSpPr>
          <p:spPr>
            <a:xfrm>
              <a:off x="5094550" y="1068775"/>
              <a:ext cx="153125" cy="306675"/>
            </a:xfrm>
            <a:custGeom>
              <a:avLst/>
              <a:gdLst/>
              <a:ahLst/>
              <a:cxnLst/>
              <a:rect l="l" t="t" r="r" b="b"/>
              <a:pathLst>
                <a:path w="6125" h="12267" extrusionOk="0">
                  <a:moveTo>
                    <a:pt x="5150" y="1"/>
                  </a:moveTo>
                  <a:lnTo>
                    <a:pt x="1" y="12266"/>
                  </a:lnTo>
                  <a:lnTo>
                    <a:pt x="6125" y="8998"/>
                  </a:lnTo>
                  <a:lnTo>
                    <a:pt x="51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048;p74">
              <a:extLst>
                <a:ext uri="{FF2B5EF4-FFF2-40B4-BE49-F238E27FC236}">
                  <a16:creationId xmlns="" xmlns:a16="http://schemas.microsoft.com/office/drawing/2014/main" id="{EAA7D835-631A-4733-AF5E-734DE7B6F07D}"/>
                </a:ext>
              </a:extLst>
            </p:cNvPr>
            <p:cNvSpPr/>
            <p:nvPr/>
          </p:nvSpPr>
          <p:spPr>
            <a:xfrm>
              <a:off x="5034100" y="1313550"/>
              <a:ext cx="300000" cy="314425"/>
            </a:xfrm>
            <a:custGeom>
              <a:avLst/>
              <a:gdLst/>
              <a:ahLst/>
              <a:cxnLst/>
              <a:rect l="l" t="t" r="r" b="b"/>
              <a:pathLst>
                <a:path w="12000" h="12577" extrusionOk="0">
                  <a:moveTo>
                    <a:pt x="2237" y="0"/>
                  </a:moveTo>
                  <a:cubicBezTo>
                    <a:pt x="2237" y="0"/>
                    <a:pt x="1566" y="280"/>
                    <a:pt x="2069" y="1098"/>
                  </a:cubicBezTo>
                  <a:cubicBezTo>
                    <a:pt x="2069" y="1098"/>
                    <a:pt x="1693" y="873"/>
                    <a:pt x="1343" y="873"/>
                  </a:cubicBezTo>
                  <a:cubicBezTo>
                    <a:pt x="1168" y="873"/>
                    <a:pt x="1000" y="929"/>
                    <a:pt x="888" y="1098"/>
                  </a:cubicBezTo>
                  <a:cubicBezTo>
                    <a:pt x="552" y="1605"/>
                    <a:pt x="1535" y="2419"/>
                    <a:pt x="1535" y="2419"/>
                  </a:cubicBezTo>
                  <a:cubicBezTo>
                    <a:pt x="1535" y="2419"/>
                    <a:pt x="1453" y="2409"/>
                    <a:pt x="1339" y="2409"/>
                  </a:cubicBezTo>
                  <a:cubicBezTo>
                    <a:pt x="1075" y="2409"/>
                    <a:pt x="636" y="2465"/>
                    <a:pt x="636" y="2839"/>
                  </a:cubicBezTo>
                  <a:cubicBezTo>
                    <a:pt x="636" y="3370"/>
                    <a:pt x="1143" y="4044"/>
                    <a:pt x="1143" y="4044"/>
                  </a:cubicBezTo>
                  <a:cubicBezTo>
                    <a:pt x="1143" y="4044"/>
                    <a:pt x="0" y="4153"/>
                    <a:pt x="591" y="5303"/>
                  </a:cubicBezTo>
                  <a:cubicBezTo>
                    <a:pt x="591" y="5303"/>
                    <a:pt x="105" y="5502"/>
                    <a:pt x="1171" y="7043"/>
                  </a:cubicBezTo>
                  <a:cubicBezTo>
                    <a:pt x="2237" y="8588"/>
                    <a:pt x="2517" y="9246"/>
                    <a:pt x="3247" y="9644"/>
                  </a:cubicBezTo>
                  <a:cubicBezTo>
                    <a:pt x="3527" y="9798"/>
                    <a:pt x="5865" y="11046"/>
                    <a:pt x="8735" y="12577"/>
                  </a:cubicBezTo>
                  <a:lnTo>
                    <a:pt x="12000" y="4747"/>
                  </a:lnTo>
                  <a:cubicBezTo>
                    <a:pt x="10276" y="3639"/>
                    <a:pt x="8822" y="2664"/>
                    <a:pt x="8441" y="2304"/>
                  </a:cubicBezTo>
                  <a:cubicBezTo>
                    <a:pt x="6938" y="881"/>
                    <a:pt x="2237" y="0"/>
                    <a:pt x="2237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049;p74">
              <a:extLst>
                <a:ext uri="{FF2B5EF4-FFF2-40B4-BE49-F238E27FC236}">
                  <a16:creationId xmlns="" xmlns:a16="http://schemas.microsoft.com/office/drawing/2014/main" id="{E7B5F305-DBBB-4109-B3D3-83FDF015835A}"/>
                </a:ext>
              </a:extLst>
            </p:cNvPr>
            <p:cNvSpPr/>
            <p:nvPr/>
          </p:nvSpPr>
          <p:spPr>
            <a:xfrm>
              <a:off x="5242950" y="1034725"/>
              <a:ext cx="523175" cy="772875"/>
            </a:xfrm>
            <a:custGeom>
              <a:avLst/>
              <a:gdLst/>
              <a:ahLst/>
              <a:cxnLst/>
              <a:rect l="l" t="t" r="r" b="b"/>
              <a:pathLst>
                <a:path w="20927" h="30915" extrusionOk="0">
                  <a:moveTo>
                    <a:pt x="6143" y="0"/>
                  </a:moveTo>
                  <a:cubicBezTo>
                    <a:pt x="5560" y="0"/>
                    <a:pt x="4973" y="72"/>
                    <a:pt x="4383" y="209"/>
                  </a:cubicBezTo>
                  <a:cubicBezTo>
                    <a:pt x="4048" y="2551"/>
                    <a:pt x="4296" y="4939"/>
                    <a:pt x="5100" y="7162"/>
                  </a:cubicBezTo>
                  <a:lnTo>
                    <a:pt x="5481" y="8210"/>
                  </a:lnTo>
                  <a:lnTo>
                    <a:pt x="9927" y="18455"/>
                  </a:lnTo>
                  <a:lnTo>
                    <a:pt x="10759" y="20364"/>
                  </a:lnTo>
                  <a:cubicBezTo>
                    <a:pt x="10759" y="20364"/>
                    <a:pt x="8193" y="18791"/>
                    <a:pt x="5568" y="17127"/>
                  </a:cubicBezTo>
                  <a:cubicBezTo>
                    <a:pt x="4921" y="16718"/>
                    <a:pt x="4191" y="15952"/>
                    <a:pt x="3576" y="15554"/>
                  </a:cubicBezTo>
                  <a:lnTo>
                    <a:pt x="0" y="23971"/>
                  </a:lnTo>
                  <a:cubicBezTo>
                    <a:pt x="734" y="24359"/>
                    <a:pt x="1894" y="24534"/>
                    <a:pt x="2670" y="24949"/>
                  </a:cubicBezTo>
                  <a:cubicBezTo>
                    <a:pt x="6851" y="27169"/>
                    <a:pt x="11300" y="29528"/>
                    <a:pt x="12076" y="29909"/>
                  </a:cubicBezTo>
                  <a:cubicBezTo>
                    <a:pt x="12741" y="30234"/>
                    <a:pt x="13821" y="30594"/>
                    <a:pt x="14936" y="30818"/>
                  </a:cubicBezTo>
                  <a:cubicBezTo>
                    <a:pt x="15262" y="30883"/>
                    <a:pt x="15588" y="30915"/>
                    <a:pt x="15910" y="30915"/>
                  </a:cubicBezTo>
                  <a:cubicBezTo>
                    <a:pt x="18192" y="30915"/>
                    <a:pt x="20265" y="29334"/>
                    <a:pt x="20679" y="27015"/>
                  </a:cubicBezTo>
                  <a:cubicBezTo>
                    <a:pt x="20696" y="26928"/>
                    <a:pt x="20710" y="26837"/>
                    <a:pt x="20724" y="26750"/>
                  </a:cubicBezTo>
                  <a:cubicBezTo>
                    <a:pt x="20927" y="25163"/>
                    <a:pt x="20203" y="22352"/>
                    <a:pt x="18906" y="18452"/>
                  </a:cubicBezTo>
                  <a:cubicBezTo>
                    <a:pt x="18113" y="16061"/>
                    <a:pt x="17099" y="13265"/>
                    <a:pt x="15946" y="10091"/>
                  </a:cubicBezTo>
                  <a:cubicBezTo>
                    <a:pt x="13326" y="2868"/>
                    <a:pt x="9830" y="0"/>
                    <a:pt x="61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050;p74">
              <a:extLst>
                <a:ext uri="{FF2B5EF4-FFF2-40B4-BE49-F238E27FC236}">
                  <a16:creationId xmlns="" xmlns:a16="http://schemas.microsoft.com/office/drawing/2014/main" id="{02A29B2A-24D4-48DB-A9B8-84488B13D8A4}"/>
                </a:ext>
              </a:extLst>
            </p:cNvPr>
            <p:cNvSpPr/>
            <p:nvPr/>
          </p:nvSpPr>
          <p:spPr>
            <a:xfrm>
              <a:off x="5085900" y="1340900"/>
              <a:ext cx="112325" cy="42850"/>
            </a:xfrm>
            <a:custGeom>
              <a:avLst/>
              <a:gdLst/>
              <a:ahLst/>
              <a:cxnLst/>
              <a:rect l="l" t="t" r="r" b="b"/>
              <a:pathLst>
                <a:path w="4493" h="1714" fill="none" extrusionOk="0">
                  <a:moveTo>
                    <a:pt x="1" y="0"/>
                  </a:moveTo>
                  <a:lnTo>
                    <a:pt x="4492" y="171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051;p74">
              <a:extLst>
                <a:ext uri="{FF2B5EF4-FFF2-40B4-BE49-F238E27FC236}">
                  <a16:creationId xmlns="" xmlns:a16="http://schemas.microsoft.com/office/drawing/2014/main" id="{158B0E37-4580-4D6F-B3F9-B344F3B9FBD1}"/>
                </a:ext>
              </a:extLst>
            </p:cNvPr>
            <p:cNvSpPr/>
            <p:nvPr/>
          </p:nvSpPr>
          <p:spPr>
            <a:xfrm>
              <a:off x="5072550" y="1373925"/>
              <a:ext cx="69475" cy="52025"/>
            </a:xfrm>
            <a:custGeom>
              <a:avLst/>
              <a:gdLst/>
              <a:ahLst/>
              <a:cxnLst/>
              <a:rect l="l" t="t" r="r" b="b"/>
              <a:pathLst>
                <a:path w="2779" h="2081" fill="none" extrusionOk="0">
                  <a:moveTo>
                    <a:pt x="0" y="1"/>
                  </a:moveTo>
                  <a:lnTo>
                    <a:pt x="2779" y="208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52;p74">
              <a:extLst>
                <a:ext uri="{FF2B5EF4-FFF2-40B4-BE49-F238E27FC236}">
                  <a16:creationId xmlns="" xmlns:a16="http://schemas.microsoft.com/office/drawing/2014/main" id="{003D5081-FCCE-4033-A9F5-67911F1F853F}"/>
                </a:ext>
              </a:extLst>
            </p:cNvPr>
            <p:cNvSpPr/>
            <p:nvPr/>
          </p:nvSpPr>
          <p:spPr>
            <a:xfrm>
              <a:off x="5062750" y="1414650"/>
              <a:ext cx="63375" cy="50175"/>
            </a:xfrm>
            <a:custGeom>
              <a:avLst/>
              <a:gdLst/>
              <a:ahLst/>
              <a:cxnLst/>
              <a:rect l="l" t="t" r="r" b="b"/>
              <a:pathLst>
                <a:path w="2535" h="2007" fill="none" extrusionOk="0">
                  <a:moveTo>
                    <a:pt x="1" y="0"/>
                  </a:moveTo>
                  <a:lnTo>
                    <a:pt x="2535" y="200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053;p74">
              <a:extLst>
                <a:ext uri="{FF2B5EF4-FFF2-40B4-BE49-F238E27FC236}">
                  <a16:creationId xmlns="" xmlns:a16="http://schemas.microsoft.com/office/drawing/2014/main" id="{4C1E7574-1AF7-47B9-AADE-C2FB75A5F3CC}"/>
                </a:ext>
              </a:extLst>
            </p:cNvPr>
            <p:cNvSpPr/>
            <p:nvPr/>
          </p:nvSpPr>
          <p:spPr>
            <a:xfrm>
              <a:off x="5048950" y="1446100"/>
              <a:ext cx="58400" cy="59200"/>
            </a:xfrm>
            <a:custGeom>
              <a:avLst/>
              <a:gdLst/>
              <a:ahLst/>
              <a:cxnLst/>
              <a:rect l="l" t="t" r="r" b="b"/>
              <a:pathLst>
                <a:path w="2336" h="2368" fill="none" extrusionOk="0">
                  <a:moveTo>
                    <a:pt x="0" y="1"/>
                  </a:moveTo>
                  <a:lnTo>
                    <a:pt x="2335" y="236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054;p74">
              <a:extLst>
                <a:ext uri="{FF2B5EF4-FFF2-40B4-BE49-F238E27FC236}">
                  <a16:creationId xmlns="" xmlns:a16="http://schemas.microsoft.com/office/drawing/2014/main" id="{E236E4BD-78D8-4CEA-B802-F8D5E94A69F2}"/>
                </a:ext>
              </a:extLst>
            </p:cNvPr>
            <p:cNvSpPr/>
            <p:nvPr/>
          </p:nvSpPr>
          <p:spPr>
            <a:xfrm>
              <a:off x="5081625" y="1320625"/>
              <a:ext cx="40125" cy="17775"/>
            </a:xfrm>
            <a:custGeom>
              <a:avLst/>
              <a:gdLst/>
              <a:ahLst/>
              <a:cxnLst/>
              <a:rect l="l" t="t" r="r" b="b"/>
              <a:pathLst>
                <a:path w="1605" h="711" fill="none" extrusionOk="0">
                  <a:moveTo>
                    <a:pt x="1" y="126"/>
                  </a:moveTo>
                  <a:cubicBezTo>
                    <a:pt x="1" y="126"/>
                    <a:pt x="1280" y="710"/>
                    <a:pt x="1605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055;p74">
              <a:extLst>
                <a:ext uri="{FF2B5EF4-FFF2-40B4-BE49-F238E27FC236}">
                  <a16:creationId xmlns="" xmlns:a16="http://schemas.microsoft.com/office/drawing/2014/main" id="{274F9712-0CA6-472F-8618-77A6B5617045}"/>
                </a:ext>
              </a:extLst>
            </p:cNvPr>
            <p:cNvSpPr/>
            <p:nvPr/>
          </p:nvSpPr>
          <p:spPr>
            <a:xfrm>
              <a:off x="5322725" y="1424950"/>
              <a:ext cx="313725" cy="198400"/>
            </a:xfrm>
            <a:custGeom>
              <a:avLst/>
              <a:gdLst/>
              <a:ahLst/>
              <a:cxnLst/>
              <a:rect l="l" t="t" r="r" b="b"/>
              <a:pathLst>
                <a:path w="12549" h="7936" fill="none" extrusionOk="0">
                  <a:moveTo>
                    <a:pt x="0" y="1"/>
                  </a:moveTo>
                  <a:lnTo>
                    <a:pt x="12549" y="79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056;p74">
              <a:extLst>
                <a:ext uri="{FF2B5EF4-FFF2-40B4-BE49-F238E27FC236}">
                  <a16:creationId xmlns="" xmlns:a16="http://schemas.microsoft.com/office/drawing/2014/main" id="{27F59CD0-D3A4-443B-8CDF-E8C818905E18}"/>
                </a:ext>
              </a:extLst>
            </p:cNvPr>
            <p:cNvSpPr/>
            <p:nvPr/>
          </p:nvSpPr>
          <p:spPr>
            <a:xfrm>
              <a:off x="5652075" y="1754650"/>
              <a:ext cx="60225" cy="17600"/>
            </a:xfrm>
            <a:custGeom>
              <a:avLst/>
              <a:gdLst/>
              <a:ahLst/>
              <a:cxnLst/>
              <a:rect l="l" t="t" r="r" b="b"/>
              <a:pathLst>
                <a:path w="2409" h="704" fill="none" extrusionOk="0">
                  <a:moveTo>
                    <a:pt x="0" y="703"/>
                  </a:moveTo>
                  <a:lnTo>
                    <a:pt x="2409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057;p74">
              <a:extLst>
                <a:ext uri="{FF2B5EF4-FFF2-40B4-BE49-F238E27FC236}">
                  <a16:creationId xmlns="" xmlns:a16="http://schemas.microsoft.com/office/drawing/2014/main" id="{44845318-0D95-4662-B0EE-74560309AF0A}"/>
                </a:ext>
              </a:extLst>
            </p:cNvPr>
            <p:cNvSpPr/>
            <p:nvPr/>
          </p:nvSpPr>
          <p:spPr>
            <a:xfrm>
              <a:off x="5389575" y="1262250"/>
              <a:ext cx="122275" cy="281500"/>
            </a:xfrm>
            <a:custGeom>
              <a:avLst/>
              <a:gdLst/>
              <a:ahLst/>
              <a:cxnLst/>
              <a:rect l="l" t="t" r="r" b="b"/>
              <a:pathLst>
                <a:path w="4891" h="11260" fill="none" extrusionOk="0">
                  <a:moveTo>
                    <a:pt x="4890" y="11259"/>
                  </a:moveTo>
                  <a:lnTo>
                    <a:pt x="0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058;p74">
              <a:extLst>
                <a:ext uri="{FF2B5EF4-FFF2-40B4-BE49-F238E27FC236}">
                  <a16:creationId xmlns="" xmlns:a16="http://schemas.microsoft.com/office/drawing/2014/main" id="{4F30F55C-4D51-4E6F-939B-0931C029BD87}"/>
                </a:ext>
              </a:extLst>
            </p:cNvPr>
            <p:cNvSpPr/>
            <p:nvPr/>
          </p:nvSpPr>
          <p:spPr>
            <a:xfrm>
              <a:off x="5237525" y="1037075"/>
              <a:ext cx="94750" cy="217675"/>
            </a:xfrm>
            <a:custGeom>
              <a:avLst/>
              <a:gdLst/>
              <a:ahLst/>
              <a:cxnLst/>
              <a:rect l="l" t="t" r="r" b="b"/>
              <a:pathLst>
                <a:path w="3790" h="8707" fill="none" extrusionOk="0">
                  <a:moveTo>
                    <a:pt x="0" y="1077"/>
                  </a:moveTo>
                  <a:cubicBezTo>
                    <a:pt x="0" y="1077"/>
                    <a:pt x="67" y="8357"/>
                    <a:pt x="1923" y="8532"/>
                  </a:cubicBezTo>
                  <a:cubicBezTo>
                    <a:pt x="3779" y="8707"/>
                    <a:pt x="3789" y="0"/>
                    <a:pt x="3789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059;p74">
              <a:extLst>
                <a:ext uri="{FF2B5EF4-FFF2-40B4-BE49-F238E27FC236}">
                  <a16:creationId xmlns="" xmlns:a16="http://schemas.microsoft.com/office/drawing/2014/main" id="{8D449E1A-EACA-40DC-B139-6AAF932B94DD}"/>
                </a:ext>
              </a:extLst>
            </p:cNvPr>
            <p:cNvSpPr/>
            <p:nvPr/>
          </p:nvSpPr>
          <p:spPr>
            <a:xfrm>
              <a:off x="4050750" y="973525"/>
              <a:ext cx="560175" cy="420625"/>
            </a:xfrm>
            <a:custGeom>
              <a:avLst/>
              <a:gdLst/>
              <a:ahLst/>
              <a:cxnLst/>
              <a:rect l="l" t="t" r="r" b="b"/>
              <a:pathLst>
                <a:path w="22407" h="16825" extrusionOk="0">
                  <a:moveTo>
                    <a:pt x="9057" y="1"/>
                  </a:moveTo>
                  <a:cubicBezTo>
                    <a:pt x="7526" y="700"/>
                    <a:pt x="1" y="8358"/>
                    <a:pt x="1" y="8358"/>
                  </a:cubicBezTo>
                  <a:lnTo>
                    <a:pt x="11469" y="16824"/>
                  </a:lnTo>
                  <a:lnTo>
                    <a:pt x="22406" y="6981"/>
                  </a:lnTo>
                  <a:lnTo>
                    <a:pt x="90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060;p74">
              <a:extLst>
                <a:ext uri="{FF2B5EF4-FFF2-40B4-BE49-F238E27FC236}">
                  <a16:creationId xmlns="" xmlns:a16="http://schemas.microsoft.com/office/drawing/2014/main" id="{0280AE4C-5087-46D5-82BB-6CF7596B3A42}"/>
                </a:ext>
              </a:extLst>
            </p:cNvPr>
            <p:cNvSpPr/>
            <p:nvPr/>
          </p:nvSpPr>
          <p:spPr>
            <a:xfrm>
              <a:off x="4307925" y="1094475"/>
              <a:ext cx="320725" cy="300875"/>
            </a:xfrm>
            <a:custGeom>
              <a:avLst/>
              <a:gdLst/>
              <a:ahLst/>
              <a:cxnLst/>
              <a:rect l="l" t="t" r="r" b="b"/>
              <a:pathLst>
                <a:path w="12829" h="12035" extrusionOk="0">
                  <a:moveTo>
                    <a:pt x="12829" y="0"/>
                  </a:moveTo>
                  <a:lnTo>
                    <a:pt x="1" y="10431"/>
                  </a:lnTo>
                  <a:lnTo>
                    <a:pt x="1109" y="12035"/>
                  </a:lnTo>
                  <a:lnTo>
                    <a:pt x="11972" y="1940"/>
                  </a:lnTo>
                  <a:cubicBezTo>
                    <a:pt x="11972" y="1940"/>
                    <a:pt x="11263" y="1794"/>
                    <a:pt x="12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061;p74">
              <a:extLst>
                <a:ext uri="{FF2B5EF4-FFF2-40B4-BE49-F238E27FC236}">
                  <a16:creationId xmlns="" xmlns:a16="http://schemas.microsoft.com/office/drawing/2014/main" id="{4D2AB026-4872-4A5C-9C84-A5A1F35A85A0}"/>
                </a:ext>
              </a:extLst>
            </p:cNvPr>
            <p:cNvSpPr/>
            <p:nvPr/>
          </p:nvSpPr>
          <p:spPr>
            <a:xfrm>
              <a:off x="4075050" y="920150"/>
              <a:ext cx="553775" cy="420600"/>
            </a:xfrm>
            <a:custGeom>
              <a:avLst/>
              <a:gdLst/>
              <a:ahLst/>
              <a:cxnLst/>
              <a:rect l="l" t="t" r="r" b="b"/>
              <a:pathLst>
                <a:path w="22151" h="16824" extrusionOk="0">
                  <a:moveTo>
                    <a:pt x="8802" y="0"/>
                  </a:moveTo>
                  <a:cubicBezTo>
                    <a:pt x="7201" y="1098"/>
                    <a:pt x="1" y="8578"/>
                    <a:pt x="1" y="8578"/>
                  </a:cubicBezTo>
                  <a:lnTo>
                    <a:pt x="11214" y="16823"/>
                  </a:lnTo>
                  <a:lnTo>
                    <a:pt x="22151" y="6977"/>
                  </a:lnTo>
                  <a:lnTo>
                    <a:pt x="8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062;p74">
              <a:extLst>
                <a:ext uri="{FF2B5EF4-FFF2-40B4-BE49-F238E27FC236}">
                  <a16:creationId xmlns="" xmlns:a16="http://schemas.microsoft.com/office/drawing/2014/main" id="{D177BF6D-F90B-4B2B-9936-4AEBE1D68349}"/>
                </a:ext>
              </a:extLst>
            </p:cNvPr>
            <p:cNvSpPr/>
            <p:nvPr/>
          </p:nvSpPr>
          <p:spPr>
            <a:xfrm>
              <a:off x="4050750" y="1117725"/>
              <a:ext cx="331925" cy="277725"/>
            </a:xfrm>
            <a:custGeom>
              <a:avLst/>
              <a:gdLst/>
              <a:ahLst/>
              <a:cxnLst/>
              <a:rect l="l" t="t" r="r" b="b"/>
              <a:pathLst>
                <a:path w="13277" h="11109" extrusionOk="0">
                  <a:moveTo>
                    <a:pt x="1899" y="0"/>
                  </a:moveTo>
                  <a:cubicBezTo>
                    <a:pt x="333" y="710"/>
                    <a:pt x="1" y="2594"/>
                    <a:pt x="1" y="2594"/>
                  </a:cubicBezTo>
                  <a:lnTo>
                    <a:pt x="11399" y="11108"/>
                  </a:lnTo>
                  <a:cubicBezTo>
                    <a:pt x="11162" y="9308"/>
                    <a:pt x="13276" y="7931"/>
                    <a:pt x="13276" y="7931"/>
                  </a:cubicBezTo>
                  <a:lnTo>
                    <a:pt x="18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063;p74">
              <a:extLst>
                <a:ext uri="{FF2B5EF4-FFF2-40B4-BE49-F238E27FC236}">
                  <a16:creationId xmlns="" xmlns:a16="http://schemas.microsoft.com/office/drawing/2014/main" id="{A06336E9-417A-4C65-A077-2F99C1F347CE}"/>
                </a:ext>
              </a:extLst>
            </p:cNvPr>
            <p:cNvSpPr/>
            <p:nvPr/>
          </p:nvSpPr>
          <p:spPr>
            <a:xfrm>
              <a:off x="4075050" y="1134575"/>
              <a:ext cx="280350" cy="206000"/>
            </a:xfrm>
            <a:custGeom>
              <a:avLst/>
              <a:gdLst/>
              <a:ahLst/>
              <a:cxnLst/>
              <a:rect l="l" t="t" r="r" b="b"/>
              <a:pathLst>
                <a:path w="11214" h="8240" fill="none" extrusionOk="0">
                  <a:moveTo>
                    <a:pt x="11214" y="8239"/>
                  </a:moveTo>
                  <a:lnTo>
                    <a:pt x="1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064;p74">
              <a:extLst>
                <a:ext uri="{FF2B5EF4-FFF2-40B4-BE49-F238E27FC236}">
                  <a16:creationId xmlns="" xmlns:a16="http://schemas.microsoft.com/office/drawing/2014/main" id="{02F9DF35-432B-4BF1-88DA-AFE062865C09}"/>
                </a:ext>
              </a:extLst>
            </p:cNvPr>
            <p:cNvSpPr/>
            <p:nvPr/>
          </p:nvSpPr>
          <p:spPr>
            <a:xfrm>
              <a:off x="5375575" y="2902450"/>
              <a:ext cx="120275" cy="143050"/>
            </a:xfrm>
            <a:custGeom>
              <a:avLst/>
              <a:gdLst/>
              <a:ahLst/>
              <a:cxnLst/>
              <a:rect l="l" t="t" r="r" b="b"/>
              <a:pathLst>
                <a:path w="4811" h="5722" extrusionOk="0">
                  <a:moveTo>
                    <a:pt x="1" y="0"/>
                  </a:moveTo>
                  <a:lnTo>
                    <a:pt x="1" y="4688"/>
                  </a:lnTo>
                  <a:cubicBezTo>
                    <a:pt x="1" y="4688"/>
                    <a:pt x="1112" y="5722"/>
                    <a:pt x="2643" y="5722"/>
                  </a:cubicBezTo>
                  <a:cubicBezTo>
                    <a:pt x="3306" y="5722"/>
                    <a:pt x="4047" y="5528"/>
                    <a:pt x="4811" y="4974"/>
                  </a:cubicBezTo>
                  <a:lnTo>
                    <a:pt x="46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065;p74">
              <a:extLst>
                <a:ext uri="{FF2B5EF4-FFF2-40B4-BE49-F238E27FC236}">
                  <a16:creationId xmlns="" xmlns:a16="http://schemas.microsoft.com/office/drawing/2014/main" id="{00ED11A1-DB94-4E1A-B2E0-19727DD9C1D5}"/>
                </a:ext>
              </a:extLst>
            </p:cNvPr>
            <p:cNvSpPr/>
            <p:nvPr/>
          </p:nvSpPr>
          <p:spPr>
            <a:xfrm>
              <a:off x="5125935" y="2982314"/>
              <a:ext cx="389675" cy="153941"/>
            </a:xfrm>
            <a:custGeom>
              <a:avLst/>
              <a:gdLst/>
              <a:ahLst/>
              <a:cxnLst/>
              <a:rect l="l" t="t" r="r" b="b"/>
              <a:pathLst>
                <a:path w="15587" h="6044" extrusionOk="0">
                  <a:moveTo>
                    <a:pt x="9956" y="0"/>
                  </a:moveTo>
                  <a:cubicBezTo>
                    <a:pt x="9956" y="0"/>
                    <a:pt x="4251" y="3349"/>
                    <a:pt x="2070" y="4268"/>
                  </a:cubicBezTo>
                  <a:cubicBezTo>
                    <a:pt x="361" y="4984"/>
                    <a:pt x="1" y="5963"/>
                    <a:pt x="1" y="5963"/>
                  </a:cubicBezTo>
                  <a:lnTo>
                    <a:pt x="15573" y="6044"/>
                  </a:lnTo>
                  <a:cubicBezTo>
                    <a:pt x="15573" y="6044"/>
                    <a:pt x="15583" y="3901"/>
                    <a:pt x="15587" y="3359"/>
                  </a:cubicBezTo>
                  <a:cubicBezTo>
                    <a:pt x="15587" y="2817"/>
                    <a:pt x="14901" y="1105"/>
                    <a:pt x="14901" y="1105"/>
                  </a:cubicBezTo>
                  <a:cubicBezTo>
                    <a:pt x="14901" y="1105"/>
                    <a:pt x="14850" y="1071"/>
                    <a:pt x="14743" y="1071"/>
                  </a:cubicBezTo>
                  <a:cubicBezTo>
                    <a:pt x="14541" y="1071"/>
                    <a:pt x="14138" y="1191"/>
                    <a:pt x="13503" y="1881"/>
                  </a:cubicBezTo>
                  <a:cubicBezTo>
                    <a:pt x="13357" y="2041"/>
                    <a:pt x="12925" y="2190"/>
                    <a:pt x="12498" y="2190"/>
                  </a:cubicBezTo>
                  <a:cubicBezTo>
                    <a:pt x="12081" y="2190"/>
                    <a:pt x="11669" y="2047"/>
                    <a:pt x="11535" y="1632"/>
                  </a:cubicBezTo>
                  <a:cubicBezTo>
                    <a:pt x="11036" y="56"/>
                    <a:pt x="9956" y="0"/>
                    <a:pt x="99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066;p74">
              <a:extLst>
                <a:ext uri="{FF2B5EF4-FFF2-40B4-BE49-F238E27FC236}">
                  <a16:creationId xmlns="" xmlns:a16="http://schemas.microsoft.com/office/drawing/2014/main" id="{5D9E8DB5-8053-4677-887E-117259E21794}"/>
                </a:ext>
              </a:extLst>
            </p:cNvPr>
            <p:cNvSpPr/>
            <p:nvPr/>
          </p:nvSpPr>
          <p:spPr>
            <a:xfrm>
              <a:off x="5124147" y="3111292"/>
              <a:ext cx="389500" cy="24850"/>
            </a:xfrm>
            <a:custGeom>
              <a:avLst/>
              <a:gdLst/>
              <a:ahLst/>
              <a:cxnLst/>
              <a:rect l="l" t="t" r="r" b="b"/>
              <a:pathLst>
                <a:path w="15580" h="994" extrusionOk="0">
                  <a:moveTo>
                    <a:pt x="748" y="1"/>
                  </a:moveTo>
                  <a:cubicBezTo>
                    <a:pt x="158" y="494"/>
                    <a:pt x="0" y="913"/>
                    <a:pt x="0" y="913"/>
                  </a:cubicBezTo>
                  <a:lnTo>
                    <a:pt x="15572" y="994"/>
                  </a:lnTo>
                  <a:cubicBezTo>
                    <a:pt x="15572" y="994"/>
                    <a:pt x="15572" y="581"/>
                    <a:pt x="15579" y="74"/>
                  </a:cubicBezTo>
                  <a:lnTo>
                    <a:pt x="7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067;p74">
              <a:extLst>
                <a:ext uri="{FF2B5EF4-FFF2-40B4-BE49-F238E27FC236}">
                  <a16:creationId xmlns="" xmlns:a16="http://schemas.microsoft.com/office/drawing/2014/main" id="{007448AD-4997-4466-B7DF-2F8D8B8408D3}"/>
                </a:ext>
              </a:extLst>
            </p:cNvPr>
            <p:cNvSpPr/>
            <p:nvPr/>
          </p:nvSpPr>
          <p:spPr>
            <a:xfrm>
              <a:off x="5234450" y="3061050"/>
              <a:ext cx="156025" cy="48775"/>
            </a:xfrm>
            <a:custGeom>
              <a:avLst/>
              <a:gdLst/>
              <a:ahLst/>
              <a:cxnLst/>
              <a:rect l="l" t="t" r="r" b="b"/>
              <a:pathLst>
                <a:path w="6241" h="1951" fill="none" extrusionOk="0">
                  <a:moveTo>
                    <a:pt x="1" y="0"/>
                  </a:moveTo>
                  <a:cubicBezTo>
                    <a:pt x="357" y="640"/>
                    <a:pt x="1738" y="832"/>
                    <a:pt x="4112" y="843"/>
                  </a:cubicBezTo>
                  <a:cubicBezTo>
                    <a:pt x="6240" y="857"/>
                    <a:pt x="6230" y="1951"/>
                    <a:pt x="6230" y="195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068;p74">
              <a:extLst>
                <a:ext uri="{FF2B5EF4-FFF2-40B4-BE49-F238E27FC236}">
                  <a16:creationId xmlns="" xmlns:a16="http://schemas.microsoft.com/office/drawing/2014/main" id="{B72FE32E-4B0D-402B-9976-ACD1AEA87032}"/>
                </a:ext>
              </a:extLst>
            </p:cNvPr>
            <p:cNvSpPr/>
            <p:nvPr/>
          </p:nvSpPr>
          <p:spPr>
            <a:xfrm>
              <a:off x="5450825" y="3057200"/>
              <a:ext cx="64775" cy="52900"/>
            </a:xfrm>
            <a:custGeom>
              <a:avLst/>
              <a:gdLst/>
              <a:ahLst/>
              <a:cxnLst/>
              <a:rect l="l" t="t" r="r" b="b"/>
              <a:pathLst>
                <a:path w="2591" h="2116" fill="none" extrusionOk="0">
                  <a:moveTo>
                    <a:pt x="2591" y="210"/>
                  </a:moveTo>
                  <a:cubicBezTo>
                    <a:pt x="2591" y="210"/>
                    <a:pt x="11" y="1"/>
                    <a:pt x="0" y="2115"/>
                  </a:cubicBezTo>
                </a:path>
              </a:pathLst>
            </a:custGeom>
            <a:noFill/>
            <a:ln w="5500" cap="flat" cmpd="sng">
              <a:solidFill>
                <a:srgbClr val="FFFFFF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069;p74">
              <a:extLst>
                <a:ext uri="{FF2B5EF4-FFF2-40B4-BE49-F238E27FC236}">
                  <a16:creationId xmlns="" xmlns:a16="http://schemas.microsoft.com/office/drawing/2014/main" id="{E19D2B98-D640-474C-95AB-D8215575443A}"/>
                </a:ext>
              </a:extLst>
            </p:cNvPr>
            <p:cNvSpPr/>
            <p:nvPr/>
          </p:nvSpPr>
          <p:spPr>
            <a:xfrm>
              <a:off x="5290050" y="3030725"/>
              <a:ext cx="20025" cy="33850"/>
            </a:xfrm>
            <a:custGeom>
              <a:avLst/>
              <a:gdLst/>
              <a:ahLst/>
              <a:cxnLst/>
              <a:rect l="l" t="t" r="r" b="b"/>
              <a:pathLst>
                <a:path w="801" h="1354" fill="none" extrusionOk="0">
                  <a:moveTo>
                    <a:pt x="0" y="1"/>
                  </a:moveTo>
                  <a:lnTo>
                    <a:pt x="800" y="1353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070;p74">
              <a:extLst>
                <a:ext uri="{FF2B5EF4-FFF2-40B4-BE49-F238E27FC236}">
                  <a16:creationId xmlns="" xmlns:a16="http://schemas.microsoft.com/office/drawing/2014/main" id="{D4A45B1F-7919-4A81-BED5-FCDD4343DC0C}"/>
                </a:ext>
              </a:extLst>
            </p:cNvPr>
            <p:cNvSpPr/>
            <p:nvPr/>
          </p:nvSpPr>
          <p:spPr>
            <a:xfrm>
              <a:off x="5308925" y="3019625"/>
              <a:ext cx="19925" cy="33925"/>
            </a:xfrm>
            <a:custGeom>
              <a:avLst/>
              <a:gdLst/>
              <a:ahLst/>
              <a:cxnLst/>
              <a:rect l="l" t="t" r="r" b="b"/>
              <a:pathLst>
                <a:path w="797" h="1357" fill="none" extrusionOk="0">
                  <a:moveTo>
                    <a:pt x="0" y="1"/>
                  </a:moveTo>
                  <a:lnTo>
                    <a:pt x="797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071;p74">
              <a:extLst>
                <a:ext uri="{FF2B5EF4-FFF2-40B4-BE49-F238E27FC236}">
                  <a16:creationId xmlns="" xmlns:a16="http://schemas.microsoft.com/office/drawing/2014/main" id="{C98A4213-706F-4AA5-A3A6-B3036FBC46A1}"/>
                </a:ext>
              </a:extLst>
            </p:cNvPr>
            <p:cNvSpPr/>
            <p:nvPr/>
          </p:nvSpPr>
          <p:spPr>
            <a:xfrm>
              <a:off x="5328400" y="3008350"/>
              <a:ext cx="20025" cy="33925"/>
            </a:xfrm>
            <a:custGeom>
              <a:avLst/>
              <a:gdLst/>
              <a:ahLst/>
              <a:cxnLst/>
              <a:rect l="l" t="t" r="r" b="b"/>
              <a:pathLst>
                <a:path w="801" h="1357" fill="none" extrusionOk="0">
                  <a:moveTo>
                    <a:pt x="0" y="1"/>
                  </a:moveTo>
                  <a:lnTo>
                    <a:pt x="801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072;p74">
              <a:extLst>
                <a:ext uri="{FF2B5EF4-FFF2-40B4-BE49-F238E27FC236}">
                  <a16:creationId xmlns="" xmlns:a16="http://schemas.microsoft.com/office/drawing/2014/main" id="{EB3EA076-51F5-4DDC-899C-FB97E63B49CD}"/>
                </a:ext>
              </a:extLst>
            </p:cNvPr>
            <p:cNvSpPr/>
            <p:nvPr/>
          </p:nvSpPr>
          <p:spPr>
            <a:xfrm>
              <a:off x="5380050" y="2937575"/>
              <a:ext cx="115800" cy="25"/>
            </a:xfrm>
            <a:custGeom>
              <a:avLst/>
              <a:gdLst/>
              <a:ahLst/>
              <a:cxnLst/>
              <a:rect l="l" t="t" r="r" b="b"/>
              <a:pathLst>
                <a:path w="4632" h="1" fill="none" extrusionOk="0">
                  <a:moveTo>
                    <a:pt x="0" y="0"/>
                  </a:moveTo>
                  <a:lnTo>
                    <a:pt x="4632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073;p74">
              <a:extLst>
                <a:ext uri="{FF2B5EF4-FFF2-40B4-BE49-F238E27FC236}">
                  <a16:creationId xmlns="" xmlns:a16="http://schemas.microsoft.com/office/drawing/2014/main" id="{9D64AAD7-BA8F-4140-B34A-D45CD1EE9CCC}"/>
                </a:ext>
              </a:extLst>
            </p:cNvPr>
            <p:cNvSpPr/>
            <p:nvPr/>
          </p:nvSpPr>
          <p:spPr>
            <a:xfrm>
              <a:off x="5147425" y="840625"/>
              <a:ext cx="506775" cy="279150"/>
            </a:xfrm>
            <a:custGeom>
              <a:avLst/>
              <a:gdLst/>
              <a:ahLst/>
              <a:cxnLst/>
              <a:rect l="l" t="t" r="r" b="b"/>
              <a:pathLst>
                <a:path w="20271" h="11166" extrusionOk="0">
                  <a:moveTo>
                    <a:pt x="11163" y="1"/>
                  </a:moveTo>
                  <a:cubicBezTo>
                    <a:pt x="9920" y="1"/>
                    <a:pt x="8960" y="1459"/>
                    <a:pt x="7129" y="1459"/>
                  </a:cubicBezTo>
                  <a:cubicBezTo>
                    <a:pt x="6713" y="1459"/>
                    <a:pt x="6252" y="1384"/>
                    <a:pt x="5733" y="1199"/>
                  </a:cubicBezTo>
                  <a:cubicBezTo>
                    <a:pt x="4892" y="901"/>
                    <a:pt x="4202" y="776"/>
                    <a:pt x="3636" y="776"/>
                  </a:cubicBezTo>
                  <a:cubicBezTo>
                    <a:pt x="1744" y="776"/>
                    <a:pt x="1222" y="2174"/>
                    <a:pt x="1004" y="3209"/>
                  </a:cubicBezTo>
                  <a:cubicBezTo>
                    <a:pt x="1" y="7963"/>
                    <a:pt x="5083" y="11166"/>
                    <a:pt x="9695" y="11166"/>
                  </a:cubicBezTo>
                  <a:cubicBezTo>
                    <a:pt x="11272" y="11166"/>
                    <a:pt x="12794" y="10791"/>
                    <a:pt x="13999" y="9976"/>
                  </a:cubicBezTo>
                  <a:lnTo>
                    <a:pt x="20270" y="4139"/>
                  </a:lnTo>
                  <a:cubicBezTo>
                    <a:pt x="19529" y="1496"/>
                    <a:pt x="16544" y="4212"/>
                    <a:pt x="12696" y="728"/>
                  </a:cubicBezTo>
                  <a:cubicBezTo>
                    <a:pt x="12109" y="196"/>
                    <a:pt x="11617" y="1"/>
                    <a:pt x="111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074;p74">
              <a:extLst>
                <a:ext uri="{FF2B5EF4-FFF2-40B4-BE49-F238E27FC236}">
                  <a16:creationId xmlns="" xmlns:a16="http://schemas.microsoft.com/office/drawing/2014/main" id="{B2B00592-7EDA-4B91-A128-ED55CE3A2419}"/>
                </a:ext>
              </a:extLst>
            </p:cNvPr>
            <p:cNvSpPr/>
            <p:nvPr/>
          </p:nvSpPr>
          <p:spPr>
            <a:xfrm>
              <a:off x="5275975" y="900575"/>
              <a:ext cx="18800" cy="21700"/>
            </a:xfrm>
            <a:custGeom>
              <a:avLst/>
              <a:gdLst/>
              <a:ahLst/>
              <a:cxnLst/>
              <a:rect l="l" t="t" r="r" b="b"/>
              <a:pathLst>
                <a:path w="752" h="868" fill="none" extrusionOk="0">
                  <a:moveTo>
                    <a:pt x="0" y="867"/>
                  </a:moveTo>
                  <a:lnTo>
                    <a:pt x="752" y="0"/>
                  </a:lnTo>
                </a:path>
              </a:pathLst>
            </a:custGeom>
            <a:noFill/>
            <a:ln w="55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075;p74">
              <a:extLst>
                <a:ext uri="{FF2B5EF4-FFF2-40B4-BE49-F238E27FC236}">
                  <a16:creationId xmlns="" xmlns:a16="http://schemas.microsoft.com/office/drawing/2014/main" id="{DC58522F-A9ED-49BE-B08E-E41699D9524B}"/>
                </a:ext>
              </a:extLst>
            </p:cNvPr>
            <p:cNvSpPr/>
            <p:nvPr/>
          </p:nvSpPr>
          <p:spPr>
            <a:xfrm>
              <a:off x="5189625" y="903600"/>
              <a:ext cx="120100" cy="174425"/>
            </a:xfrm>
            <a:custGeom>
              <a:avLst/>
              <a:gdLst/>
              <a:ahLst/>
              <a:cxnLst/>
              <a:rect l="l" t="t" r="r" b="b"/>
              <a:pathLst>
                <a:path w="4804" h="6977" extrusionOk="0">
                  <a:moveTo>
                    <a:pt x="941" y="0"/>
                  </a:moveTo>
                  <a:cubicBezTo>
                    <a:pt x="646" y="0"/>
                    <a:pt x="439" y="93"/>
                    <a:pt x="417" y="344"/>
                  </a:cubicBezTo>
                  <a:cubicBezTo>
                    <a:pt x="343" y="1134"/>
                    <a:pt x="148" y="2305"/>
                    <a:pt x="81" y="2815"/>
                  </a:cubicBezTo>
                  <a:cubicBezTo>
                    <a:pt x="1" y="3424"/>
                    <a:pt x="186" y="4511"/>
                    <a:pt x="864" y="4843"/>
                  </a:cubicBezTo>
                  <a:cubicBezTo>
                    <a:pt x="1027" y="4923"/>
                    <a:pt x="1224" y="4961"/>
                    <a:pt x="1436" y="4961"/>
                  </a:cubicBezTo>
                  <a:cubicBezTo>
                    <a:pt x="1592" y="4961"/>
                    <a:pt x="1755" y="4941"/>
                    <a:pt x="1920" y="4902"/>
                  </a:cubicBezTo>
                  <a:lnTo>
                    <a:pt x="2518" y="6968"/>
                  </a:lnTo>
                  <a:cubicBezTo>
                    <a:pt x="2518" y="6968"/>
                    <a:pt x="2583" y="6976"/>
                    <a:pt x="2695" y="6976"/>
                  </a:cubicBezTo>
                  <a:cubicBezTo>
                    <a:pt x="3079" y="6976"/>
                    <a:pt x="4017" y="6878"/>
                    <a:pt x="4803" y="6010"/>
                  </a:cubicBezTo>
                  <a:cubicBezTo>
                    <a:pt x="4803" y="6010"/>
                    <a:pt x="4132" y="3682"/>
                    <a:pt x="4048" y="3350"/>
                  </a:cubicBezTo>
                  <a:cubicBezTo>
                    <a:pt x="3926" y="2857"/>
                    <a:pt x="3419" y="795"/>
                    <a:pt x="3419" y="795"/>
                  </a:cubicBezTo>
                  <a:cubicBezTo>
                    <a:pt x="3419" y="795"/>
                    <a:pt x="1802" y="0"/>
                    <a:pt x="941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076;p74">
              <a:extLst>
                <a:ext uri="{FF2B5EF4-FFF2-40B4-BE49-F238E27FC236}">
                  <a16:creationId xmlns="" xmlns:a16="http://schemas.microsoft.com/office/drawing/2014/main" id="{002ACDEF-7848-40DD-A14E-91CCB1D600B0}"/>
                </a:ext>
              </a:extLst>
            </p:cNvPr>
            <p:cNvSpPr/>
            <p:nvPr/>
          </p:nvSpPr>
          <p:spPr>
            <a:xfrm>
              <a:off x="5247915" y="952796"/>
              <a:ext cx="9725" cy="3950"/>
            </a:xfrm>
            <a:custGeom>
              <a:avLst/>
              <a:gdLst/>
              <a:ahLst/>
              <a:cxnLst/>
              <a:rect l="l" t="t" r="r" b="b"/>
              <a:pathLst>
                <a:path w="389" h="158" fill="none" extrusionOk="0">
                  <a:moveTo>
                    <a:pt x="389" y="0"/>
                  </a:moveTo>
                  <a:cubicBezTo>
                    <a:pt x="287" y="63"/>
                    <a:pt x="161" y="123"/>
                    <a:pt x="1" y="15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077;p74">
              <a:extLst>
                <a:ext uri="{FF2B5EF4-FFF2-40B4-BE49-F238E27FC236}">
                  <a16:creationId xmlns="" xmlns:a16="http://schemas.microsoft.com/office/drawing/2014/main" id="{0FDE143C-EBDF-48C9-82D1-3BC74E996C36}"/>
                </a:ext>
              </a:extLst>
            </p:cNvPr>
            <p:cNvSpPr/>
            <p:nvPr/>
          </p:nvSpPr>
          <p:spPr>
            <a:xfrm>
              <a:off x="5222950" y="981350"/>
              <a:ext cx="16425" cy="13250"/>
            </a:xfrm>
            <a:custGeom>
              <a:avLst/>
              <a:gdLst/>
              <a:ahLst/>
              <a:cxnLst/>
              <a:rect l="l" t="t" r="r" b="b"/>
              <a:pathLst>
                <a:path w="657" h="530" extrusionOk="0">
                  <a:moveTo>
                    <a:pt x="451" y="1"/>
                  </a:moveTo>
                  <a:cubicBezTo>
                    <a:pt x="329" y="1"/>
                    <a:pt x="311" y="177"/>
                    <a:pt x="311" y="177"/>
                  </a:cubicBezTo>
                  <a:cubicBezTo>
                    <a:pt x="311" y="177"/>
                    <a:pt x="230" y="122"/>
                    <a:pt x="155" y="122"/>
                  </a:cubicBezTo>
                  <a:cubicBezTo>
                    <a:pt x="109" y="122"/>
                    <a:pt x="66" y="143"/>
                    <a:pt x="45" y="209"/>
                  </a:cubicBezTo>
                  <a:cubicBezTo>
                    <a:pt x="1" y="348"/>
                    <a:pt x="274" y="530"/>
                    <a:pt x="404" y="530"/>
                  </a:cubicBezTo>
                  <a:cubicBezTo>
                    <a:pt x="418" y="530"/>
                    <a:pt x="430" y="528"/>
                    <a:pt x="440" y="523"/>
                  </a:cubicBezTo>
                  <a:cubicBezTo>
                    <a:pt x="548" y="481"/>
                    <a:pt x="657" y="69"/>
                    <a:pt x="510" y="13"/>
                  </a:cubicBezTo>
                  <a:cubicBezTo>
                    <a:pt x="488" y="5"/>
                    <a:pt x="468" y="1"/>
                    <a:pt x="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078;p74">
              <a:extLst>
                <a:ext uri="{FF2B5EF4-FFF2-40B4-BE49-F238E27FC236}">
                  <a16:creationId xmlns="" xmlns:a16="http://schemas.microsoft.com/office/drawing/2014/main" id="{43EB9B1D-1EA4-4F6C-B24A-C3EABBFC6796}"/>
                </a:ext>
              </a:extLst>
            </p:cNvPr>
            <p:cNvSpPr/>
            <p:nvPr/>
          </p:nvSpPr>
          <p:spPr>
            <a:xfrm>
              <a:off x="5197325" y="941025"/>
              <a:ext cx="7800" cy="7625"/>
            </a:xfrm>
            <a:custGeom>
              <a:avLst/>
              <a:gdLst/>
              <a:ahLst/>
              <a:cxnLst/>
              <a:rect l="l" t="t" r="r" b="b"/>
              <a:pathLst>
                <a:path w="312" h="305" fill="none" extrusionOk="0">
                  <a:moveTo>
                    <a:pt x="0" y="1"/>
                  </a:moveTo>
                  <a:cubicBezTo>
                    <a:pt x="67" y="95"/>
                    <a:pt x="179" y="214"/>
                    <a:pt x="312" y="30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079;p74">
              <a:extLst>
                <a:ext uri="{FF2B5EF4-FFF2-40B4-BE49-F238E27FC236}">
                  <a16:creationId xmlns="" xmlns:a16="http://schemas.microsoft.com/office/drawing/2014/main" id="{86DC8D4C-BB23-4D87-B927-ABFBB2C473FB}"/>
                </a:ext>
              </a:extLst>
            </p:cNvPr>
            <p:cNvSpPr/>
            <p:nvPr/>
          </p:nvSpPr>
          <p:spPr>
            <a:xfrm>
              <a:off x="5208150" y="944075"/>
              <a:ext cx="19350" cy="32550"/>
            </a:xfrm>
            <a:custGeom>
              <a:avLst/>
              <a:gdLst/>
              <a:ahLst/>
              <a:cxnLst/>
              <a:rect l="l" t="t" r="r" b="b"/>
              <a:pathLst>
                <a:path w="774" h="1302" fill="none" extrusionOk="0">
                  <a:moveTo>
                    <a:pt x="773" y="1"/>
                  </a:moveTo>
                  <a:cubicBezTo>
                    <a:pt x="773" y="1"/>
                    <a:pt x="738" y="319"/>
                    <a:pt x="448" y="648"/>
                  </a:cubicBezTo>
                  <a:cubicBezTo>
                    <a:pt x="1" y="1158"/>
                    <a:pt x="239" y="1179"/>
                    <a:pt x="515" y="130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080;p74">
              <a:extLst>
                <a:ext uri="{FF2B5EF4-FFF2-40B4-BE49-F238E27FC236}">
                  <a16:creationId xmlns="" xmlns:a16="http://schemas.microsoft.com/office/drawing/2014/main" id="{CDD3F229-FD73-4E7D-B7BD-2F91A95428FF}"/>
                </a:ext>
              </a:extLst>
            </p:cNvPr>
            <p:cNvSpPr/>
            <p:nvPr/>
          </p:nvSpPr>
          <p:spPr>
            <a:xfrm>
              <a:off x="5220650" y="980800"/>
              <a:ext cx="19600" cy="15925"/>
            </a:xfrm>
            <a:custGeom>
              <a:avLst/>
              <a:gdLst/>
              <a:ahLst/>
              <a:cxnLst/>
              <a:rect l="l" t="t" r="r" b="b"/>
              <a:pathLst>
                <a:path w="784" h="637" fill="none" extrusionOk="0">
                  <a:moveTo>
                    <a:pt x="1" y="350"/>
                  </a:moveTo>
                  <a:cubicBezTo>
                    <a:pt x="32" y="357"/>
                    <a:pt x="424" y="636"/>
                    <a:pt x="784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081;p74">
              <a:extLst>
                <a:ext uri="{FF2B5EF4-FFF2-40B4-BE49-F238E27FC236}">
                  <a16:creationId xmlns="" xmlns:a16="http://schemas.microsoft.com/office/drawing/2014/main" id="{73EECFEB-D97F-41D8-9686-1F2A7713103C}"/>
                </a:ext>
              </a:extLst>
            </p:cNvPr>
            <p:cNvSpPr/>
            <p:nvPr/>
          </p:nvSpPr>
          <p:spPr>
            <a:xfrm>
              <a:off x="5196525" y="96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F4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082;p74">
              <a:extLst>
                <a:ext uri="{FF2B5EF4-FFF2-40B4-BE49-F238E27FC236}">
                  <a16:creationId xmlns="" xmlns:a16="http://schemas.microsoft.com/office/drawing/2014/main" id="{E7B0DFBF-5EEE-4700-9E95-37073AB65117}"/>
                </a:ext>
              </a:extLst>
            </p:cNvPr>
            <p:cNvSpPr/>
            <p:nvPr/>
          </p:nvSpPr>
          <p:spPr>
            <a:xfrm>
              <a:off x="5237175" y="951425"/>
              <a:ext cx="12075" cy="11575"/>
            </a:xfrm>
            <a:custGeom>
              <a:avLst/>
              <a:gdLst/>
              <a:ahLst/>
              <a:cxnLst/>
              <a:rect l="l" t="t" r="r" b="b"/>
              <a:pathLst>
                <a:path w="483" h="463" extrusionOk="0">
                  <a:moveTo>
                    <a:pt x="237" y="0"/>
                  </a:moveTo>
                  <a:cubicBezTo>
                    <a:pt x="233" y="0"/>
                    <a:pt x="228" y="0"/>
                    <a:pt x="224" y="1"/>
                  </a:cubicBezTo>
                  <a:cubicBezTo>
                    <a:pt x="98" y="11"/>
                    <a:pt x="0" y="123"/>
                    <a:pt x="11" y="249"/>
                  </a:cubicBezTo>
                  <a:cubicBezTo>
                    <a:pt x="21" y="368"/>
                    <a:pt x="122" y="463"/>
                    <a:pt x="240" y="463"/>
                  </a:cubicBezTo>
                  <a:cubicBezTo>
                    <a:pt x="247" y="463"/>
                    <a:pt x="253" y="462"/>
                    <a:pt x="259" y="462"/>
                  </a:cubicBezTo>
                  <a:cubicBezTo>
                    <a:pt x="385" y="455"/>
                    <a:pt x="483" y="343"/>
                    <a:pt x="472" y="217"/>
                  </a:cubicBezTo>
                  <a:cubicBezTo>
                    <a:pt x="465" y="96"/>
                    <a:pt x="361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083;p74">
              <a:extLst>
                <a:ext uri="{FF2B5EF4-FFF2-40B4-BE49-F238E27FC236}">
                  <a16:creationId xmlns="" xmlns:a16="http://schemas.microsoft.com/office/drawing/2014/main" id="{7F2F4B72-CAD3-4FC6-ADD9-E451409B1FF2}"/>
                </a:ext>
              </a:extLst>
            </p:cNvPr>
            <p:cNvSpPr/>
            <p:nvPr/>
          </p:nvSpPr>
          <p:spPr>
            <a:xfrm>
              <a:off x="5203175" y="945375"/>
              <a:ext cx="12075" cy="11600"/>
            </a:xfrm>
            <a:custGeom>
              <a:avLst/>
              <a:gdLst/>
              <a:ahLst/>
              <a:cxnLst/>
              <a:rect l="l" t="t" r="r" b="b"/>
              <a:pathLst>
                <a:path w="483" h="464" extrusionOk="0">
                  <a:moveTo>
                    <a:pt x="244" y="1"/>
                  </a:moveTo>
                  <a:cubicBezTo>
                    <a:pt x="237" y="1"/>
                    <a:pt x="231" y="1"/>
                    <a:pt x="224" y="1"/>
                  </a:cubicBezTo>
                  <a:cubicBezTo>
                    <a:pt x="99" y="15"/>
                    <a:pt x="1" y="124"/>
                    <a:pt x="11" y="250"/>
                  </a:cubicBezTo>
                  <a:cubicBezTo>
                    <a:pt x="24" y="369"/>
                    <a:pt x="123" y="464"/>
                    <a:pt x="241" y="464"/>
                  </a:cubicBezTo>
                  <a:cubicBezTo>
                    <a:pt x="247" y="464"/>
                    <a:pt x="253" y="463"/>
                    <a:pt x="259" y="463"/>
                  </a:cubicBezTo>
                  <a:cubicBezTo>
                    <a:pt x="385" y="452"/>
                    <a:pt x="483" y="340"/>
                    <a:pt x="473" y="215"/>
                  </a:cubicBezTo>
                  <a:cubicBezTo>
                    <a:pt x="466" y="95"/>
                    <a:pt x="368" y="1"/>
                    <a:pt x="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084;p74">
              <a:extLst>
                <a:ext uri="{FF2B5EF4-FFF2-40B4-BE49-F238E27FC236}">
                  <a16:creationId xmlns="" xmlns:a16="http://schemas.microsoft.com/office/drawing/2014/main" id="{379D831A-CA3C-46A1-9B23-A6F4AE1D0B16}"/>
                </a:ext>
              </a:extLst>
            </p:cNvPr>
            <p:cNvSpPr/>
            <p:nvPr/>
          </p:nvSpPr>
          <p:spPr>
            <a:xfrm>
              <a:off x="5239800" y="931775"/>
              <a:ext cx="17150" cy="9200"/>
            </a:xfrm>
            <a:custGeom>
              <a:avLst/>
              <a:gdLst/>
              <a:ahLst/>
              <a:cxnLst/>
              <a:rect l="l" t="t" r="r" b="b"/>
              <a:pathLst>
                <a:path w="686" h="368" fill="none" extrusionOk="0">
                  <a:moveTo>
                    <a:pt x="685" y="367"/>
                  </a:moveTo>
                  <a:cubicBezTo>
                    <a:pt x="685" y="367"/>
                    <a:pt x="465" y="0"/>
                    <a:pt x="0" y="2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085;p74">
              <a:extLst>
                <a:ext uri="{FF2B5EF4-FFF2-40B4-BE49-F238E27FC236}">
                  <a16:creationId xmlns="" xmlns:a16="http://schemas.microsoft.com/office/drawing/2014/main" id="{6084840C-336F-4B0C-A08E-06F21D1A0A52}"/>
                </a:ext>
              </a:extLst>
            </p:cNvPr>
            <p:cNvSpPr/>
            <p:nvPr/>
          </p:nvSpPr>
          <p:spPr>
            <a:xfrm>
              <a:off x="5200825" y="925025"/>
              <a:ext cx="15925" cy="5725"/>
            </a:xfrm>
            <a:custGeom>
              <a:avLst/>
              <a:gdLst/>
              <a:ahLst/>
              <a:cxnLst/>
              <a:rect l="l" t="t" r="r" b="b"/>
              <a:pathLst>
                <a:path w="637" h="229" fill="none" extrusionOk="0">
                  <a:moveTo>
                    <a:pt x="636" y="155"/>
                  </a:moveTo>
                  <a:cubicBezTo>
                    <a:pt x="636" y="155"/>
                    <a:pt x="315" y="1"/>
                    <a:pt x="0" y="22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086;p74">
              <a:extLst>
                <a:ext uri="{FF2B5EF4-FFF2-40B4-BE49-F238E27FC236}">
                  <a16:creationId xmlns="" xmlns:a16="http://schemas.microsoft.com/office/drawing/2014/main" id="{8CD70783-3736-4C48-9385-867C33FAA2C7}"/>
                </a:ext>
              </a:extLst>
            </p:cNvPr>
            <p:cNvSpPr/>
            <p:nvPr/>
          </p:nvSpPr>
          <p:spPr>
            <a:xfrm>
              <a:off x="5278075" y="944375"/>
              <a:ext cx="33950" cy="37500"/>
            </a:xfrm>
            <a:custGeom>
              <a:avLst/>
              <a:gdLst/>
              <a:ahLst/>
              <a:cxnLst/>
              <a:rect l="l" t="t" r="r" b="b"/>
              <a:pathLst>
                <a:path w="1358" h="1500" extrusionOk="0">
                  <a:moveTo>
                    <a:pt x="527" y="0"/>
                  </a:moveTo>
                  <a:cubicBezTo>
                    <a:pt x="228" y="0"/>
                    <a:pt x="0" y="272"/>
                    <a:pt x="0" y="272"/>
                  </a:cubicBezTo>
                  <a:lnTo>
                    <a:pt x="266" y="1495"/>
                  </a:lnTo>
                  <a:cubicBezTo>
                    <a:pt x="284" y="1498"/>
                    <a:pt x="302" y="1499"/>
                    <a:pt x="321" y="1499"/>
                  </a:cubicBezTo>
                  <a:cubicBezTo>
                    <a:pt x="832" y="1499"/>
                    <a:pt x="1358" y="582"/>
                    <a:pt x="912" y="167"/>
                  </a:cubicBezTo>
                  <a:cubicBezTo>
                    <a:pt x="779" y="44"/>
                    <a:pt x="647" y="0"/>
                    <a:pt x="5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087;p74">
              <a:extLst>
                <a:ext uri="{FF2B5EF4-FFF2-40B4-BE49-F238E27FC236}">
                  <a16:creationId xmlns="" xmlns:a16="http://schemas.microsoft.com/office/drawing/2014/main" id="{23A80FD3-DDDB-40A4-841A-CDD9A2024204}"/>
                </a:ext>
              </a:extLst>
            </p:cNvPr>
            <p:cNvSpPr/>
            <p:nvPr/>
          </p:nvSpPr>
          <p:spPr>
            <a:xfrm>
              <a:off x="5285500" y="950375"/>
              <a:ext cx="14525" cy="8775"/>
            </a:xfrm>
            <a:custGeom>
              <a:avLst/>
              <a:gdLst/>
              <a:ahLst/>
              <a:cxnLst/>
              <a:rect l="l" t="t" r="r" b="b"/>
              <a:pathLst>
                <a:path w="581" h="351" fill="none" extrusionOk="0">
                  <a:moveTo>
                    <a:pt x="580" y="350"/>
                  </a:moveTo>
                  <a:cubicBezTo>
                    <a:pt x="563" y="333"/>
                    <a:pt x="409" y="1"/>
                    <a:pt x="0" y="17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088;p74">
              <a:extLst>
                <a:ext uri="{FF2B5EF4-FFF2-40B4-BE49-F238E27FC236}">
                  <a16:creationId xmlns="" xmlns:a16="http://schemas.microsoft.com/office/drawing/2014/main" id="{291F66E3-30E7-4D41-8249-5D38AC5512B0}"/>
                </a:ext>
              </a:extLst>
            </p:cNvPr>
            <p:cNvSpPr/>
            <p:nvPr/>
          </p:nvSpPr>
          <p:spPr>
            <a:xfrm>
              <a:off x="5286975" y="953775"/>
              <a:ext cx="6925" cy="17875"/>
            </a:xfrm>
            <a:custGeom>
              <a:avLst/>
              <a:gdLst/>
              <a:ahLst/>
              <a:cxnLst/>
              <a:rect l="l" t="t" r="r" b="b"/>
              <a:pathLst>
                <a:path w="277" h="715" fill="none" extrusionOk="0">
                  <a:moveTo>
                    <a:pt x="277" y="1"/>
                  </a:moveTo>
                  <a:cubicBezTo>
                    <a:pt x="277" y="1"/>
                    <a:pt x="1" y="350"/>
                    <a:pt x="81" y="71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089;p74">
              <a:extLst>
                <a:ext uri="{FF2B5EF4-FFF2-40B4-BE49-F238E27FC236}">
                  <a16:creationId xmlns="" xmlns:a16="http://schemas.microsoft.com/office/drawing/2014/main" id="{BE657442-9208-455E-A9D8-4EEEF47F2D63}"/>
                </a:ext>
              </a:extLst>
            </p:cNvPr>
            <p:cNvSpPr/>
            <p:nvPr/>
          </p:nvSpPr>
          <p:spPr>
            <a:xfrm>
              <a:off x="5237700" y="1003150"/>
              <a:ext cx="36550" cy="35850"/>
            </a:xfrm>
            <a:custGeom>
              <a:avLst/>
              <a:gdLst/>
              <a:ahLst/>
              <a:cxnLst/>
              <a:rect l="l" t="t" r="r" b="b"/>
              <a:pathLst>
                <a:path w="1462" h="1434" extrusionOk="0">
                  <a:moveTo>
                    <a:pt x="1461" y="1"/>
                  </a:moveTo>
                  <a:cubicBezTo>
                    <a:pt x="1461" y="1"/>
                    <a:pt x="857" y="501"/>
                    <a:pt x="0" y="773"/>
                  </a:cubicBezTo>
                  <a:lnTo>
                    <a:pt x="193" y="1434"/>
                  </a:lnTo>
                  <a:cubicBezTo>
                    <a:pt x="1014" y="1018"/>
                    <a:pt x="1461" y="1"/>
                    <a:pt x="14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090;p74">
              <a:extLst>
                <a:ext uri="{FF2B5EF4-FFF2-40B4-BE49-F238E27FC236}">
                  <a16:creationId xmlns="" xmlns:a16="http://schemas.microsoft.com/office/drawing/2014/main" id="{3465F31A-08A8-4C4A-AC73-D6C431629F49}"/>
                </a:ext>
              </a:extLst>
            </p:cNvPr>
            <p:cNvSpPr/>
            <p:nvPr/>
          </p:nvSpPr>
          <p:spPr>
            <a:xfrm>
              <a:off x="5484475" y="2902450"/>
              <a:ext cx="120250" cy="145775"/>
            </a:xfrm>
            <a:custGeom>
              <a:avLst/>
              <a:gdLst/>
              <a:ahLst/>
              <a:cxnLst/>
              <a:rect l="l" t="t" r="r" b="b"/>
              <a:pathLst>
                <a:path w="4810" h="5831" extrusionOk="0">
                  <a:moveTo>
                    <a:pt x="0" y="0"/>
                  </a:moveTo>
                  <a:lnTo>
                    <a:pt x="0" y="4799"/>
                  </a:lnTo>
                  <a:cubicBezTo>
                    <a:pt x="0" y="4799"/>
                    <a:pt x="1110" y="5831"/>
                    <a:pt x="2640" y="5831"/>
                  </a:cubicBezTo>
                  <a:cubicBezTo>
                    <a:pt x="3303" y="5831"/>
                    <a:pt x="4045" y="5637"/>
                    <a:pt x="4810" y="5083"/>
                  </a:cubicBezTo>
                  <a:lnTo>
                    <a:pt x="48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091;p74">
              <a:extLst>
                <a:ext uri="{FF2B5EF4-FFF2-40B4-BE49-F238E27FC236}">
                  <a16:creationId xmlns="" xmlns:a16="http://schemas.microsoft.com/office/drawing/2014/main" id="{865F943C-A08F-4688-A092-3FC29EEA6E8A}"/>
                </a:ext>
              </a:extLst>
            </p:cNvPr>
            <p:cNvSpPr/>
            <p:nvPr/>
          </p:nvSpPr>
          <p:spPr>
            <a:xfrm>
              <a:off x="5234900" y="2985100"/>
              <a:ext cx="389575" cy="151125"/>
            </a:xfrm>
            <a:custGeom>
              <a:avLst/>
              <a:gdLst/>
              <a:ahLst/>
              <a:cxnLst/>
              <a:rect l="l" t="t" r="r" b="b"/>
              <a:pathLst>
                <a:path w="15583" h="6045" extrusionOk="0">
                  <a:moveTo>
                    <a:pt x="9952" y="1"/>
                  </a:moveTo>
                  <a:cubicBezTo>
                    <a:pt x="9952" y="1"/>
                    <a:pt x="4247" y="3353"/>
                    <a:pt x="2066" y="4269"/>
                  </a:cubicBezTo>
                  <a:cubicBezTo>
                    <a:pt x="357" y="4985"/>
                    <a:pt x="0" y="5964"/>
                    <a:pt x="0" y="5964"/>
                  </a:cubicBezTo>
                  <a:lnTo>
                    <a:pt x="15572" y="6044"/>
                  </a:lnTo>
                  <a:cubicBezTo>
                    <a:pt x="15572" y="6044"/>
                    <a:pt x="15579" y="3902"/>
                    <a:pt x="15583" y="3360"/>
                  </a:cubicBezTo>
                  <a:cubicBezTo>
                    <a:pt x="15583" y="2818"/>
                    <a:pt x="14898" y="1106"/>
                    <a:pt x="14898" y="1106"/>
                  </a:cubicBezTo>
                  <a:cubicBezTo>
                    <a:pt x="14898" y="1106"/>
                    <a:pt x="14847" y="1073"/>
                    <a:pt x="14742" y="1073"/>
                  </a:cubicBezTo>
                  <a:cubicBezTo>
                    <a:pt x="14540" y="1073"/>
                    <a:pt x="14137" y="1192"/>
                    <a:pt x="13499" y="1885"/>
                  </a:cubicBezTo>
                  <a:cubicBezTo>
                    <a:pt x="13354" y="2044"/>
                    <a:pt x="12921" y="2193"/>
                    <a:pt x="12494" y="2193"/>
                  </a:cubicBezTo>
                  <a:cubicBezTo>
                    <a:pt x="12077" y="2193"/>
                    <a:pt x="11666" y="2051"/>
                    <a:pt x="11535" y="1637"/>
                  </a:cubicBezTo>
                  <a:cubicBezTo>
                    <a:pt x="11032" y="57"/>
                    <a:pt x="9952" y="1"/>
                    <a:pt x="99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092;p74">
              <a:extLst>
                <a:ext uri="{FF2B5EF4-FFF2-40B4-BE49-F238E27FC236}">
                  <a16:creationId xmlns="" xmlns:a16="http://schemas.microsoft.com/office/drawing/2014/main" id="{1004E1A4-E4B2-4E56-8882-FDD3B0A0AD94}"/>
                </a:ext>
              </a:extLst>
            </p:cNvPr>
            <p:cNvSpPr/>
            <p:nvPr/>
          </p:nvSpPr>
          <p:spPr>
            <a:xfrm>
              <a:off x="5234800" y="3111300"/>
              <a:ext cx="389425" cy="24825"/>
            </a:xfrm>
            <a:custGeom>
              <a:avLst/>
              <a:gdLst/>
              <a:ahLst/>
              <a:cxnLst/>
              <a:rect l="l" t="t" r="r" b="b"/>
              <a:pathLst>
                <a:path w="15577" h="993" extrusionOk="0">
                  <a:moveTo>
                    <a:pt x="745" y="0"/>
                  </a:moveTo>
                  <a:cubicBezTo>
                    <a:pt x="158" y="493"/>
                    <a:pt x="1" y="913"/>
                    <a:pt x="1" y="913"/>
                  </a:cubicBezTo>
                  <a:lnTo>
                    <a:pt x="15573" y="993"/>
                  </a:lnTo>
                  <a:cubicBezTo>
                    <a:pt x="15573" y="993"/>
                    <a:pt x="15573" y="580"/>
                    <a:pt x="15576" y="74"/>
                  </a:cubicBezTo>
                  <a:lnTo>
                    <a:pt x="7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093;p74">
              <a:extLst>
                <a:ext uri="{FF2B5EF4-FFF2-40B4-BE49-F238E27FC236}">
                  <a16:creationId xmlns="" xmlns:a16="http://schemas.microsoft.com/office/drawing/2014/main" id="{674B43E1-EEC4-44D9-AA26-2533065BE6E8}"/>
                </a:ext>
              </a:extLst>
            </p:cNvPr>
            <p:cNvSpPr/>
            <p:nvPr/>
          </p:nvSpPr>
          <p:spPr>
            <a:xfrm>
              <a:off x="5343350" y="3063925"/>
              <a:ext cx="156000" cy="48700"/>
            </a:xfrm>
            <a:custGeom>
              <a:avLst/>
              <a:gdLst/>
              <a:ahLst/>
              <a:cxnLst/>
              <a:rect l="l" t="t" r="r" b="b"/>
              <a:pathLst>
                <a:path w="6240" h="1948" fill="none" extrusionOk="0">
                  <a:moveTo>
                    <a:pt x="0" y="1"/>
                  </a:moveTo>
                  <a:cubicBezTo>
                    <a:pt x="360" y="637"/>
                    <a:pt x="1741" y="829"/>
                    <a:pt x="4111" y="843"/>
                  </a:cubicBezTo>
                  <a:cubicBezTo>
                    <a:pt x="6239" y="857"/>
                    <a:pt x="6232" y="1948"/>
                    <a:pt x="6232" y="1948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094;p74">
              <a:extLst>
                <a:ext uri="{FF2B5EF4-FFF2-40B4-BE49-F238E27FC236}">
                  <a16:creationId xmlns="" xmlns:a16="http://schemas.microsoft.com/office/drawing/2014/main" id="{F73D6442-CB63-4219-93EB-8B347CB8C6D6}"/>
                </a:ext>
              </a:extLst>
            </p:cNvPr>
            <p:cNvSpPr/>
            <p:nvPr/>
          </p:nvSpPr>
          <p:spPr>
            <a:xfrm>
              <a:off x="5559700" y="3060075"/>
              <a:ext cx="64775" cy="52900"/>
            </a:xfrm>
            <a:custGeom>
              <a:avLst/>
              <a:gdLst/>
              <a:ahLst/>
              <a:cxnLst/>
              <a:rect l="l" t="t" r="r" b="b"/>
              <a:pathLst>
                <a:path w="2591" h="2116" fill="none" extrusionOk="0">
                  <a:moveTo>
                    <a:pt x="2591" y="211"/>
                  </a:moveTo>
                  <a:cubicBezTo>
                    <a:pt x="2591" y="211"/>
                    <a:pt x="11" y="1"/>
                    <a:pt x="1" y="2116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095;p74">
              <a:extLst>
                <a:ext uri="{FF2B5EF4-FFF2-40B4-BE49-F238E27FC236}">
                  <a16:creationId xmlns="" xmlns:a16="http://schemas.microsoft.com/office/drawing/2014/main" id="{6C9BCA6D-6D49-4A44-82A8-9CD9E25F9ABD}"/>
                </a:ext>
              </a:extLst>
            </p:cNvPr>
            <p:cNvSpPr/>
            <p:nvPr/>
          </p:nvSpPr>
          <p:spPr>
            <a:xfrm>
              <a:off x="5398925" y="3033525"/>
              <a:ext cx="20025" cy="33850"/>
            </a:xfrm>
            <a:custGeom>
              <a:avLst/>
              <a:gdLst/>
              <a:ahLst/>
              <a:cxnLst/>
              <a:rect l="l" t="t" r="r" b="b"/>
              <a:pathLst>
                <a:path w="801" h="1354" fill="none" extrusionOk="0">
                  <a:moveTo>
                    <a:pt x="0" y="0"/>
                  </a:moveTo>
                  <a:lnTo>
                    <a:pt x="801" y="1353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096;p74">
              <a:extLst>
                <a:ext uri="{FF2B5EF4-FFF2-40B4-BE49-F238E27FC236}">
                  <a16:creationId xmlns="" xmlns:a16="http://schemas.microsoft.com/office/drawing/2014/main" id="{CA8CC77C-27CD-4721-A95A-D96B1EBE8B28}"/>
                </a:ext>
              </a:extLst>
            </p:cNvPr>
            <p:cNvSpPr/>
            <p:nvPr/>
          </p:nvSpPr>
          <p:spPr>
            <a:xfrm>
              <a:off x="5417800" y="3022425"/>
              <a:ext cx="19950" cy="33925"/>
            </a:xfrm>
            <a:custGeom>
              <a:avLst/>
              <a:gdLst/>
              <a:ahLst/>
              <a:cxnLst/>
              <a:rect l="l" t="t" r="r" b="b"/>
              <a:pathLst>
                <a:path w="798" h="1357" fill="none" extrusionOk="0">
                  <a:moveTo>
                    <a:pt x="0" y="0"/>
                  </a:moveTo>
                  <a:lnTo>
                    <a:pt x="797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097;p74">
              <a:extLst>
                <a:ext uri="{FF2B5EF4-FFF2-40B4-BE49-F238E27FC236}">
                  <a16:creationId xmlns="" xmlns:a16="http://schemas.microsoft.com/office/drawing/2014/main" id="{9952D8DB-9836-4030-81DB-27742974B62B}"/>
                </a:ext>
              </a:extLst>
            </p:cNvPr>
            <p:cNvSpPr/>
            <p:nvPr/>
          </p:nvSpPr>
          <p:spPr>
            <a:xfrm>
              <a:off x="5437275" y="3011250"/>
              <a:ext cx="20050" cy="33925"/>
            </a:xfrm>
            <a:custGeom>
              <a:avLst/>
              <a:gdLst/>
              <a:ahLst/>
              <a:cxnLst/>
              <a:rect l="l" t="t" r="r" b="b"/>
              <a:pathLst>
                <a:path w="802" h="1357" fill="none" extrusionOk="0">
                  <a:moveTo>
                    <a:pt x="1" y="0"/>
                  </a:moveTo>
                  <a:lnTo>
                    <a:pt x="801" y="1356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098;p74">
              <a:extLst>
                <a:ext uri="{FF2B5EF4-FFF2-40B4-BE49-F238E27FC236}">
                  <a16:creationId xmlns="" xmlns:a16="http://schemas.microsoft.com/office/drawing/2014/main" id="{9B01D57A-BA50-4C4C-B76F-5AAA22EC329B}"/>
                </a:ext>
              </a:extLst>
            </p:cNvPr>
            <p:cNvSpPr/>
            <p:nvPr/>
          </p:nvSpPr>
          <p:spPr>
            <a:xfrm>
              <a:off x="5488925" y="2937577"/>
              <a:ext cx="115800" cy="25"/>
            </a:xfrm>
            <a:custGeom>
              <a:avLst/>
              <a:gdLst/>
              <a:ahLst/>
              <a:cxnLst/>
              <a:rect l="l" t="t" r="r" b="b"/>
              <a:pathLst>
                <a:path w="4632" h="1" fill="none" extrusionOk="0">
                  <a:moveTo>
                    <a:pt x="0" y="1"/>
                  </a:moveTo>
                  <a:lnTo>
                    <a:pt x="4632" y="1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099;p74">
              <a:extLst>
                <a:ext uri="{FF2B5EF4-FFF2-40B4-BE49-F238E27FC236}">
                  <a16:creationId xmlns="" xmlns:a16="http://schemas.microsoft.com/office/drawing/2014/main" id="{2D1C3D5B-7F4D-4EC1-A9A7-9E8326F1E505}"/>
                </a:ext>
              </a:extLst>
            </p:cNvPr>
            <p:cNvSpPr/>
            <p:nvPr/>
          </p:nvSpPr>
          <p:spPr>
            <a:xfrm>
              <a:off x="4452475" y="1162550"/>
              <a:ext cx="183525" cy="85475"/>
            </a:xfrm>
            <a:custGeom>
              <a:avLst/>
              <a:gdLst/>
              <a:ahLst/>
              <a:cxnLst/>
              <a:rect l="l" t="t" r="r" b="b"/>
              <a:pathLst>
                <a:path w="7341" h="3419" extrusionOk="0">
                  <a:moveTo>
                    <a:pt x="486" y="0"/>
                  </a:moveTo>
                  <a:cubicBezTo>
                    <a:pt x="486" y="0"/>
                    <a:pt x="0" y="944"/>
                    <a:pt x="1758" y="1717"/>
                  </a:cubicBezTo>
                  <a:cubicBezTo>
                    <a:pt x="1758" y="1717"/>
                    <a:pt x="2265" y="2667"/>
                    <a:pt x="3443" y="3419"/>
                  </a:cubicBezTo>
                  <a:lnTo>
                    <a:pt x="5974" y="2398"/>
                  </a:lnTo>
                  <a:lnTo>
                    <a:pt x="7340" y="1115"/>
                  </a:lnTo>
                  <a:lnTo>
                    <a:pt x="6882" y="1084"/>
                  </a:lnTo>
                  <a:cubicBezTo>
                    <a:pt x="6882" y="1084"/>
                    <a:pt x="4285" y="514"/>
                    <a:pt x="2391" y="263"/>
                  </a:cubicBezTo>
                  <a:cubicBezTo>
                    <a:pt x="769" y="42"/>
                    <a:pt x="486" y="0"/>
                    <a:pt x="4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100;p74">
              <a:extLst>
                <a:ext uri="{FF2B5EF4-FFF2-40B4-BE49-F238E27FC236}">
                  <a16:creationId xmlns="" xmlns:a16="http://schemas.microsoft.com/office/drawing/2014/main" id="{BC748C8E-5820-458A-BD36-356B3CB2EC73}"/>
                </a:ext>
              </a:extLst>
            </p:cNvPr>
            <p:cNvSpPr/>
            <p:nvPr/>
          </p:nvSpPr>
          <p:spPr>
            <a:xfrm>
              <a:off x="4463996" y="1165890"/>
              <a:ext cx="34800" cy="9450"/>
            </a:xfrm>
            <a:custGeom>
              <a:avLst/>
              <a:gdLst/>
              <a:ahLst/>
              <a:cxnLst/>
              <a:rect l="l" t="t" r="r" b="b"/>
              <a:pathLst>
                <a:path w="1392" h="378" fill="none" extrusionOk="0">
                  <a:moveTo>
                    <a:pt x="1392" y="0"/>
                  </a:moveTo>
                  <a:cubicBezTo>
                    <a:pt x="1392" y="0"/>
                    <a:pt x="1346" y="378"/>
                    <a:pt x="462" y="217"/>
                  </a:cubicBezTo>
                  <a:cubicBezTo>
                    <a:pt x="273" y="182"/>
                    <a:pt x="120" y="158"/>
                    <a:pt x="1" y="13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101;p74">
              <a:extLst>
                <a:ext uri="{FF2B5EF4-FFF2-40B4-BE49-F238E27FC236}">
                  <a16:creationId xmlns="" xmlns:a16="http://schemas.microsoft.com/office/drawing/2014/main" id="{DEA045D2-397F-4C06-B32E-B9C0B17EAE7B}"/>
                </a:ext>
              </a:extLst>
            </p:cNvPr>
            <p:cNvSpPr/>
            <p:nvPr/>
          </p:nvSpPr>
          <p:spPr>
            <a:xfrm>
              <a:off x="4494050" y="1208325"/>
              <a:ext cx="48975" cy="43825"/>
            </a:xfrm>
            <a:custGeom>
              <a:avLst/>
              <a:gdLst/>
              <a:ahLst/>
              <a:cxnLst/>
              <a:rect l="l" t="t" r="r" b="b"/>
              <a:pathLst>
                <a:path w="1959" h="1753" fill="none" extrusionOk="0">
                  <a:moveTo>
                    <a:pt x="1" y="1"/>
                  </a:moveTo>
                  <a:cubicBezTo>
                    <a:pt x="1" y="1"/>
                    <a:pt x="557" y="899"/>
                    <a:pt x="1958" y="175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" name="Google Shape;3191;p74">
            <a:extLst>
              <a:ext uri="{FF2B5EF4-FFF2-40B4-BE49-F238E27FC236}">
                <a16:creationId xmlns="" xmlns:a16="http://schemas.microsoft.com/office/drawing/2014/main" id="{978E5557-4932-421D-BB64-2CB2815E9BA8}"/>
              </a:ext>
            </a:extLst>
          </p:cNvPr>
          <p:cNvGrpSpPr/>
          <p:nvPr/>
        </p:nvGrpSpPr>
        <p:grpSpPr>
          <a:xfrm>
            <a:off x="161188" y="4243925"/>
            <a:ext cx="694565" cy="783968"/>
            <a:chOff x="1041625" y="663125"/>
            <a:chExt cx="1266300" cy="1489264"/>
          </a:xfrm>
        </p:grpSpPr>
        <p:sp>
          <p:nvSpPr>
            <p:cNvPr id="86" name="Google Shape;3192;p74">
              <a:extLst>
                <a:ext uri="{FF2B5EF4-FFF2-40B4-BE49-F238E27FC236}">
                  <a16:creationId xmlns="" xmlns:a16="http://schemas.microsoft.com/office/drawing/2014/main" id="{41996CE7-99B7-48E0-A2EB-C2F5E2DA707E}"/>
                </a:ext>
              </a:extLst>
            </p:cNvPr>
            <p:cNvSpPr/>
            <p:nvPr/>
          </p:nvSpPr>
          <p:spPr>
            <a:xfrm>
              <a:off x="1836025" y="663125"/>
              <a:ext cx="389925" cy="709950"/>
            </a:xfrm>
            <a:custGeom>
              <a:avLst/>
              <a:gdLst/>
              <a:ahLst/>
              <a:cxnLst/>
              <a:rect l="l" t="t" r="r" b="b"/>
              <a:pathLst>
                <a:path w="15597" h="28398" extrusionOk="0">
                  <a:moveTo>
                    <a:pt x="7874" y="1"/>
                  </a:moveTo>
                  <a:cubicBezTo>
                    <a:pt x="7653" y="1"/>
                    <a:pt x="7533" y="166"/>
                    <a:pt x="7533" y="166"/>
                  </a:cubicBezTo>
                  <a:cubicBezTo>
                    <a:pt x="7533" y="166"/>
                    <a:pt x="7516" y="101"/>
                    <a:pt x="7492" y="101"/>
                  </a:cubicBezTo>
                  <a:cubicBezTo>
                    <a:pt x="7375" y="101"/>
                    <a:pt x="7077" y="1533"/>
                    <a:pt x="7466" y="17894"/>
                  </a:cubicBezTo>
                  <a:cubicBezTo>
                    <a:pt x="7501" y="19380"/>
                    <a:pt x="6292" y="20593"/>
                    <a:pt x="4806" y="20607"/>
                  </a:cubicBezTo>
                  <a:cubicBezTo>
                    <a:pt x="3971" y="20614"/>
                    <a:pt x="3059" y="20618"/>
                    <a:pt x="2256" y="20618"/>
                  </a:cubicBezTo>
                  <a:cubicBezTo>
                    <a:pt x="1063" y="20618"/>
                    <a:pt x="109" y="20608"/>
                    <a:pt x="0" y="20579"/>
                  </a:cubicBezTo>
                  <a:lnTo>
                    <a:pt x="0" y="28398"/>
                  </a:lnTo>
                  <a:lnTo>
                    <a:pt x="5264" y="28398"/>
                  </a:lnTo>
                  <a:cubicBezTo>
                    <a:pt x="13066" y="28398"/>
                    <a:pt x="14628" y="23987"/>
                    <a:pt x="14883" y="18111"/>
                  </a:cubicBezTo>
                  <a:cubicBezTo>
                    <a:pt x="14925" y="17223"/>
                    <a:pt x="15292" y="5821"/>
                    <a:pt x="15292" y="5821"/>
                  </a:cubicBezTo>
                  <a:cubicBezTo>
                    <a:pt x="15597" y="4895"/>
                    <a:pt x="15369" y="3692"/>
                    <a:pt x="15191" y="3007"/>
                  </a:cubicBezTo>
                  <a:cubicBezTo>
                    <a:pt x="15050" y="2480"/>
                    <a:pt x="14576" y="2155"/>
                    <a:pt x="14086" y="2155"/>
                  </a:cubicBezTo>
                  <a:cubicBezTo>
                    <a:pt x="13859" y="2155"/>
                    <a:pt x="13628" y="2225"/>
                    <a:pt x="13426" y="2378"/>
                  </a:cubicBezTo>
                  <a:cubicBezTo>
                    <a:pt x="13394" y="2399"/>
                    <a:pt x="13377" y="2417"/>
                    <a:pt x="13377" y="2417"/>
                  </a:cubicBezTo>
                  <a:cubicBezTo>
                    <a:pt x="13076" y="2251"/>
                    <a:pt x="12786" y="2191"/>
                    <a:pt x="12527" y="2191"/>
                  </a:cubicBezTo>
                  <a:cubicBezTo>
                    <a:pt x="11879" y="2191"/>
                    <a:pt x="11416" y="2560"/>
                    <a:pt x="11416" y="2560"/>
                  </a:cubicBezTo>
                  <a:cubicBezTo>
                    <a:pt x="11120" y="2361"/>
                    <a:pt x="10849" y="2290"/>
                    <a:pt x="10614" y="2290"/>
                  </a:cubicBezTo>
                  <a:cubicBezTo>
                    <a:pt x="10037" y="2290"/>
                    <a:pt x="9675" y="2717"/>
                    <a:pt x="9675" y="2717"/>
                  </a:cubicBezTo>
                  <a:cubicBezTo>
                    <a:pt x="8860" y="436"/>
                    <a:pt x="8233" y="1"/>
                    <a:pt x="78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193;p74">
              <a:extLst>
                <a:ext uri="{FF2B5EF4-FFF2-40B4-BE49-F238E27FC236}">
                  <a16:creationId xmlns="" xmlns:a16="http://schemas.microsoft.com/office/drawing/2014/main" id="{1F698FBA-904D-4B40-BF6D-B0E338975C43}"/>
                </a:ext>
              </a:extLst>
            </p:cNvPr>
            <p:cNvSpPr/>
            <p:nvPr/>
          </p:nvSpPr>
          <p:spPr>
            <a:xfrm>
              <a:off x="2166775" y="923300"/>
              <a:ext cx="48600" cy="57700"/>
            </a:xfrm>
            <a:custGeom>
              <a:avLst/>
              <a:gdLst/>
              <a:ahLst/>
              <a:cxnLst/>
              <a:rect l="l" t="t" r="r" b="b"/>
              <a:pathLst>
                <a:path w="1944" h="2308" extrusionOk="0">
                  <a:moveTo>
                    <a:pt x="1944" y="0"/>
                  </a:moveTo>
                  <a:lnTo>
                    <a:pt x="1944" y="0"/>
                  </a:lnTo>
                  <a:cubicBezTo>
                    <a:pt x="1636" y="346"/>
                    <a:pt x="1049" y="794"/>
                    <a:pt x="0" y="863"/>
                  </a:cubicBezTo>
                  <a:lnTo>
                    <a:pt x="1891" y="2307"/>
                  </a:lnTo>
                  <a:cubicBezTo>
                    <a:pt x="1909" y="1496"/>
                    <a:pt x="1926" y="717"/>
                    <a:pt x="1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194;p74">
              <a:extLst>
                <a:ext uri="{FF2B5EF4-FFF2-40B4-BE49-F238E27FC236}">
                  <a16:creationId xmlns="" xmlns:a16="http://schemas.microsoft.com/office/drawing/2014/main" id="{F411CEE8-BB84-46DD-AB8C-306C625ACBBF}"/>
                </a:ext>
              </a:extLst>
            </p:cNvPr>
            <p:cNvSpPr/>
            <p:nvPr/>
          </p:nvSpPr>
          <p:spPr>
            <a:xfrm>
              <a:off x="2137500" y="830575"/>
              <a:ext cx="46950" cy="44850"/>
            </a:xfrm>
            <a:custGeom>
              <a:avLst/>
              <a:gdLst/>
              <a:ahLst/>
              <a:cxnLst/>
              <a:rect l="l" t="t" r="r" b="b"/>
              <a:pathLst>
                <a:path w="1878" h="1794" fill="none" extrusionOk="0">
                  <a:moveTo>
                    <a:pt x="0" y="1794"/>
                  </a:moveTo>
                  <a:lnTo>
                    <a:pt x="1877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195;p74">
              <a:extLst>
                <a:ext uri="{FF2B5EF4-FFF2-40B4-BE49-F238E27FC236}">
                  <a16:creationId xmlns="" xmlns:a16="http://schemas.microsoft.com/office/drawing/2014/main" id="{D10A7601-1B9E-4B93-A330-B4F7DAF3E543}"/>
                </a:ext>
              </a:extLst>
            </p:cNvPr>
            <p:cNvSpPr/>
            <p:nvPr/>
          </p:nvSpPr>
          <p:spPr>
            <a:xfrm>
              <a:off x="2141175" y="723450"/>
              <a:ext cx="53575" cy="101025"/>
            </a:xfrm>
            <a:custGeom>
              <a:avLst/>
              <a:gdLst/>
              <a:ahLst/>
              <a:cxnLst/>
              <a:rect l="l" t="t" r="r" b="b"/>
              <a:pathLst>
                <a:path w="2143" h="4041" fill="none" extrusionOk="0">
                  <a:moveTo>
                    <a:pt x="0" y="3531"/>
                  </a:moveTo>
                  <a:cubicBezTo>
                    <a:pt x="0" y="3531"/>
                    <a:pt x="136" y="4041"/>
                    <a:pt x="832" y="4027"/>
                  </a:cubicBezTo>
                  <a:cubicBezTo>
                    <a:pt x="1524" y="4016"/>
                    <a:pt x="2143" y="2831"/>
                    <a:pt x="1171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196;p74">
              <a:extLst>
                <a:ext uri="{FF2B5EF4-FFF2-40B4-BE49-F238E27FC236}">
                  <a16:creationId xmlns="" xmlns:a16="http://schemas.microsoft.com/office/drawing/2014/main" id="{34F8E58F-65D0-4D4D-951D-55AEEBE96126}"/>
                </a:ext>
              </a:extLst>
            </p:cNvPr>
            <p:cNvSpPr/>
            <p:nvPr/>
          </p:nvSpPr>
          <p:spPr>
            <a:xfrm>
              <a:off x="2077800" y="730950"/>
              <a:ext cx="6500" cy="44150"/>
            </a:xfrm>
            <a:custGeom>
              <a:avLst/>
              <a:gdLst/>
              <a:ahLst/>
              <a:cxnLst/>
              <a:rect l="l" t="t" r="r" b="b"/>
              <a:pathLst>
                <a:path w="260" h="1766" fill="none" extrusionOk="0">
                  <a:moveTo>
                    <a:pt x="1" y="1"/>
                  </a:moveTo>
                  <a:lnTo>
                    <a:pt x="260" y="1766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197;p74">
              <a:extLst>
                <a:ext uri="{FF2B5EF4-FFF2-40B4-BE49-F238E27FC236}">
                  <a16:creationId xmlns="" xmlns:a16="http://schemas.microsoft.com/office/drawing/2014/main" id="{177EF834-8B0B-45BA-9E09-4D342688713F}"/>
                </a:ext>
              </a:extLst>
            </p:cNvPr>
            <p:cNvSpPr/>
            <p:nvPr/>
          </p:nvSpPr>
          <p:spPr>
            <a:xfrm>
              <a:off x="2180050" y="807075"/>
              <a:ext cx="38125" cy="14875"/>
            </a:xfrm>
            <a:custGeom>
              <a:avLst/>
              <a:gdLst/>
              <a:ahLst/>
              <a:cxnLst/>
              <a:rect l="l" t="t" r="r" b="b"/>
              <a:pathLst>
                <a:path w="1525" h="595" fill="none" extrusionOk="0">
                  <a:moveTo>
                    <a:pt x="0" y="0"/>
                  </a:moveTo>
                  <a:cubicBezTo>
                    <a:pt x="0" y="0"/>
                    <a:pt x="857" y="594"/>
                    <a:pt x="1524" y="6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198;p74">
              <a:extLst>
                <a:ext uri="{FF2B5EF4-FFF2-40B4-BE49-F238E27FC236}">
                  <a16:creationId xmlns="" xmlns:a16="http://schemas.microsoft.com/office/drawing/2014/main" id="{6D3785D8-2123-4C83-AD1C-7CB9DA1CB9E6}"/>
                </a:ext>
              </a:extLst>
            </p:cNvPr>
            <p:cNvSpPr/>
            <p:nvPr/>
          </p:nvSpPr>
          <p:spPr>
            <a:xfrm>
              <a:off x="2121425" y="727025"/>
              <a:ext cx="7450" cy="39700"/>
            </a:xfrm>
            <a:custGeom>
              <a:avLst/>
              <a:gdLst/>
              <a:ahLst/>
              <a:cxnLst/>
              <a:rect l="l" t="t" r="r" b="b"/>
              <a:pathLst>
                <a:path w="298" h="1588" fill="none" extrusionOk="0">
                  <a:moveTo>
                    <a:pt x="0" y="1"/>
                  </a:moveTo>
                  <a:lnTo>
                    <a:pt x="297" y="158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199;p74">
              <a:extLst>
                <a:ext uri="{FF2B5EF4-FFF2-40B4-BE49-F238E27FC236}">
                  <a16:creationId xmlns="" xmlns:a16="http://schemas.microsoft.com/office/drawing/2014/main" id="{635E382B-147B-4B50-A752-DB41170775C4}"/>
                </a:ext>
              </a:extLst>
            </p:cNvPr>
            <p:cNvSpPr/>
            <p:nvPr/>
          </p:nvSpPr>
          <p:spPr>
            <a:xfrm>
              <a:off x="2143600" y="808825"/>
              <a:ext cx="200" cy="7800"/>
            </a:xfrm>
            <a:custGeom>
              <a:avLst/>
              <a:gdLst/>
              <a:ahLst/>
              <a:cxnLst/>
              <a:rect l="l" t="t" r="r" b="b"/>
              <a:pathLst>
                <a:path w="8" h="312" fill="none" extrusionOk="0">
                  <a:moveTo>
                    <a:pt x="4" y="0"/>
                  </a:moveTo>
                  <a:cubicBezTo>
                    <a:pt x="1" y="112"/>
                    <a:pt x="4" y="192"/>
                    <a:pt x="8" y="31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200;p74">
              <a:extLst>
                <a:ext uri="{FF2B5EF4-FFF2-40B4-BE49-F238E27FC236}">
                  <a16:creationId xmlns="" xmlns:a16="http://schemas.microsoft.com/office/drawing/2014/main" id="{42610332-A6B8-4DB3-A367-7AF378BCA41F}"/>
                </a:ext>
              </a:extLst>
            </p:cNvPr>
            <p:cNvSpPr/>
            <p:nvPr/>
          </p:nvSpPr>
          <p:spPr>
            <a:xfrm>
              <a:off x="2153825" y="776300"/>
              <a:ext cx="21525" cy="40750"/>
            </a:xfrm>
            <a:custGeom>
              <a:avLst/>
              <a:gdLst/>
              <a:ahLst/>
              <a:cxnLst/>
              <a:rect l="l" t="t" r="r" b="b"/>
              <a:pathLst>
                <a:path w="861" h="1630" fill="none" extrusionOk="0">
                  <a:moveTo>
                    <a:pt x="850" y="1630"/>
                  </a:moveTo>
                  <a:cubicBezTo>
                    <a:pt x="850" y="1630"/>
                    <a:pt x="861" y="1"/>
                    <a:pt x="1" y="14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201;p74">
              <a:extLst>
                <a:ext uri="{FF2B5EF4-FFF2-40B4-BE49-F238E27FC236}">
                  <a16:creationId xmlns="" xmlns:a16="http://schemas.microsoft.com/office/drawing/2014/main" id="{1CB78578-9F30-478E-AB09-FA38F931202C}"/>
                </a:ext>
              </a:extLst>
            </p:cNvPr>
            <p:cNvSpPr/>
            <p:nvPr/>
          </p:nvSpPr>
          <p:spPr>
            <a:xfrm>
              <a:off x="2186525" y="774725"/>
              <a:ext cx="27975" cy="41550"/>
            </a:xfrm>
            <a:custGeom>
              <a:avLst/>
              <a:gdLst/>
              <a:ahLst/>
              <a:cxnLst/>
              <a:rect l="l" t="t" r="r" b="b"/>
              <a:pathLst>
                <a:path w="1119" h="1662" fill="none" extrusionOk="0">
                  <a:moveTo>
                    <a:pt x="479" y="29"/>
                  </a:moveTo>
                  <a:cubicBezTo>
                    <a:pt x="35" y="60"/>
                    <a:pt x="0" y="1427"/>
                    <a:pt x="0" y="1434"/>
                  </a:cubicBezTo>
                  <a:cubicBezTo>
                    <a:pt x="259" y="1549"/>
                    <a:pt x="671" y="1661"/>
                    <a:pt x="1063" y="1483"/>
                  </a:cubicBezTo>
                  <a:cubicBezTo>
                    <a:pt x="1119" y="427"/>
                    <a:pt x="877" y="1"/>
                    <a:pt x="479" y="29"/>
                  </a:cubicBezTo>
                  <a:close/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202;p74">
              <a:extLst>
                <a:ext uri="{FF2B5EF4-FFF2-40B4-BE49-F238E27FC236}">
                  <a16:creationId xmlns="" xmlns:a16="http://schemas.microsoft.com/office/drawing/2014/main" id="{1F84E718-AEF1-471B-8E81-C5F28EAC74C8}"/>
                </a:ext>
              </a:extLst>
            </p:cNvPr>
            <p:cNvSpPr/>
            <p:nvPr/>
          </p:nvSpPr>
          <p:spPr>
            <a:xfrm>
              <a:off x="2019525" y="767375"/>
              <a:ext cx="153025" cy="169925"/>
            </a:xfrm>
            <a:custGeom>
              <a:avLst/>
              <a:gdLst/>
              <a:ahLst/>
              <a:cxnLst/>
              <a:rect l="l" t="t" r="r" b="b"/>
              <a:pathLst>
                <a:path w="6121" h="6797" extrusionOk="0">
                  <a:moveTo>
                    <a:pt x="4381" y="0"/>
                  </a:moveTo>
                  <a:cubicBezTo>
                    <a:pt x="2850" y="0"/>
                    <a:pt x="1" y="1214"/>
                    <a:pt x="1" y="1267"/>
                  </a:cubicBezTo>
                  <a:lnTo>
                    <a:pt x="378" y="6796"/>
                  </a:lnTo>
                  <a:lnTo>
                    <a:pt x="5265" y="6583"/>
                  </a:lnTo>
                  <a:lnTo>
                    <a:pt x="5160" y="5258"/>
                  </a:lnTo>
                  <a:cubicBezTo>
                    <a:pt x="4509" y="3208"/>
                    <a:pt x="2888" y="3133"/>
                    <a:pt x="2654" y="3133"/>
                  </a:cubicBezTo>
                  <a:cubicBezTo>
                    <a:pt x="2635" y="3133"/>
                    <a:pt x="2626" y="3133"/>
                    <a:pt x="2626" y="3133"/>
                  </a:cubicBezTo>
                  <a:cubicBezTo>
                    <a:pt x="4426" y="2661"/>
                    <a:pt x="6121" y="826"/>
                    <a:pt x="5093" y="155"/>
                  </a:cubicBezTo>
                  <a:cubicBezTo>
                    <a:pt x="4926" y="46"/>
                    <a:pt x="4678" y="0"/>
                    <a:pt x="43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203;p74">
              <a:extLst>
                <a:ext uri="{FF2B5EF4-FFF2-40B4-BE49-F238E27FC236}">
                  <a16:creationId xmlns="" xmlns:a16="http://schemas.microsoft.com/office/drawing/2014/main" id="{2A90EF6C-33E7-4DBE-824A-ACE01427A9AE}"/>
                </a:ext>
              </a:extLst>
            </p:cNvPr>
            <p:cNvSpPr/>
            <p:nvPr/>
          </p:nvSpPr>
          <p:spPr>
            <a:xfrm>
              <a:off x="2022400" y="667250"/>
              <a:ext cx="12975" cy="47925"/>
            </a:xfrm>
            <a:custGeom>
              <a:avLst/>
              <a:gdLst/>
              <a:ahLst/>
              <a:cxnLst/>
              <a:rect l="l" t="t" r="r" b="b"/>
              <a:pathLst>
                <a:path w="519" h="1917" fill="none" extrusionOk="0">
                  <a:moveTo>
                    <a:pt x="71" y="1"/>
                  </a:moveTo>
                  <a:cubicBezTo>
                    <a:pt x="71" y="1"/>
                    <a:pt x="413" y="46"/>
                    <a:pt x="490" y="1238"/>
                  </a:cubicBezTo>
                  <a:cubicBezTo>
                    <a:pt x="518" y="1640"/>
                    <a:pt x="305" y="1836"/>
                    <a:pt x="1" y="1916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204;p74">
              <a:extLst>
                <a:ext uri="{FF2B5EF4-FFF2-40B4-BE49-F238E27FC236}">
                  <a16:creationId xmlns="" xmlns:a16="http://schemas.microsoft.com/office/drawing/2014/main" id="{73690E49-D0FC-44D3-993B-E10AE09C9DAE}"/>
                </a:ext>
              </a:extLst>
            </p:cNvPr>
            <p:cNvSpPr/>
            <p:nvPr/>
          </p:nvSpPr>
          <p:spPr>
            <a:xfrm>
              <a:off x="2019525" y="754550"/>
              <a:ext cx="153025" cy="144300"/>
            </a:xfrm>
            <a:custGeom>
              <a:avLst/>
              <a:gdLst/>
              <a:ahLst/>
              <a:cxnLst/>
              <a:rect l="l" t="t" r="r" b="b"/>
              <a:pathLst>
                <a:path w="6121" h="5772" fill="none" extrusionOk="0">
                  <a:moveTo>
                    <a:pt x="1" y="1780"/>
                  </a:moveTo>
                  <a:cubicBezTo>
                    <a:pt x="1" y="1717"/>
                    <a:pt x="4066" y="1"/>
                    <a:pt x="5093" y="668"/>
                  </a:cubicBezTo>
                  <a:cubicBezTo>
                    <a:pt x="6121" y="1339"/>
                    <a:pt x="4426" y="3174"/>
                    <a:pt x="2626" y="3646"/>
                  </a:cubicBezTo>
                  <a:cubicBezTo>
                    <a:pt x="2626" y="3646"/>
                    <a:pt x="4457" y="3559"/>
                    <a:pt x="5160" y="577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205;p74">
              <a:extLst>
                <a:ext uri="{FF2B5EF4-FFF2-40B4-BE49-F238E27FC236}">
                  <a16:creationId xmlns="" xmlns:a16="http://schemas.microsoft.com/office/drawing/2014/main" id="{3EEDD0DB-6569-4C3E-A3CE-9F14A8AA8F26}"/>
                </a:ext>
              </a:extLst>
            </p:cNvPr>
            <p:cNvSpPr/>
            <p:nvPr/>
          </p:nvSpPr>
          <p:spPr>
            <a:xfrm>
              <a:off x="2096425" y="767575"/>
              <a:ext cx="54725" cy="48700"/>
            </a:xfrm>
            <a:custGeom>
              <a:avLst/>
              <a:gdLst/>
              <a:ahLst/>
              <a:cxnLst/>
              <a:rect l="l" t="t" r="r" b="b"/>
              <a:pathLst>
                <a:path w="2189" h="1948" fill="none" extrusionOk="0">
                  <a:moveTo>
                    <a:pt x="1591" y="7"/>
                  </a:moveTo>
                  <a:cubicBezTo>
                    <a:pt x="1521" y="0"/>
                    <a:pt x="0" y="88"/>
                    <a:pt x="144" y="1018"/>
                  </a:cubicBezTo>
                  <a:cubicBezTo>
                    <a:pt x="287" y="1947"/>
                    <a:pt x="1545" y="1577"/>
                    <a:pt x="2189" y="121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206;p74">
              <a:extLst>
                <a:ext uri="{FF2B5EF4-FFF2-40B4-BE49-F238E27FC236}">
                  <a16:creationId xmlns="" xmlns:a16="http://schemas.microsoft.com/office/drawing/2014/main" id="{D7BB9222-F9D8-4957-ADFF-752B15070247}"/>
                </a:ext>
              </a:extLst>
            </p:cNvPr>
            <p:cNvSpPr/>
            <p:nvPr/>
          </p:nvSpPr>
          <p:spPr>
            <a:xfrm>
              <a:off x="2074675" y="1262700"/>
              <a:ext cx="76400" cy="57675"/>
            </a:xfrm>
            <a:custGeom>
              <a:avLst/>
              <a:gdLst/>
              <a:ahLst/>
              <a:cxnLst/>
              <a:rect l="l" t="t" r="r" b="b"/>
              <a:pathLst>
                <a:path w="3056" h="2307" fill="none" extrusionOk="0">
                  <a:moveTo>
                    <a:pt x="0" y="2307"/>
                  </a:moveTo>
                  <a:lnTo>
                    <a:pt x="3055" y="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207;p74">
              <a:extLst>
                <a:ext uri="{FF2B5EF4-FFF2-40B4-BE49-F238E27FC236}">
                  <a16:creationId xmlns="" xmlns:a16="http://schemas.microsoft.com/office/drawing/2014/main" id="{18AA293F-7688-4C6C-AF62-0421BA745A03}"/>
                </a:ext>
              </a:extLst>
            </p:cNvPr>
            <p:cNvSpPr/>
            <p:nvPr/>
          </p:nvSpPr>
          <p:spPr>
            <a:xfrm>
              <a:off x="1835850" y="1177500"/>
              <a:ext cx="80150" cy="195400"/>
            </a:xfrm>
            <a:custGeom>
              <a:avLst/>
              <a:gdLst/>
              <a:ahLst/>
              <a:cxnLst/>
              <a:rect l="l" t="t" r="r" b="b"/>
              <a:pathLst>
                <a:path w="3206" h="7816" extrusionOk="0">
                  <a:moveTo>
                    <a:pt x="0" y="0"/>
                  </a:moveTo>
                  <a:lnTo>
                    <a:pt x="0" y="7816"/>
                  </a:lnTo>
                  <a:lnTo>
                    <a:pt x="1615" y="7816"/>
                  </a:lnTo>
                  <a:lnTo>
                    <a:pt x="3206" y="35"/>
                  </a:lnTo>
                  <a:lnTo>
                    <a:pt x="3206" y="35"/>
                  </a:lnTo>
                  <a:cubicBezTo>
                    <a:pt x="2772" y="38"/>
                    <a:pt x="2349" y="39"/>
                    <a:pt x="1959" y="39"/>
                  </a:cubicBezTo>
                  <a:cubicBezTo>
                    <a:pt x="909" y="39"/>
                    <a:pt x="102" y="28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208;p74">
              <a:extLst>
                <a:ext uri="{FF2B5EF4-FFF2-40B4-BE49-F238E27FC236}">
                  <a16:creationId xmlns="" xmlns:a16="http://schemas.microsoft.com/office/drawing/2014/main" id="{31C0B5C8-73EC-4D3F-92F0-8DD0ED117064}"/>
                </a:ext>
              </a:extLst>
            </p:cNvPr>
            <p:cNvSpPr/>
            <p:nvPr/>
          </p:nvSpPr>
          <p:spPr>
            <a:xfrm>
              <a:off x="1402775" y="1695150"/>
              <a:ext cx="469975" cy="161325"/>
            </a:xfrm>
            <a:custGeom>
              <a:avLst/>
              <a:gdLst/>
              <a:ahLst/>
              <a:cxnLst/>
              <a:rect l="l" t="t" r="r" b="b"/>
              <a:pathLst>
                <a:path w="18799" h="6453" extrusionOk="0">
                  <a:moveTo>
                    <a:pt x="1472" y="1"/>
                  </a:moveTo>
                  <a:lnTo>
                    <a:pt x="0" y="6453"/>
                  </a:lnTo>
                  <a:lnTo>
                    <a:pt x="18798" y="6453"/>
                  </a:lnTo>
                  <a:lnTo>
                    <a:pt x="17323" y="1"/>
                  </a:lnTo>
                  <a:close/>
                </a:path>
              </a:pathLst>
            </a:custGeom>
            <a:solidFill>
              <a:srgbClr val="FFFFFF"/>
            </a:solidFill>
            <a:ln w="5500" cap="flat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209;p74">
              <a:extLst>
                <a:ext uri="{FF2B5EF4-FFF2-40B4-BE49-F238E27FC236}">
                  <a16:creationId xmlns="" xmlns:a16="http://schemas.microsoft.com/office/drawing/2014/main" id="{0A018331-32F3-46D5-9DFA-101EC23B30BE}"/>
                </a:ext>
              </a:extLst>
            </p:cNvPr>
            <p:cNvSpPr/>
            <p:nvPr/>
          </p:nvSpPr>
          <p:spPr>
            <a:xfrm>
              <a:off x="1506675" y="1005900"/>
              <a:ext cx="68975" cy="80825"/>
            </a:xfrm>
            <a:custGeom>
              <a:avLst/>
              <a:gdLst/>
              <a:ahLst/>
              <a:cxnLst/>
              <a:rect l="l" t="t" r="r" b="b"/>
              <a:pathLst>
                <a:path w="2759" h="3233" extrusionOk="0">
                  <a:moveTo>
                    <a:pt x="1857" y="0"/>
                  </a:moveTo>
                  <a:cubicBezTo>
                    <a:pt x="1405" y="0"/>
                    <a:pt x="892" y="210"/>
                    <a:pt x="601" y="1020"/>
                  </a:cubicBezTo>
                  <a:cubicBezTo>
                    <a:pt x="0" y="2705"/>
                    <a:pt x="1699" y="3232"/>
                    <a:pt x="1699" y="3232"/>
                  </a:cubicBezTo>
                  <a:lnTo>
                    <a:pt x="2758" y="240"/>
                  </a:lnTo>
                  <a:cubicBezTo>
                    <a:pt x="2758" y="240"/>
                    <a:pt x="2342" y="0"/>
                    <a:pt x="1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210;p74">
              <a:extLst>
                <a:ext uri="{FF2B5EF4-FFF2-40B4-BE49-F238E27FC236}">
                  <a16:creationId xmlns="" xmlns:a16="http://schemas.microsoft.com/office/drawing/2014/main" id="{BEFFAA75-F215-4ADB-BB59-38C95A8EB839}"/>
                </a:ext>
              </a:extLst>
            </p:cNvPr>
            <p:cNvSpPr/>
            <p:nvPr/>
          </p:nvSpPr>
          <p:spPr>
            <a:xfrm>
              <a:off x="1536025" y="1004400"/>
              <a:ext cx="139750" cy="145850"/>
            </a:xfrm>
            <a:custGeom>
              <a:avLst/>
              <a:gdLst/>
              <a:ahLst/>
              <a:cxnLst/>
              <a:rect l="l" t="t" r="r" b="b"/>
              <a:pathLst>
                <a:path w="5590" h="5834" extrusionOk="0">
                  <a:moveTo>
                    <a:pt x="3029" y="0"/>
                  </a:moveTo>
                  <a:cubicBezTo>
                    <a:pt x="2309" y="0"/>
                    <a:pt x="1806" y="204"/>
                    <a:pt x="1588" y="300"/>
                  </a:cubicBezTo>
                  <a:cubicBezTo>
                    <a:pt x="1259" y="444"/>
                    <a:pt x="1" y="957"/>
                    <a:pt x="336" y="3184"/>
                  </a:cubicBezTo>
                  <a:cubicBezTo>
                    <a:pt x="672" y="5414"/>
                    <a:pt x="2318" y="5834"/>
                    <a:pt x="2318" y="5834"/>
                  </a:cubicBezTo>
                  <a:lnTo>
                    <a:pt x="5153" y="1873"/>
                  </a:lnTo>
                  <a:cubicBezTo>
                    <a:pt x="5153" y="1873"/>
                    <a:pt x="5590" y="587"/>
                    <a:pt x="4230" y="182"/>
                  </a:cubicBezTo>
                  <a:cubicBezTo>
                    <a:pt x="3783" y="49"/>
                    <a:pt x="3381" y="0"/>
                    <a:pt x="30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211;p74">
              <a:extLst>
                <a:ext uri="{FF2B5EF4-FFF2-40B4-BE49-F238E27FC236}">
                  <a16:creationId xmlns="" xmlns:a16="http://schemas.microsoft.com/office/drawing/2014/main" id="{53AB3AFE-1CF9-4364-9E4E-57607E22184A}"/>
                </a:ext>
              </a:extLst>
            </p:cNvPr>
            <p:cNvSpPr/>
            <p:nvPr/>
          </p:nvSpPr>
          <p:spPr>
            <a:xfrm>
              <a:off x="1573075" y="1049900"/>
              <a:ext cx="21800" cy="15850"/>
            </a:xfrm>
            <a:custGeom>
              <a:avLst/>
              <a:gdLst/>
              <a:ahLst/>
              <a:cxnLst/>
              <a:rect l="l" t="t" r="r" b="b"/>
              <a:pathLst>
                <a:path w="872" h="634" fill="none" extrusionOk="0">
                  <a:moveTo>
                    <a:pt x="871" y="634"/>
                  </a:moveTo>
                  <a:lnTo>
                    <a:pt x="1" y="1"/>
                  </a:lnTo>
                </a:path>
              </a:pathLst>
            </a:custGeom>
            <a:noFill/>
            <a:ln w="5500" cap="rnd" cmpd="sng">
              <a:solidFill>
                <a:schemeClr val="accent3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212;p74">
              <a:extLst>
                <a:ext uri="{FF2B5EF4-FFF2-40B4-BE49-F238E27FC236}">
                  <a16:creationId xmlns="" xmlns:a16="http://schemas.microsoft.com/office/drawing/2014/main" id="{1B99279F-9115-447B-8C77-0382E5E6AD99}"/>
                </a:ext>
              </a:extLst>
            </p:cNvPr>
            <p:cNvSpPr/>
            <p:nvPr/>
          </p:nvSpPr>
          <p:spPr>
            <a:xfrm>
              <a:off x="1591075" y="1034950"/>
              <a:ext cx="98250" cy="171275"/>
            </a:xfrm>
            <a:custGeom>
              <a:avLst/>
              <a:gdLst/>
              <a:ahLst/>
              <a:cxnLst/>
              <a:rect l="l" t="t" r="r" b="b"/>
              <a:pathLst>
                <a:path w="3930" h="6851" extrusionOk="0">
                  <a:moveTo>
                    <a:pt x="2499" y="0"/>
                  </a:moveTo>
                  <a:cubicBezTo>
                    <a:pt x="1758" y="0"/>
                    <a:pt x="190" y="1266"/>
                    <a:pt x="190" y="1266"/>
                  </a:cubicBezTo>
                  <a:cubicBezTo>
                    <a:pt x="190" y="1266"/>
                    <a:pt x="155" y="3266"/>
                    <a:pt x="141" y="3741"/>
                  </a:cubicBezTo>
                  <a:cubicBezTo>
                    <a:pt x="137" y="4063"/>
                    <a:pt x="1" y="6342"/>
                    <a:pt x="1" y="6342"/>
                  </a:cubicBezTo>
                  <a:cubicBezTo>
                    <a:pt x="578" y="6748"/>
                    <a:pt x="1146" y="6851"/>
                    <a:pt x="1572" y="6851"/>
                  </a:cubicBezTo>
                  <a:cubicBezTo>
                    <a:pt x="2006" y="6851"/>
                    <a:pt x="2294" y="6744"/>
                    <a:pt x="2294" y="6744"/>
                  </a:cubicBezTo>
                  <a:lnTo>
                    <a:pt x="2413" y="4723"/>
                  </a:lnTo>
                  <a:cubicBezTo>
                    <a:pt x="2790" y="4723"/>
                    <a:pt x="3140" y="4636"/>
                    <a:pt x="3370" y="4454"/>
                  </a:cubicBezTo>
                  <a:cubicBezTo>
                    <a:pt x="3930" y="4003"/>
                    <a:pt x="3867" y="2969"/>
                    <a:pt x="3671" y="2430"/>
                  </a:cubicBezTo>
                  <a:cubicBezTo>
                    <a:pt x="3507" y="1976"/>
                    <a:pt x="3077" y="941"/>
                    <a:pt x="2850" y="232"/>
                  </a:cubicBezTo>
                  <a:cubicBezTo>
                    <a:pt x="2796" y="67"/>
                    <a:pt x="2669" y="0"/>
                    <a:pt x="24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213;p74">
              <a:extLst>
                <a:ext uri="{FF2B5EF4-FFF2-40B4-BE49-F238E27FC236}">
                  <a16:creationId xmlns="" xmlns:a16="http://schemas.microsoft.com/office/drawing/2014/main" id="{BADD216D-BD0D-411B-9835-BA7F9406F8AB}"/>
                </a:ext>
              </a:extLst>
            </p:cNvPr>
            <p:cNvSpPr/>
            <p:nvPr/>
          </p:nvSpPr>
          <p:spPr>
            <a:xfrm>
              <a:off x="1618075" y="1066775"/>
              <a:ext cx="12000" cy="10950"/>
            </a:xfrm>
            <a:custGeom>
              <a:avLst/>
              <a:gdLst/>
              <a:ahLst/>
              <a:cxnLst/>
              <a:rect l="l" t="t" r="r" b="b"/>
              <a:pathLst>
                <a:path w="480" h="438" fill="none" extrusionOk="0">
                  <a:moveTo>
                    <a:pt x="480" y="0"/>
                  </a:moveTo>
                  <a:cubicBezTo>
                    <a:pt x="329" y="74"/>
                    <a:pt x="148" y="200"/>
                    <a:pt x="1" y="437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214;p74">
              <a:extLst>
                <a:ext uri="{FF2B5EF4-FFF2-40B4-BE49-F238E27FC236}">
                  <a16:creationId xmlns="" xmlns:a16="http://schemas.microsoft.com/office/drawing/2014/main" id="{78B6A8AD-CA28-4009-9A48-0B92EE15DD94}"/>
                </a:ext>
              </a:extLst>
            </p:cNvPr>
            <p:cNvSpPr/>
            <p:nvPr/>
          </p:nvSpPr>
          <p:spPr>
            <a:xfrm>
              <a:off x="1616075" y="1090800"/>
              <a:ext cx="9800" cy="1600"/>
            </a:xfrm>
            <a:custGeom>
              <a:avLst/>
              <a:gdLst/>
              <a:ahLst/>
              <a:cxnLst/>
              <a:rect l="l" t="t" r="r" b="b"/>
              <a:pathLst>
                <a:path w="392" h="64" fill="none" extrusionOk="0">
                  <a:moveTo>
                    <a:pt x="0" y="1"/>
                  </a:moveTo>
                  <a:cubicBezTo>
                    <a:pt x="105" y="39"/>
                    <a:pt x="238" y="64"/>
                    <a:pt x="392" y="6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215;p74">
              <a:extLst>
                <a:ext uri="{FF2B5EF4-FFF2-40B4-BE49-F238E27FC236}">
                  <a16:creationId xmlns="" xmlns:a16="http://schemas.microsoft.com/office/drawing/2014/main" id="{A09E16C4-792F-4843-A944-045C0CD994CC}"/>
                </a:ext>
              </a:extLst>
            </p:cNvPr>
            <p:cNvSpPr/>
            <p:nvPr/>
          </p:nvSpPr>
          <p:spPr>
            <a:xfrm>
              <a:off x="1616675" y="1093950"/>
              <a:ext cx="10075" cy="2650"/>
            </a:xfrm>
            <a:custGeom>
              <a:avLst/>
              <a:gdLst/>
              <a:ahLst/>
              <a:cxnLst/>
              <a:rect l="l" t="t" r="r" b="b"/>
              <a:pathLst>
                <a:path w="403" h="106" fill="none" extrusionOk="0">
                  <a:moveTo>
                    <a:pt x="1" y="102"/>
                  </a:moveTo>
                  <a:cubicBezTo>
                    <a:pt x="113" y="105"/>
                    <a:pt x="235" y="95"/>
                    <a:pt x="403" y="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216;p74">
              <a:extLst>
                <a:ext uri="{FF2B5EF4-FFF2-40B4-BE49-F238E27FC236}">
                  <a16:creationId xmlns="" xmlns:a16="http://schemas.microsoft.com/office/drawing/2014/main" id="{67D8FAFD-34C6-4597-94CA-FEA2EB660B33}"/>
                </a:ext>
              </a:extLst>
            </p:cNvPr>
            <p:cNvSpPr/>
            <p:nvPr/>
          </p:nvSpPr>
          <p:spPr>
            <a:xfrm>
              <a:off x="1651725" y="1058900"/>
              <a:ext cx="14525" cy="2400"/>
            </a:xfrm>
            <a:custGeom>
              <a:avLst/>
              <a:gdLst/>
              <a:ahLst/>
              <a:cxnLst/>
              <a:rect l="l" t="t" r="r" b="b"/>
              <a:pathLst>
                <a:path w="581" h="96" fill="none" extrusionOk="0">
                  <a:moveTo>
                    <a:pt x="1" y="29"/>
                  </a:moveTo>
                  <a:cubicBezTo>
                    <a:pt x="147" y="1"/>
                    <a:pt x="350" y="1"/>
                    <a:pt x="581" y="9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217;p74">
              <a:extLst>
                <a:ext uri="{FF2B5EF4-FFF2-40B4-BE49-F238E27FC236}">
                  <a16:creationId xmlns="" xmlns:a16="http://schemas.microsoft.com/office/drawing/2014/main" id="{0A26C472-9185-49A7-9659-2231571FCED1}"/>
                </a:ext>
              </a:extLst>
            </p:cNvPr>
            <p:cNvSpPr/>
            <p:nvPr/>
          </p:nvSpPr>
          <p:spPr>
            <a:xfrm>
              <a:off x="1644550" y="1075325"/>
              <a:ext cx="20825" cy="29300"/>
            </a:xfrm>
            <a:custGeom>
              <a:avLst/>
              <a:gdLst/>
              <a:ahLst/>
              <a:cxnLst/>
              <a:rect l="l" t="t" r="r" b="b"/>
              <a:pathLst>
                <a:path w="833" h="1172" fill="none" extrusionOk="0">
                  <a:moveTo>
                    <a:pt x="1" y="1"/>
                  </a:moveTo>
                  <a:cubicBezTo>
                    <a:pt x="1" y="1"/>
                    <a:pt x="102" y="295"/>
                    <a:pt x="438" y="543"/>
                  </a:cubicBezTo>
                  <a:cubicBezTo>
                    <a:pt x="833" y="833"/>
                    <a:pt x="798" y="962"/>
                    <a:pt x="515" y="117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218;p74">
              <a:extLst>
                <a:ext uri="{FF2B5EF4-FFF2-40B4-BE49-F238E27FC236}">
                  <a16:creationId xmlns="" xmlns:a16="http://schemas.microsoft.com/office/drawing/2014/main" id="{3E09A161-B86E-4709-9BC3-1EB309D53EBB}"/>
                </a:ext>
              </a:extLst>
            </p:cNvPr>
            <p:cNvSpPr/>
            <p:nvPr/>
          </p:nvSpPr>
          <p:spPr>
            <a:xfrm>
              <a:off x="1641600" y="1111200"/>
              <a:ext cx="16750" cy="12050"/>
            </a:xfrm>
            <a:custGeom>
              <a:avLst/>
              <a:gdLst/>
              <a:ahLst/>
              <a:cxnLst/>
              <a:rect l="l" t="t" r="r" b="b"/>
              <a:pathLst>
                <a:path w="670" h="482" extrusionOk="0">
                  <a:moveTo>
                    <a:pt x="200" y="1"/>
                  </a:moveTo>
                  <a:cubicBezTo>
                    <a:pt x="178" y="1"/>
                    <a:pt x="153" y="8"/>
                    <a:pt x="126" y="27"/>
                  </a:cubicBezTo>
                  <a:cubicBezTo>
                    <a:pt x="0" y="111"/>
                    <a:pt x="185" y="464"/>
                    <a:pt x="294" y="481"/>
                  </a:cubicBezTo>
                  <a:cubicBezTo>
                    <a:pt x="296" y="482"/>
                    <a:pt x="298" y="482"/>
                    <a:pt x="301" y="482"/>
                  </a:cubicBezTo>
                  <a:cubicBezTo>
                    <a:pt x="416" y="482"/>
                    <a:pt x="670" y="234"/>
                    <a:pt x="591" y="111"/>
                  </a:cubicBezTo>
                  <a:cubicBezTo>
                    <a:pt x="565" y="65"/>
                    <a:pt x="531" y="48"/>
                    <a:pt x="497" y="48"/>
                  </a:cubicBezTo>
                  <a:cubicBezTo>
                    <a:pt x="419" y="48"/>
                    <a:pt x="339" y="135"/>
                    <a:pt x="339" y="135"/>
                  </a:cubicBezTo>
                  <a:cubicBezTo>
                    <a:pt x="339" y="135"/>
                    <a:pt x="294" y="1"/>
                    <a:pt x="2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219;p74">
              <a:extLst>
                <a:ext uri="{FF2B5EF4-FFF2-40B4-BE49-F238E27FC236}">
                  <a16:creationId xmlns="" xmlns:a16="http://schemas.microsoft.com/office/drawing/2014/main" id="{C1095BDF-FBCD-44A9-A75A-0DD5DE866D24}"/>
                </a:ext>
              </a:extLst>
            </p:cNvPr>
            <p:cNvSpPr/>
            <p:nvPr/>
          </p:nvSpPr>
          <p:spPr>
            <a:xfrm>
              <a:off x="1640100" y="1112650"/>
              <a:ext cx="20300" cy="10075"/>
            </a:xfrm>
            <a:custGeom>
              <a:avLst/>
              <a:gdLst/>
              <a:ahLst/>
              <a:cxnLst/>
              <a:rect l="l" t="t" r="r" b="b"/>
              <a:pathLst>
                <a:path w="812" h="403" fill="none" extrusionOk="0">
                  <a:moveTo>
                    <a:pt x="812" y="165"/>
                  </a:moveTo>
                  <a:cubicBezTo>
                    <a:pt x="812" y="165"/>
                    <a:pt x="361" y="402"/>
                    <a:pt x="1" y="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220;p74">
              <a:extLst>
                <a:ext uri="{FF2B5EF4-FFF2-40B4-BE49-F238E27FC236}">
                  <a16:creationId xmlns="" xmlns:a16="http://schemas.microsoft.com/office/drawing/2014/main" id="{4436B43F-F48F-4FFA-A058-A94E3084A137}"/>
                </a:ext>
              </a:extLst>
            </p:cNvPr>
            <p:cNvSpPr/>
            <p:nvPr/>
          </p:nvSpPr>
          <p:spPr>
            <a:xfrm>
              <a:off x="1625325" y="1084950"/>
              <a:ext cx="11750" cy="9025"/>
            </a:xfrm>
            <a:custGeom>
              <a:avLst/>
              <a:gdLst/>
              <a:ahLst/>
              <a:cxnLst/>
              <a:rect l="l" t="t" r="r" b="b"/>
              <a:pathLst>
                <a:path w="470" h="361" fill="none" extrusionOk="0">
                  <a:moveTo>
                    <a:pt x="57" y="361"/>
                  </a:moveTo>
                  <a:cubicBezTo>
                    <a:pt x="1" y="245"/>
                    <a:pt x="50" y="105"/>
                    <a:pt x="165" y="53"/>
                  </a:cubicBezTo>
                  <a:cubicBezTo>
                    <a:pt x="277" y="0"/>
                    <a:pt x="417" y="49"/>
                    <a:pt x="469" y="16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221;p74">
              <a:extLst>
                <a:ext uri="{FF2B5EF4-FFF2-40B4-BE49-F238E27FC236}">
                  <a16:creationId xmlns="" xmlns:a16="http://schemas.microsoft.com/office/drawing/2014/main" id="{C59369CC-FE6D-4011-8340-10DE37532C64}"/>
                </a:ext>
              </a:extLst>
            </p:cNvPr>
            <p:cNvSpPr/>
            <p:nvPr/>
          </p:nvSpPr>
          <p:spPr>
            <a:xfrm>
              <a:off x="1668500" y="1066775"/>
              <a:ext cx="5625" cy="8575"/>
            </a:xfrm>
            <a:custGeom>
              <a:avLst/>
              <a:gdLst/>
              <a:ahLst/>
              <a:cxnLst/>
              <a:rect l="l" t="t" r="r" b="b"/>
              <a:pathLst>
                <a:path w="225" h="343" fill="none" extrusionOk="0">
                  <a:moveTo>
                    <a:pt x="224" y="0"/>
                  </a:moveTo>
                  <a:cubicBezTo>
                    <a:pt x="186" y="105"/>
                    <a:pt x="106" y="231"/>
                    <a:pt x="1" y="34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222;p74">
              <a:extLst>
                <a:ext uri="{FF2B5EF4-FFF2-40B4-BE49-F238E27FC236}">
                  <a16:creationId xmlns="" xmlns:a16="http://schemas.microsoft.com/office/drawing/2014/main" id="{4AEADC6B-590F-485A-A73C-C94271A39CAD}"/>
                </a:ext>
              </a:extLst>
            </p:cNvPr>
            <p:cNvSpPr/>
            <p:nvPr/>
          </p:nvSpPr>
          <p:spPr>
            <a:xfrm>
              <a:off x="1670000" y="1070875"/>
              <a:ext cx="7975" cy="6575"/>
            </a:xfrm>
            <a:custGeom>
              <a:avLst/>
              <a:gdLst/>
              <a:ahLst/>
              <a:cxnLst/>
              <a:rect l="l" t="t" r="r" b="b"/>
              <a:pathLst>
                <a:path w="319" h="263" fill="none" extrusionOk="0">
                  <a:moveTo>
                    <a:pt x="318" y="1"/>
                  </a:moveTo>
                  <a:cubicBezTo>
                    <a:pt x="241" y="92"/>
                    <a:pt x="143" y="186"/>
                    <a:pt x="0" y="26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223;p74">
              <a:extLst>
                <a:ext uri="{FF2B5EF4-FFF2-40B4-BE49-F238E27FC236}">
                  <a16:creationId xmlns="" xmlns:a16="http://schemas.microsoft.com/office/drawing/2014/main" id="{AF63208C-5BB6-4496-B040-77CDCB95CFF2}"/>
                </a:ext>
              </a:extLst>
            </p:cNvPr>
            <p:cNvSpPr/>
            <p:nvPr/>
          </p:nvSpPr>
          <p:spPr>
            <a:xfrm>
              <a:off x="1658025" y="1072900"/>
              <a:ext cx="12000" cy="7700"/>
            </a:xfrm>
            <a:custGeom>
              <a:avLst/>
              <a:gdLst/>
              <a:ahLst/>
              <a:cxnLst/>
              <a:rect l="l" t="t" r="r" b="b"/>
              <a:pathLst>
                <a:path w="480" h="308" fill="none" extrusionOk="0">
                  <a:moveTo>
                    <a:pt x="479" y="196"/>
                  </a:moveTo>
                  <a:cubicBezTo>
                    <a:pt x="448" y="74"/>
                    <a:pt x="322" y="0"/>
                    <a:pt x="199" y="28"/>
                  </a:cubicBezTo>
                  <a:cubicBezTo>
                    <a:pt x="77" y="60"/>
                    <a:pt x="0" y="185"/>
                    <a:pt x="32" y="30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224;p74">
              <a:extLst>
                <a:ext uri="{FF2B5EF4-FFF2-40B4-BE49-F238E27FC236}">
                  <a16:creationId xmlns="" xmlns:a16="http://schemas.microsoft.com/office/drawing/2014/main" id="{25F3BDFE-D7EA-41E0-8AD7-349F6E07BD40}"/>
                </a:ext>
              </a:extLst>
            </p:cNvPr>
            <p:cNvSpPr/>
            <p:nvPr/>
          </p:nvSpPr>
          <p:spPr>
            <a:xfrm>
              <a:off x="1569975" y="1088675"/>
              <a:ext cx="29250" cy="34075"/>
            </a:xfrm>
            <a:custGeom>
              <a:avLst/>
              <a:gdLst/>
              <a:ahLst/>
              <a:cxnLst/>
              <a:rect l="l" t="t" r="r" b="b"/>
              <a:pathLst>
                <a:path w="1170" h="1363" extrusionOk="0">
                  <a:moveTo>
                    <a:pt x="714" y="1"/>
                  </a:moveTo>
                  <a:cubicBezTo>
                    <a:pt x="584" y="1"/>
                    <a:pt x="435" y="59"/>
                    <a:pt x="300" y="253"/>
                  </a:cubicBezTo>
                  <a:cubicBezTo>
                    <a:pt x="0" y="691"/>
                    <a:pt x="567" y="1362"/>
                    <a:pt x="1025" y="1362"/>
                  </a:cubicBezTo>
                  <a:cubicBezTo>
                    <a:pt x="1075" y="1362"/>
                    <a:pt x="1124" y="1354"/>
                    <a:pt x="1170" y="1337"/>
                  </a:cubicBezTo>
                  <a:lnTo>
                    <a:pt x="1055" y="128"/>
                  </a:lnTo>
                  <a:cubicBezTo>
                    <a:pt x="1055" y="128"/>
                    <a:pt x="905" y="1"/>
                    <a:pt x="7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25;p74">
              <a:extLst>
                <a:ext uri="{FF2B5EF4-FFF2-40B4-BE49-F238E27FC236}">
                  <a16:creationId xmlns="" xmlns:a16="http://schemas.microsoft.com/office/drawing/2014/main" id="{D9B19EB5-7E9A-4DBF-B692-223F500ABE04}"/>
                </a:ext>
              </a:extLst>
            </p:cNvPr>
            <p:cNvSpPr/>
            <p:nvPr/>
          </p:nvSpPr>
          <p:spPr>
            <a:xfrm>
              <a:off x="1569150" y="1082950"/>
              <a:ext cx="30075" cy="43525"/>
            </a:xfrm>
            <a:custGeom>
              <a:avLst/>
              <a:gdLst/>
              <a:ahLst/>
              <a:cxnLst/>
              <a:rect l="l" t="t" r="r" b="b"/>
              <a:pathLst>
                <a:path w="1203" h="1741" fill="none" extrusionOk="0">
                  <a:moveTo>
                    <a:pt x="1088" y="357"/>
                  </a:moveTo>
                  <a:cubicBezTo>
                    <a:pt x="1088" y="357"/>
                    <a:pt x="668" y="0"/>
                    <a:pt x="333" y="482"/>
                  </a:cubicBezTo>
                  <a:cubicBezTo>
                    <a:pt x="0" y="968"/>
                    <a:pt x="734" y="1741"/>
                    <a:pt x="1203" y="1566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26;p74">
              <a:extLst>
                <a:ext uri="{FF2B5EF4-FFF2-40B4-BE49-F238E27FC236}">
                  <a16:creationId xmlns="" xmlns:a16="http://schemas.microsoft.com/office/drawing/2014/main" id="{BA45A088-B5F7-4441-95FF-2BB2AEF05C27}"/>
                </a:ext>
              </a:extLst>
            </p:cNvPr>
            <p:cNvSpPr/>
            <p:nvPr/>
          </p:nvSpPr>
          <p:spPr>
            <a:xfrm>
              <a:off x="1580425" y="1095600"/>
              <a:ext cx="12425" cy="8950"/>
            </a:xfrm>
            <a:custGeom>
              <a:avLst/>
              <a:gdLst/>
              <a:ahLst/>
              <a:cxnLst/>
              <a:rect l="l" t="t" r="r" b="b"/>
              <a:pathLst>
                <a:path w="497" h="358" fill="none" extrusionOk="0">
                  <a:moveTo>
                    <a:pt x="0" y="357"/>
                  </a:moveTo>
                  <a:cubicBezTo>
                    <a:pt x="7" y="340"/>
                    <a:pt x="81" y="1"/>
                    <a:pt x="497" y="7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7;p74">
              <a:extLst>
                <a:ext uri="{FF2B5EF4-FFF2-40B4-BE49-F238E27FC236}">
                  <a16:creationId xmlns="" xmlns:a16="http://schemas.microsoft.com/office/drawing/2014/main" id="{EF61D010-111B-471B-B679-F2A5402E033B}"/>
                </a:ext>
              </a:extLst>
            </p:cNvPr>
            <p:cNvSpPr/>
            <p:nvPr/>
          </p:nvSpPr>
          <p:spPr>
            <a:xfrm>
              <a:off x="1584875" y="1098400"/>
              <a:ext cx="8250" cy="15325"/>
            </a:xfrm>
            <a:custGeom>
              <a:avLst/>
              <a:gdLst/>
              <a:ahLst/>
              <a:cxnLst/>
              <a:rect l="l" t="t" r="r" b="b"/>
              <a:pathLst>
                <a:path w="330" h="613" fill="none" extrusionOk="0">
                  <a:moveTo>
                    <a:pt x="1" y="1"/>
                  </a:moveTo>
                  <a:cubicBezTo>
                    <a:pt x="1" y="1"/>
                    <a:pt x="329" y="266"/>
                    <a:pt x="329" y="61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28;p74">
              <a:extLst>
                <a:ext uri="{FF2B5EF4-FFF2-40B4-BE49-F238E27FC236}">
                  <a16:creationId xmlns="" xmlns:a16="http://schemas.microsoft.com/office/drawing/2014/main" id="{DAB051B8-7725-4C2E-A24A-A2CB3EEC4C3A}"/>
                </a:ext>
              </a:extLst>
            </p:cNvPr>
            <p:cNvSpPr/>
            <p:nvPr/>
          </p:nvSpPr>
          <p:spPr>
            <a:xfrm>
              <a:off x="1614075" y="1142800"/>
              <a:ext cx="37425" cy="26325"/>
            </a:xfrm>
            <a:custGeom>
              <a:avLst/>
              <a:gdLst/>
              <a:ahLst/>
              <a:cxnLst/>
              <a:rect l="l" t="t" r="r" b="b"/>
              <a:pathLst>
                <a:path w="1497" h="1053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619" y="843"/>
                    <a:pt x="1458" y="1053"/>
                  </a:cubicBezTo>
                  <a:lnTo>
                    <a:pt x="1496" y="409"/>
                  </a:lnTo>
                  <a:cubicBezTo>
                    <a:pt x="654" y="332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29;p74">
              <a:extLst>
                <a:ext uri="{FF2B5EF4-FFF2-40B4-BE49-F238E27FC236}">
                  <a16:creationId xmlns="" xmlns:a16="http://schemas.microsoft.com/office/drawing/2014/main" id="{1D42A3D4-8AED-4EB1-8CFD-F3EC9865F5D2}"/>
                </a:ext>
              </a:extLst>
            </p:cNvPr>
            <p:cNvSpPr/>
            <p:nvPr/>
          </p:nvSpPr>
          <p:spPr>
            <a:xfrm>
              <a:off x="1255450" y="1177575"/>
              <a:ext cx="617200" cy="678900"/>
            </a:xfrm>
            <a:custGeom>
              <a:avLst/>
              <a:gdLst/>
              <a:ahLst/>
              <a:cxnLst/>
              <a:rect l="l" t="t" r="r" b="b"/>
              <a:pathLst>
                <a:path w="24688" h="27156" extrusionOk="0">
                  <a:moveTo>
                    <a:pt x="21836" y="1"/>
                  </a:moveTo>
                  <a:cubicBezTo>
                    <a:pt x="20721" y="1"/>
                    <a:pt x="19609" y="1"/>
                    <a:pt x="18491" y="8"/>
                  </a:cubicBezTo>
                  <a:cubicBezTo>
                    <a:pt x="17113" y="8"/>
                    <a:pt x="15736" y="11"/>
                    <a:pt x="14356" y="11"/>
                  </a:cubicBezTo>
                  <a:cubicBezTo>
                    <a:pt x="13111" y="11"/>
                    <a:pt x="11867" y="15"/>
                    <a:pt x="10619" y="15"/>
                  </a:cubicBezTo>
                  <a:cubicBezTo>
                    <a:pt x="10113" y="15"/>
                    <a:pt x="9605" y="21"/>
                    <a:pt x="9097" y="21"/>
                  </a:cubicBezTo>
                  <a:cubicBezTo>
                    <a:pt x="8843" y="21"/>
                    <a:pt x="8589" y="19"/>
                    <a:pt x="8337" y="15"/>
                  </a:cubicBezTo>
                  <a:cubicBezTo>
                    <a:pt x="8240" y="13"/>
                    <a:pt x="8144" y="12"/>
                    <a:pt x="8049" y="12"/>
                  </a:cubicBezTo>
                  <a:cubicBezTo>
                    <a:pt x="7287" y="12"/>
                    <a:pt x="6571" y="81"/>
                    <a:pt x="5837" y="329"/>
                  </a:cubicBezTo>
                  <a:cubicBezTo>
                    <a:pt x="5019" y="605"/>
                    <a:pt x="4264" y="1042"/>
                    <a:pt x="3607" y="1605"/>
                  </a:cubicBezTo>
                  <a:cubicBezTo>
                    <a:pt x="2699" y="2388"/>
                    <a:pt x="2003" y="3391"/>
                    <a:pt x="1489" y="4468"/>
                  </a:cubicBezTo>
                  <a:cubicBezTo>
                    <a:pt x="727" y="6058"/>
                    <a:pt x="332" y="7806"/>
                    <a:pt x="123" y="9550"/>
                  </a:cubicBezTo>
                  <a:cubicBezTo>
                    <a:pt x="70" y="9969"/>
                    <a:pt x="28" y="10392"/>
                    <a:pt x="0" y="10815"/>
                  </a:cubicBezTo>
                  <a:lnTo>
                    <a:pt x="7361" y="10815"/>
                  </a:lnTo>
                  <a:lnTo>
                    <a:pt x="7361" y="20704"/>
                  </a:lnTo>
                  <a:lnTo>
                    <a:pt x="5893" y="27156"/>
                  </a:lnTo>
                  <a:lnTo>
                    <a:pt x="24688" y="27156"/>
                  </a:lnTo>
                  <a:lnTo>
                    <a:pt x="23216" y="20704"/>
                  </a:lnTo>
                  <a:lnTo>
                    <a:pt x="2321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30;p74">
              <a:extLst>
                <a:ext uri="{FF2B5EF4-FFF2-40B4-BE49-F238E27FC236}">
                  <a16:creationId xmlns="" xmlns:a16="http://schemas.microsoft.com/office/drawing/2014/main" id="{AA27D061-FF5D-428F-8EFC-C35A2F7D0EDD}"/>
                </a:ext>
              </a:extLst>
            </p:cNvPr>
            <p:cNvSpPr/>
            <p:nvPr/>
          </p:nvSpPr>
          <p:spPr>
            <a:xfrm>
              <a:off x="1376125" y="1205950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71" y="1"/>
                  </a:moveTo>
                  <a:cubicBezTo>
                    <a:pt x="639" y="1"/>
                    <a:pt x="174" y="277"/>
                    <a:pt x="116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7"/>
                    <a:pt x="1874" y="313"/>
                    <a:pt x="1444" y="85"/>
                  </a:cubicBezTo>
                  <a:cubicBezTo>
                    <a:pt x="1331" y="27"/>
                    <a:pt x="1202" y="1"/>
                    <a:pt x="10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31;p74">
              <a:extLst>
                <a:ext uri="{FF2B5EF4-FFF2-40B4-BE49-F238E27FC236}">
                  <a16:creationId xmlns="" xmlns:a16="http://schemas.microsoft.com/office/drawing/2014/main" id="{5D4D0429-5EB4-4E48-B5D2-EF3FD381A2DA}"/>
                </a:ext>
              </a:extLst>
            </p:cNvPr>
            <p:cNvSpPr/>
            <p:nvPr/>
          </p:nvSpPr>
          <p:spPr>
            <a:xfrm>
              <a:off x="1503600" y="1171300"/>
              <a:ext cx="56400" cy="48875"/>
            </a:xfrm>
            <a:custGeom>
              <a:avLst/>
              <a:gdLst/>
              <a:ahLst/>
              <a:cxnLst/>
              <a:rect l="l" t="t" r="r" b="b"/>
              <a:pathLst>
                <a:path w="2256" h="1955" extrusionOk="0">
                  <a:moveTo>
                    <a:pt x="1063" y="0"/>
                  </a:moveTo>
                  <a:cubicBezTo>
                    <a:pt x="633" y="0"/>
                    <a:pt x="171" y="274"/>
                    <a:pt x="113" y="573"/>
                  </a:cubicBezTo>
                  <a:cubicBezTo>
                    <a:pt x="1" y="1157"/>
                    <a:pt x="253" y="1615"/>
                    <a:pt x="627" y="1835"/>
                  </a:cubicBezTo>
                  <a:cubicBezTo>
                    <a:pt x="759" y="1911"/>
                    <a:pt x="918" y="1954"/>
                    <a:pt x="1083" y="1954"/>
                  </a:cubicBezTo>
                  <a:cubicBezTo>
                    <a:pt x="1378" y="1954"/>
                    <a:pt x="1693" y="1817"/>
                    <a:pt x="1913" y="1489"/>
                  </a:cubicBezTo>
                  <a:cubicBezTo>
                    <a:pt x="2255" y="979"/>
                    <a:pt x="1874" y="314"/>
                    <a:pt x="1441" y="87"/>
                  </a:cubicBezTo>
                  <a:cubicBezTo>
                    <a:pt x="1327" y="27"/>
                    <a:pt x="1196" y="0"/>
                    <a:pt x="1063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32;p74">
              <a:extLst>
                <a:ext uri="{FF2B5EF4-FFF2-40B4-BE49-F238E27FC236}">
                  <a16:creationId xmlns="" xmlns:a16="http://schemas.microsoft.com/office/drawing/2014/main" id="{22E04B6F-1D0E-4002-BC53-57292B2C7DE4}"/>
                </a:ext>
              </a:extLst>
            </p:cNvPr>
            <p:cNvSpPr/>
            <p:nvPr/>
          </p:nvSpPr>
          <p:spPr>
            <a:xfrm>
              <a:off x="1479150" y="12880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5" y="1"/>
                  </a:moveTo>
                  <a:cubicBezTo>
                    <a:pt x="635" y="1"/>
                    <a:pt x="171" y="275"/>
                    <a:pt x="112" y="572"/>
                  </a:cubicBezTo>
                  <a:cubicBezTo>
                    <a:pt x="0" y="1156"/>
                    <a:pt x="252" y="1617"/>
                    <a:pt x="626" y="1834"/>
                  </a:cubicBezTo>
                  <a:cubicBezTo>
                    <a:pt x="759" y="1910"/>
                    <a:pt x="919" y="1954"/>
                    <a:pt x="1084" y="1954"/>
                  </a:cubicBezTo>
                  <a:cubicBezTo>
                    <a:pt x="1379" y="1954"/>
                    <a:pt x="1693" y="1817"/>
                    <a:pt x="1912" y="1488"/>
                  </a:cubicBezTo>
                  <a:cubicBezTo>
                    <a:pt x="2255" y="977"/>
                    <a:pt x="1874" y="313"/>
                    <a:pt x="1440" y="86"/>
                  </a:cubicBezTo>
                  <a:cubicBezTo>
                    <a:pt x="1327" y="27"/>
                    <a:pt x="1198" y="1"/>
                    <a:pt x="1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33;p74">
              <a:extLst>
                <a:ext uri="{FF2B5EF4-FFF2-40B4-BE49-F238E27FC236}">
                  <a16:creationId xmlns="" xmlns:a16="http://schemas.microsoft.com/office/drawing/2014/main" id="{C24CEBBE-DB6E-474E-A000-069021D0F355}"/>
                </a:ext>
              </a:extLst>
            </p:cNvPr>
            <p:cNvSpPr/>
            <p:nvPr/>
          </p:nvSpPr>
          <p:spPr>
            <a:xfrm>
              <a:off x="1350875" y="13315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7" y="0"/>
                  </a:moveTo>
                  <a:cubicBezTo>
                    <a:pt x="637" y="0"/>
                    <a:pt x="174" y="275"/>
                    <a:pt x="115" y="569"/>
                  </a:cubicBezTo>
                  <a:cubicBezTo>
                    <a:pt x="0" y="1156"/>
                    <a:pt x="255" y="1614"/>
                    <a:pt x="626" y="1834"/>
                  </a:cubicBezTo>
                  <a:cubicBezTo>
                    <a:pt x="758" y="1911"/>
                    <a:pt x="917" y="1953"/>
                    <a:pt x="1082" y="1953"/>
                  </a:cubicBezTo>
                  <a:cubicBezTo>
                    <a:pt x="1378" y="1953"/>
                    <a:pt x="1693" y="1816"/>
                    <a:pt x="1916" y="1488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34;p74">
              <a:extLst>
                <a:ext uri="{FF2B5EF4-FFF2-40B4-BE49-F238E27FC236}">
                  <a16:creationId xmlns="" xmlns:a16="http://schemas.microsoft.com/office/drawing/2014/main" id="{762BB805-90DB-4451-9819-73BC0A5A94B5}"/>
                </a:ext>
              </a:extLst>
            </p:cNvPr>
            <p:cNvSpPr/>
            <p:nvPr/>
          </p:nvSpPr>
          <p:spPr>
            <a:xfrm>
              <a:off x="1284518" y="1363310"/>
              <a:ext cx="56400" cy="48850"/>
            </a:xfrm>
            <a:custGeom>
              <a:avLst/>
              <a:gdLst/>
              <a:ahLst/>
              <a:cxnLst/>
              <a:rect l="l" t="t" r="r" b="b"/>
              <a:pathLst>
                <a:path w="2256" h="1954" extrusionOk="0">
                  <a:moveTo>
                    <a:pt x="1066" y="0"/>
                  </a:moveTo>
                  <a:cubicBezTo>
                    <a:pt x="635" y="0"/>
                    <a:pt x="175" y="276"/>
                    <a:pt x="116" y="569"/>
                  </a:cubicBezTo>
                  <a:cubicBezTo>
                    <a:pt x="1" y="1156"/>
                    <a:pt x="256" y="1614"/>
                    <a:pt x="626" y="1835"/>
                  </a:cubicBezTo>
                  <a:cubicBezTo>
                    <a:pt x="759" y="1911"/>
                    <a:pt x="918" y="1954"/>
                    <a:pt x="1082" y="1954"/>
                  </a:cubicBezTo>
                  <a:cubicBezTo>
                    <a:pt x="1378" y="1954"/>
                    <a:pt x="1694" y="1816"/>
                    <a:pt x="1916" y="1488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29" y="27"/>
                    <a:pt x="1199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235;p74">
              <a:extLst>
                <a:ext uri="{FF2B5EF4-FFF2-40B4-BE49-F238E27FC236}">
                  <a16:creationId xmlns="" xmlns:a16="http://schemas.microsoft.com/office/drawing/2014/main" id="{0753AB44-AB65-4300-9670-80BE1E0FCCEE}"/>
                </a:ext>
              </a:extLst>
            </p:cNvPr>
            <p:cNvSpPr/>
            <p:nvPr/>
          </p:nvSpPr>
          <p:spPr>
            <a:xfrm>
              <a:off x="1350875" y="1436650"/>
              <a:ext cx="56375" cy="48825"/>
            </a:xfrm>
            <a:custGeom>
              <a:avLst/>
              <a:gdLst/>
              <a:ahLst/>
              <a:cxnLst/>
              <a:rect l="l" t="t" r="r" b="b"/>
              <a:pathLst>
                <a:path w="2255" h="1953" extrusionOk="0">
                  <a:moveTo>
                    <a:pt x="1068" y="0"/>
                  </a:moveTo>
                  <a:cubicBezTo>
                    <a:pt x="638" y="0"/>
                    <a:pt x="174" y="274"/>
                    <a:pt x="115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6"/>
                    <a:pt x="1874" y="312"/>
                    <a:pt x="1444" y="85"/>
                  </a:cubicBezTo>
                  <a:cubicBezTo>
                    <a:pt x="1330" y="26"/>
                    <a:pt x="1201" y="0"/>
                    <a:pt x="10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236;p74">
              <a:extLst>
                <a:ext uri="{FF2B5EF4-FFF2-40B4-BE49-F238E27FC236}">
                  <a16:creationId xmlns="" xmlns:a16="http://schemas.microsoft.com/office/drawing/2014/main" id="{65229907-50B8-469D-AA9C-8A96C397E62A}"/>
                </a:ext>
              </a:extLst>
            </p:cNvPr>
            <p:cNvSpPr/>
            <p:nvPr/>
          </p:nvSpPr>
          <p:spPr>
            <a:xfrm>
              <a:off x="1485000" y="14133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7" y="0"/>
                  </a:moveTo>
                  <a:cubicBezTo>
                    <a:pt x="635" y="0"/>
                    <a:pt x="172" y="278"/>
                    <a:pt x="116" y="572"/>
                  </a:cubicBezTo>
                  <a:cubicBezTo>
                    <a:pt x="0" y="1156"/>
                    <a:pt x="256" y="1614"/>
                    <a:pt x="626" y="1834"/>
                  </a:cubicBezTo>
                  <a:cubicBezTo>
                    <a:pt x="759" y="1910"/>
                    <a:pt x="917" y="1953"/>
                    <a:pt x="1082" y="1953"/>
                  </a:cubicBezTo>
                  <a:cubicBezTo>
                    <a:pt x="1378" y="1953"/>
                    <a:pt x="1694" y="1816"/>
                    <a:pt x="1916" y="1488"/>
                  </a:cubicBezTo>
                  <a:cubicBezTo>
                    <a:pt x="2255" y="978"/>
                    <a:pt x="1877" y="314"/>
                    <a:pt x="1444" y="86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237;p74">
              <a:extLst>
                <a:ext uri="{FF2B5EF4-FFF2-40B4-BE49-F238E27FC236}">
                  <a16:creationId xmlns="" xmlns:a16="http://schemas.microsoft.com/office/drawing/2014/main" id="{8629C79E-6FCF-4050-A9DB-7D919F2C952F}"/>
                </a:ext>
              </a:extLst>
            </p:cNvPr>
            <p:cNvSpPr/>
            <p:nvPr/>
          </p:nvSpPr>
          <p:spPr>
            <a:xfrm>
              <a:off x="1731325" y="1520100"/>
              <a:ext cx="56400" cy="48800"/>
            </a:xfrm>
            <a:custGeom>
              <a:avLst/>
              <a:gdLst/>
              <a:ahLst/>
              <a:cxnLst/>
              <a:rect l="l" t="t" r="r" b="b"/>
              <a:pathLst>
                <a:path w="2256" h="1952" extrusionOk="0">
                  <a:moveTo>
                    <a:pt x="1067" y="0"/>
                  </a:moveTo>
                  <a:cubicBezTo>
                    <a:pt x="635" y="0"/>
                    <a:pt x="172" y="274"/>
                    <a:pt x="116" y="571"/>
                  </a:cubicBezTo>
                  <a:cubicBezTo>
                    <a:pt x="1" y="1155"/>
                    <a:pt x="256" y="1613"/>
                    <a:pt x="627" y="1833"/>
                  </a:cubicBezTo>
                  <a:cubicBezTo>
                    <a:pt x="759" y="1909"/>
                    <a:pt x="918" y="1952"/>
                    <a:pt x="1083" y="1952"/>
                  </a:cubicBezTo>
                  <a:cubicBezTo>
                    <a:pt x="1378" y="1952"/>
                    <a:pt x="1694" y="1815"/>
                    <a:pt x="1916" y="1487"/>
                  </a:cubicBezTo>
                  <a:cubicBezTo>
                    <a:pt x="2255" y="977"/>
                    <a:pt x="1874" y="312"/>
                    <a:pt x="1444" y="85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238;p74">
              <a:extLst>
                <a:ext uri="{FF2B5EF4-FFF2-40B4-BE49-F238E27FC236}">
                  <a16:creationId xmlns="" xmlns:a16="http://schemas.microsoft.com/office/drawing/2014/main" id="{C526B8C6-DCB0-4741-B20D-B7CFA43C9E2E}"/>
                </a:ext>
              </a:extLst>
            </p:cNvPr>
            <p:cNvSpPr/>
            <p:nvPr/>
          </p:nvSpPr>
          <p:spPr>
            <a:xfrm>
              <a:off x="1781675" y="1606350"/>
              <a:ext cx="56375" cy="48875"/>
            </a:xfrm>
            <a:custGeom>
              <a:avLst/>
              <a:gdLst/>
              <a:ahLst/>
              <a:cxnLst/>
              <a:rect l="l" t="t" r="r" b="b"/>
              <a:pathLst>
                <a:path w="2255" h="1955" extrusionOk="0">
                  <a:moveTo>
                    <a:pt x="1070" y="0"/>
                  </a:moveTo>
                  <a:cubicBezTo>
                    <a:pt x="639" y="0"/>
                    <a:pt x="174" y="277"/>
                    <a:pt x="116" y="571"/>
                  </a:cubicBezTo>
                  <a:cubicBezTo>
                    <a:pt x="0" y="1158"/>
                    <a:pt x="255" y="1616"/>
                    <a:pt x="626" y="1833"/>
                  </a:cubicBezTo>
                  <a:cubicBezTo>
                    <a:pt x="759" y="1911"/>
                    <a:pt x="919" y="1954"/>
                    <a:pt x="1085" y="1954"/>
                  </a:cubicBezTo>
                  <a:cubicBezTo>
                    <a:pt x="1380" y="1954"/>
                    <a:pt x="1694" y="1817"/>
                    <a:pt x="1916" y="1490"/>
                  </a:cubicBezTo>
                  <a:cubicBezTo>
                    <a:pt x="2255" y="980"/>
                    <a:pt x="1877" y="316"/>
                    <a:pt x="1444" y="85"/>
                  </a:cubicBezTo>
                  <a:cubicBezTo>
                    <a:pt x="1331" y="26"/>
                    <a:pt x="1202" y="0"/>
                    <a:pt x="10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239;p74">
              <a:extLst>
                <a:ext uri="{FF2B5EF4-FFF2-40B4-BE49-F238E27FC236}">
                  <a16:creationId xmlns="" xmlns:a16="http://schemas.microsoft.com/office/drawing/2014/main" id="{C7D1771F-936B-478C-B6B4-A4116B391ECC}"/>
                </a:ext>
              </a:extLst>
            </p:cNvPr>
            <p:cNvSpPr/>
            <p:nvPr/>
          </p:nvSpPr>
          <p:spPr>
            <a:xfrm>
              <a:off x="1659675" y="1606350"/>
              <a:ext cx="56400" cy="48875"/>
            </a:xfrm>
            <a:custGeom>
              <a:avLst/>
              <a:gdLst/>
              <a:ahLst/>
              <a:cxnLst/>
              <a:rect l="l" t="t" r="r" b="b"/>
              <a:pathLst>
                <a:path w="2256" h="1955" extrusionOk="0">
                  <a:moveTo>
                    <a:pt x="1071" y="0"/>
                  </a:moveTo>
                  <a:cubicBezTo>
                    <a:pt x="640" y="0"/>
                    <a:pt x="174" y="277"/>
                    <a:pt x="113" y="571"/>
                  </a:cubicBezTo>
                  <a:cubicBezTo>
                    <a:pt x="1" y="1158"/>
                    <a:pt x="256" y="1616"/>
                    <a:pt x="626" y="1833"/>
                  </a:cubicBezTo>
                  <a:cubicBezTo>
                    <a:pt x="760" y="1911"/>
                    <a:pt x="919" y="1954"/>
                    <a:pt x="1085" y="1954"/>
                  </a:cubicBezTo>
                  <a:cubicBezTo>
                    <a:pt x="1380" y="1954"/>
                    <a:pt x="1695" y="1817"/>
                    <a:pt x="1916" y="1490"/>
                  </a:cubicBezTo>
                  <a:cubicBezTo>
                    <a:pt x="2255" y="980"/>
                    <a:pt x="1874" y="316"/>
                    <a:pt x="1444" y="85"/>
                  </a:cubicBezTo>
                  <a:cubicBezTo>
                    <a:pt x="1331" y="26"/>
                    <a:pt x="1203" y="0"/>
                    <a:pt x="10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240;p74">
              <a:extLst>
                <a:ext uri="{FF2B5EF4-FFF2-40B4-BE49-F238E27FC236}">
                  <a16:creationId xmlns="" xmlns:a16="http://schemas.microsoft.com/office/drawing/2014/main" id="{C409765F-D48A-4B72-95C9-8BC97979225D}"/>
                </a:ext>
              </a:extLst>
            </p:cNvPr>
            <p:cNvSpPr/>
            <p:nvPr/>
          </p:nvSpPr>
          <p:spPr>
            <a:xfrm>
              <a:off x="1519075" y="178042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4" y="0"/>
                  </a:moveTo>
                  <a:cubicBezTo>
                    <a:pt x="633" y="0"/>
                    <a:pt x="172" y="278"/>
                    <a:pt x="116" y="574"/>
                  </a:cubicBezTo>
                  <a:cubicBezTo>
                    <a:pt x="1" y="1158"/>
                    <a:pt x="256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80" y="1956"/>
                    <a:pt x="1695" y="1819"/>
                    <a:pt x="1916" y="1490"/>
                  </a:cubicBezTo>
                  <a:cubicBezTo>
                    <a:pt x="2255" y="980"/>
                    <a:pt x="1874" y="316"/>
                    <a:pt x="1444" y="88"/>
                  </a:cubicBezTo>
                  <a:cubicBezTo>
                    <a:pt x="1329" y="27"/>
                    <a:pt x="1198" y="0"/>
                    <a:pt x="1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241;p74">
              <a:extLst>
                <a:ext uri="{FF2B5EF4-FFF2-40B4-BE49-F238E27FC236}">
                  <a16:creationId xmlns="" xmlns:a16="http://schemas.microsoft.com/office/drawing/2014/main" id="{C0966F51-EFDB-45A6-9C95-AD573B82896B}"/>
                </a:ext>
              </a:extLst>
            </p:cNvPr>
            <p:cNvSpPr/>
            <p:nvPr/>
          </p:nvSpPr>
          <p:spPr>
            <a:xfrm>
              <a:off x="1424450" y="1713075"/>
              <a:ext cx="56375" cy="48875"/>
            </a:xfrm>
            <a:custGeom>
              <a:avLst/>
              <a:gdLst/>
              <a:ahLst/>
              <a:cxnLst/>
              <a:rect l="l" t="t" r="r" b="b"/>
              <a:pathLst>
                <a:path w="2255" h="1955" extrusionOk="0">
                  <a:moveTo>
                    <a:pt x="1060" y="0"/>
                  </a:moveTo>
                  <a:cubicBezTo>
                    <a:pt x="629" y="0"/>
                    <a:pt x="168" y="275"/>
                    <a:pt x="112" y="573"/>
                  </a:cubicBezTo>
                  <a:cubicBezTo>
                    <a:pt x="0" y="1157"/>
                    <a:pt x="252" y="1615"/>
                    <a:pt x="622" y="1835"/>
                  </a:cubicBezTo>
                  <a:cubicBezTo>
                    <a:pt x="756" y="1911"/>
                    <a:pt x="915" y="1954"/>
                    <a:pt x="1080" y="1954"/>
                  </a:cubicBezTo>
                  <a:cubicBezTo>
                    <a:pt x="1376" y="1954"/>
                    <a:pt x="1690" y="1817"/>
                    <a:pt x="1912" y="1489"/>
                  </a:cubicBezTo>
                  <a:cubicBezTo>
                    <a:pt x="2255" y="979"/>
                    <a:pt x="1874" y="315"/>
                    <a:pt x="1440" y="87"/>
                  </a:cubicBezTo>
                  <a:cubicBezTo>
                    <a:pt x="1325" y="27"/>
                    <a:pt x="1194" y="0"/>
                    <a:pt x="10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242;p74">
              <a:extLst>
                <a:ext uri="{FF2B5EF4-FFF2-40B4-BE49-F238E27FC236}">
                  <a16:creationId xmlns="" xmlns:a16="http://schemas.microsoft.com/office/drawing/2014/main" id="{53ED3383-B31A-4375-B1BF-3D55C5F8A2D4}"/>
                </a:ext>
              </a:extLst>
            </p:cNvPr>
            <p:cNvSpPr/>
            <p:nvPr/>
          </p:nvSpPr>
          <p:spPr>
            <a:xfrm>
              <a:off x="1585400" y="168867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4" y="0"/>
                  </a:moveTo>
                  <a:cubicBezTo>
                    <a:pt x="633" y="0"/>
                    <a:pt x="171" y="278"/>
                    <a:pt x="112" y="574"/>
                  </a:cubicBezTo>
                  <a:cubicBezTo>
                    <a:pt x="1" y="1158"/>
                    <a:pt x="256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80" y="1956"/>
                    <a:pt x="1694" y="1819"/>
                    <a:pt x="1916" y="1490"/>
                  </a:cubicBezTo>
                  <a:cubicBezTo>
                    <a:pt x="2255" y="980"/>
                    <a:pt x="1874" y="315"/>
                    <a:pt x="1444" y="88"/>
                  </a:cubicBezTo>
                  <a:cubicBezTo>
                    <a:pt x="1329" y="27"/>
                    <a:pt x="1198" y="0"/>
                    <a:pt x="1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243;p74">
              <a:extLst>
                <a:ext uri="{FF2B5EF4-FFF2-40B4-BE49-F238E27FC236}">
                  <a16:creationId xmlns="" xmlns:a16="http://schemas.microsoft.com/office/drawing/2014/main" id="{D4C03CC2-1A68-4DA1-B09A-EEB39DAB27FC}"/>
                </a:ext>
              </a:extLst>
            </p:cNvPr>
            <p:cNvSpPr/>
            <p:nvPr/>
          </p:nvSpPr>
          <p:spPr>
            <a:xfrm>
              <a:off x="1723550" y="1702950"/>
              <a:ext cx="56400" cy="48850"/>
            </a:xfrm>
            <a:custGeom>
              <a:avLst/>
              <a:gdLst/>
              <a:ahLst/>
              <a:cxnLst/>
              <a:rect l="l" t="t" r="r" b="b"/>
              <a:pathLst>
                <a:path w="2256" h="1954" extrusionOk="0">
                  <a:moveTo>
                    <a:pt x="1066" y="0"/>
                  </a:moveTo>
                  <a:cubicBezTo>
                    <a:pt x="635" y="0"/>
                    <a:pt x="175" y="276"/>
                    <a:pt x="116" y="569"/>
                  </a:cubicBezTo>
                  <a:cubicBezTo>
                    <a:pt x="1" y="1157"/>
                    <a:pt x="256" y="1614"/>
                    <a:pt x="626" y="1835"/>
                  </a:cubicBezTo>
                  <a:cubicBezTo>
                    <a:pt x="759" y="1911"/>
                    <a:pt x="918" y="1954"/>
                    <a:pt x="1083" y="1954"/>
                  </a:cubicBezTo>
                  <a:cubicBezTo>
                    <a:pt x="1378" y="1954"/>
                    <a:pt x="1694" y="1816"/>
                    <a:pt x="1916" y="1489"/>
                  </a:cubicBezTo>
                  <a:cubicBezTo>
                    <a:pt x="2255" y="978"/>
                    <a:pt x="1878" y="314"/>
                    <a:pt x="1444" y="87"/>
                  </a:cubicBezTo>
                  <a:cubicBezTo>
                    <a:pt x="1330" y="27"/>
                    <a:pt x="1199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244;p74">
              <a:extLst>
                <a:ext uri="{FF2B5EF4-FFF2-40B4-BE49-F238E27FC236}">
                  <a16:creationId xmlns="" xmlns:a16="http://schemas.microsoft.com/office/drawing/2014/main" id="{2897D988-1AA1-42FA-84C0-7B2ABE3F6134}"/>
                </a:ext>
              </a:extLst>
            </p:cNvPr>
            <p:cNvSpPr/>
            <p:nvPr/>
          </p:nvSpPr>
          <p:spPr>
            <a:xfrm>
              <a:off x="1671050" y="1787975"/>
              <a:ext cx="56375" cy="48925"/>
            </a:xfrm>
            <a:custGeom>
              <a:avLst/>
              <a:gdLst/>
              <a:ahLst/>
              <a:cxnLst/>
              <a:rect l="l" t="t" r="r" b="b"/>
              <a:pathLst>
                <a:path w="2255" h="1957" extrusionOk="0">
                  <a:moveTo>
                    <a:pt x="1065" y="0"/>
                  </a:moveTo>
                  <a:cubicBezTo>
                    <a:pt x="633" y="0"/>
                    <a:pt x="171" y="276"/>
                    <a:pt x="112" y="573"/>
                  </a:cubicBezTo>
                  <a:cubicBezTo>
                    <a:pt x="0" y="1160"/>
                    <a:pt x="252" y="1618"/>
                    <a:pt x="626" y="1835"/>
                  </a:cubicBezTo>
                  <a:cubicBezTo>
                    <a:pt x="759" y="1913"/>
                    <a:pt x="919" y="1956"/>
                    <a:pt x="1085" y="1956"/>
                  </a:cubicBezTo>
                  <a:cubicBezTo>
                    <a:pt x="1379" y="1956"/>
                    <a:pt x="1693" y="1819"/>
                    <a:pt x="1912" y="1492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29" y="27"/>
                    <a:pt x="1199" y="0"/>
                    <a:pt x="10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245;p74">
              <a:extLst>
                <a:ext uri="{FF2B5EF4-FFF2-40B4-BE49-F238E27FC236}">
                  <a16:creationId xmlns="" xmlns:a16="http://schemas.microsoft.com/office/drawing/2014/main" id="{66C4FEF2-1DA5-4934-81CE-E801BD1C7654}"/>
                </a:ext>
              </a:extLst>
            </p:cNvPr>
            <p:cNvSpPr/>
            <p:nvPr/>
          </p:nvSpPr>
          <p:spPr>
            <a:xfrm>
              <a:off x="1723475" y="1254450"/>
              <a:ext cx="56375" cy="48825"/>
            </a:xfrm>
            <a:custGeom>
              <a:avLst/>
              <a:gdLst/>
              <a:ahLst/>
              <a:cxnLst/>
              <a:rect l="l" t="t" r="r" b="b"/>
              <a:pathLst>
                <a:path w="2255" h="1953" extrusionOk="0">
                  <a:moveTo>
                    <a:pt x="1069" y="1"/>
                  </a:moveTo>
                  <a:cubicBezTo>
                    <a:pt x="636" y="1"/>
                    <a:pt x="171" y="277"/>
                    <a:pt x="112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7"/>
                    <a:pt x="1874" y="313"/>
                    <a:pt x="1444" y="85"/>
                  </a:cubicBezTo>
                  <a:cubicBezTo>
                    <a:pt x="1330" y="26"/>
                    <a:pt x="1201" y="1"/>
                    <a:pt x="1069" y="1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246;p74">
              <a:extLst>
                <a:ext uri="{FF2B5EF4-FFF2-40B4-BE49-F238E27FC236}">
                  <a16:creationId xmlns="" xmlns:a16="http://schemas.microsoft.com/office/drawing/2014/main" id="{77BAFCF0-6623-408A-B805-9BD4A2A13172}"/>
                </a:ext>
              </a:extLst>
            </p:cNvPr>
            <p:cNvSpPr/>
            <p:nvPr/>
          </p:nvSpPr>
          <p:spPr>
            <a:xfrm>
              <a:off x="1792850" y="116087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3" y="0"/>
                  </a:moveTo>
                  <a:cubicBezTo>
                    <a:pt x="634" y="0"/>
                    <a:pt x="174" y="278"/>
                    <a:pt x="112" y="574"/>
                  </a:cubicBezTo>
                  <a:cubicBezTo>
                    <a:pt x="1" y="1158"/>
                    <a:pt x="252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79" y="1956"/>
                    <a:pt x="1693" y="1819"/>
                    <a:pt x="1913" y="1490"/>
                  </a:cubicBezTo>
                  <a:cubicBezTo>
                    <a:pt x="2255" y="980"/>
                    <a:pt x="1874" y="316"/>
                    <a:pt x="1441" y="88"/>
                  </a:cubicBezTo>
                  <a:cubicBezTo>
                    <a:pt x="1326" y="27"/>
                    <a:pt x="1196" y="0"/>
                    <a:pt x="1063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247;p74">
              <a:extLst>
                <a:ext uri="{FF2B5EF4-FFF2-40B4-BE49-F238E27FC236}">
                  <a16:creationId xmlns="" xmlns:a16="http://schemas.microsoft.com/office/drawing/2014/main" id="{92D967DC-C916-49A8-838B-2E1867007ED3}"/>
                </a:ext>
              </a:extLst>
            </p:cNvPr>
            <p:cNvSpPr/>
            <p:nvPr/>
          </p:nvSpPr>
          <p:spPr>
            <a:xfrm>
              <a:off x="1593525" y="125962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2" y="0"/>
                  </a:moveTo>
                  <a:cubicBezTo>
                    <a:pt x="632" y="0"/>
                    <a:pt x="174" y="278"/>
                    <a:pt x="113" y="574"/>
                  </a:cubicBezTo>
                  <a:cubicBezTo>
                    <a:pt x="1" y="1158"/>
                    <a:pt x="252" y="1619"/>
                    <a:pt x="623" y="1836"/>
                  </a:cubicBezTo>
                  <a:cubicBezTo>
                    <a:pt x="756" y="1912"/>
                    <a:pt x="916" y="1956"/>
                    <a:pt x="1081" y="1956"/>
                  </a:cubicBezTo>
                  <a:cubicBezTo>
                    <a:pt x="1376" y="1956"/>
                    <a:pt x="1691" y="1819"/>
                    <a:pt x="1913" y="1490"/>
                  </a:cubicBezTo>
                  <a:cubicBezTo>
                    <a:pt x="2255" y="979"/>
                    <a:pt x="1874" y="315"/>
                    <a:pt x="1441" y="88"/>
                  </a:cubicBezTo>
                  <a:cubicBezTo>
                    <a:pt x="1326" y="27"/>
                    <a:pt x="1195" y="0"/>
                    <a:pt x="1062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248;p74">
              <a:extLst>
                <a:ext uri="{FF2B5EF4-FFF2-40B4-BE49-F238E27FC236}">
                  <a16:creationId xmlns="" xmlns:a16="http://schemas.microsoft.com/office/drawing/2014/main" id="{9EC27D4B-60EC-43D5-A3E5-EE2C0351E7FD}"/>
                </a:ext>
              </a:extLst>
            </p:cNvPr>
            <p:cNvSpPr/>
            <p:nvPr/>
          </p:nvSpPr>
          <p:spPr>
            <a:xfrm>
              <a:off x="1255450" y="1177500"/>
              <a:ext cx="617200" cy="678975"/>
            </a:xfrm>
            <a:custGeom>
              <a:avLst/>
              <a:gdLst/>
              <a:ahLst/>
              <a:cxnLst/>
              <a:rect l="l" t="t" r="r" b="b"/>
              <a:pathLst>
                <a:path w="24688" h="27159" fill="none" extrusionOk="0">
                  <a:moveTo>
                    <a:pt x="5893" y="27159"/>
                  </a:moveTo>
                  <a:lnTo>
                    <a:pt x="24688" y="27159"/>
                  </a:lnTo>
                  <a:lnTo>
                    <a:pt x="23216" y="20707"/>
                  </a:lnTo>
                  <a:lnTo>
                    <a:pt x="23216" y="4"/>
                  </a:lnTo>
                  <a:lnTo>
                    <a:pt x="21836" y="4"/>
                  </a:lnTo>
                  <a:cubicBezTo>
                    <a:pt x="20721" y="4"/>
                    <a:pt x="19609" y="4"/>
                    <a:pt x="18491" y="11"/>
                  </a:cubicBezTo>
                  <a:cubicBezTo>
                    <a:pt x="17113" y="11"/>
                    <a:pt x="15736" y="14"/>
                    <a:pt x="14356" y="14"/>
                  </a:cubicBezTo>
                  <a:cubicBezTo>
                    <a:pt x="13111" y="14"/>
                    <a:pt x="11867" y="18"/>
                    <a:pt x="10619" y="18"/>
                  </a:cubicBezTo>
                  <a:cubicBezTo>
                    <a:pt x="9861" y="18"/>
                    <a:pt x="9095" y="32"/>
                    <a:pt x="8337" y="18"/>
                  </a:cubicBezTo>
                  <a:cubicBezTo>
                    <a:pt x="7466" y="0"/>
                    <a:pt x="6662" y="52"/>
                    <a:pt x="5837" y="332"/>
                  </a:cubicBezTo>
                  <a:cubicBezTo>
                    <a:pt x="5019" y="608"/>
                    <a:pt x="4264" y="1045"/>
                    <a:pt x="3607" y="1608"/>
                  </a:cubicBezTo>
                  <a:cubicBezTo>
                    <a:pt x="2699" y="2391"/>
                    <a:pt x="2003" y="3394"/>
                    <a:pt x="1489" y="4471"/>
                  </a:cubicBezTo>
                  <a:cubicBezTo>
                    <a:pt x="727" y="6061"/>
                    <a:pt x="332" y="7809"/>
                    <a:pt x="123" y="9553"/>
                  </a:cubicBezTo>
                  <a:cubicBezTo>
                    <a:pt x="70" y="9972"/>
                    <a:pt x="28" y="10395"/>
                    <a:pt x="0" y="10818"/>
                  </a:cubicBezTo>
                  <a:lnTo>
                    <a:pt x="7361" y="10818"/>
                  </a:lnTo>
                  <a:lnTo>
                    <a:pt x="7361" y="20707"/>
                  </a:lnTo>
                  <a:close/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249;p74">
              <a:extLst>
                <a:ext uri="{FF2B5EF4-FFF2-40B4-BE49-F238E27FC236}">
                  <a16:creationId xmlns="" xmlns:a16="http://schemas.microsoft.com/office/drawing/2014/main" id="{E1835D30-5789-4706-AD87-5CB22B131539}"/>
                </a:ext>
              </a:extLst>
            </p:cNvPr>
            <p:cNvSpPr/>
            <p:nvPr/>
          </p:nvSpPr>
          <p:spPr>
            <a:xfrm>
              <a:off x="1608825" y="1751700"/>
              <a:ext cx="632850" cy="247300"/>
            </a:xfrm>
            <a:custGeom>
              <a:avLst/>
              <a:gdLst/>
              <a:ahLst/>
              <a:cxnLst/>
              <a:rect l="l" t="t" r="r" b="b"/>
              <a:pathLst>
                <a:path w="25314" h="9892" extrusionOk="0">
                  <a:moveTo>
                    <a:pt x="14301" y="0"/>
                  </a:moveTo>
                  <a:cubicBezTo>
                    <a:pt x="8020" y="0"/>
                    <a:pt x="126" y="2657"/>
                    <a:pt x="126" y="2657"/>
                  </a:cubicBezTo>
                  <a:lnTo>
                    <a:pt x="0" y="9892"/>
                  </a:lnTo>
                  <a:lnTo>
                    <a:pt x="17239" y="9892"/>
                  </a:lnTo>
                  <a:cubicBezTo>
                    <a:pt x="17239" y="9892"/>
                    <a:pt x="25314" y="4960"/>
                    <a:pt x="20085" y="1328"/>
                  </a:cubicBezTo>
                  <a:cubicBezTo>
                    <a:pt x="18684" y="356"/>
                    <a:pt x="16600" y="0"/>
                    <a:pt x="143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250;p74">
              <a:extLst>
                <a:ext uri="{FF2B5EF4-FFF2-40B4-BE49-F238E27FC236}">
                  <a16:creationId xmlns="" xmlns:a16="http://schemas.microsoft.com/office/drawing/2014/main" id="{B51F9047-78BD-4CFB-86CF-9CF158976037}"/>
                </a:ext>
              </a:extLst>
            </p:cNvPr>
            <p:cNvSpPr/>
            <p:nvPr/>
          </p:nvSpPr>
          <p:spPr>
            <a:xfrm>
              <a:off x="1611975" y="1694200"/>
              <a:ext cx="629700" cy="304800"/>
            </a:xfrm>
            <a:custGeom>
              <a:avLst/>
              <a:gdLst/>
              <a:ahLst/>
              <a:cxnLst/>
              <a:rect l="l" t="t" r="r" b="b"/>
              <a:pathLst>
                <a:path w="25188" h="12192" fill="none" extrusionOk="0">
                  <a:moveTo>
                    <a:pt x="0" y="4957"/>
                  </a:moveTo>
                  <a:cubicBezTo>
                    <a:pt x="0" y="4957"/>
                    <a:pt x="14730" y="0"/>
                    <a:pt x="19959" y="3628"/>
                  </a:cubicBezTo>
                  <a:cubicBezTo>
                    <a:pt x="25188" y="7260"/>
                    <a:pt x="17113" y="12192"/>
                    <a:pt x="17113" y="1219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251;p74">
              <a:extLst>
                <a:ext uri="{FF2B5EF4-FFF2-40B4-BE49-F238E27FC236}">
                  <a16:creationId xmlns="" xmlns:a16="http://schemas.microsoft.com/office/drawing/2014/main" id="{CC10BBAC-EC54-45F9-BC47-5FD211D769E5}"/>
                </a:ext>
              </a:extLst>
            </p:cNvPr>
            <p:cNvSpPr/>
            <p:nvPr/>
          </p:nvSpPr>
          <p:spPr>
            <a:xfrm>
              <a:off x="1041625" y="1766250"/>
              <a:ext cx="981150" cy="233025"/>
            </a:xfrm>
            <a:custGeom>
              <a:avLst/>
              <a:gdLst/>
              <a:ahLst/>
              <a:cxnLst/>
              <a:rect l="l" t="t" r="r" b="b"/>
              <a:pathLst>
                <a:path w="39246" h="9321" extrusionOk="0">
                  <a:moveTo>
                    <a:pt x="6543" y="0"/>
                  </a:moveTo>
                  <a:cubicBezTo>
                    <a:pt x="5431" y="0"/>
                    <a:pt x="4619" y="89"/>
                    <a:pt x="4208" y="292"/>
                  </a:cubicBezTo>
                  <a:cubicBezTo>
                    <a:pt x="385" y="2179"/>
                    <a:pt x="0" y="5811"/>
                    <a:pt x="4768" y="9317"/>
                  </a:cubicBezTo>
                  <a:lnTo>
                    <a:pt x="39214" y="9320"/>
                  </a:lnTo>
                  <a:lnTo>
                    <a:pt x="39246" y="4843"/>
                  </a:lnTo>
                  <a:lnTo>
                    <a:pt x="39246" y="4843"/>
                  </a:lnTo>
                  <a:cubicBezTo>
                    <a:pt x="39246" y="4843"/>
                    <a:pt x="39246" y="4843"/>
                    <a:pt x="39246" y="4843"/>
                  </a:cubicBezTo>
                  <a:cubicBezTo>
                    <a:pt x="39227" y="4843"/>
                    <a:pt x="14739" y="0"/>
                    <a:pt x="65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252;p74">
              <a:extLst>
                <a:ext uri="{FF2B5EF4-FFF2-40B4-BE49-F238E27FC236}">
                  <a16:creationId xmlns="" xmlns:a16="http://schemas.microsoft.com/office/drawing/2014/main" id="{68B0D753-2487-4374-8CD4-2B30477A2A1F}"/>
                </a:ext>
              </a:extLst>
            </p:cNvPr>
            <p:cNvSpPr/>
            <p:nvPr/>
          </p:nvSpPr>
          <p:spPr>
            <a:xfrm>
              <a:off x="1041700" y="1731075"/>
              <a:ext cx="981075" cy="268200"/>
            </a:xfrm>
            <a:custGeom>
              <a:avLst/>
              <a:gdLst/>
              <a:ahLst/>
              <a:cxnLst/>
              <a:rect l="l" t="t" r="r" b="b"/>
              <a:pathLst>
                <a:path w="39243" h="10728" fill="none" extrusionOk="0">
                  <a:moveTo>
                    <a:pt x="39211" y="10727"/>
                  </a:moveTo>
                  <a:lnTo>
                    <a:pt x="39243" y="6250"/>
                  </a:lnTo>
                  <a:cubicBezTo>
                    <a:pt x="39243" y="6250"/>
                    <a:pt x="7645" y="0"/>
                    <a:pt x="4205" y="1699"/>
                  </a:cubicBezTo>
                  <a:cubicBezTo>
                    <a:pt x="385" y="3586"/>
                    <a:pt x="1" y="7218"/>
                    <a:pt x="4765" y="1072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253;p74">
              <a:extLst>
                <a:ext uri="{FF2B5EF4-FFF2-40B4-BE49-F238E27FC236}">
                  <a16:creationId xmlns="" xmlns:a16="http://schemas.microsoft.com/office/drawing/2014/main" id="{ACEDF588-7737-4CEB-B53B-2C5F5B8B219D}"/>
                </a:ext>
              </a:extLst>
            </p:cNvPr>
            <p:cNvSpPr/>
            <p:nvPr/>
          </p:nvSpPr>
          <p:spPr>
            <a:xfrm>
              <a:off x="2021975" y="1887300"/>
              <a:ext cx="127075" cy="112050"/>
            </a:xfrm>
            <a:custGeom>
              <a:avLst/>
              <a:gdLst/>
              <a:ahLst/>
              <a:cxnLst/>
              <a:rect l="l" t="t" r="r" b="b"/>
              <a:pathLst>
                <a:path w="5083" h="4482" extrusionOk="0">
                  <a:moveTo>
                    <a:pt x="28" y="1"/>
                  </a:moveTo>
                  <a:lnTo>
                    <a:pt x="0" y="4478"/>
                  </a:lnTo>
                  <a:lnTo>
                    <a:pt x="3835" y="4482"/>
                  </a:lnTo>
                  <a:cubicBezTo>
                    <a:pt x="3835" y="4482"/>
                    <a:pt x="5083" y="1584"/>
                    <a:pt x="2650" y="176"/>
                  </a:cubicBezTo>
                  <a:lnTo>
                    <a:pt x="28" y="1"/>
                  </a:lnTo>
                  <a:close/>
                </a:path>
              </a:pathLst>
            </a:custGeom>
            <a:solidFill>
              <a:schemeClr val="accent6"/>
            </a:solidFill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254;p74">
              <a:extLst>
                <a:ext uri="{FF2B5EF4-FFF2-40B4-BE49-F238E27FC236}">
                  <a16:creationId xmlns="" xmlns:a16="http://schemas.microsoft.com/office/drawing/2014/main" id="{964505E7-0053-407D-964B-04C49141F7E0}"/>
                </a:ext>
              </a:extLst>
            </p:cNvPr>
            <p:cNvSpPr/>
            <p:nvPr/>
          </p:nvSpPr>
          <p:spPr>
            <a:xfrm>
              <a:off x="2070200" y="1831464"/>
              <a:ext cx="237725" cy="320925"/>
            </a:xfrm>
            <a:custGeom>
              <a:avLst/>
              <a:gdLst/>
              <a:ahLst/>
              <a:cxnLst/>
              <a:rect l="l" t="t" r="r" b="b"/>
              <a:pathLst>
                <a:path w="9509" h="12837" extrusionOk="0">
                  <a:moveTo>
                    <a:pt x="3888" y="1"/>
                  </a:moveTo>
                  <a:cubicBezTo>
                    <a:pt x="3888" y="1"/>
                    <a:pt x="2122" y="773"/>
                    <a:pt x="1679" y="969"/>
                  </a:cubicBezTo>
                  <a:cubicBezTo>
                    <a:pt x="1231" y="1165"/>
                    <a:pt x="74" y="2353"/>
                    <a:pt x="74" y="2353"/>
                  </a:cubicBezTo>
                  <a:cubicBezTo>
                    <a:pt x="74" y="2353"/>
                    <a:pt x="1" y="2808"/>
                    <a:pt x="1224" y="3224"/>
                  </a:cubicBezTo>
                  <a:cubicBezTo>
                    <a:pt x="1591" y="3346"/>
                    <a:pt x="2332" y="4408"/>
                    <a:pt x="1738" y="4933"/>
                  </a:cubicBezTo>
                  <a:cubicBezTo>
                    <a:pt x="623" y="5918"/>
                    <a:pt x="969" y="6827"/>
                    <a:pt x="969" y="6827"/>
                  </a:cubicBezTo>
                  <a:cubicBezTo>
                    <a:pt x="969" y="6827"/>
                    <a:pt x="5807" y="10298"/>
                    <a:pt x="7359" y="11756"/>
                  </a:cubicBezTo>
                  <a:cubicBezTo>
                    <a:pt x="8451" y="12785"/>
                    <a:pt x="9320" y="12836"/>
                    <a:pt x="9481" y="12836"/>
                  </a:cubicBezTo>
                  <a:cubicBezTo>
                    <a:pt x="9499" y="12836"/>
                    <a:pt x="9508" y="12836"/>
                    <a:pt x="9508" y="12836"/>
                  </a:cubicBezTo>
                  <a:lnTo>
                    <a:pt x="3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255;p74">
              <a:extLst>
                <a:ext uri="{FF2B5EF4-FFF2-40B4-BE49-F238E27FC236}">
                  <a16:creationId xmlns="" xmlns:a16="http://schemas.microsoft.com/office/drawing/2014/main" id="{8E1EE220-D1B1-4D10-8D9C-C489243CD27C}"/>
                </a:ext>
              </a:extLst>
            </p:cNvPr>
            <p:cNvSpPr/>
            <p:nvPr/>
          </p:nvSpPr>
          <p:spPr>
            <a:xfrm>
              <a:off x="2148500" y="1831475"/>
              <a:ext cx="159425" cy="320900"/>
            </a:xfrm>
            <a:custGeom>
              <a:avLst/>
              <a:gdLst/>
              <a:ahLst/>
              <a:cxnLst/>
              <a:rect l="l" t="t" r="r" b="b"/>
              <a:pathLst>
                <a:path w="6377" h="12836" extrusionOk="0">
                  <a:moveTo>
                    <a:pt x="756" y="0"/>
                  </a:moveTo>
                  <a:cubicBezTo>
                    <a:pt x="756" y="0"/>
                    <a:pt x="417" y="147"/>
                    <a:pt x="1" y="332"/>
                  </a:cubicBezTo>
                  <a:lnTo>
                    <a:pt x="5352" y="12556"/>
                  </a:lnTo>
                  <a:cubicBezTo>
                    <a:pt x="5878" y="12816"/>
                    <a:pt x="6247" y="12836"/>
                    <a:pt x="6348" y="12836"/>
                  </a:cubicBezTo>
                  <a:cubicBezTo>
                    <a:pt x="6367" y="12836"/>
                    <a:pt x="6376" y="12835"/>
                    <a:pt x="6376" y="12835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256;p74">
              <a:extLst>
                <a:ext uri="{FF2B5EF4-FFF2-40B4-BE49-F238E27FC236}">
                  <a16:creationId xmlns="" xmlns:a16="http://schemas.microsoft.com/office/drawing/2014/main" id="{C6E4B59E-E4A2-49EE-AD7F-D1E4FE5B6AC7}"/>
                </a:ext>
              </a:extLst>
            </p:cNvPr>
            <p:cNvSpPr/>
            <p:nvPr/>
          </p:nvSpPr>
          <p:spPr>
            <a:xfrm>
              <a:off x="2170950" y="1942875"/>
              <a:ext cx="49325" cy="145975"/>
            </a:xfrm>
            <a:custGeom>
              <a:avLst/>
              <a:gdLst/>
              <a:ahLst/>
              <a:cxnLst/>
              <a:rect l="l" t="t" r="r" b="b"/>
              <a:pathLst>
                <a:path w="1973" h="5839" fill="none" extrusionOk="0">
                  <a:moveTo>
                    <a:pt x="1581" y="5838"/>
                  </a:moveTo>
                  <a:cubicBezTo>
                    <a:pt x="1972" y="5310"/>
                    <a:pt x="1626" y="4104"/>
                    <a:pt x="770" y="2151"/>
                  </a:cubicBezTo>
                  <a:cubicBezTo>
                    <a:pt x="1" y="399"/>
                    <a:pt x="906" y="1"/>
                    <a:pt x="906" y="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257;p74">
              <a:extLst>
                <a:ext uri="{FF2B5EF4-FFF2-40B4-BE49-F238E27FC236}">
                  <a16:creationId xmlns="" xmlns:a16="http://schemas.microsoft.com/office/drawing/2014/main" id="{02DC10CF-C004-4C17-A6A0-869932128E64}"/>
                </a:ext>
              </a:extLst>
            </p:cNvPr>
            <p:cNvSpPr/>
            <p:nvPr/>
          </p:nvSpPr>
          <p:spPr>
            <a:xfrm>
              <a:off x="2108925" y="1856975"/>
              <a:ext cx="62850" cy="55000"/>
            </a:xfrm>
            <a:custGeom>
              <a:avLst/>
              <a:gdLst/>
              <a:ahLst/>
              <a:cxnLst/>
              <a:rect l="l" t="t" r="r" b="b"/>
              <a:pathLst>
                <a:path w="2514" h="2200" fill="none" extrusionOk="0">
                  <a:moveTo>
                    <a:pt x="0" y="1"/>
                  </a:moveTo>
                  <a:cubicBezTo>
                    <a:pt x="0" y="1"/>
                    <a:pt x="769" y="2200"/>
                    <a:pt x="2513" y="144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258;p74">
              <a:extLst>
                <a:ext uri="{FF2B5EF4-FFF2-40B4-BE49-F238E27FC236}">
                  <a16:creationId xmlns="" xmlns:a16="http://schemas.microsoft.com/office/drawing/2014/main" id="{35D7AD7E-957F-4AD9-8458-640B8462498F}"/>
                </a:ext>
              </a:extLst>
            </p:cNvPr>
            <p:cNvSpPr/>
            <p:nvPr/>
          </p:nvSpPr>
          <p:spPr>
            <a:xfrm>
              <a:off x="2165100" y="2025275"/>
              <a:ext cx="20650" cy="28775"/>
            </a:xfrm>
            <a:custGeom>
              <a:avLst/>
              <a:gdLst/>
              <a:ahLst/>
              <a:cxnLst/>
              <a:rect l="l" t="t" r="r" b="b"/>
              <a:pathLst>
                <a:path w="826" h="1151" fill="none" extrusionOk="0">
                  <a:moveTo>
                    <a:pt x="1" y="1151"/>
                  </a:moveTo>
                  <a:lnTo>
                    <a:pt x="826" y="1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259;p74">
              <a:extLst>
                <a:ext uri="{FF2B5EF4-FFF2-40B4-BE49-F238E27FC236}">
                  <a16:creationId xmlns="" xmlns:a16="http://schemas.microsoft.com/office/drawing/2014/main" id="{C4A5553B-0A17-43E6-AA20-020415658C17}"/>
                </a:ext>
              </a:extLst>
            </p:cNvPr>
            <p:cNvSpPr/>
            <p:nvPr/>
          </p:nvSpPr>
          <p:spPr>
            <a:xfrm>
              <a:off x="2149125" y="2013850"/>
              <a:ext cx="20650" cy="28775"/>
            </a:xfrm>
            <a:custGeom>
              <a:avLst/>
              <a:gdLst/>
              <a:ahLst/>
              <a:cxnLst/>
              <a:rect l="l" t="t" r="r" b="b"/>
              <a:pathLst>
                <a:path w="826" h="1151" fill="none" extrusionOk="0">
                  <a:moveTo>
                    <a:pt x="0" y="1150"/>
                  </a:moveTo>
                  <a:lnTo>
                    <a:pt x="825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260;p74">
              <a:extLst>
                <a:ext uri="{FF2B5EF4-FFF2-40B4-BE49-F238E27FC236}">
                  <a16:creationId xmlns="" xmlns:a16="http://schemas.microsoft.com/office/drawing/2014/main" id="{69760C06-4122-47A3-B80E-4F02F7234475}"/>
                </a:ext>
              </a:extLst>
            </p:cNvPr>
            <p:cNvSpPr/>
            <p:nvPr/>
          </p:nvSpPr>
          <p:spPr>
            <a:xfrm>
              <a:off x="2132775" y="2001875"/>
              <a:ext cx="20650" cy="28850"/>
            </a:xfrm>
            <a:custGeom>
              <a:avLst/>
              <a:gdLst/>
              <a:ahLst/>
              <a:cxnLst/>
              <a:rect l="l" t="t" r="r" b="b"/>
              <a:pathLst>
                <a:path w="826" h="1154" fill="none" extrusionOk="0">
                  <a:moveTo>
                    <a:pt x="0" y="1154"/>
                  </a:moveTo>
                  <a:lnTo>
                    <a:pt x="825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261;p74">
              <a:extLst>
                <a:ext uri="{FF2B5EF4-FFF2-40B4-BE49-F238E27FC236}">
                  <a16:creationId xmlns="" xmlns:a16="http://schemas.microsoft.com/office/drawing/2014/main" id="{1B9217DA-1D64-445B-AE06-03F8688E964C}"/>
                </a:ext>
              </a:extLst>
            </p:cNvPr>
            <p:cNvSpPr/>
            <p:nvPr/>
          </p:nvSpPr>
          <p:spPr>
            <a:xfrm>
              <a:off x="2037275" y="1888450"/>
              <a:ext cx="2900" cy="110825"/>
            </a:xfrm>
            <a:custGeom>
              <a:avLst/>
              <a:gdLst/>
              <a:ahLst/>
              <a:cxnLst/>
              <a:rect l="l" t="t" r="r" b="b"/>
              <a:pathLst>
                <a:path w="116" h="4433" fill="none" extrusionOk="0">
                  <a:moveTo>
                    <a:pt x="0" y="4432"/>
                  </a:moveTo>
                  <a:lnTo>
                    <a:pt x="115" y="0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262;p74">
              <a:extLst>
                <a:ext uri="{FF2B5EF4-FFF2-40B4-BE49-F238E27FC236}">
                  <a16:creationId xmlns="" xmlns:a16="http://schemas.microsoft.com/office/drawing/2014/main" id="{5376DD3D-3156-47F4-8395-60589F4D0875}"/>
                </a:ext>
              </a:extLst>
            </p:cNvPr>
            <p:cNvSpPr/>
            <p:nvPr/>
          </p:nvSpPr>
          <p:spPr>
            <a:xfrm>
              <a:off x="1320450" y="1710875"/>
              <a:ext cx="43975" cy="40850"/>
            </a:xfrm>
            <a:custGeom>
              <a:avLst/>
              <a:gdLst/>
              <a:ahLst/>
              <a:cxnLst/>
              <a:rect l="l" t="t" r="r" b="b"/>
              <a:pathLst>
                <a:path w="1759" h="1634" fill="none" extrusionOk="0">
                  <a:moveTo>
                    <a:pt x="1" y="1"/>
                  </a:moveTo>
                  <a:lnTo>
                    <a:pt x="1759" y="1633"/>
                  </a:lnTo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263;p74">
              <a:extLst>
                <a:ext uri="{FF2B5EF4-FFF2-40B4-BE49-F238E27FC236}">
                  <a16:creationId xmlns="" xmlns:a16="http://schemas.microsoft.com/office/drawing/2014/main" id="{673BD1A3-CA77-4903-84B0-521C3B3CE64C}"/>
                </a:ext>
              </a:extLst>
            </p:cNvPr>
            <p:cNvSpPr/>
            <p:nvPr/>
          </p:nvSpPr>
          <p:spPr>
            <a:xfrm>
              <a:off x="1150325" y="1819575"/>
              <a:ext cx="61450" cy="63125"/>
            </a:xfrm>
            <a:custGeom>
              <a:avLst/>
              <a:gdLst/>
              <a:ahLst/>
              <a:cxnLst/>
              <a:rect l="l" t="t" r="r" b="b"/>
              <a:pathLst>
                <a:path w="2458" h="2525" fill="none" extrusionOk="0">
                  <a:moveTo>
                    <a:pt x="0" y="1"/>
                  </a:moveTo>
                  <a:lnTo>
                    <a:pt x="2457" y="252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264;p74">
              <a:extLst>
                <a:ext uri="{FF2B5EF4-FFF2-40B4-BE49-F238E27FC236}">
                  <a16:creationId xmlns="" xmlns:a16="http://schemas.microsoft.com/office/drawing/2014/main" id="{A902500E-7221-42DE-AAD9-B14DF69C2E1E}"/>
                </a:ext>
              </a:extLst>
            </p:cNvPr>
            <p:cNvSpPr/>
            <p:nvPr/>
          </p:nvSpPr>
          <p:spPr>
            <a:xfrm>
              <a:off x="1159050" y="1925400"/>
              <a:ext cx="52725" cy="37000"/>
            </a:xfrm>
            <a:custGeom>
              <a:avLst/>
              <a:gdLst/>
              <a:ahLst/>
              <a:cxnLst/>
              <a:rect l="l" t="t" r="r" b="b"/>
              <a:pathLst>
                <a:path w="2109" h="1480" fill="none" extrusionOk="0">
                  <a:moveTo>
                    <a:pt x="1" y="1479"/>
                  </a:moveTo>
                  <a:lnTo>
                    <a:pt x="2108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265;p74">
              <a:extLst>
                <a:ext uri="{FF2B5EF4-FFF2-40B4-BE49-F238E27FC236}">
                  <a16:creationId xmlns="" xmlns:a16="http://schemas.microsoft.com/office/drawing/2014/main" id="{632F6820-08FF-4D42-A1E6-DAE669935012}"/>
                </a:ext>
              </a:extLst>
            </p:cNvPr>
            <p:cNvSpPr/>
            <p:nvPr/>
          </p:nvSpPr>
          <p:spPr>
            <a:xfrm>
              <a:off x="2019525" y="1796875"/>
              <a:ext cx="67575" cy="54275"/>
            </a:xfrm>
            <a:custGeom>
              <a:avLst/>
              <a:gdLst/>
              <a:ahLst/>
              <a:cxnLst/>
              <a:rect l="l" t="t" r="r" b="b"/>
              <a:pathLst>
                <a:path w="2703" h="2171" fill="none" extrusionOk="0">
                  <a:moveTo>
                    <a:pt x="2702" y="0"/>
                  </a:moveTo>
                  <a:lnTo>
                    <a:pt x="1" y="217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266;p74">
              <a:extLst>
                <a:ext uri="{FF2B5EF4-FFF2-40B4-BE49-F238E27FC236}">
                  <a16:creationId xmlns="" xmlns:a16="http://schemas.microsoft.com/office/drawing/2014/main" id="{B6DF8DF8-A8F5-4937-8459-7C59246DF3F8}"/>
                </a:ext>
              </a:extLst>
            </p:cNvPr>
            <p:cNvSpPr/>
            <p:nvPr/>
          </p:nvSpPr>
          <p:spPr>
            <a:xfrm>
              <a:off x="1483075" y="1204150"/>
              <a:ext cx="219800" cy="291525"/>
            </a:xfrm>
            <a:custGeom>
              <a:avLst/>
              <a:gdLst/>
              <a:ahLst/>
              <a:cxnLst/>
              <a:rect l="l" t="t" r="r" b="b"/>
              <a:pathLst>
                <a:path w="8792" h="11661" extrusionOk="0">
                  <a:moveTo>
                    <a:pt x="1" y="0"/>
                  </a:moveTo>
                  <a:lnTo>
                    <a:pt x="3660" y="11661"/>
                  </a:lnTo>
                  <a:lnTo>
                    <a:pt x="8791" y="15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267;p74">
              <a:extLst>
                <a:ext uri="{FF2B5EF4-FFF2-40B4-BE49-F238E27FC236}">
                  <a16:creationId xmlns="" xmlns:a16="http://schemas.microsoft.com/office/drawing/2014/main" id="{0E620772-5BE1-46A9-93D0-6CE57C79BC88}"/>
                </a:ext>
              </a:extLst>
            </p:cNvPr>
            <p:cNvSpPr/>
            <p:nvPr/>
          </p:nvSpPr>
          <p:spPr>
            <a:xfrm>
              <a:off x="1494350" y="1173550"/>
              <a:ext cx="208600" cy="222325"/>
            </a:xfrm>
            <a:custGeom>
              <a:avLst/>
              <a:gdLst/>
              <a:ahLst/>
              <a:cxnLst/>
              <a:rect l="l" t="t" r="r" b="b"/>
              <a:pathLst>
                <a:path w="8344" h="8893" extrusionOk="0">
                  <a:moveTo>
                    <a:pt x="0" y="1"/>
                  </a:moveTo>
                  <a:lnTo>
                    <a:pt x="2730" y="8893"/>
                  </a:lnTo>
                  <a:lnTo>
                    <a:pt x="8344" y="25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268;p74">
              <a:extLst>
                <a:ext uri="{FF2B5EF4-FFF2-40B4-BE49-F238E27FC236}">
                  <a16:creationId xmlns="" xmlns:a16="http://schemas.microsoft.com/office/drawing/2014/main" id="{ACB961BF-3B38-4D1E-859E-276B7CC65C26}"/>
                </a:ext>
              </a:extLst>
            </p:cNvPr>
            <p:cNvSpPr/>
            <p:nvPr/>
          </p:nvSpPr>
          <p:spPr>
            <a:xfrm>
              <a:off x="1501600" y="1152050"/>
              <a:ext cx="208425" cy="187025"/>
            </a:xfrm>
            <a:custGeom>
              <a:avLst/>
              <a:gdLst/>
              <a:ahLst/>
              <a:cxnLst/>
              <a:rect l="l" t="t" r="r" b="b"/>
              <a:pathLst>
                <a:path w="8337" h="7481" extrusionOk="0">
                  <a:moveTo>
                    <a:pt x="1" y="1"/>
                  </a:moveTo>
                  <a:lnTo>
                    <a:pt x="2458" y="7481"/>
                  </a:lnTo>
                  <a:lnTo>
                    <a:pt x="8337" y="32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269;p74">
              <a:extLst>
                <a:ext uri="{FF2B5EF4-FFF2-40B4-BE49-F238E27FC236}">
                  <a16:creationId xmlns="" xmlns:a16="http://schemas.microsoft.com/office/drawing/2014/main" id="{0CD0BBD0-182A-4CCB-9EB0-215F422DBAEB}"/>
                </a:ext>
              </a:extLst>
            </p:cNvPr>
            <p:cNvSpPr/>
            <p:nvPr/>
          </p:nvSpPr>
          <p:spPr>
            <a:xfrm>
              <a:off x="1483075" y="1204150"/>
              <a:ext cx="219800" cy="38025"/>
            </a:xfrm>
            <a:custGeom>
              <a:avLst/>
              <a:gdLst/>
              <a:ahLst/>
              <a:cxnLst/>
              <a:rect l="l" t="t" r="r" b="b"/>
              <a:pathLst>
                <a:path w="8792" h="1521" extrusionOk="0">
                  <a:moveTo>
                    <a:pt x="1" y="0"/>
                  </a:moveTo>
                  <a:lnTo>
                    <a:pt x="8791" y="15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270;p74">
              <a:extLst>
                <a:ext uri="{FF2B5EF4-FFF2-40B4-BE49-F238E27FC236}">
                  <a16:creationId xmlns="" xmlns:a16="http://schemas.microsoft.com/office/drawing/2014/main" id="{DDF42524-D6F9-48C8-8BAB-317668A64A38}"/>
                </a:ext>
              </a:extLst>
            </p:cNvPr>
            <p:cNvSpPr/>
            <p:nvPr/>
          </p:nvSpPr>
          <p:spPr>
            <a:xfrm>
              <a:off x="1483075" y="1204150"/>
              <a:ext cx="219800" cy="38025"/>
            </a:xfrm>
            <a:custGeom>
              <a:avLst/>
              <a:gdLst/>
              <a:ahLst/>
              <a:cxnLst/>
              <a:rect l="l" t="t" r="r" b="b"/>
              <a:pathLst>
                <a:path w="8792" h="1521" fill="none" extrusionOk="0">
                  <a:moveTo>
                    <a:pt x="1" y="0"/>
                  </a:moveTo>
                  <a:lnTo>
                    <a:pt x="8791" y="152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271;p74">
              <a:extLst>
                <a:ext uri="{FF2B5EF4-FFF2-40B4-BE49-F238E27FC236}">
                  <a16:creationId xmlns="" xmlns:a16="http://schemas.microsoft.com/office/drawing/2014/main" id="{7A2D06BE-4730-4426-A9B4-04A7F07B3CF4}"/>
                </a:ext>
              </a:extLst>
            </p:cNvPr>
            <p:cNvSpPr/>
            <p:nvPr/>
          </p:nvSpPr>
          <p:spPr>
            <a:xfrm>
              <a:off x="1494350" y="1173550"/>
              <a:ext cx="208600" cy="63475"/>
            </a:xfrm>
            <a:custGeom>
              <a:avLst/>
              <a:gdLst/>
              <a:ahLst/>
              <a:cxnLst/>
              <a:rect l="l" t="t" r="r" b="b"/>
              <a:pathLst>
                <a:path w="8344" h="2539" extrusionOk="0">
                  <a:moveTo>
                    <a:pt x="0" y="1"/>
                  </a:moveTo>
                  <a:lnTo>
                    <a:pt x="8344" y="2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272;p74">
              <a:extLst>
                <a:ext uri="{FF2B5EF4-FFF2-40B4-BE49-F238E27FC236}">
                  <a16:creationId xmlns="" xmlns:a16="http://schemas.microsoft.com/office/drawing/2014/main" id="{C6FC6609-2628-466E-9FBF-BD0E97B9F7F6}"/>
                </a:ext>
              </a:extLst>
            </p:cNvPr>
            <p:cNvSpPr/>
            <p:nvPr/>
          </p:nvSpPr>
          <p:spPr>
            <a:xfrm>
              <a:off x="1494350" y="1173550"/>
              <a:ext cx="208600" cy="63475"/>
            </a:xfrm>
            <a:custGeom>
              <a:avLst/>
              <a:gdLst/>
              <a:ahLst/>
              <a:cxnLst/>
              <a:rect l="l" t="t" r="r" b="b"/>
              <a:pathLst>
                <a:path w="8344" h="2539" fill="none" extrusionOk="0">
                  <a:moveTo>
                    <a:pt x="0" y="1"/>
                  </a:moveTo>
                  <a:lnTo>
                    <a:pt x="8344" y="2538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273;p74">
              <a:extLst>
                <a:ext uri="{FF2B5EF4-FFF2-40B4-BE49-F238E27FC236}">
                  <a16:creationId xmlns="" xmlns:a16="http://schemas.microsoft.com/office/drawing/2014/main" id="{A3B2FE74-82B6-4A45-B4BB-0E497B7DA229}"/>
                </a:ext>
              </a:extLst>
            </p:cNvPr>
            <p:cNvSpPr/>
            <p:nvPr/>
          </p:nvSpPr>
          <p:spPr>
            <a:xfrm>
              <a:off x="1538575" y="1347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274;p74">
              <a:extLst>
                <a:ext uri="{FF2B5EF4-FFF2-40B4-BE49-F238E27FC236}">
                  <a16:creationId xmlns="" xmlns:a16="http://schemas.microsoft.com/office/drawing/2014/main" id="{8892B5E8-9322-4096-B64C-74FB972E3506}"/>
                </a:ext>
              </a:extLst>
            </p:cNvPr>
            <p:cNvSpPr/>
            <p:nvPr/>
          </p:nvSpPr>
          <p:spPr>
            <a:xfrm>
              <a:off x="1501600" y="1152050"/>
              <a:ext cx="208425" cy="87500"/>
            </a:xfrm>
            <a:custGeom>
              <a:avLst/>
              <a:gdLst/>
              <a:ahLst/>
              <a:cxnLst/>
              <a:rect l="l" t="t" r="r" b="b"/>
              <a:pathLst>
                <a:path w="8337" h="3500" extrusionOk="0">
                  <a:moveTo>
                    <a:pt x="1" y="1"/>
                  </a:moveTo>
                  <a:lnTo>
                    <a:pt x="7970" y="3500"/>
                  </a:lnTo>
                  <a:lnTo>
                    <a:pt x="8337" y="32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275;p74">
              <a:extLst>
                <a:ext uri="{FF2B5EF4-FFF2-40B4-BE49-F238E27FC236}">
                  <a16:creationId xmlns="" xmlns:a16="http://schemas.microsoft.com/office/drawing/2014/main" id="{D6F8161E-6800-4735-B84A-B4B87AB4A962}"/>
                </a:ext>
              </a:extLst>
            </p:cNvPr>
            <p:cNvSpPr/>
            <p:nvPr/>
          </p:nvSpPr>
          <p:spPr>
            <a:xfrm>
              <a:off x="1501600" y="1152050"/>
              <a:ext cx="208425" cy="87500"/>
            </a:xfrm>
            <a:custGeom>
              <a:avLst/>
              <a:gdLst/>
              <a:ahLst/>
              <a:cxnLst/>
              <a:rect l="l" t="t" r="r" b="b"/>
              <a:pathLst>
                <a:path w="8337" h="3500" fill="none" extrusionOk="0">
                  <a:moveTo>
                    <a:pt x="1" y="1"/>
                  </a:moveTo>
                  <a:lnTo>
                    <a:pt x="8337" y="3238"/>
                  </a:lnTo>
                  <a:lnTo>
                    <a:pt x="7970" y="350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276;p74">
              <a:extLst>
                <a:ext uri="{FF2B5EF4-FFF2-40B4-BE49-F238E27FC236}">
                  <a16:creationId xmlns="" xmlns:a16="http://schemas.microsoft.com/office/drawing/2014/main" id="{3F7B1163-FBB4-4806-B1DE-AF4C535B96A5}"/>
                </a:ext>
              </a:extLst>
            </p:cNvPr>
            <p:cNvSpPr/>
            <p:nvPr/>
          </p:nvSpPr>
          <p:spPr>
            <a:xfrm>
              <a:off x="1721800" y="1075075"/>
              <a:ext cx="253625" cy="289100"/>
            </a:xfrm>
            <a:custGeom>
              <a:avLst/>
              <a:gdLst/>
              <a:ahLst/>
              <a:cxnLst/>
              <a:rect l="l" t="t" r="r" b="b"/>
              <a:pathLst>
                <a:path w="10145" h="11564" extrusionOk="0">
                  <a:moveTo>
                    <a:pt x="6181" y="1"/>
                  </a:moveTo>
                  <a:lnTo>
                    <a:pt x="1" y="6435"/>
                  </a:lnTo>
                  <a:lnTo>
                    <a:pt x="10144" y="11563"/>
                  </a:lnTo>
                  <a:lnTo>
                    <a:pt x="6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277;p74">
              <a:extLst>
                <a:ext uri="{FF2B5EF4-FFF2-40B4-BE49-F238E27FC236}">
                  <a16:creationId xmlns="" xmlns:a16="http://schemas.microsoft.com/office/drawing/2014/main" id="{9294279C-69D4-482A-A8A4-B763EC5DC852}"/>
                </a:ext>
              </a:extLst>
            </p:cNvPr>
            <p:cNvSpPr/>
            <p:nvPr/>
          </p:nvSpPr>
          <p:spPr>
            <a:xfrm>
              <a:off x="1718675" y="1057150"/>
              <a:ext cx="207200" cy="219450"/>
            </a:xfrm>
            <a:custGeom>
              <a:avLst/>
              <a:gdLst/>
              <a:ahLst/>
              <a:cxnLst/>
              <a:rect l="l" t="t" r="r" b="b"/>
              <a:pathLst>
                <a:path w="8288" h="8778" extrusionOk="0">
                  <a:moveTo>
                    <a:pt x="5219" y="1"/>
                  </a:moveTo>
                  <a:lnTo>
                    <a:pt x="0" y="6985"/>
                  </a:lnTo>
                  <a:lnTo>
                    <a:pt x="8287" y="8778"/>
                  </a:lnTo>
                  <a:lnTo>
                    <a:pt x="8287" y="8778"/>
                  </a:lnTo>
                  <a:lnTo>
                    <a:pt x="52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278;p74">
              <a:extLst>
                <a:ext uri="{FF2B5EF4-FFF2-40B4-BE49-F238E27FC236}">
                  <a16:creationId xmlns="" xmlns:a16="http://schemas.microsoft.com/office/drawing/2014/main" id="{7F0046A6-E302-43E4-85CD-EFAECBDBDAE6}"/>
                </a:ext>
              </a:extLst>
            </p:cNvPr>
            <p:cNvSpPr/>
            <p:nvPr/>
          </p:nvSpPr>
          <p:spPr>
            <a:xfrm>
              <a:off x="1710625" y="1044150"/>
              <a:ext cx="181175" cy="188675"/>
            </a:xfrm>
            <a:custGeom>
              <a:avLst/>
              <a:gdLst/>
              <a:ahLst/>
              <a:cxnLst/>
              <a:rect l="l" t="t" r="r" b="b"/>
              <a:pathLst>
                <a:path w="7247" h="7547" extrusionOk="0">
                  <a:moveTo>
                    <a:pt x="4793" y="0"/>
                  </a:moveTo>
                  <a:lnTo>
                    <a:pt x="0" y="7547"/>
                  </a:lnTo>
                  <a:lnTo>
                    <a:pt x="7246" y="7480"/>
                  </a:lnTo>
                  <a:lnTo>
                    <a:pt x="47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279;p74">
              <a:extLst>
                <a:ext uri="{FF2B5EF4-FFF2-40B4-BE49-F238E27FC236}">
                  <a16:creationId xmlns="" xmlns:a16="http://schemas.microsoft.com/office/drawing/2014/main" id="{14F16D6D-E8CC-48EF-90F6-1CC496520C1F}"/>
                </a:ext>
              </a:extLst>
            </p:cNvPr>
            <p:cNvSpPr/>
            <p:nvPr/>
          </p:nvSpPr>
          <p:spPr>
            <a:xfrm>
              <a:off x="1876300" y="107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280;p74">
              <a:extLst>
                <a:ext uri="{FF2B5EF4-FFF2-40B4-BE49-F238E27FC236}">
                  <a16:creationId xmlns="" xmlns:a16="http://schemas.microsoft.com/office/drawing/2014/main" id="{9F93BB18-0800-4297-BFC1-15AB65FC7A41}"/>
                </a:ext>
              </a:extLst>
            </p:cNvPr>
            <p:cNvSpPr/>
            <p:nvPr/>
          </p:nvSpPr>
          <p:spPr>
            <a:xfrm>
              <a:off x="1721800" y="1075075"/>
              <a:ext cx="154525" cy="160900"/>
            </a:xfrm>
            <a:custGeom>
              <a:avLst/>
              <a:gdLst/>
              <a:ahLst/>
              <a:cxnLst/>
              <a:rect l="l" t="t" r="r" b="b"/>
              <a:pathLst>
                <a:path w="6181" h="6436" extrusionOk="0">
                  <a:moveTo>
                    <a:pt x="6181" y="1"/>
                  </a:moveTo>
                  <a:lnTo>
                    <a:pt x="1" y="643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281;p74">
              <a:extLst>
                <a:ext uri="{FF2B5EF4-FFF2-40B4-BE49-F238E27FC236}">
                  <a16:creationId xmlns="" xmlns:a16="http://schemas.microsoft.com/office/drawing/2014/main" id="{494EA0F7-3DB0-4BD5-A453-431DF459F2D9}"/>
                </a:ext>
              </a:extLst>
            </p:cNvPr>
            <p:cNvSpPr/>
            <p:nvPr/>
          </p:nvSpPr>
          <p:spPr>
            <a:xfrm>
              <a:off x="1721800" y="1075075"/>
              <a:ext cx="154525" cy="160900"/>
            </a:xfrm>
            <a:custGeom>
              <a:avLst/>
              <a:gdLst/>
              <a:ahLst/>
              <a:cxnLst/>
              <a:rect l="l" t="t" r="r" b="b"/>
              <a:pathLst>
                <a:path w="6181" h="6436" fill="none" extrusionOk="0">
                  <a:moveTo>
                    <a:pt x="6181" y="1"/>
                  </a:moveTo>
                  <a:lnTo>
                    <a:pt x="1" y="64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282;p74">
              <a:extLst>
                <a:ext uri="{FF2B5EF4-FFF2-40B4-BE49-F238E27FC236}">
                  <a16:creationId xmlns="" xmlns:a16="http://schemas.microsoft.com/office/drawing/2014/main" id="{25E7961D-0193-437E-A411-C08D8D134E9B}"/>
                </a:ext>
              </a:extLst>
            </p:cNvPr>
            <p:cNvSpPr/>
            <p:nvPr/>
          </p:nvSpPr>
          <p:spPr>
            <a:xfrm>
              <a:off x="1849125" y="105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283;p74">
              <a:extLst>
                <a:ext uri="{FF2B5EF4-FFF2-40B4-BE49-F238E27FC236}">
                  <a16:creationId xmlns="" xmlns:a16="http://schemas.microsoft.com/office/drawing/2014/main" id="{EB1EDFB5-499F-4EE6-A9B5-B2507BF6FE4D}"/>
                </a:ext>
              </a:extLst>
            </p:cNvPr>
            <p:cNvSpPr/>
            <p:nvPr/>
          </p:nvSpPr>
          <p:spPr>
            <a:xfrm>
              <a:off x="1718675" y="1057075"/>
              <a:ext cx="130475" cy="174700"/>
            </a:xfrm>
            <a:custGeom>
              <a:avLst/>
              <a:gdLst/>
              <a:ahLst/>
              <a:cxnLst/>
              <a:rect l="l" t="t" r="r" b="b"/>
              <a:pathLst>
                <a:path w="5219" h="6988" extrusionOk="0">
                  <a:moveTo>
                    <a:pt x="5219" y="0"/>
                  </a:moveTo>
                  <a:lnTo>
                    <a:pt x="0" y="698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284;p74">
              <a:extLst>
                <a:ext uri="{FF2B5EF4-FFF2-40B4-BE49-F238E27FC236}">
                  <a16:creationId xmlns="" xmlns:a16="http://schemas.microsoft.com/office/drawing/2014/main" id="{1152C7C6-6F9F-49B7-A52B-E8746D5FAAA7}"/>
                </a:ext>
              </a:extLst>
            </p:cNvPr>
            <p:cNvSpPr/>
            <p:nvPr/>
          </p:nvSpPr>
          <p:spPr>
            <a:xfrm>
              <a:off x="1718675" y="1057075"/>
              <a:ext cx="130475" cy="174700"/>
            </a:xfrm>
            <a:custGeom>
              <a:avLst/>
              <a:gdLst/>
              <a:ahLst/>
              <a:cxnLst/>
              <a:rect l="l" t="t" r="r" b="b"/>
              <a:pathLst>
                <a:path w="5219" h="6988" fill="none" extrusionOk="0">
                  <a:moveTo>
                    <a:pt x="5219" y="0"/>
                  </a:moveTo>
                  <a:lnTo>
                    <a:pt x="0" y="6988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285;p74">
              <a:extLst>
                <a:ext uri="{FF2B5EF4-FFF2-40B4-BE49-F238E27FC236}">
                  <a16:creationId xmlns="" xmlns:a16="http://schemas.microsoft.com/office/drawing/2014/main" id="{7228E637-F2A2-41D6-8C3B-990B25E6D7FA}"/>
                </a:ext>
              </a:extLst>
            </p:cNvPr>
            <p:cNvSpPr/>
            <p:nvPr/>
          </p:nvSpPr>
          <p:spPr>
            <a:xfrm>
              <a:off x="1830425" y="104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286;p74">
              <a:extLst>
                <a:ext uri="{FF2B5EF4-FFF2-40B4-BE49-F238E27FC236}">
                  <a16:creationId xmlns="" xmlns:a16="http://schemas.microsoft.com/office/drawing/2014/main" id="{A1771936-3670-4938-9C9B-41E509A291E8}"/>
                </a:ext>
              </a:extLst>
            </p:cNvPr>
            <p:cNvSpPr/>
            <p:nvPr/>
          </p:nvSpPr>
          <p:spPr>
            <a:xfrm>
              <a:off x="1710625" y="1044150"/>
              <a:ext cx="119825" cy="188600"/>
            </a:xfrm>
            <a:custGeom>
              <a:avLst/>
              <a:gdLst/>
              <a:ahLst/>
              <a:cxnLst/>
              <a:rect l="l" t="t" r="r" b="b"/>
              <a:pathLst>
                <a:path w="4793" h="7544" extrusionOk="0">
                  <a:moveTo>
                    <a:pt x="4793" y="0"/>
                  </a:moveTo>
                  <a:lnTo>
                    <a:pt x="0" y="754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287;p74">
              <a:extLst>
                <a:ext uri="{FF2B5EF4-FFF2-40B4-BE49-F238E27FC236}">
                  <a16:creationId xmlns="" xmlns:a16="http://schemas.microsoft.com/office/drawing/2014/main" id="{22A3FAB4-0397-4E1C-AF25-BC70B0AACE23}"/>
                </a:ext>
              </a:extLst>
            </p:cNvPr>
            <p:cNvSpPr/>
            <p:nvPr/>
          </p:nvSpPr>
          <p:spPr>
            <a:xfrm>
              <a:off x="1710625" y="1044150"/>
              <a:ext cx="119825" cy="188600"/>
            </a:xfrm>
            <a:custGeom>
              <a:avLst/>
              <a:gdLst/>
              <a:ahLst/>
              <a:cxnLst/>
              <a:rect l="l" t="t" r="r" b="b"/>
              <a:pathLst>
                <a:path w="4793" h="7544" fill="none" extrusionOk="0">
                  <a:moveTo>
                    <a:pt x="4793" y="0"/>
                  </a:moveTo>
                  <a:lnTo>
                    <a:pt x="0" y="754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288;p74">
              <a:extLst>
                <a:ext uri="{FF2B5EF4-FFF2-40B4-BE49-F238E27FC236}">
                  <a16:creationId xmlns="" xmlns:a16="http://schemas.microsoft.com/office/drawing/2014/main" id="{CC4A58F7-B2BC-4558-8E9C-58DC97D599FD}"/>
                </a:ext>
              </a:extLst>
            </p:cNvPr>
            <p:cNvSpPr/>
            <p:nvPr/>
          </p:nvSpPr>
          <p:spPr>
            <a:xfrm>
              <a:off x="1727424" y="1088795"/>
              <a:ext cx="269537" cy="416965"/>
            </a:xfrm>
            <a:custGeom>
              <a:avLst/>
              <a:gdLst/>
              <a:ahLst/>
              <a:cxnLst/>
              <a:rect l="l" t="t" r="r" b="b"/>
              <a:pathLst>
                <a:path w="10959" h="16754" extrusionOk="0">
                  <a:moveTo>
                    <a:pt x="7334" y="0"/>
                  </a:moveTo>
                  <a:lnTo>
                    <a:pt x="1" y="5708"/>
                  </a:lnTo>
                  <a:lnTo>
                    <a:pt x="3629" y="16754"/>
                  </a:lnTo>
                  <a:lnTo>
                    <a:pt x="10959" y="11049"/>
                  </a:lnTo>
                  <a:lnTo>
                    <a:pt x="7334" y="0"/>
                  </a:lnTo>
                  <a:close/>
                </a:path>
              </a:pathLst>
            </a:custGeom>
            <a:solidFill>
              <a:schemeClr val="dk2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289;p74">
              <a:extLst>
                <a:ext uri="{FF2B5EF4-FFF2-40B4-BE49-F238E27FC236}">
                  <a16:creationId xmlns="" xmlns:a16="http://schemas.microsoft.com/office/drawing/2014/main" id="{0ABADD95-7E86-4A4E-B938-18BF7A1B2C51}"/>
                </a:ext>
              </a:extLst>
            </p:cNvPr>
            <p:cNvSpPr/>
            <p:nvPr/>
          </p:nvSpPr>
          <p:spPr>
            <a:xfrm>
              <a:off x="1466369" y="1233497"/>
              <a:ext cx="321362" cy="279385"/>
            </a:xfrm>
            <a:custGeom>
              <a:avLst/>
              <a:gdLst/>
              <a:ahLst/>
              <a:cxnLst/>
              <a:rect l="l" t="t" r="r" b="b"/>
              <a:pathLst>
                <a:path w="12910" h="11302" extrusionOk="0">
                  <a:moveTo>
                    <a:pt x="1" y="1"/>
                  </a:moveTo>
                  <a:lnTo>
                    <a:pt x="3629" y="11053"/>
                  </a:lnTo>
                  <a:lnTo>
                    <a:pt x="12909" y="11301"/>
                  </a:lnTo>
                  <a:lnTo>
                    <a:pt x="9285" y="25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290;p74">
              <a:extLst>
                <a:ext uri="{FF2B5EF4-FFF2-40B4-BE49-F238E27FC236}">
                  <a16:creationId xmlns="" xmlns:a16="http://schemas.microsoft.com/office/drawing/2014/main" id="{55029EFE-3ACF-4A07-B850-2A168E678D37}"/>
                </a:ext>
              </a:extLst>
            </p:cNvPr>
            <p:cNvSpPr/>
            <p:nvPr/>
          </p:nvSpPr>
          <p:spPr>
            <a:xfrm>
              <a:off x="1686775" y="1225050"/>
              <a:ext cx="53675" cy="38850"/>
            </a:xfrm>
            <a:custGeom>
              <a:avLst/>
              <a:gdLst/>
              <a:ahLst/>
              <a:cxnLst/>
              <a:rect l="l" t="t" r="r" b="b"/>
              <a:pathLst>
                <a:path w="2147" h="1554" extrusionOk="0">
                  <a:moveTo>
                    <a:pt x="1236" y="1"/>
                  </a:moveTo>
                  <a:cubicBezTo>
                    <a:pt x="1108" y="1"/>
                    <a:pt x="973" y="22"/>
                    <a:pt x="839" y="66"/>
                  </a:cubicBezTo>
                  <a:cubicBezTo>
                    <a:pt x="318" y="234"/>
                    <a:pt x="0" y="695"/>
                    <a:pt x="133" y="1087"/>
                  </a:cubicBezTo>
                  <a:cubicBezTo>
                    <a:pt x="226" y="1380"/>
                    <a:pt x="541" y="1554"/>
                    <a:pt x="911" y="1554"/>
                  </a:cubicBezTo>
                  <a:cubicBezTo>
                    <a:pt x="1039" y="1554"/>
                    <a:pt x="1173" y="1533"/>
                    <a:pt x="1307" y="1489"/>
                  </a:cubicBezTo>
                  <a:cubicBezTo>
                    <a:pt x="1828" y="1317"/>
                    <a:pt x="2146" y="859"/>
                    <a:pt x="2014" y="468"/>
                  </a:cubicBezTo>
                  <a:cubicBezTo>
                    <a:pt x="1920" y="175"/>
                    <a:pt x="1605" y="1"/>
                    <a:pt x="1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291;p74">
              <a:extLst>
                <a:ext uri="{FF2B5EF4-FFF2-40B4-BE49-F238E27FC236}">
                  <a16:creationId xmlns="" xmlns:a16="http://schemas.microsoft.com/office/drawing/2014/main" id="{5AC6A3E0-D006-48BA-992B-A969950524DC}"/>
                </a:ext>
              </a:extLst>
            </p:cNvPr>
            <p:cNvSpPr/>
            <p:nvPr/>
          </p:nvSpPr>
          <p:spPr>
            <a:xfrm>
              <a:off x="1690105" y="1236655"/>
              <a:ext cx="139741" cy="283459"/>
            </a:xfrm>
            <a:custGeom>
              <a:avLst/>
              <a:gdLst/>
              <a:ahLst/>
              <a:cxnLst/>
              <a:rect l="l" t="t" r="r" b="b"/>
              <a:pathLst>
                <a:path w="5205" h="10732" extrusionOk="0">
                  <a:moveTo>
                    <a:pt x="1884" y="0"/>
                  </a:moveTo>
                  <a:lnTo>
                    <a:pt x="0" y="619"/>
                  </a:lnTo>
                  <a:lnTo>
                    <a:pt x="3317" y="10731"/>
                  </a:lnTo>
                  <a:lnTo>
                    <a:pt x="5205" y="1011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292;p74">
              <a:extLst>
                <a:ext uri="{FF2B5EF4-FFF2-40B4-BE49-F238E27FC236}">
                  <a16:creationId xmlns="" xmlns:a16="http://schemas.microsoft.com/office/drawing/2014/main" id="{B3AD4A04-A830-4885-9BEC-C98CE5E54D77}"/>
                </a:ext>
              </a:extLst>
            </p:cNvPr>
            <p:cNvSpPr/>
            <p:nvPr/>
          </p:nvSpPr>
          <p:spPr>
            <a:xfrm>
              <a:off x="1689121" y="1239799"/>
              <a:ext cx="90730" cy="279376"/>
            </a:xfrm>
            <a:custGeom>
              <a:avLst/>
              <a:gdLst/>
              <a:ahLst/>
              <a:cxnLst/>
              <a:rect l="l" t="t" r="r" b="b"/>
              <a:pathLst>
                <a:path w="3496" h="11036" fill="none" extrusionOk="0">
                  <a:moveTo>
                    <a:pt x="1" y="0"/>
                  </a:moveTo>
                  <a:lnTo>
                    <a:pt x="3496" y="110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293;p74">
              <a:extLst>
                <a:ext uri="{FF2B5EF4-FFF2-40B4-BE49-F238E27FC236}">
                  <a16:creationId xmlns="" xmlns:a16="http://schemas.microsoft.com/office/drawing/2014/main" id="{AB174343-1D99-45DA-85B3-8C5766CB1B5B}"/>
                </a:ext>
              </a:extLst>
            </p:cNvPr>
            <p:cNvSpPr/>
            <p:nvPr/>
          </p:nvSpPr>
          <p:spPr>
            <a:xfrm>
              <a:off x="1730627" y="1226152"/>
              <a:ext cx="98254" cy="275911"/>
            </a:xfrm>
            <a:custGeom>
              <a:avLst/>
              <a:gdLst/>
              <a:ahLst/>
              <a:cxnLst/>
              <a:rect l="l" t="t" r="r" b="b"/>
              <a:pathLst>
                <a:path w="3720" h="10963" fill="none" extrusionOk="0">
                  <a:moveTo>
                    <a:pt x="1" y="1"/>
                  </a:moveTo>
                  <a:lnTo>
                    <a:pt x="3720" y="10962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294;p74">
              <a:extLst>
                <a:ext uri="{FF2B5EF4-FFF2-40B4-BE49-F238E27FC236}">
                  <a16:creationId xmlns="" xmlns:a16="http://schemas.microsoft.com/office/drawing/2014/main" id="{31E84F1D-B1F0-4989-95EE-5AD40B3A6461}"/>
                </a:ext>
              </a:extLst>
            </p:cNvPr>
            <p:cNvSpPr/>
            <p:nvPr/>
          </p:nvSpPr>
          <p:spPr>
            <a:xfrm>
              <a:off x="1217775" y="1243325"/>
              <a:ext cx="641700" cy="531675"/>
            </a:xfrm>
            <a:custGeom>
              <a:avLst/>
              <a:gdLst/>
              <a:ahLst/>
              <a:cxnLst/>
              <a:rect l="l" t="t" r="r" b="b"/>
              <a:pathLst>
                <a:path w="25668" h="21267" extrusionOk="0">
                  <a:moveTo>
                    <a:pt x="23891" y="0"/>
                  </a:moveTo>
                  <a:cubicBezTo>
                    <a:pt x="23807" y="0"/>
                    <a:pt x="23724" y="16"/>
                    <a:pt x="23647" y="41"/>
                  </a:cubicBezTo>
                  <a:cubicBezTo>
                    <a:pt x="23430" y="107"/>
                    <a:pt x="23248" y="247"/>
                    <a:pt x="23108" y="422"/>
                  </a:cubicBezTo>
                  <a:cubicBezTo>
                    <a:pt x="22923" y="653"/>
                    <a:pt x="22563" y="1107"/>
                    <a:pt x="22077" y="1673"/>
                  </a:cubicBezTo>
                  <a:cubicBezTo>
                    <a:pt x="21361" y="2516"/>
                    <a:pt x="18617" y="3830"/>
                    <a:pt x="18617" y="3830"/>
                  </a:cubicBezTo>
                  <a:lnTo>
                    <a:pt x="19278" y="3218"/>
                  </a:lnTo>
                  <a:cubicBezTo>
                    <a:pt x="19543" y="2967"/>
                    <a:pt x="19648" y="2593"/>
                    <a:pt x="19550" y="2243"/>
                  </a:cubicBezTo>
                  <a:cubicBezTo>
                    <a:pt x="19401" y="1716"/>
                    <a:pt x="19249" y="1268"/>
                    <a:pt x="18982" y="1268"/>
                  </a:cubicBezTo>
                  <a:cubicBezTo>
                    <a:pt x="18879" y="1268"/>
                    <a:pt x="18760" y="1335"/>
                    <a:pt x="18617" y="1488"/>
                  </a:cubicBezTo>
                  <a:lnTo>
                    <a:pt x="17187" y="2607"/>
                  </a:lnTo>
                  <a:cubicBezTo>
                    <a:pt x="15912" y="4096"/>
                    <a:pt x="15405" y="6574"/>
                    <a:pt x="15405" y="6574"/>
                  </a:cubicBezTo>
                  <a:lnTo>
                    <a:pt x="9043" y="11293"/>
                  </a:lnTo>
                  <a:lnTo>
                    <a:pt x="9043" y="8136"/>
                  </a:lnTo>
                  <a:lnTo>
                    <a:pt x="1682" y="8136"/>
                  </a:lnTo>
                  <a:cubicBezTo>
                    <a:pt x="1682" y="8136"/>
                    <a:pt x="1" y="18025"/>
                    <a:pt x="4905" y="20905"/>
                  </a:cubicBezTo>
                  <a:cubicBezTo>
                    <a:pt x="5329" y="21153"/>
                    <a:pt x="5829" y="21266"/>
                    <a:pt x="6389" y="21266"/>
                  </a:cubicBezTo>
                  <a:cubicBezTo>
                    <a:pt x="12314" y="21266"/>
                    <a:pt x="24951" y="8550"/>
                    <a:pt x="25220" y="7975"/>
                  </a:cubicBezTo>
                  <a:cubicBezTo>
                    <a:pt x="25667" y="7004"/>
                    <a:pt x="25524" y="4781"/>
                    <a:pt x="25524" y="4781"/>
                  </a:cubicBezTo>
                  <a:cubicBezTo>
                    <a:pt x="25393" y="4697"/>
                    <a:pt x="25277" y="4666"/>
                    <a:pt x="25177" y="4666"/>
                  </a:cubicBezTo>
                  <a:cubicBezTo>
                    <a:pt x="24892" y="4666"/>
                    <a:pt x="24737" y="4917"/>
                    <a:pt x="24737" y="4917"/>
                  </a:cubicBezTo>
                  <a:lnTo>
                    <a:pt x="25125" y="3554"/>
                  </a:lnTo>
                  <a:cubicBezTo>
                    <a:pt x="25517" y="2191"/>
                    <a:pt x="25010" y="2023"/>
                    <a:pt x="25010" y="2023"/>
                  </a:cubicBezTo>
                  <a:cubicBezTo>
                    <a:pt x="25125" y="1317"/>
                    <a:pt x="24559" y="726"/>
                    <a:pt x="24559" y="726"/>
                  </a:cubicBezTo>
                  <a:cubicBezTo>
                    <a:pt x="24427" y="160"/>
                    <a:pt x="24154" y="0"/>
                    <a:pt x="238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295;p74">
              <a:extLst>
                <a:ext uri="{FF2B5EF4-FFF2-40B4-BE49-F238E27FC236}">
                  <a16:creationId xmlns="" xmlns:a16="http://schemas.microsoft.com/office/drawing/2014/main" id="{5ECD8287-645A-4181-B957-DCFF713D0EAF}"/>
                </a:ext>
              </a:extLst>
            </p:cNvPr>
            <p:cNvSpPr/>
            <p:nvPr/>
          </p:nvSpPr>
          <p:spPr>
            <a:xfrm>
              <a:off x="1715075" y="1261375"/>
              <a:ext cx="116600" cy="143250"/>
            </a:xfrm>
            <a:custGeom>
              <a:avLst/>
              <a:gdLst/>
              <a:ahLst/>
              <a:cxnLst/>
              <a:rect l="l" t="t" r="r" b="b"/>
              <a:pathLst>
                <a:path w="4664" h="5730" fill="none" extrusionOk="0">
                  <a:moveTo>
                    <a:pt x="4664" y="1"/>
                  </a:moveTo>
                  <a:cubicBezTo>
                    <a:pt x="4664" y="1"/>
                    <a:pt x="4174" y="1899"/>
                    <a:pt x="3108" y="3136"/>
                  </a:cubicBezTo>
                  <a:cubicBezTo>
                    <a:pt x="2042" y="4384"/>
                    <a:pt x="1" y="5729"/>
                    <a:pt x="1" y="5729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296;p74">
              <a:extLst>
                <a:ext uri="{FF2B5EF4-FFF2-40B4-BE49-F238E27FC236}">
                  <a16:creationId xmlns="" xmlns:a16="http://schemas.microsoft.com/office/drawing/2014/main" id="{33DE14DC-17FF-454F-826C-580CFBFDCCC1}"/>
                </a:ext>
              </a:extLst>
            </p:cNvPr>
            <p:cNvSpPr/>
            <p:nvPr/>
          </p:nvSpPr>
          <p:spPr>
            <a:xfrm>
              <a:off x="1738400" y="1293975"/>
              <a:ext cx="104450" cy="140100"/>
            </a:xfrm>
            <a:custGeom>
              <a:avLst/>
              <a:gdLst/>
              <a:ahLst/>
              <a:cxnLst/>
              <a:rect l="l" t="t" r="r" b="b"/>
              <a:pathLst>
                <a:path w="4178" h="5604" fill="none" extrusionOk="0">
                  <a:moveTo>
                    <a:pt x="4178" y="0"/>
                  </a:moveTo>
                  <a:cubicBezTo>
                    <a:pt x="4178" y="0"/>
                    <a:pt x="3486" y="2070"/>
                    <a:pt x="3087" y="2727"/>
                  </a:cubicBezTo>
                  <a:cubicBezTo>
                    <a:pt x="2689" y="3380"/>
                    <a:pt x="1" y="5603"/>
                    <a:pt x="1" y="560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297;p74">
              <a:extLst>
                <a:ext uri="{FF2B5EF4-FFF2-40B4-BE49-F238E27FC236}">
                  <a16:creationId xmlns="" xmlns:a16="http://schemas.microsoft.com/office/drawing/2014/main" id="{8F5FE18E-DA9D-40DC-A4E9-E0D1DEF7DE3F}"/>
                </a:ext>
              </a:extLst>
            </p:cNvPr>
            <p:cNvSpPr/>
            <p:nvPr/>
          </p:nvSpPr>
          <p:spPr>
            <a:xfrm>
              <a:off x="1766355" y="1367326"/>
              <a:ext cx="73950" cy="93525"/>
            </a:xfrm>
            <a:custGeom>
              <a:avLst/>
              <a:gdLst/>
              <a:ahLst/>
              <a:cxnLst/>
              <a:rect l="l" t="t" r="r" b="b"/>
              <a:pathLst>
                <a:path w="2958" h="3741" fill="none" extrusionOk="0">
                  <a:moveTo>
                    <a:pt x="2957" y="0"/>
                  </a:moveTo>
                  <a:cubicBezTo>
                    <a:pt x="2646" y="1213"/>
                    <a:pt x="2513" y="1559"/>
                    <a:pt x="1454" y="2482"/>
                  </a:cubicBezTo>
                  <a:cubicBezTo>
                    <a:pt x="392" y="3405"/>
                    <a:pt x="0" y="3740"/>
                    <a:pt x="0" y="374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298;p74">
              <a:extLst>
                <a:ext uri="{FF2B5EF4-FFF2-40B4-BE49-F238E27FC236}">
                  <a16:creationId xmlns="" xmlns:a16="http://schemas.microsoft.com/office/drawing/2014/main" id="{82B4B245-4ACB-4C51-8EB9-17FD4A9939E6}"/>
                </a:ext>
              </a:extLst>
            </p:cNvPr>
            <p:cNvSpPr/>
            <p:nvPr/>
          </p:nvSpPr>
          <p:spPr>
            <a:xfrm>
              <a:off x="1660725" y="1338875"/>
              <a:ext cx="22475" cy="19350"/>
            </a:xfrm>
            <a:custGeom>
              <a:avLst/>
              <a:gdLst/>
              <a:ahLst/>
              <a:cxnLst/>
              <a:rect l="l" t="t" r="r" b="b"/>
              <a:pathLst>
                <a:path w="899" h="774" fill="none" extrusionOk="0">
                  <a:moveTo>
                    <a:pt x="899" y="1"/>
                  </a:moveTo>
                  <a:lnTo>
                    <a:pt x="1" y="77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299;p74">
              <a:extLst>
                <a:ext uri="{FF2B5EF4-FFF2-40B4-BE49-F238E27FC236}">
                  <a16:creationId xmlns="" xmlns:a16="http://schemas.microsoft.com/office/drawing/2014/main" id="{799595FB-CEB4-4979-AD89-86B2C3CF49BE}"/>
                </a:ext>
              </a:extLst>
            </p:cNvPr>
            <p:cNvSpPr/>
            <p:nvPr/>
          </p:nvSpPr>
          <p:spPr>
            <a:xfrm>
              <a:off x="1800450" y="1243725"/>
              <a:ext cx="23350" cy="51225"/>
            </a:xfrm>
            <a:custGeom>
              <a:avLst/>
              <a:gdLst/>
              <a:ahLst/>
              <a:cxnLst/>
              <a:rect l="l" t="t" r="r" b="b"/>
              <a:pathLst>
                <a:path w="934" h="2049" fill="none" extrusionOk="0">
                  <a:moveTo>
                    <a:pt x="420" y="1"/>
                  </a:moveTo>
                  <a:cubicBezTo>
                    <a:pt x="420" y="1"/>
                    <a:pt x="1" y="1199"/>
                    <a:pt x="203" y="1682"/>
                  </a:cubicBezTo>
                  <a:cubicBezTo>
                    <a:pt x="361" y="2049"/>
                    <a:pt x="707" y="1968"/>
                    <a:pt x="934" y="165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300;p74">
              <a:extLst>
                <a:ext uri="{FF2B5EF4-FFF2-40B4-BE49-F238E27FC236}">
                  <a16:creationId xmlns="" xmlns:a16="http://schemas.microsoft.com/office/drawing/2014/main" id="{02E04DD7-38EA-4EDF-9A14-7977A873A808}"/>
                </a:ext>
              </a:extLst>
            </p:cNvPr>
            <p:cNvSpPr/>
            <p:nvPr/>
          </p:nvSpPr>
          <p:spPr>
            <a:xfrm>
              <a:off x="1822725" y="1280425"/>
              <a:ext cx="20475" cy="27650"/>
            </a:xfrm>
            <a:custGeom>
              <a:avLst/>
              <a:gdLst/>
              <a:ahLst/>
              <a:cxnLst/>
              <a:rect l="l" t="t" r="r" b="b"/>
              <a:pathLst>
                <a:path w="819" h="1106" fill="none" extrusionOk="0">
                  <a:moveTo>
                    <a:pt x="113" y="1"/>
                  </a:moveTo>
                  <a:cubicBezTo>
                    <a:pt x="113" y="1"/>
                    <a:pt x="1" y="640"/>
                    <a:pt x="253" y="874"/>
                  </a:cubicBezTo>
                  <a:cubicBezTo>
                    <a:pt x="501" y="1105"/>
                    <a:pt x="697" y="637"/>
                    <a:pt x="819" y="319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301;p74">
              <a:extLst>
                <a:ext uri="{FF2B5EF4-FFF2-40B4-BE49-F238E27FC236}">
                  <a16:creationId xmlns="" xmlns:a16="http://schemas.microsoft.com/office/drawing/2014/main" id="{1D462901-2378-481B-9E58-0CC80DC8FBE1}"/>
                </a:ext>
              </a:extLst>
            </p:cNvPr>
            <p:cNvSpPr/>
            <p:nvPr/>
          </p:nvSpPr>
          <p:spPr>
            <a:xfrm>
              <a:off x="1830600" y="1300800"/>
              <a:ext cx="16375" cy="27800"/>
            </a:xfrm>
            <a:custGeom>
              <a:avLst/>
              <a:gdLst/>
              <a:ahLst/>
              <a:cxnLst/>
              <a:rect l="l" t="t" r="r" b="b"/>
              <a:pathLst>
                <a:path w="655" h="1112" fill="none" extrusionOk="0">
                  <a:moveTo>
                    <a:pt x="654" y="1101"/>
                  </a:moveTo>
                  <a:cubicBezTo>
                    <a:pt x="654" y="1101"/>
                    <a:pt x="1" y="1112"/>
                    <a:pt x="399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302;p74">
              <a:extLst>
                <a:ext uri="{FF2B5EF4-FFF2-40B4-BE49-F238E27FC236}">
                  <a16:creationId xmlns="" xmlns:a16="http://schemas.microsoft.com/office/drawing/2014/main" id="{A90E8DB0-D1F8-451E-B97E-810D68BD3A53}"/>
                </a:ext>
              </a:extLst>
            </p:cNvPr>
            <p:cNvSpPr/>
            <p:nvPr/>
          </p:nvSpPr>
          <p:spPr>
            <a:xfrm>
              <a:off x="1834350" y="1361425"/>
              <a:ext cx="21875" cy="37250"/>
            </a:xfrm>
            <a:custGeom>
              <a:avLst/>
              <a:gdLst/>
              <a:ahLst/>
              <a:cxnLst/>
              <a:rect l="l" t="t" r="r" b="b"/>
              <a:pathLst>
                <a:path w="875" h="1490" fill="none" extrusionOk="0">
                  <a:moveTo>
                    <a:pt x="287" y="1"/>
                  </a:moveTo>
                  <a:cubicBezTo>
                    <a:pt x="280" y="120"/>
                    <a:pt x="1" y="1490"/>
                    <a:pt x="875" y="136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303;p74">
              <a:extLst>
                <a:ext uri="{FF2B5EF4-FFF2-40B4-BE49-F238E27FC236}">
                  <a16:creationId xmlns="" xmlns:a16="http://schemas.microsoft.com/office/drawing/2014/main" id="{4403F48E-901E-41B9-A07A-01EBED2DAD38}"/>
                </a:ext>
              </a:extLst>
            </p:cNvPr>
            <p:cNvSpPr/>
            <p:nvPr/>
          </p:nvSpPr>
          <p:spPr>
            <a:xfrm>
              <a:off x="1842750" y="138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304;p74">
              <a:extLst>
                <a:ext uri="{FF2B5EF4-FFF2-40B4-BE49-F238E27FC236}">
                  <a16:creationId xmlns="" xmlns:a16="http://schemas.microsoft.com/office/drawing/2014/main" id="{6DFD5AE8-3F66-4F0E-AE63-2C7C2B763B67}"/>
                </a:ext>
              </a:extLst>
            </p:cNvPr>
            <p:cNvSpPr/>
            <p:nvPr/>
          </p:nvSpPr>
          <p:spPr>
            <a:xfrm>
              <a:off x="1368700" y="1525450"/>
              <a:ext cx="75175" cy="51850"/>
            </a:xfrm>
            <a:custGeom>
              <a:avLst/>
              <a:gdLst/>
              <a:ahLst/>
              <a:cxnLst/>
              <a:rect l="l" t="t" r="r" b="b"/>
              <a:pathLst>
                <a:path w="3007" h="2074" fill="none" extrusionOk="0">
                  <a:moveTo>
                    <a:pt x="3006" y="1"/>
                  </a:moveTo>
                  <a:lnTo>
                    <a:pt x="0" y="207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3305;p74">
              <a:extLst>
                <a:ext uri="{FF2B5EF4-FFF2-40B4-BE49-F238E27FC236}">
                  <a16:creationId xmlns="" xmlns:a16="http://schemas.microsoft.com/office/drawing/2014/main" id="{CBB6566A-8E10-4886-A456-3EFB1E50AF6D}"/>
                </a:ext>
              </a:extLst>
            </p:cNvPr>
            <p:cNvSpPr/>
            <p:nvPr/>
          </p:nvSpPr>
          <p:spPr>
            <a:xfrm>
              <a:off x="1259800" y="1446625"/>
              <a:ext cx="184075" cy="43375"/>
            </a:xfrm>
            <a:custGeom>
              <a:avLst/>
              <a:gdLst/>
              <a:ahLst/>
              <a:cxnLst/>
              <a:rect l="l" t="t" r="r" b="b"/>
              <a:pathLst>
                <a:path w="7363" h="1735" extrusionOk="0">
                  <a:moveTo>
                    <a:pt x="1" y="1"/>
                  </a:moveTo>
                  <a:lnTo>
                    <a:pt x="7362" y="1734"/>
                  </a:lnTo>
                  <a:lnTo>
                    <a:pt x="73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1881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Top Corners Rounded 3">
            <a:extLst>
              <a:ext uri="{FF2B5EF4-FFF2-40B4-BE49-F238E27FC236}">
                <a16:creationId xmlns="" xmlns:a16="http://schemas.microsoft.com/office/drawing/2014/main" id="{483F9D90-DC28-4608-90BC-0C48FC8473C3}"/>
              </a:ext>
            </a:extLst>
          </p:cNvPr>
          <p:cNvSpPr/>
          <p:nvPr/>
        </p:nvSpPr>
        <p:spPr>
          <a:xfrm>
            <a:off x="202018" y="182969"/>
            <a:ext cx="8739963" cy="4777562"/>
          </a:xfrm>
          <a:prstGeom prst="round2Same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oogle Shape;3034;p74">
            <a:extLst>
              <a:ext uri="{FF2B5EF4-FFF2-40B4-BE49-F238E27FC236}">
                <a16:creationId xmlns="" xmlns:a16="http://schemas.microsoft.com/office/drawing/2014/main" id="{B855296D-B6FD-4DA0-82F3-C50F1D78D746}"/>
              </a:ext>
            </a:extLst>
          </p:cNvPr>
          <p:cNvGrpSpPr/>
          <p:nvPr/>
        </p:nvGrpSpPr>
        <p:grpSpPr>
          <a:xfrm>
            <a:off x="8245895" y="3919876"/>
            <a:ext cx="766106" cy="1042662"/>
            <a:chOff x="4050750" y="840625"/>
            <a:chExt cx="1770875" cy="2295629"/>
          </a:xfrm>
        </p:grpSpPr>
        <p:sp>
          <p:nvSpPr>
            <p:cNvPr id="18" name="Google Shape;3035;p74">
              <a:extLst>
                <a:ext uri="{FF2B5EF4-FFF2-40B4-BE49-F238E27FC236}">
                  <a16:creationId xmlns="" xmlns:a16="http://schemas.microsoft.com/office/drawing/2014/main" id="{A8C23503-191A-4387-9EEF-518CCC5D4018}"/>
                </a:ext>
              </a:extLst>
            </p:cNvPr>
            <p:cNvSpPr/>
            <p:nvPr/>
          </p:nvSpPr>
          <p:spPr>
            <a:xfrm>
              <a:off x="5265225" y="1625775"/>
              <a:ext cx="523350" cy="1302825"/>
            </a:xfrm>
            <a:custGeom>
              <a:avLst/>
              <a:gdLst/>
              <a:ahLst/>
              <a:cxnLst/>
              <a:rect l="l" t="t" r="r" b="b"/>
              <a:pathLst>
                <a:path w="20934" h="52113" extrusionOk="0">
                  <a:moveTo>
                    <a:pt x="2699" y="0"/>
                  </a:moveTo>
                  <a:cubicBezTo>
                    <a:pt x="2699" y="0"/>
                    <a:pt x="699" y="16411"/>
                    <a:pt x="350" y="23174"/>
                  </a:cubicBezTo>
                  <a:cubicBezTo>
                    <a:pt x="0" y="29941"/>
                    <a:pt x="4744" y="51903"/>
                    <a:pt x="4744" y="51903"/>
                  </a:cubicBezTo>
                  <a:lnTo>
                    <a:pt x="13349" y="52112"/>
                  </a:lnTo>
                  <a:cubicBezTo>
                    <a:pt x="13349" y="52112"/>
                    <a:pt x="16054" y="26460"/>
                    <a:pt x="16680" y="21892"/>
                  </a:cubicBezTo>
                  <a:cubicBezTo>
                    <a:pt x="17302" y="17320"/>
                    <a:pt x="20934" y="8312"/>
                    <a:pt x="20350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036;p74">
              <a:extLst>
                <a:ext uri="{FF2B5EF4-FFF2-40B4-BE49-F238E27FC236}">
                  <a16:creationId xmlns="" xmlns:a16="http://schemas.microsoft.com/office/drawing/2014/main" id="{ECC67628-E8C2-4CBD-8D8B-67B2C69941E7}"/>
                </a:ext>
              </a:extLst>
            </p:cNvPr>
            <p:cNvSpPr/>
            <p:nvPr/>
          </p:nvSpPr>
          <p:spPr>
            <a:xfrm>
              <a:off x="5223275" y="1019250"/>
              <a:ext cx="565050" cy="606450"/>
            </a:xfrm>
            <a:custGeom>
              <a:avLst/>
              <a:gdLst/>
              <a:ahLst/>
              <a:cxnLst/>
              <a:rect l="l" t="t" r="r" b="b"/>
              <a:pathLst>
                <a:path w="22602" h="24258" extrusionOk="0">
                  <a:moveTo>
                    <a:pt x="9326" y="0"/>
                  </a:moveTo>
                  <a:cubicBezTo>
                    <a:pt x="5536" y="0"/>
                    <a:pt x="1" y="1982"/>
                    <a:pt x="1" y="1982"/>
                  </a:cubicBezTo>
                  <a:lnTo>
                    <a:pt x="2339" y="24258"/>
                  </a:lnTo>
                  <a:lnTo>
                    <a:pt x="22602" y="24258"/>
                  </a:lnTo>
                  <a:cubicBezTo>
                    <a:pt x="22602" y="24258"/>
                    <a:pt x="13951" y="423"/>
                    <a:pt x="10214" y="42"/>
                  </a:cubicBezTo>
                  <a:cubicBezTo>
                    <a:pt x="9932" y="13"/>
                    <a:pt x="9635" y="0"/>
                    <a:pt x="93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037;p74">
              <a:extLst>
                <a:ext uri="{FF2B5EF4-FFF2-40B4-BE49-F238E27FC236}">
                  <a16:creationId xmlns="" xmlns:a16="http://schemas.microsoft.com/office/drawing/2014/main" id="{1701A150-7A92-4B83-8F92-C0951FA75956}"/>
                </a:ext>
              </a:extLst>
            </p:cNvPr>
            <p:cNvSpPr/>
            <p:nvPr/>
          </p:nvSpPr>
          <p:spPr>
            <a:xfrm>
              <a:off x="5411425" y="1763475"/>
              <a:ext cx="80750" cy="1147125"/>
            </a:xfrm>
            <a:custGeom>
              <a:avLst/>
              <a:gdLst/>
              <a:ahLst/>
              <a:cxnLst/>
              <a:rect l="l" t="t" r="r" b="b"/>
              <a:pathLst>
                <a:path w="3230" h="45885" fill="none" extrusionOk="0">
                  <a:moveTo>
                    <a:pt x="1909" y="1"/>
                  </a:moveTo>
                  <a:cubicBezTo>
                    <a:pt x="1909" y="1"/>
                    <a:pt x="0" y="13350"/>
                    <a:pt x="0" y="20298"/>
                  </a:cubicBezTo>
                  <a:cubicBezTo>
                    <a:pt x="0" y="27244"/>
                    <a:pt x="3230" y="45884"/>
                    <a:pt x="3230" y="4588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038;p74">
              <a:extLst>
                <a:ext uri="{FF2B5EF4-FFF2-40B4-BE49-F238E27FC236}">
                  <a16:creationId xmlns="" xmlns:a16="http://schemas.microsoft.com/office/drawing/2014/main" id="{22686EAE-7703-43DD-A57D-B98DDADCE836}"/>
                </a:ext>
              </a:extLst>
            </p:cNvPr>
            <p:cNvSpPr/>
            <p:nvPr/>
          </p:nvSpPr>
          <p:spPr>
            <a:xfrm>
              <a:off x="5213575" y="1625775"/>
              <a:ext cx="608050" cy="777650"/>
            </a:xfrm>
            <a:custGeom>
              <a:avLst/>
              <a:gdLst/>
              <a:ahLst/>
              <a:cxnLst/>
              <a:rect l="l" t="t" r="r" b="b"/>
              <a:pathLst>
                <a:path w="24322" h="31106" extrusionOk="0">
                  <a:moveTo>
                    <a:pt x="4765" y="0"/>
                  </a:moveTo>
                  <a:cubicBezTo>
                    <a:pt x="4765" y="0"/>
                    <a:pt x="780" y="18176"/>
                    <a:pt x="389" y="23318"/>
                  </a:cubicBezTo>
                  <a:cubicBezTo>
                    <a:pt x="1" y="28463"/>
                    <a:pt x="389" y="31105"/>
                    <a:pt x="389" y="31105"/>
                  </a:cubicBezTo>
                  <a:cubicBezTo>
                    <a:pt x="389" y="31105"/>
                    <a:pt x="2200" y="30185"/>
                    <a:pt x="5991" y="30185"/>
                  </a:cubicBezTo>
                  <a:cubicBezTo>
                    <a:pt x="7176" y="30185"/>
                    <a:pt x="8555" y="30275"/>
                    <a:pt x="10134" y="30511"/>
                  </a:cubicBezTo>
                  <a:cubicBezTo>
                    <a:pt x="11303" y="30687"/>
                    <a:pt x="12461" y="30759"/>
                    <a:pt x="13574" y="30759"/>
                  </a:cubicBezTo>
                  <a:cubicBezTo>
                    <a:pt x="18764" y="30759"/>
                    <a:pt x="22990" y="29190"/>
                    <a:pt x="22990" y="29190"/>
                  </a:cubicBezTo>
                  <a:cubicBezTo>
                    <a:pt x="22990" y="29190"/>
                    <a:pt x="19403" y="25656"/>
                    <a:pt x="20812" y="20277"/>
                  </a:cubicBezTo>
                  <a:cubicBezTo>
                    <a:pt x="22214" y="14901"/>
                    <a:pt x="24321" y="6376"/>
                    <a:pt x="229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039;p74">
              <a:extLst>
                <a:ext uri="{FF2B5EF4-FFF2-40B4-BE49-F238E27FC236}">
                  <a16:creationId xmlns="" xmlns:a16="http://schemas.microsoft.com/office/drawing/2014/main" id="{AEA3032A-5D6D-49EB-A09C-19095B0BE94C}"/>
                </a:ext>
              </a:extLst>
            </p:cNvPr>
            <p:cNvSpPr/>
            <p:nvPr/>
          </p:nvSpPr>
          <p:spPr>
            <a:xfrm>
              <a:off x="5327100" y="1672175"/>
              <a:ext cx="470150" cy="18275"/>
            </a:xfrm>
            <a:custGeom>
              <a:avLst/>
              <a:gdLst/>
              <a:ahLst/>
              <a:cxnLst/>
              <a:rect l="l" t="t" r="r" b="b"/>
              <a:pathLst>
                <a:path w="18806" h="731" fill="none" extrusionOk="0">
                  <a:moveTo>
                    <a:pt x="0" y="0"/>
                  </a:moveTo>
                  <a:lnTo>
                    <a:pt x="18805" y="73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040;p74">
              <a:extLst>
                <a:ext uri="{FF2B5EF4-FFF2-40B4-BE49-F238E27FC236}">
                  <a16:creationId xmlns="" xmlns:a16="http://schemas.microsoft.com/office/drawing/2014/main" id="{096A0590-D4C6-47BB-A8A4-09930FDAC6AD}"/>
                </a:ext>
              </a:extLst>
            </p:cNvPr>
            <p:cNvSpPr/>
            <p:nvPr/>
          </p:nvSpPr>
          <p:spPr>
            <a:xfrm>
              <a:off x="5622350" y="1690425"/>
              <a:ext cx="90050" cy="695525"/>
            </a:xfrm>
            <a:custGeom>
              <a:avLst/>
              <a:gdLst/>
              <a:ahLst/>
              <a:cxnLst/>
              <a:rect l="l" t="t" r="r" b="b"/>
              <a:pathLst>
                <a:path w="3602" h="27821" fill="none" extrusionOk="0">
                  <a:moveTo>
                    <a:pt x="3601" y="1"/>
                  </a:moveTo>
                  <a:cubicBezTo>
                    <a:pt x="3601" y="1"/>
                    <a:pt x="1" y="12126"/>
                    <a:pt x="560" y="17114"/>
                  </a:cubicBezTo>
                  <a:cubicBezTo>
                    <a:pt x="1123" y="22109"/>
                    <a:pt x="1437" y="27820"/>
                    <a:pt x="1437" y="2782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041;p74">
              <a:extLst>
                <a:ext uri="{FF2B5EF4-FFF2-40B4-BE49-F238E27FC236}">
                  <a16:creationId xmlns="" xmlns:a16="http://schemas.microsoft.com/office/drawing/2014/main" id="{617843BE-F270-40DB-876B-85DEAF73C31F}"/>
                </a:ext>
              </a:extLst>
            </p:cNvPr>
            <p:cNvSpPr/>
            <p:nvPr/>
          </p:nvSpPr>
          <p:spPr>
            <a:xfrm>
              <a:off x="4335725" y="1161150"/>
              <a:ext cx="320025" cy="226525"/>
            </a:xfrm>
            <a:custGeom>
              <a:avLst/>
              <a:gdLst/>
              <a:ahLst/>
              <a:cxnLst/>
              <a:rect l="l" t="t" r="r" b="b"/>
              <a:pathLst>
                <a:path w="12801" h="9061" extrusionOk="0">
                  <a:moveTo>
                    <a:pt x="5020" y="0"/>
                  </a:moveTo>
                  <a:lnTo>
                    <a:pt x="5020" y="0"/>
                  </a:lnTo>
                  <a:cubicBezTo>
                    <a:pt x="5020" y="0"/>
                    <a:pt x="4422" y="969"/>
                    <a:pt x="6425" y="1773"/>
                  </a:cubicBezTo>
                  <a:lnTo>
                    <a:pt x="2300" y="1860"/>
                  </a:lnTo>
                  <a:cubicBezTo>
                    <a:pt x="2014" y="1863"/>
                    <a:pt x="1723" y="1947"/>
                    <a:pt x="1489" y="2115"/>
                  </a:cubicBezTo>
                  <a:cubicBezTo>
                    <a:pt x="1196" y="2318"/>
                    <a:pt x="955" y="2650"/>
                    <a:pt x="1336" y="3136"/>
                  </a:cubicBezTo>
                  <a:cubicBezTo>
                    <a:pt x="1336" y="3136"/>
                    <a:pt x="1236" y="3122"/>
                    <a:pt x="1092" y="3122"/>
                  </a:cubicBezTo>
                  <a:cubicBezTo>
                    <a:pt x="742" y="3122"/>
                    <a:pt x="133" y="3204"/>
                    <a:pt x="56" y="3768"/>
                  </a:cubicBezTo>
                  <a:cubicBezTo>
                    <a:pt x="0" y="4198"/>
                    <a:pt x="248" y="4429"/>
                    <a:pt x="829" y="4705"/>
                  </a:cubicBezTo>
                  <a:cubicBezTo>
                    <a:pt x="829" y="4705"/>
                    <a:pt x="81" y="4831"/>
                    <a:pt x="56" y="5457"/>
                  </a:cubicBezTo>
                  <a:cubicBezTo>
                    <a:pt x="35" y="5866"/>
                    <a:pt x="479" y="6128"/>
                    <a:pt x="916" y="6317"/>
                  </a:cubicBezTo>
                  <a:cubicBezTo>
                    <a:pt x="633" y="6624"/>
                    <a:pt x="514" y="7002"/>
                    <a:pt x="1245" y="7281"/>
                  </a:cubicBezTo>
                  <a:cubicBezTo>
                    <a:pt x="1444" y="7362"/>
                    <a:pt x="1996" y="7522"/>
                    <a:pt x="2727" y="7729"/>
                  </a:cubicBezTo>
                  <a:cubicBezTo>
                    <a:pt x="4072" y="8103"/>
                    <a:pt x="7638" y="8599"/>
                    <a:pt x="11483" y="9060"/>
                  </a:cubicBezTo>
                  <a:lnTo>
                    <a:pt x="12800" y="1039"/>
                  </a:lnTo>
                  <a:cubicBezTo>
                    <a:pt x="12066" y="1025"/>
                    <a:pt x="11601" y="1007"/>
                    <a:pt x="11542" y="990"/>
                  </a:cubicBezTo>
                  <a:cubicBezTo>
                    <a:pt x="9242" y="252"/>
                    <a:pt x="5020" y="0"/>
                    <a:pt x="5020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042;p74">
              <a:extLst>
                <a:ext uri="{FF2B5EF4-FFF2-40B4-BE49-F238E27FC236}">
                  <a16:creationId xmlns="" xmlns:a16="http://schemas.microsoft.com/office/drawing/2014/main" id="{333D6FFD-5769-4049-8295-0FCC69D3392D}"/>
                </a:ext>
              </a:extLst>
            </p:cNvPr>
            <p:cNvSpPr/>
            <p:nvPr/>
          </p:nvSpPr>
          <p:spPr>
            <a:xfrm>
              <a:off x="4614825" y="1068775"/>
              <a:ext cx="632850" cy="353100"/>
            </a:xfrm>
            <a:custGeom>
              <a:avLst/>
              <a:gdLst/>
              <a:ahLst/>
              <a:cxnLst/>
              <a:rect l="l" t="t" r="r" b="b"/>
              <a:pathLst>
                <a:path w="25314" h="14124" extrusionOk="0">
                  <a:moveTo>
                    <a:pt x="24339" y="1"/>
                  </a:moveTo>
                  <a:lnTo>
                    <a:pt x="15247" y="4779"/>
                  </a:lnTo>
                  <a:cubicBezTo>
                    <a:pt x="15247" y="4779"/>
                    <a:pt x="4502" y="4279"/>
                    <a:pt x="913" y="4223"/>
                  </a:cubicBezTo>
                  <a:lnTo>
                    <a:pt x="0" y="13245"/>
                  </a:lnTo>
                  <a:cubicBezTo>
                    <a:pt x="5964" y="13961"/>
                    <a:pt x="12905" y="14105"/>
                    <a:pt x="12905" y="14105"/>
                  </a:cubicBezTo>
                  <a:cubicBezTo>
                    <a:pt x="13106" y="14117"/>
                    <a:pt x="13307" y="14124"/>
                    <a:pt x="13507" y="14124"/>
                  </a:cubicBezTo>
                  <a:cubicBezTo>
                    <a:pt x="15221" y="14124"/>
                    <a:pt x="16908" y="13657"/>
                    <a:pt x="18379" y="12759"/>
                  </a:cubicBezTo>
                  <a:lnTo>
                    <a:pt x="25314" y="8998"/>
                  </a:lnTo>
                  <a:lnTo>
                    <a:pt x="2433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043;p74">
              <a:extLst>
                <a:ext uri="{FF2B5EF4-FFF2-40B4-BE49-F238E27FC236}">
                  <a16:creationId xmlns="" xmlns:a16="http://schemas.microsoft.com/office/drawing/2014/main" id="{8729EA04-F2F3-40C7-A4D4-98769B05C0FB}"/>
                </a:ext>
              </a:extLst>
            </p:cNvPr>
            <p:cNvSpPr/>
            <p:nvPr/>
          </p:nvSpPr>
          <p:spPr>
            <a:xfrm>
              <a:off x="4358525" y="1220750"/>
              <a:ext cx="256325" cy="98675"/>
            </a:xfrm>
            <a:custGeom>
              <a:avLst/>
              <a:gdLst/>
              <a:ahLst/>
              <a:cxnLst/>
              <a:rect l="l" t="t" r="r" b="b"/>
              <a:pathLst>
                <a:path w="10253" h="3947" fill="none" extrusionOk="0">
                  <a:moveTo>
                    <a:pt x="1" y="3929"/>
                  </a:moveTo>
                  <a:cubicBezTo>
                    <a:pt x="175" y="3947"/>
                    <a:pt x="3146" y="3600"/>
                    <a:pt x="4031" y="3789"/>
                  </a:cubicBezTo>
                  <a:cubicBezTo>
                    <a:pt x="4031" y="3789"/>
                    <a:pt x="6673" y="0"/>
                    <a:pt x="10252" y="129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44;p74">
              <a:extLst>
                <a:ext uri="{FF2B5EF4-FFF2-40B4-BE49-F238E27FC236}">
                  <a16:creationId xmlns="" xmlns:a16="http://schemas.microsoft.com/office/drawing/2014/main" id="{25773DDC-832A-4E17-B6EA-4C440045216A}"/>
                </a:ext>
              </a:extLst>
            </p:cNvPr>
            <p:cNvSpPr/>
            <p:nvPr/>
          </p:nvSpPr>
          <p:spPr>
            <a:xfrm>
              <a:off x="4356350" y="1276675"/>
              <a:ext cx="111000" cy="9625"/>
            </a:xfrm>
            <a:custGeom>
              <a:avLst/>
              <a:gdLst/>
              <a:ahLst/>
              <a:cxnLst/>
              <a:rect l="l" t="t" r="r" b="b"/>
              <a:pathLst>
                <a:path w="4440" h="385" fill="none" extrusionOk="0">
                  <a:moveTo>
                    <a:pt x="0" y="81"/>
                  </a:moveTo>
                  <a:cubicBezTo>
                    <a:pt x="0" y="81"/>
                    <a:pt x="2999" y="0"/>
                    <a:pt x="4439" y="38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045;p74">
              <a:extLst>
                <a:ext uri="{FF2B5EF4-FFF2-40B4-BE49-F238E27FC236}">
                  <a16:creationId xmlns="" xmlns:a16="http://schemas.microsoft.com/office/drawing/2014/main" id="{2734D5A3-CEF8-4B45-A1BF-9B2C6BE853AE}"/>
                </a:ext>
              </a:extLst>
            </p:cNvPr>
            <p:cNvSpPr/>
            <p:nvPr/>
          </p:nvSpPr>
          <p:spPr>
            <a:xfrm>
              <a:off x="4369025" y="1239450"/>
              <a:ext cx="110900" cy="9550"/>
            </a:xfrm>
            <a:custGeom>
              <a:avLst/>
              <a:gdLst/>
              <a:ahLst/>
              <a:cxnLst/>
              <a:rect l="l" t="t" r="r" b="b"/>
              <a:pathLst>
                <a:path w="4436" h="382" fill="none" extrusionOk="0">
                  <a:moveTo>
                    <a:pt x="0" y="0"/>
                  </a:moveTo>
                  <a:cubicBezTo>
                    <a:pt x="0" y="0"/>
                    <a:pt x="3394" y="102"/>
                    <a:pt x="4436" y="381"/>
                  </a:cubicBezTo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046;p74">
              <a:extLst>
                <a:ext uri="{FF2B5EF4-FFF2-40B4-BE49-F238E27FC236}">
                  <a16:creationId xmlns="" xmlns:a16="http://schemas.microsoft.com/office/drawing/2014/main" id="{6354E94E-EB8A-47A3-9D60-3A7761A00B85}"/>
                </a:ext>
              </a:extLst>
            </p:cNvPr>
            <p:cNvSpPr/>
            <p:nvPr/>
          </p:nvSpPr>
          <p:spPr>
            <a:xfrm>
              <a:off x="4996000" y="1188150"/>
              <a:ext cx="25" cy="62250"/>
            </a:xfrm>
            <a:custGeom>
              <a:avLst/>
              <a:gdLst/>
              <a:ahLst/>
              <a:cxnLst/>
              <a:rect l="l" t="t" r="r" b="b"/>
              <a:pathLst>
                <a:path w="1" h="2490" fill="none" extrusionOk="0">
                  <a:moveTo>
                    <a:pt x="0" y="0"/>
                  </a:moveTo>
                  <a:lnTo>
                    <a:pt x="0" y="2489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47;p74">
              <a:extLst>
                <a:ext uri="{FF2B5EF4-FFF2-40B4-BE49-F238E27FC236}">
                  <a16:creationId xmlns="" xmlns:a16="http://schemas.microsoft.com/office/drawing/2014/main" id="{9248797F-E533-4972-BBD7-7E19350E549B}"/>
                </a:ext>
              </a:extLst>
            </p:cNvPr>
            <p:cNvSpPr/>
            <p:nvPr/>
          </p:nvSpPr>
          <p:spPr>
            <a:xfrm>
              <a:off x="5094550" y="1068775"/>
              <a:ext cx="153125" cy="306675"/>
            </a:xfrm>
            <a:custGeom>
              <a:avLst/>
              <a:gdLst/>
              <a:ahLst/>
              <a:cxnLst/>
              <a:rect l="l" t="t" r="r" b="b"/>
              <a:pathLst>
                <a:path w="6125" h="12267" extrusionOk="0">
                  <a:moveTo>
                    <a:pt x="5150" y="1"/>
                  </a:moveTo>
                  <a:lnTo>
                    <a:pt x="1" y="12266"/>
                  </a:lnTo>
                  <a:lnTo>
                    <a:pt x="6125" y="8998"/>
                  </a:lnTo>
                  <a:lnTo>
                    <a:pt x="51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048;p74">
              <a:extLst>
                <a:ext uri="{FF2B5EF4-FFF2-40B4-BE49-F238E27FC236}">
                  <a16:creationId xmlns="" xmlns:a16="http://schemas.microsoft.com/office/drawing/2014/main" id="{EAA7D835-631A-4733-AF5E-734DE7B6F07D}"/>
                </a:ext>
              </a:extLst>
            </p:cNvPr>
            <p:cNvSpPr/>
            <p:nvPr/>
          </p:nvSpPr>
          <p:spPr>
            <a:xfrm>
              <a:off x="5034100" y="1313550"/>
              <a:ext cx="300000" cy="314425"/>
            </a:xfrm>
            <a:custGeom>
              <a:avLst/>
              <a:gdLst/>
              <a:ahLst/>
              <a:cxnLst/>
              <a:rect l="l" t="t" r="r" b="b"/>
              <a:pathLst>
                <a:path w="12000" h="12577" extrusionOk="0">
                  <a:moveTo>
                    <a:pt x="2237" y="0"/>
                  </a:moveTo>
                  <a:cubicBezTo>
                    <a:pt x="2237" y="0"/>
                    <a:pt x="1566" y="280"/>
                    <a:pt x="2069" y="1098"/>
                  </a:cubicBezTo>
                  <a:cubicBezTo>
                    <a:pt x="2069" y="1098"/>
                    <a:pt x="1693" y="873"/>
                    <a:pt x="1343" y="873"/>
                  </a:cubicBezTo>
                  <a:cubicBezTo>
                    <a:pt x="1168" y="873"/>
                    <a:pt x="1000" y="929"/>
                    <a:pt x="888" y="1098"/>
                  </a:cubicBezTo>
                  <a:cubicBezTo>
                    <a:pt x="552" y="1605"/>
                    <a:pt x="1535" y="2419"/>
                    <a:pt x="1535" y="2419"/>
                  </a:cubicBezTo>
                  <a:cubicBezTo>
                    <a:pt x="1535" y="2419"/>
                    <a:pt x="1453" y="2409"/>
                    <a:pt x="1339" y="2409"/>
                  </a:cubicBezTo>
                  <a:cubicBezTo>
                    <a:pt x="1075" y="2409"/>
                    <a:pt x="636" y="2465"/>
                    <a:pt x="636" y="2839"/>
                  </a:cubicBezTo>
                  <a:cubicBezTo>
                    <a:pt x="636" y="3370"/>
                    <a:pt x="1143" y="4044"/>
                    <a:pt x="1143" y="4044"/>
                  </a:cubicBezTo>
                  <a:cubicBezTo>
                    <a:pt x="1143" y="4044"/>
                    <a:pt x="0" y="4153"/>
                    <a:pt x="591" y="5303"/>
                  </a:cubicBezTo>
                  <a:cubicBezTo>
                    <a:pt x="591" y="5303"/>
                    <a:pt x="105" y="5502"/>
                    <a:pt x="1171" y="7043"/>
                  </a:cubicBezTo>
                  <a:cubicBezTo>
                    <a:pt x="2237" y="8588"/>
                    <a:pt x="2517" y="9246"/>
                    <a:pt x="3247" y="9644"/>
                  </a:cubicBezTo>
                  <a:cubicBezTo>
                    <a:pt x="3527" y="9798"/>
                    <a:pt x="5865" y="11046"/>
                    <a:pt x="8735" y="12577"/>
                  </a:cubicBezTo>
                  <a:lnTo>
                    <a:pt x="12000" y="4747"/>
                  </a:lnTo>
                  <a:cubicBezTo>
                    <a:pt x="10276" y="3639"/>
                    <a:pt x="8822" y="2664"/>
                    <a:pt x="8441" y="2304"/>
                  </a:cubicBezTo>
                  <a:cubicBezTo>
                    <a:pt x="6938" y="881"/>
                    <a:pt x="2237" y="0"/>
                    <a:pt x="2237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049;p74">
              <a:extLst>
                <a:ext uri="{FF2B5EF4-FFF2-40B4-BE49-F238E27FC236}">
                  <a16:creationId xmlns="" xmlns:a16="http://schemas.microsoft.com/office/drawing/2014/main" id="{E7B5F305-DBBB-4109-B3D3-83FDF015835A}"/>
                </a:ext>
              </a:extLst>
            </p:cNvPr>
            <p:cNvSpPr/>
            <p:nvPr/>
          </p:nvSpPr>
          <p:spPr>
            <a:xfrm>
              <a:off x="5242950" y="1034725"/>
              <a:ext cx="523175" cy="772875"/>
            </a:xfrm>
            <a:custGeom>
              <a:avLst/>
              <a:gdLst/>
              <a:ahLst/>
              <a:cxnLst/>
              <a:rect l="l" t="t" r="r" b="b"/>
              <a:pathLst>
                <a:path w="20927" h="30915" extrusionOk="0">
                  <a:moveTo>
                    <a:pt x="6143" y="0"/>
                  </a:moveTo>
                  <a:cubicBezTo>
                    <a:pt x="5560" y="0"/>
                    <a:pt x="4973" y="72"/>
                    <a:pt x="4383" y="209"/>
                  </a:cubicBezTo>
                  <a:cubicBezTo>
                    <a:pt x="4048" y="2551"/>
                    <a:pt x="4296" y="4939"/>
                    <a:pt x="5100" y="7162"/>
                  </a:cubicBezTo>
                  <a:lnTo>
                    <a:pt x="5481" y="8210"/>
                  </a:lnTo>
                  <a:lnTo>
                    <a:pt x="9927" y="18455"/>
                  </a:lnTo>
                  <a:lnTo>
                    <a:pt x="10759" y="20364"/>
                  </a:lnTo>
                  <a:cubicBezTo>
                    <a:pt x="10759" y="20364"/>
                    <a:pt x="8193" y="18791"/>
                    <a:pt x="5568" y="17127"/>
                  </a:cubicBezTo>
                  <a:cubicBezTo>
                    <a:pt x="4921" y="16718"/>
                    <a:pt x="4191" y="15952"/>
                    <a:pt x="3576" y="15554"/>
                  </a:cubicBezTo>
                  <a:lnTo>
                    <a:pt x="0" y="23971"/>
                  </a:lnTo>
                  <a:cubicBezTo>
                    <a:pt x="734" y="24359"/>
                    <a:pt x="1894" y="24534"/>
                    <a:pt x="2670" y="24949"/>
                  </a:cubicBezTo>
                  <a:cubicBezTo>
                    <a:pt x="6851" y="27169"/>
                    <a:pt x="11300" y="29528"/>
                    <a:pt x="12076" y="29909"/>
                  </a:cubicBezTo>
                  <a:cubicBezTo>
                    <a:pt x="12741" y="30234"/>
                    <a:pt x="13821" y="30594"/>
                    <a:pt x="14936" y="30818"/>
                  </a:cubicBezTo>
                  <a:cubicBezTo>
                    <a:pt x="15262" y="30883"/>
                    <a:pt x="15588" y="30915"/>
                    <a:pt x="15910" y="30915"/>
                  </a:cubicBezTo>
                  <a:cubicBezTo>
                    <a:pt x="18192" y="30915"/>
                    <a:pt x="20265" y="29334"/>
                    <a:pt x="20679" y="27015"/>
                  </a:cubicBezTo>
                  <a:cubicBezTo>
                    <a:pt x="20696" y="26928"/>
                    <a:pt x="20710" y="26837"/>
                    <a:pt x="20724" y="26750"/>
                  </a:cubicBezTo>
                  <a:cubicBezTo>
                    <a:pt x="20927" y="25163"/>
                    <a:pt x="20203" y="22352"/>
                    <a:pt x="18906" y="18452"/>
                  </a:cubicBezTo>
                  <a:cubicBezTo>
                    <a:pt x="18113" y="16061"/>
                    <a:pt x="17099" y="13265"/>
                    <a:pt x="15946" y="10091"/>
                  </a:cubicBezTo>
                  <a:cubicBezTo>
                    <a:pt x="13326" y="2868"/>
                    <a:pt x="9830" y="0"/>
                    <a:pt x="61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050;p74">
              <a:extLst>
                <a:ext uri="{FF2B5EF4-FFF2-40B4-BE49-F238E27FC236}">
                  <a16:creationId xmlns="" xmlns:a16="http://schemas.microsoft.com/office/drawing/2014/main" id="{02A29B2A-24D4-48DB-A9B8-84488B13D8A4}"/>
                </a:ext>
              </a:extLst>
            </p:cNvPr>
            <p:cNvSpPr/>
            <p:nvPr/>
          </p:nvSpPr>
          <p:spPr>
            <a:xfrm>
              <a:off x="5085900" y="1340900"/>
              <a:ext cx="112325" cy="42850"/>
            </a:xfrm>
            <a:custGeom>
              <a:avLst/>
              <a:gdLst/>
              <a:ahLst/>
              <a:cxnLst/>
              <a:rect l="l" t="t" r="r" b="b"/>
              <a:pathLst>
                <a:path w="4493" h="1714" fill="none" extrusionOk="0">
                  <a:moveTo>
                    <a:pt x="1" y="0"/>
                  </a:moveTo>
                  <a:lnTo>
                    <a:pt x="4492" y="171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051;p74">
              <a:extLst>
                <a:ext uri="{FF2B5EF4-FFF2-40B4-BE49-F238E27FC236}">
                  <a16:creationId xmlns="" xmlns:a16="http://schemas.microsoft.com/office/drawing/2014/main" id="{158B0E37-4580-4D6F-B3F9-B344F3B9FBD1}"/>
                </a:ext>
              </a:extLst>
            </p:cNvPr>
            <p:cNvSpPr/>
            <p:nvPr/>
          </p:nvSpPr>
          <p:spPr>
            <a:xfrm>
              <a:off x="5072550" y="1373925"/>
              <a:ext cx="69475" cy="52025"/>
            </a:xfrm>
            <a:custGeom>
              <a:avLst/>
              <a:gdLst/>
              <a:ahLst/>
              <a:cxnLst/>
              <a:rect l="l" t="t" r="r" b="b"/>
              <a:pathLst>
                <a:path w="2779" h="2081" fill="none" extrusionOk="0">
                  <a:moveTo>
                    <a:pt x="0" y="1"/>
                  </a:moveTo>
                  <a:lnTo>
                    <a:pt x="2779" y="208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52;p74">
              <a:extLst>
                <a:ext uri="{FF2B5EF4-FFF2-40B4-BE49-F238E27FC236}">
                  <a16:creationId xmlns="" xmlns:a16="http://schemas.microsoft.com/office/drawing/2014/main" id="{003D5081-FCCE-4033-A9F5-67911F1F853F}"/>
                </a:ext>
              </a:extLst>
            </p:cNvPr>
            <p:cNvSpPr/>
            <p:nvPr/>
          </p:nvSpPr>
          <p:spPr>
            <a:xfrm>
              <a:off x="5062750" y="1414650"/>
              <a:ext cx="63375" cy="50175"/>
            </a:xfrm>
            <a:custGeom>
              <a:avLst/>
              <a:gdLst/>
              <a:ahLst/>
              <a:cxnLst/>
              <a:rect l="l" t="t" r="r" b="b"/>
              <a:pathLst>
                <a:path w="2535" h="2007" fill="none" extrusionOk="0">
                  <a:moveTo>
                    <a:pt x="1" y="0"/>
                  </a:moveTo>
                  <a:lnTo>
                    <a:pt x="2535" y="200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053;p74">
              <a:extLst>
                <a:ext uri="{FF2B5EF4-FFF2-40B4-BE49-F238E27FC236}">
                  <a16:creationId xmlns="" xmlns:a16="http://schemas.microsoft.com/office/drawing/2014/main" id="{4C1E7574-1AF7-47B9-AADE-C2FB75A5F3CC}"/>
                </a:ext>
              </a:extLst>
            </p:cNvPr>
            <p:cNvSpPr/>
            <p:nvPr/>
          </p:nvSpPr>
          <p:spPr>
            <a:xfrm>
              <a:off x="5048950" y="1446100"/>
              <a:ext cx="58400" cy="59200"/>
            </a:xfrm>
            <a:custGeom>
              <a:avLst/>
              <a:gdLst/>
              <a:ahLst/>
              <a:cxnLst/>
              <a:rect l="l" t="t" r="r" b="b"/>
              <a:pathLst>
                <a:path w="2336" h="2368" fill="none" extrusionOk="0">
                  <a:moveTo>
                    <a:pt x="0" y="1"/>
                  </a:moveTo>
                  <a:lnTo>
                    <a:pt x="2335" y="236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054;p74">
              <a:extLst>
                <a:ext uri="{FF2B5EF4-FFF2-40B4-BE49-F238E27FC236}">
                  <a16:creationId xmlns="" xmlns:a16="http://schemas.microsoft.com/office/drawing/2014/main" id="{E236E4BD-78D8-4CEA-B802-F8D5E94A69F2}"/>
                </a:ext>
              </a:extLst>
            </p:cNvPr>
            <p:cNvSpPr/>
            <p:nvPr/>
          </p:nvSpPr>
          <p:spPr>
            <a:xfrm>
              <a:off x="5081625" y="1320625"/>
              <a:ext cx="40125" cy="17775"/>
            </a:xfrm>
            <a:custGeom>
              <a:avLst/>
              <a:gdLst/>
              <a:ahLst/>
              <a:cxnLst/>
              <a:rect l="l" t="t" r="r" b="b"/>
              <a:pathLst>
                <a:path w="1605" h="711" fill="none" extrusionOk="0">
                  <a:moveTo>
                    <a:pt x="1" y="126"/>
                  </a:moveTo>
                  <a:cubicBezTo>
                    <a:pt x="1" y="126"/>
                    <a:pt x="1280" y="710"/>
                    <a:pt x="1605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055;p74">
              <a:extLst>
                <a:ext uri="{FF2B5EF4-FFF2-40B4-BE49-F238E27FC236}">
                  <a16:creationId xmlns="" xmlns:a16="http://schemas.microsoft.com/office/drawing/2014/main" id="{274F9712-0CA6-472F-8618-77A6B5617045}"/>
                </a:ext>
              </a:extLst>
            </p:cNvPr>
            <p:cNvSpPr/>
            <p:nvPr/>
          </p:nvSpPr>
          <p:spPr>
            <a:xfrm>
              <a:off x="5322725" y="1424950"/>
              <a:ext cx="313725" cy="198400"/>
            </a:xfrm>
            <a:custGeom>
              <a:avLst/>
              <a:gdLst/>
              <a:ahLst/>
              <a:cxnLst/>
              <a:rect l="l" t="t" r="r" b="b"/>
              <a:pathLst>
                <a:path w="12549" h="7936" fill="none" extrusionOk="0">
                  <a:moveTo>
                    <a:pt x="0" y="1"/>
                  </a:moveTo>
                  <a:lnTo>
                    <a:pt x="12549" y="79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056;p74">
              <a:extLst>
                <a:ext uri="{FF2B5EF4-FFF2-40B4-BE49-F238E27FC236}">
                  <a16:creationId xmlns="" xmlns:a16="http://schemas.microsoft.com/office/drawing/2014/main" id="{27F59CD0-D3A4-443B-8CDF-E8C818905E18}"/>
                </a:ext>
              </a:extLst>
            </p:cNvPr>
            <p:cNvSpPr/>
            <p:nvPr/>
          </p:nvSpPr>
          <p:spPr>
            <a:xfrm>
              <a:off x="5652075" y="1754650"/>
              <a:ext cx="60225" cy="17600"/>
            </a:xfrm>
            <a:custGeom>
              <a:avLst/>
              <a:gdLst/>
              <a:ahLst/>
              <a:cxnLst/>
              <a:rect l="l" t="t" r="r" b="b"/>
              <a:pathLst>
                <a:path w="2409" h="704" fill="none" extrusionOk="0">
                  <a:moveTo>
                    <a:pt x="0" y="703"/>
                  </a:moveTo>
                  <a:lnTo>
                    <a:pt x="2409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057;p74">
              <a:extLst>
                <a:ext uri="{FF2B5EF4-FFF2-40B4-BE49-F238E27FC236}">
                  <a16:creationId xmlns="" xmlns:a16="http://schemas.microsoft.com/office/drawing/2014/main" id="{44845318-0D95-4662-B0EE-74560309AF0A}"/>
                </a:ext>
              </a:extLst>
            </p:cNvPr>
            <p:cNvSpPr/>
            <p:nvPr/>
          </p:nvSpPr>
          <p:spPr>
            <a:xfrm>
              <a:off x="5389575" y="1262250"/>
              <a:ext cx="122275" cy="281500"/>
            </a:xfrm>
            <a:custGeom>
              <a:avLst/>
              <a:gdLst/>
              <a:ahLst/>
              <a:cxnLst/>
              <a:rect l="l" t="t" r="r" b="b"/>
              <a:pathLst>
                <a:path w="4891" h="11260" fill="none" extrusionOk="0">
                  <a:moveTo>
                    <a:pt x="4890" y="11259"/>
                  </a:moveTo>
                  <a:lnTo>
                    <a:pt x="0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058;p74">
              <a:extLst>
                <a:ext uri="{FF2B5EF4-FFF2-40B4-BE49-F238E27FC236}">
                  <a16:creationId xmlns="" xmlns:a16="http://schemas.microsoft.com/office/drawing/2014/main" id="{4F30F55C-4D51-4E6F-939B-0931C029BD87}"/>
                </a:ext>
              </a:extLst>
            </p:cNvPr>
            <p:cNvSpPr/>
            <p:nvPr/>
          </p:nvSpPr>
          <p:spPr>
            <a:xfrm>
              <a:off x="5237525" y="1037075"/>
              <a:ext cx="94750" cy="217675"/>
            </a:xfrm>
            <a:custGeom>
              <a:avLst/>
              <a:gdLst/>
              <a:ahLst/>
              <a:cxnLst/>
              <a:rect l="l" t="t" r="r" b="b"/>
              <a:pathLst>
                <a:path w="3790" h="8707" fill="none" extrusionOk="0">
                  <a:moveTo>
                    <a:pt x="0" y="1077"/>
                  </a:moveTo>
                  <a:cubicBezTo>
                    <a:pt x="0" y="1077"/>
                    <a:pt x="67" y="8357"/>
                    <a:pt x="1923" y="8532"/>
                  </a:cubicBezTo>
                  <a:cubicBezTo>
                    <a:pt x="3779" y="8707"/>
                    <a:pt x="3789" y="0"/>
                    <a:pt x="3789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059;p74">
              <a:extLst>
                <a:ext uri="{FF2B5EF4-FFF2-40B4-BE49-F238E27FC236}">
                  <a16:creationId xmlns="" xmlns:a16="http://schemas.microsoft.com/office/drawing/2014/main" id="{8D449E1A-EACA-40DC-B139-6AAF932B94DD}"/>
                </a:ext>
              </a:extLst>
            </p:cNvPr>
            <p:cNvSpPr/>
            <p:nvPr/>
          </p:nvSpPr>
          <p:spPr>
            <a:xfrm>
              <a:off x="4050750" y="973525"/>
              <a:ext cx="560175" cy="420625"/>
            </a:xfrm>
            <a:custGeom>
              <a:avLst/>
              <a:gdLst/>
              <a:ahLst/>
              <a:cxnLst/>
              <a:rect l="l" t="t" r="r" b="b"/>
              <a:pathLst>
                <a:path w="22407" h="16825" extrusionOk="0">
                  <a:moveTo>
                    <a:pt x="9057" y="1"/>
                  </a:moveTo>
                  <a:cubicBezTo>
                    <a:pt x="7526" y="700"/>
                    <a:pt x="1" y="8358"/>
                    <a:pt x="1" y="8358"/>
                  </a:cubicBezTo>
                  <a:lnTo>
                    <a:pt x="11469" y="16824"/>
                  </a:lnTo>
                  <a:lnTo>
                    <a:pt x="22406" y="6981"/>
                  </a:lnTo>
                  <a:lnTo>
                    <a:pt x="90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060;p74">
              <a:extLst>
                <a:ext uri="{FF2B5EF4-FFF2-40B4-BE49-F238E27FC236}">
                  <a16:creationId xmlns="" xmlns:a16="http://schemas.microsoft.com/office/drawing/2014/main" id="{0280AE4C-5087-46D5-82BB-6CF7596B3A42}"/>
                </a:ext>
              </a:extLst>
            </p:cNvPr>
            <p:cNvSpPr/>
            <p:nvPr/>
          </p:nvSpPr>
          <p:spPr>
            <a:xfrm>
              <a:off x="4307925" y="1094475"/>
              <a:ext cx="320725" cy="300875"/>
            </a:xfrm>
            <a:custGeom>
              <a:avLst/>
              <a:gdLst/>
              <a:ahLst/>
              <a:cxnLst/>
              <a:rect l="l" t="t" r="r" b="b"/>
              <a:pathLst>
                <a:path w="12829" h="12035" extrusionOk="0">
                  <a:moveTo>
                    <a:pt x="12829" y="0"/>
                  </a:moveTo>
                  <a:lnTo>
                    <a:pt x="1" y="10431"/>
                  </a:lnTo>
                  <a:lnTo>
                    <a:pt x="1109" y="12035"/>
                  </a:lnTo>
                  <a:lnTo>
                    <a:pt x="11972" y="1940"/>
                  </a:lnTo>
                  <a:cubicBezTo>
                    <a:pt x="11972" y="1940"/>
                    <a:pt x="11263" y="1794"/>
                    <a:pt x="12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061;p74">
              <a:extLst>
                <a:ext uri="{FF2B5EF4-FFF2-40B4-BE49-F238E27FC236}">
                  <a16:creationId xmlns="" xmlns:a16="http://schemas.microsoft.com/office/drawing/2014/main" id="{4D2AB026-4872-4A5C-9C84-A5A1F35A85A0}"/>
                </a:ext>
              </a:extLst>
            </p:cNvPr>
            <p:cNvSpPr/>
            <p:nvPr/>
          </p:nvSpPr>
          <p:spPr>
            <a:xfrm>
              <a:off x="4075050" y="920150"/>
              <a:ext cx="553775" cy="420600"/>
            </a:xfrm>
            <a:custGeom>
              <a:avLst/>
              <a:gdLst/>
              <a:ahLst/>
              <a:cxnLst/>
              <a:rect l="l" t="t" r="r" b="b"/>
              <a:pathLst>
                <a:path w="22151" h="16824" extrusionOk="0">
                  <a:moveTo>
                    <a:pt x="8802" y="0"/>
                  </a:moveTo>
                  <a:cubicBezTo>
                    <a:pt x="7201" y="1098"/>
                    <a:pt x="1" y="8578"/>
                    <a:pt x="1" y="8578"/>
                  </a:cubicBezTo>
                  <a:lnTo>
                    <a:pt x="11214" y="16823"/>
                  </a:lnTo>
                  <a:lnTo>
                    <a:pt x="22151" y="6977"/>
                  </a:lnTo>
                  <a:lnTo>
                    <a:pt x="8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062;p74">
              <a:extLst>
                <a:ext uri="{FF2B5EF4-FFF2-40B4-BE49-F238E27FC236}">
                  <a16:creationId xmlns="" xmlns:a16="http://schemas.microsoft.com/office/drawing/2014/main" id="{D177BF6D-F90B-4B2B-9936-4AEBE1D68349}"/>
                </a:ext>
              </a:extLst>
            </p:cNvPr>
            <p:cNvSpPr/>
            <p:nvPr/>
          </p:nvSpPr>
          <p:spPr>
            <a:xfrm>
              <a:off x="4050750" y="1117725"/>
              <a:ext cx="331925" cy="277725"/>
            </a:xfrm>
            <a:custGeom>
              <a:avLst/>
              <a:gdLst/>
              <a:ahLst/>
              <a:cxnLst/>
              <a:rect l="l" t="t" r="r" b="b"/>
              <a:pathLst>
                <a:path w="13277" h="11109" extrusionOk="0">
                  <a:moveTo>
                    <a:pt x="1899" y="0"/>
                  </a:moveTo>
                  <a:cubicBezTo>
                    <a:pt x="333" y="710"/>
                    <a:pt x="1" y="2594"/>
                    <a:pt x="1" y="2594"/>
                  </a:cubicBezTo>
                  <a:lnTo>
                    <a:pt x="11399" y="11108"/>
                  </a:lnTo>
                  <a:cubicBezTo>
                    <a:pt x="11162" y="9308"/>
                    <a:pt x="13276" y="7931"/>
                    <a:pt x="13276" y="7931"/>
                  </a:cubicBezTo>
                  <a:lnTo>
                    <a:pt x="18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063;p74">
              <a:extLst>
                <a:ext uri="{FF2B5EF4-FFF2-40B4-BE49-F238E27FC236}">
                  <a16:creationId xmlns="" xmlns:a16="http://schemas.microsoft.com/office/drawing/2014/main" id="{A06336E9-417A-4C65-A077-2F99C1F347CE}"/>
                </a:ext>
              </a:extLst>
            </p:cNvPr>
            <p:cNvSpPr/>
            <p:nvPr/>
          </p:nvSpPr>
          <p:spPr>
            <a:xfrm>
              <a:off x="4075050" y="1134575"/>
              <a:ext cx="280350" cy="206000"/>
            </a:xfrm>
            <a:custGeom>
              <a:avLst/>
              <a:gdLst/>
              <a:ahLst/>
              <a:cxnLst/>
              <a:rect l="l" t="t" r="r" b="b"/>
              <a:pathLst>
                <a:path w="11214" h="8240" fill="none" extrusionOk="0">
                  <a:moveTo>
                    <a:pt x="11214" y="8239"/>
                  </a:moveTo>
                  <a:lnTo>
                    <a:pt x="1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064;p74">
              <a:extLst>
                <a:ext uri="{FF2B5EF4-FFF2-40B4-BE49-F238E27FC236}">
                  <a16:creationId xmlns="" xmlns:a16="http://schemas.microsoft.com/office/drawing/2014/main" id="{02F9DF35-432B-4BF1-88DA-AFE062865C09}"/>
                </a:ext>
              </a:extLst>
            </p:cNvPr>
            <p:cNvSpPr/>
            <p:nvPr/>
          </p:nvSpPr>
          <p:spPr>
            <a:xfrm>
              <a:off x="5375575" y="2902450"/>
              <a:ext cx="120275" cy="143050"/>
            </a:xfrm>
            <a:custGeom>
              <a:avLst/>
              <a:gdLst/>
              <a:ahLst/>
              <a:cxnLst/>
              <a:rect l="l" t="t" r="r" b="b"/>
              <a:pathLst>
                <a:path w="4811" h="5722" extrusionOk="0">
                  <a:moveTo>
                    <a:pt x="1" y="0"/>
                  </a:moveTo>
                  <a:lnTo>
                    <a:pt x="1" y="4688"/>
                  </a:lnTo>
                  <a:cubicBezTo>
                    <a:pt x="1" y="4688"/>
                    <a:pt x="1112" y="5722"/>
                    <a:pt x="2643" y="5722"/>
                  </a:cubicBezTo>
                  <a:cubicBezTo>
                    <a:pt x="3306" y="5722"/>
                    <a:pt x="4047" y="5528"/>
                    <a:pt x="4811" y="4974"/>
                  </a:cubicBezTo>
                  <a:lnTo>
                    <a:pt x="46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065;p74">
              <a:extLst>
                <a:ext uri="{FF2B5EF4-FFF2-40B4-BE49-F238E27FC236}">
                  <a16:creationId xmlns="" xmlns:a16="http://schemas.microsoft.com/office/drawing/2014/main" id="{00ED11A1-DB94-4E1A-B2E0-19727DD9C1D5}"/>
                </a:ext>
              </a:extLst>
            </p:cNvPr>
            <p:cNvSpPr/>
            <p:nvPr/>
          </p:nvSpPr>
          <p:spPr>
            <a:xfrm>
              <a:off x="5125935" y="2982314"/>
              <a:ext cx="389675" cy="153941"/>
            </a:xfrm>
            <a:custGeom>
              <a:avLst/>
              <a:gdLst/>
              <a:ahLst/>
              <a:cxnLst/>
              <a:rect l="l" t="t" r="r" b="b"/>
              <a:pathLst>
                <a:path w="15587" h="6044" extrusionOk="0">
                  <a:moveTo>
                    <a:pt x="9956" y="0"/>
                  </a:moveTo>
                  <a:cubicBezTo>
                    <a:pt x="9956" y="0"/>
                    <a:pt x="4251" y="3349"/>
                    <a:pt x="2070" y="4268"/>
                  </a:cubicBezTo>
                  <a:cubicBezTo>
                    <a:pt x="361" y="4984"/>
                    <a:pt x="1" y="5963"/>
                    <a:pt x="1" y="5963"/>
                  </a:cubicBezTo>
                  <a:lnTo>
                    <a:pt x="15573" y="6044"/>
                  </a:lnTo>
                  <a:cubicBezTo>
                    <a:pt x="15573" y="6044"/>
                    <a:pt x="15583" y="3901"/>
                    <a:pt x="15587" y="3359"/>
                  </a:cubicBezTo>
                  <a:cubicBezTo>
                    <a:pt x="15587" y="2817"/>
                    <a:pt x="14901" y="1105"/>
                    <a:pt x="14901" y="1105"/>
                  </a:cubicBezTo>
                  <a:cubicBezTo>
                    <a:pt x="14901" y="1105"/>
                    <a:pt x="14850" y="1071"/>
                    <a:pt x="14743" y="1071"/>
                  </a:cubicBezTo>
                  <a:cubicBezTo>
                    <a:pt x="14541" y="1071"/>
                    <a:pt x="14138" y="1191"/>
                    <a:pt x="13503" y="1881"/>
                  </a:cubicBezTo>
                  <a:cubicBezTo>
                    <a:pt x="13357" y="2041"/>
                    <a:pt x="12925" y="2190"/>
                    <a:pt x="12498" y="2190"/>
                  </a:cubicBezTo>
                  <a:cubicBezTo>
                    <a:pt x="12081" y="2190"/>
                    <a:pt x="11669" y="2047"/>
                    <a:pt x="11535" y="1632"/>
                  </a:cubicBezTo>
                  <a:cubicBezTo>
                    <a:pt x="11036" y="56"/>
                    <a:pt x="9956" y="0"/>
                    <a:pt x="99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066;p74">
              <a:extLst>
                <a:ext uri="{FF2B5EF4-FFF2-40B4-BE49-F238E27FC236}">
                  <a16:creationId xmlns="" xmlns:a16="http://schemas.microsoft.com/office/drawing/2014/main" id="{5D9E8DB5-8053-4677-887E-117259E21794}"/>
                </a:ext>
              </a:extLst>
            </p:cNvPr>
            <p:cNvSpPr/>
            <p:nvPr/>
          </p:nvSpPr>
          <p:spPr>
            <a:xfrm>
              <a:off x="5124147" y="3111292"/>
              <a:ext cx="389500" cy="24850"/>
            </a:xfrm>
            <a:custGeom>
              <a:avLst/>
              <a:gdLst/>
              <a:ahLst/>
              <a:cxnLst/>
              <a:rect l="l" t="t" r="r" b="b"/>
              <a:pathLst>
                <a:path w="15580" h="994" extrusionOk="0">
                  <a:moveTo>
                    <a:pt x="748" y="1"/>
                  </a:moveTo>
                  <a:cubicBezTo>
                    <a:pt x="158" y="494"/>
                    <a:pt x="0" y="913"/>
                    <a:pt x="0" y="913"/>
                  </a:cubicBezTo>
                  <a:lnTo>
                    <a:pt x="15572" y="994"/>
                  </a:lnTo>
                  <a:cubicBezTo>
                    <a:pt x="15572" y="994"/>
                    <a:pt x="15572" y="581"/>
                    <a:pt x="15579" y="74"/>
                  </a:cubicBezTo>
                  <a:lnTo>
                    <a:pt x="7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067;p74">
              <a:extLst>
                <a:ext uri="{FF2B5EF4-FFF2-40B4-BE49-F238E27FC236}">
                  <a16:creationId xmlns="" xmlns:a16="http://schemas.microsoft.com/office/drawing/2014/main" id="{007448AD-4997-4466-B7DF-2F8D8B8408D3}"/>
                </a:ext>
              </a:extLst>
            </p:cNvPr>
            <p:cNvSpPr/>
            <p:nvPr/>
          </p:nvSpPr>
          <p:spPr>
            <a:xfrm>
              <a:off x="5234450" y="3061050"/>
              <a:ext cx="156025" cy="48775"/>
            </a:xfrm>
            <a:custGeom>
              <a:avLst/>
              <a:gdLst/>
              <a:ahLst/>
              <a:cxnLst/>
              <a:rect l="l" t="t" r="r" b="b"/>
              <a:pathLst>
                <a:path w="6241" h="1951" fill="none" extrusionOk="0">
                  <a:moveTo>
                    <a:pt x="1" y="0"/>
                  </a:moveTo>
                  <a:cubicBezTo>
                    <a:pt x="357" y="640"/>
                    <a:pt x="1738" y="832"/>
                    <a:pt x="4112" y="843"/>
                  </a:cubicBezTo>
                  <a:cubicBezTo>
                    <a:pt x="6240" y="857"/>
                    <a:pt x="6230" y="1951"/>
                    <a:pt x="6230" y="195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068;p74">
              <a:extLst>
                <a:ext uri="{FF2B5EF4-FFF2-40B4-BE49-F238E27FC236}">
                  <a16:creationId xmlns="" xmlns:a16="http://schemas.microsoft.com/office/drawing/2014/main" id="{B72FE32E-4B0D-402B-9976-ACD1AEA87032}"/>
                </a:ext>
              </a:extLst>
            </p:cNvPr>
            <p:cNvSpPr/>
            <p:nvPr/>
          </p:nvSpPr>
          <p:spPr>
            <a:xfrm>
              <a:off x="5450825" y="3057200"/>
              <a:ext cx="64775" cy="52900"/>
            </a:xfrm>
            <a:custGeom>
              <a:avLst/>
              <a:gdLst/>
              <a:ahLst/>
              <a:cxnLst/>
              <a:rect l="l" t="t" r="r" b="b"/>
              <a:pathLst>
                <a:path w="2591" h="2116" fill="none" extrusionOk="0">
                  <a:moveTo>
                    <a:pt x="2591" y="210"/>
                  </a:moveTo>
                  <a:cubicBezTo>
                    <a:pt x="2591" y="210"/>
                    <a:pt x="11" y="1"/>
                    <a:pt x="0" y="2115"/>
                  </a:cubicBezTo>
                </a:path>
              </a:pathLst>
            </a:custGeom>
            <a:noFill/>
            <a:ln w="5500" cap="flat" cmpd="sng">
              <a:solidFill>
                <a:srgbClr val="FFFFFF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069;p74">
              <a:extLst>
                <a:ext uri="{FF2B5EF4-FFF2-40B4-BE49-F238E27FC236}">
                  <a16:creationId xmlns="" xmlns:a16="http://schemas.microsoft.com/office/drawing/2014/main" id="{E19D2B98-D640-474C-95AB-D8215575443A}"/>
                </a:ext>
              </a:extLst>
            </p:cNvPr>
            <p:cNvSpPr/>
            <p:nvPr/>
          </p:nvSpPr>
          <p:spPr>
            <a:xfrm>
              <a:off x="5290050" y="3030725"/>
              <a:ext cx="20025" cy="33850"/>
            </a:xfrm>
            <a:custGeom>
              <a:avLst/>
              <a:gdLst/>
              <a:ahLst/>
              <a:cxnLst/>
              <a:rect l="l" t="t" r="r" b="b"/>
              <a:pathLst>
                <a:path w="801" h="1354" fill="none" extrusionOk="0">
                  <a:moveTo>
                    <a:pt x="0" y="1"/>
                  </a:moveTo>
                  <a:lnTo>
                    <a:pt x="800" y="1353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070;p74">
              <a:extLst>
                <a:ext uri="{FF2B5EF4-FFF2-40B4-BE49-F238E27FC236}">
                  <a16:creationId xmlns="" xmlns:a16="http://schemas.microsoft.com/office/drawing/2014/main" id="{D4A45B1F-7919-4A81-BED5-FCDD4343DC0C}"/>
                </a:ext>
              </a:extLst>
            </p:cNvPr>
            <p:cNvSpPr/>
            <p:nvPr/>
          </p:nvSpPr>
          <p:spPr>
            <a:xfrm>
              <a:off x="5308925" y="3019625"/>
              <a:ext cx="19925" cy="33925"/>
            </a:xfrm>
            <a:custGeom>
              <a:avLst/>
              <a:gdLst/>
              <a:ahLst/>
              <a:cxnLst/>
              <a:rect l="l" t="t" r="r" b="b"/>
              <a:pathLst>
                <a:path w="797" h="1357" fill="none" extrusionOk="0">
                  <a:moveTo>
                    <a:pt x="0" y="1"/>
                  </a:moveTo>
                  <a:lnTo>
                    <a:pt x="797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071;p74">
              <a:extLst>
                <a:ext uri="{FF2B5EF4-FFF2-40B4-BE49-F238E27FC236}">
                  <a16:creationId xmlns="" xmlns:a16="http://schemas.microsoft.com/office/drawing/2014/main" id="{C98A4213-706F-4AA5-A3A6-B3036FBC46A1}"/>
                </a:ext>
              </a:extLst>
            </p:cNvPr>
            <p:cNvSpPr/>
            <p:nvPr/>
          </p:nvSpPr>
          <p:spPr>
            <a:xfrm>
              <a:off x="5328400" y="3008350"/>
              <a:ext cx="20025" cy="33925"/>
            </a:xfrm>
            <a:custGeom>
              <a:avLst/>
              <a:gdLst/>
              <a:ahLst/>
              <a:cxnLst/>
              <a:rect l="l" t="t" r="r" b="b"/>
              <a:pathLst>
                <a:path w="801" h="1357" fill="none" extrusionOk="0">
                  <a:moveTo>
                    <a:pt x="0" y="1"/>
                  </a:moveTo>
                  <a:lnTo>
                    <a:pt x="801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072;p74">
              <a:extLst>
                <a:ext uri="{FF2B5EF4-FFF2-40B4-BE49-F238E27FC236}">
                  <a16:creationId xmlns="" xmlns:a16="http://schemas.microsoft.com/office/drawing/2014/main" id="{EB3EA076-51F5-4DDC-899C-FB97E63B49CD}"/>
                </a:ext>
              </a:extLst>
            </p:cNvPr>
            <p:cNvSpPr/>
            <p:nvPr/>
          </p:nvSpPr>
          <p:spPr>
            <a:xfrm>
              <a:off x="5380050" y="2937575"/>
              <a:ext cx="115800" cy="25"/>
            </a:xfrm>
            <a:custGeom>
              <a:avLst/>
              <a:gdLst/>
              <a:ahLst/>
              <a:cxnLst/>
              <a:rect l="l" t="t" r="r" b="b"/>
              <a:pathLst>
                <a:path w="4632" h="1" fill="none" extrusionOk="0">
                  <a:moveTo>
                    <a:pt x="0" y="0"/>
                  </a:moveTo>
                  <a:lnTo>
                    <a:pt x="4632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073;p74">
              <a:extLst>
                <a:ext uri="{FF2B5EF4-FFF2-40B4-BE49-F238E27FC236}">
                  <a16:creationId xmlns="" xmlns:a16="http://schemas.microsoft.com/office/drawing/2014/main" id="{9D64AAD7-BA8F-4140-B34A-D45CD1EE9CCC}"/>
                </a:ext>
              </a:extLst>
            </p:cNvPr>
            <p:cNvSpPr/>
            <p:nvPr/>
          </p:nvSpPr>
          <p:spPr>
            <a:xfrm>
              <a:off x="5147425" y="840625"/>
              <a:ext cx="506775" cy="279150"/>
            </a:xfrm>
            <a:custGeom>
              <a:avLst/>
              <a:gdLst/>
              <a:ahLst/>
              <a:cxnLst/>
              <a:rect l="l" t="t" r="r" b="b"/>
              <a:pathLst>
                <a:path w="20271" h="11166" extrusionOk="0">
                  <a:moveTo>
                    <a:pt x="11163" y="1"/>
                  </a:moveTo>
                  <a:cubicBezTo>
                    <a:pt x="9920" y="1"/>
                    <a:pt x="8960" y="1459"/>
                    <a:pt x="7129" y="1459"/>
                  </a:cubicBezTo>
                  <a:cubicBezTo>
                    <a:pt x="6713" y="1459"/>
                    <a:pt x="6252" y="1384"/>
                    <a:pt x="5733" y="1199"/>
                  </a:cubicBezTo>
                  <a:cubicBezTo>
                    <a:pt x="4892" y="901"/>
                    <a:pt x="4202" y="776"/>
                    <a:pt x="3636" y="776"/>
                  </a:cubicBezTo>
                  <a:cubicBezTo>
                    <a:pt x="1744" y="776"/>
                    <a:pt x="1222" y="2174"/>
                    <a:pt x="1004" y="3209"/>
                  </a:cubicBezTo>
                  <a:cubicBezTo>
                    <a:pt x="1" y="7963"/>
                    <a:pt x="5083" y="11166"/>
                    <a:pt x="9695" y="11166"/>
                  </a:cubicBezTo>
                  <a:cubicBezTo>
                    <a:pt x="11272" y="11166"/>
                    <a:pt x="12794" y="10791"/>
                    <a:pt x="13999" y="9976"/>
                  </a:cubicBezTo>
                  <a:lnTo>
                    <a:pt x="20270" y="4139"/>
                  </a:lnTo>
                  <a:cubicBezTo>
                    <a:pt x="19529" y="1496"/>
                    <a:pt x="16544" y="4212"/>
                    <a:pt x="12696" y="728"/>
                  </a:cubicBezTo>
                  <a:cubicBezTo>
                    <a:pt x="12109" y="196"/>
                    <a:pt x="11617" y="1"/>
                    <a:pt x="111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074;p74">
              <a:extLst>
                <a:ext uri="{FF2B5EF4-FFF2-40B4-BE49-F238E27FC236}">
                  <a16:creationId xmlns="" xmlns:a16="http://schemas.microsoft.com/office/drawing/2014/main" id="{B2B00592-7EDA-4B91-A128-ED55CE3A2419}"/>
                </a:ext>
              </a:extLst>
            </p:cNvPr>
            <p:cNvSpPr/>
            <p:nvPr/>
          </p:nvSpPr>
          <p:spPr>
            <a:xfrm>
              <a:off x="5275975" y="900575"/>
              <a:ext cx="18800" cy="21700"/>
            </a:xfrm>
            <a:custGeom>
              <a:avLst/>
              <a:gdLst/>
              <a:ahLst/>
              <a:cxnLst/>
              <a:rect l="l" t="t" r="r" b="b"/>
              <a:pathLst>
                <a:path w="752" h="868" fill="none" extrusionOk="0">
                  <a:moveTo>
                    <a:pt x="0" y="867"/>
                  </a:moveTo>
                  <a:lnTo>
                    <a:pt x="752" y="0"/>
                  </a:lnTo>
                </a:path>
              </a:pathLst>
            </a:custGeom>
            <a:noFill/>
            <a:ln w="55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075;p74">
              <a:extLst>
                <a:ext uri="{FF2B5EF4-FFF2-40B4-BE49-F238E27FC236}">
                  <a16:creationId xmlns="" xmlns:a16="http://schemas.microsoft.com/office/drawing/2014/main" id="{DC58522F-A9ED-49BE-B08E-E41699D9524B}"/>
                </a:ext>
              </a:extLst>
            </p:cNvPr>
            <p:cNvSpPr/>
            <p:nvPr/>
          </p:nvSpPr>
          <p:spPr>
            <a:xfrm>
              <a:off x="5189625" y="903600"/>
              <a:ext cx="120100" cy="174425"/>
            </a:xfrm>
            <a:custGeom>
              <a:avLst/>
              <a:gdLst/>
              <a:ahLst/>
              <a:cxnLst/>
              <a:rect l="l" t="t" r="r" b="b"/>
              <a:pathLst>
                <a:path w="4804" h="6977" extrusionOk="0">
                  <a:moveTo>
                    <a:pt x="941" y="0"/>
                  </a:moveTo>
                  <a:cubicBezTo>
                    <a:pt x="646" y="0"/>
                    <a:pt x="439" y="93"/>
                    <a:pt x="417" y="344"/>
                  </a:cubicBezTo>
                  <a:cubicBezTo>
                    <a:pt x="343" y="1134"/>
                    <a:pt x="148" y="2305"/>
                    <a:pt x="81" y="2815"/>
                  </a:cubicBezTo>
                  <a:cubicBezTo>
                    <a:pt x="1" y="3424"/>
                    <a:pt x="186" y="4511"/>
                    <a:pt x="864" y="4843"/>
                  </a:cubicBezTo>
                  <a:cubicBezTo>
                    <a:pt x="1027" y="4923"/>
                    <a:pt x="1224" y="4961"/>
                    <a:pt x="1436" y="4961"/>
                  </a:cubicBezTo>
                  <a:cubicBezTo>
                    <a:pt x="1592" y="4961"/>
                    <a:pt x="1755" y="4941"/>
                    <a:pt x="1920" y="4902"/>
                  </a:cubicBezTo>
                  <a:lnTo>
                    <a:pt x="2518" y="6968"/>
                  </a:lnTo>
                  <a:cubicBezTo>
                    <a:pt x="2518" y="6968"/>
                    <a:pt x="2583" y="6976"/>
                    <a:pt x="2695" y="6976"/>
                  </a:cubicBezTo>
                  <a:cubicBezTo>
                    <a:pt x="3079" y="6976"/>
                    <a:pt x="4017" y="6878"/>
                    <a:pt x="4803" y="6010"/>
                  </a:cubicBezTo>
                  <a:cubicBezTo>
                    <a:pt x="4803" y="6010"/>
                    <a:pt x="4132" y="3682"/>
                    <a:pt x="4048" y="3350"/>
                  </a:cubicBezTo>
                  <a:cubicBezTo>
                    <a:pt x="3926" y="2857"/>
                    <a:pt x="3419" y="795"/>
                    <a:pt x="3419" y="795"/>
                  </a:cubicBezTo>
                  <a:cubicBezTo>
                    <a:pt x="3419" y="795"/>
                    <a:pt x="1802" y="0"/>
                    <a:pt x="941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076;p74">
              <a:extLst>
                <a:ext uri="{FF2B5EF4-FFF2-40B4-BE49-F238E27FC236}">
                  <a16:creationId xmlns="" xmlns:a16="http://schemas.microsoft.com/office/drawing/2014/main" id="{002ACDEF-7848-40DD-A14E-91CCB1D600B0}"/>
                </a:ext>
              </a:extLst>
            </p:cNvPr>
            <p:cNvSpPr/>
            <p:nvPr/>
          </p:nvSpPr>
          <p:spPr>
            <a:xfrm>
              <a:off x="5247915" y="952796"/>
              <a:ext cx="9725" cy="3950"/>
            </a:xfrm>
            <a:custGeom>
              <a:avLst/>
              <a:gdLst/>
              <a:ahLst/>
              <a:cxnLst/>
              <a:rect l="l" t="t" r="r" b="b"/>
              <a:pathLst>
                <a:path w="389" h="158" fill="none" extrusionOk="0">
                  <a:moveTo>
                    <a:pt x="389" y="0"/>
                  </a:moveTo>
                  <a:cubicBezTo>
                    <a:pt x="287" y="63"/>
                    <a:pt x="161" y="123"/>
                    <a:pt x="1" y="15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077;p74">
              <a:extLst>
                <a:ext uri="{FF2B5EF4-FFF2-40B4-BE49-F238E27FC236}">
                  <a16:creationId xmlns="" xmlns:a16="http://schemas.microsoft.com/office/drawing/2014/main" id="{0FDE143C-EBDF-48C9-82D1-3BC74E996C36}"/>
                </a:ext>
              </a:extLst>
            </p:cNvPr>
            <p:cNvSpPr/>
            <p:nvPr/>
          </p:nvSpPr>
          <p:spPr>
            <a:xfrm>
              <a:off x="5222950" y="981350"/>
              <a:ext cx="16425" cy="13250"/>
            </a:xfrm>
            <a:custGeom>
              <a:avLst/>
              <a:gdLst/>
              <a:ahLst/>
              <a:cxnLst/>
              <a:rect l="l" t="t" r="r" b="b"/>
              <a:pathLst>
                <a:path w="657" h="530" extrusionOk="0">
                  <a:moveTo>
                    <a:pt x="451" y="1"/>
                  </a:moveTo>
                  <a:cubicBezTo>
                    <a:pt x="329" y="1"/>
                    <a:pt x="311" y="177"/>
                    <a:pt x="311" y="177"/>
                  </a:cubicBezTo>
                  <a:cubicBezTo>
                    <a:pt x="311" y="177"/>
                    <a:pt x="230" y="122"/>
                    <a:pt x="155" y="122"/>
                  </a:cubicBezTo>
                  <a:cubicBezTo>
                    <a:pt x="109" y="122"/>
                    <a:pt x="66" y="143"/>
                    <a:pt x="45" y="209"/>
                  </a:cubicBezTo>
                  <a:cubicBezTo>
                    <a:pt x="1" y="348"/>
                    <a:pt x="274" y="530"/>
                    <a:pt x="404" y="530"/>
                  </a:cubicBezTo>
                  <a:cubicBezTo>
                    <a:pt x="418" y="530"/>
                    <a:pt x="430" y="528"/>
                    <a:pt x="440" y="523"/>
                  </a:cubicBezTo>
                  <a:cubicBezTo>
                    <a:pt x="548" y="481"/>
                    <a:pt x="657" y="69"/>
                    <a:pt x="510" y="13"/>
                  </a:cubicBezTo>
                  <a:cubicBezTo>
                    <a:pt x="488" y="5"/>
                    <a:pt x="468" y="1"/>
                    <a:pt x="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078;p74">
              <a:extLst>
                <a:ext uri="{FF2B5EF4-FFF2-40B4-BE49-F238E27FC236}">
                  <a16:creationId xmlns="" xmlns:a16="http://schemas.microsoft.com/office/drawing/2014/main" id="{43EB9B1D-1EA4-4F6C-B24A-C3EABBFC6796}"/>
                </a:ext>
              </a:extLst>
            </p:cNvPr>
            <p:cNvSpPr/>
            <p:nvPr/>
          </p:nvSpPr>
          <p:spPr>
            <a:xfrm>
              <a:off x="5197325" y="941025"/>
              <a:ext cx="7800" cy="7625"/>
            </a:xfrm>
            <a:custGeom>
              <a:avLst/>
              <a:gdLst/>
              <a:ahLst/>
              <a:cxnLst/>
              <a:rect l="l" t="t" r="r" b="b"/>
              <a:pathLst>
                <a:path w="312" h="305" fill="none" extrusionOk="0">
                  <a:moveTo>
                    <a:pt x="0" y="1"/>
                  </a:moveTo>
                  <a:cubicBezTo>
                    <a:pt x="67" y="95"/>
                    <a:pt x="179" y="214"/>
                    <a:pt x="312" y="30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079;p74">
              <a:extLst>
                <a:ext uri="{FF2B5EF4-FFF2-40B4-BE49-F238E27FC236}">
                  <a16:creationId xmlns="" xmlns:a16="http://schemas.microsoft.com/office/drawing/2014/main" id="{86DC8D4C-BB23-4D87-B927-ABFBB2C473FB}"/>
                </a:ext>
              </a:extLst>
            </p:cNvPr>
            <p:cNvSpPr/>
            <p:nvPr/>
          </p:nvSpPr>
          <p:spPr>
            <a:xfrm>
              <a:off x="5208150" y="944075"/>
              <a:ext cx="19350" cy="32550"/>
            </a:xfrm>
            <a:custGeom>
              <a:avLst/>
              <a:gdLst/>
              <a:ahLst/>
              <a:cxnLst/>
              <a:rect l="l" t="t" r="r" b="b"/>
              <a:pathLst>
                <a:path w="774" h="1302" fill="none" extrusionOk="0">
                  <a:moveTo>
                    <a:pt x="773" y="1"/>
                  </a:moveTo>
                  <a:cubicBezTo>
                    <a:pt x="773" y="1"/>
                    <a:pt x="738" y="319"/>
                    <a:pt x="448" y="648"/>
                  </a:cubicBezTo>
                  <a:cubicBezTo>
                    <a:pt x="1" y="1158"/>
                    <a:pt x="239" y="1179"/>
                    <a:pt x="515" y="130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080;p74">
              <a:extLst>
                <a:ext uri="{FF2B5EF4-FFF2-40B4-BE49-F238E27FC236}">
                  <a16:creationId xmlns="" xmlns:a16="http://schemas.microsoft.com/office/drawing/2014/main" id="{CDD3F229-FD73-4E7D-B7BD-2F91A95428FF}"/>
                </a:ext>
              </a:extLst>
            </p:cNvPr>
            <p:cNvSpPr/>
            <p:nvPr/>
          </p:nvSpPr>
          <p:spPr>
            <a:xfrm>
              <a:off x="5220650" y="980800"/>
              <a:ext cx="19600" cy="15925"/>
            </a:xfrm>
            <a:custGeom>
              <a:avLst/>
              <a:gdLst/>
              <a:ahLst/>
              <a:cxnLst/>
              <a:rect l="l" t="t" r="r" b="b"/>
              <a:pathLst>
                <a:path w="784" h="637" fill="none" extrusionOk="0">
                  <a:moveTo>
                    <a:pt x="1" y="350"/>
                  </a:moveTo>
                  <a:cubicBezTo>
                    <a:pt x="32" y="357"/>
                    <a:pt x="424" y="636"/>
                    <a:pt x="784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081;p74">
              <a:extLst>
                <a:ext uri="{FF2B5EF4-FFF2-40B4-BE49-F238E27FC236}">
                  <a16:creationId xmlns="" xmlns:a16="http://schemas.microsoft.com/office/drawing/2014/main" id="{73EECFEB-D97F-41D8-9686-1F2A7713103C}"/>
                </a:ext>
              </a:extLst>
            </p:cNvPr>
            <p:cNvSpPr/>
            <p:nvPr/>
          </p:nvSpPr>
          <p:spPr>
            <a:xfrm>
              <a:off x="5196525" y="96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F4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082;p74">
              <a:extLst>
                <a:ext uri="{FF2B5EF4-FFF2-40B4-BE49-F238E27FC236}">
                  <a16:creationId xmlns="" xmlns:a16="http://schemas.microsoft.com/office/drawing/2014/main" id="{E7B0DFBF-5EEE-4700-9E95-37073AB65117}"/>
                </a:ext>
              </a:extLst>
            </p:cNvPr>
            <p:cNvSpPr/>
            <p:nvPr/>
          </p:nvSpPr>
          <p:spPr>
            <a:xfrm>
              <a:off x="5237175" y="951425"/>
              <a:ext cx="12075" cy="11575"/>
            </a:xfrm>
            <a:custGeom>
              <a:avLst/>
              <a:gdLst/>
              <a:ahLst/>
              <a:cxnLst/>
              <a:rect l="l" t="t" r="r" b="b"/>
              <a:pathLst>
                <a:path w="483" h="463" extrusionOk="0">
                  <a:moveTo>
                    <a:pt x="237" y="0"/>
                  </a:moveTo>
                  <a:cubicBezTo>
                    <a:pt x="233" y="0"/>
                    <a:pt x="228" y="0"/>
                    <a:pt x="224" y="1"/>
                  </a:cubicBezTo>
                  <a:cubicBezTo>
                    <a:pt x="98" y="11"/>
                    <a:pt x="0" y="123"/>
                    <a:pt x="11" y="249"/>
                  </a:cubicBezTo>
                  <a:cubicBezTo>
                    <a:pt x="21" y="368"/>
                    <a:pt x="122" y="463"/>
                    <a:pt x="240" y="463"/>
                  </a:cubicBezTo>
                  <a:cubicBezTo>
                    <a:pt x="247" y="463"/>
                    <a:pt x="253" y="462"/>
                    <a:pt x="259" y="462"/>
                  </a:cubicBezTo>
                  <a:cubicBezTo>
                    <a:pt x="385" y="455"/>
                    <a:pt x="483" y="343"/>
                    <a:pt x="472" y="217"/>
                  </a:cubicBezTo>
                  <a:cubicBezTo>
                    <a:pt x="465" y="96"/>
                    <a:pt x="361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083;p74">
              <a:extLst>
                <a:ext uri="{FF2B5EF4-FFF2-40B4-BE49-F238E27FC236}">
                  <a16:creationId xmlns="" xmlns:a16="http://schemas.microsoft.com/office/drawing/2014/main" id="{7F2F4B72-CAD3-4FC6-ADD9-E451409B1FF2}"/>
                </a:ext>
              </a:extLst>
            </p:cNvPr>
            <p:cNvSpPr/>
            <p:nvPr/>
          </p:nvSpPr>
          <p:spPr>
            <a:xfrm>
              <a:off x="5203175" y="945375"/>
              <a:ext cx="12075" cy="11600"/>
            </a:xfrm>
            <a:custGeom>
              <a:avLst/>
              <a:gdLst/>
              <a:ahLst/>
              <a:cxnLst/>
              <a:rect l="l" t="t" r="r" b="b"/>
              <a:pathLst>
                <a:path w="483" h="464" extrusionOk="0">
                  <a:moveTo>
                    <a:pt x="244" y="1"/>
                  </a:moveTo>
                  <a:cubicBezTo>
                    <a:pt x="237" y="1"/>
                    <a:pt x="231" y="1"/>
                    <a:pt x="224" y="1"/>
                  </a:cubicBezTo>
                  <a:cubicBezTo>
                    <a:pt x="99" y="15"/>
                    <a:pt x="1" y="124"/>
                    <a:pt x="11" y="250"/>
                  </a:cubicBezTo>
                  <a:cubicBezTo>
                    <a:pt x="24" y="369"/>
                    <a:pt x="123" y="464"/>
                    <a:pt x="241" y="464"/>
                  </a:cubicBezTo>
                  <a:cubicBezTo>
                    <a:pt x="247" y="464"/>
                    <a:pt x="253" y="463"/>
                    <a:pt x="259" y="463"/>
                  </a:cubicBezTo>
                  <a:cubicBezTo>
                    <a:pt x="385" y="452"/>
                    <a:pt x="483" y="340"/>
                    <a:pt x="473" y="215"/>
                  </a:cubicBezTo>
                  <a:cubicBezTo>
                    <a:pt x="466" y="95"/>
                    <a:pt x="368" y="1"/>
                    <a:pt x="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084;p74">
              <a:extLst>
                <a:ext uri="{FF2B5EF4-FFF2-40B4-BE49-F238E27FC236}">
                  <a16:creationId xmlns="" xmlns:a16="http://schemas.microsoft.com/office/drawing/2014/main" id="{379D831A-CA3C-46A1-9B23-A6F4AE1D0B16}"/>
                </a:ext>
              </a:extLst>
            </p:cNvPr>
            <p:cNvSpPr/>
            <p:nvPr/>
          </p:nvSpPr>
          <p:spPr>
            <a:xfrm>
              <a:off x="5239800" y="931775"/>
              <a:ext cx="17150" cy="9200"/>
            </a:xfrm>
            <a:custGeom>
              <a:avLst/>
              <a:gdLst/>
              <a:ahLst/>
              <a:cxnLst/>
              <a:rect l="l" t="t" r="r" b="b"/>
              <a:pathLst>
                <a:path w="686" h="368" fill="none" extrusionOk="0">
                  <a:moveTo>
                    <a:pt x="685" y="367"/>
                  </a:moveTo>
                  <a:cubicBezTo>
                    <a:pt x="685" y="367"/>
                    <a:pt x="465" y="0"/>
                    <a:pt x="0" y="2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085;p74">
              <a:extLst>
                <a:ext uri="{FF2B5EF4-FFF2-40B4-BE49-F238E27FC236}">
                  <a16:creationId xmlns="" xmlns:a16="http://schemas.microsoft.com/office/drawing/2014/main" id="{6084840C-336F-4B0C-A08E-06F21D1A0A52}"/>
                </a:ext>
              </a:extLst>
            </p:cNvPr>
            <p:cNvSpPr/>
            <p:nvPr/>
          </p:nvSpPr>
          <p:spPr>
            <a:xfrm>
              <a:off x="5200825" y="925025"/>
              <a:ext cx="15925" cy="5725"/>
            </a:xfrm>
            <a:custGeom>
              <a:avLst/>
              <a:gdLst/>
              <a:ahLst/>
              <a:cxnLst/>
              <a:rect l="l" t="t" r="r" b="b"/>
              <a:pathLst>
                <a:path w="637" h="229" fill="none" extrusionOk="0">
                  <a:moveTo>
                    <a:pt x="636" y="155"/>
                  </a:moveTo>
                  <a:cubicBezTo>
                    <a:pt x="636" y="155"/>
                    <a:pt x="315" y="1"/>
                    <a:pt x="0" y="22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086;p74">
              <a:extLst>
                <a:ext uri="{FF2B5EF4-FFF2-40B4-BE49-F238E27FC236}">
                  <a16:creationId xmlns="" xmlns:a16="http://schemas.microsoft.com/office/drawing/2014/main" id="{8CD70783-3736-4C48-9385-867C33FAA2C7}"/>
                </a:ext>
              </a:extLst>
            </p:cNvPr>
            <p:cNvSpPr/>
            <p:nvPr/>
          </p:nvSpPr>
          <p:spPr>
            <a:xfrm>
              <a:off x="5278075" y="944375"/>
              <a:ext cx="33950" cy="37500"/>
            </a:xfrm>
            <a:custGeom>
              <a:avLst/>
              <a:gdLst/>
              <a:ahLst/>
              <a:cxnLst/>
              <a:rect l="l" t="t" r="r" b="b"/>
              <a:pathLst>
                <a:path w="1358" h="1500" extrusionOk="0">
                  <a:moveTo>
                    <a:pt x="527" y="0"/>
                  </a:moveTo>
                  <a:cubicBezTo>
                    <a:pt x="228" y="0"/>
                    <a:pt x="0" y="272"/>
                    <a:pt x="0" y="272"/>
                  </a:cubicBezTo>
                  <a:lnTo>
                    <a:pt x="266" y="1495"/>
                  </a:lnTo>
                  <a:cubicBezTo>
                    <a:pt x="284" y="1498"/>
                    <a:pt x="302" y="1499"/>
                    <a:pt x="321" y="1499"/>
                  </a:cubicBezTo>
                  <a:cubicBezTo>
                    <a:pt x="832" y="1499"/>
                    <a:pt x="1358" y="582"/>
                    <a:pt x="912" y="167"/>
                  </a:cubicBezTo>
                  <a:cubicBezTo>
                    <a:pt x="779" y="44"/>
                    <a:pt x="647" y="0"/>
                    <a:pt x="5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087;p74">
              <a:extLst>
                <a:ext uri="{FF2B5EF4-FFF2-40B4-BE49-F238E27FC236}">
                  <a16:creationId xmlns="" xmlns:a16="http://schemas.microsoft.com/office/drawing/2014/main" id="{23A80FD3-DDDB-40A4-841A-CDD9A2024204}"/>
                </a:ext>
              </a:extLst>
            </p:cNvPr>
            <p:cNvSpPr/>
            <p:nvPr/>
          </p:nvSpPr>
          <p:spPr>
            <a:xfrm>
              <a:off x="5285500" y="950375"/>
              <a:ext cx="14525" cy="8775"/>
            </a:xfrm>
            <a:custGeom>
              <a:avLst/>
              <a:gdLst/>
              <a:ahLst/>
              <a:cxnLst/>
              <a:rect l="l" t="t" r="r" b="b"/>
              <a:pathLst>
                <a:path w="581" h="351" fill="none" extrusionOk="0">
                  <a:moveTo>
                    <a:pt x="580" y="350"/>
                  </a:moveTo>
                  <a:cubicBezTo>
                    <a:pt x="563" y="333"/>
                    <a:pt x="409" y="1"/>
                    <a:pt x="0" y="17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088;p74">
              <a:extLst>
                <a:ext uri="{FF2B5EF4-FFF2-40B4-BE49-F238E27FC236}">
                  <a16:creationId xmlns="" xmlns:a16="http://schemas.microsoft.com/office/drawing/2014/main" id="{291F66E3-30E7-4D41-8249-5D38AC5512B0}"/>
                </a:ext>
              </a:extLst>
            </p:cNvPr>
            <p:cNvSpPr/>
            <p:nvPr/>
          </p:nvSpPr>
          <p:spPr>
            <a:xfrm>
              <a:off x="5286975" y="953775"/>
              <a:ext cx="6925" cy="17875"/>
            </a:xfrm>
            <a:custGeom>
              <a:avLst/>
              <a:gdLst/>
              <a:ahLst/>
              <a:cxnLst/>
              <a:rect l="l" t="t" r="r" b="b"/>
              <a:pathLst>
                <a:path w="277" h="715" fill="none" extrusionOk="0">
                  <a:moveTo>
                    <a:pt x="277" y="1"/>
                  </a:moveTo>
                  <a:cubicBezTo>
                    <a:pt x="277" y="1"/>
                    <a:pt x="1" y="350"/>
                    <a:pt x="81" y="71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089;p74">
              <a:extLst>
                <a:ext uri="{FF2B5EF4-FFF2-40B4-BE49-F238E27FC236}">
                  <a16:creationId xmlns="" xmlns:a16="http://schemas.microsoft.com/office/drawing/2014/main" id="{BE657442-9208-455E-A9D8-4EEEF47F2D63}"/>
                </a:ext>
              </a:extLst>
            </p:cNvPr>
            <p:cNvSpPr/>
            <p:nvPr/>
          </p:nvSpPr>
          <p:spPr>
            <a:xfrm>
              <a:off x="5237700" y="1003150"/>
              <a:ext cx="36550" cy="35850"/>
            </a:xfrm>
            <a:custGeom>
              <a:avLst/>
              <a:gdLst/>
              <a:ahLst/>
              <a:cxnLst/>
              <a:rect l="l" t="t" r="r" b="b"/>
              <a:pathLst>
                <a:path w="1462" h="1434" extrusionOk="0">
                  <a:moveTo>
                    <a:pt x="1461" y="1"/>
                  </a:moveTo>
                  <a:cubicBezTo>
                    <a:pt x="1461" y="1"/>
                    <a:pt x="857" y="501"/>
                    <a:pt x="0" y="773"/>
                  </a:cubicBezTo>
                  <a:lnTo>
                    <a:pt x="193" y="1434"/>
                  </a:lnTo>
                  <a:cubicBezTo>
                    <a:pt x="1014" y="1018"/>
                    <a:pt x="1461" y="1"/>
                    <a:pt x="14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090;p74">
              <a:extLst>
                <a:ext uri="{FF2B5EF4-FFF2-40B4-BE49-F238E27FC236}">
                  <a16:creationId xmlns="" xmlns:a16="http://schemas.microsoft.com/office/drawing/2014/main" id="{3465F31A-08A8-4C4A-AC73-D6C431629F49}"/>
                </a:ext>
              </a:extLst>
            </p:cNvPr>
            <p:cNvSpPr/>
            <p:nvPr/>
          </p:nvSpPr>
          <p:spPr>
            <a:xfrm>
              <a:off x="5484475" y="2902450"/>
              <a:ext cx="120250" cy="145775"/>
            </a:xfrm>
            <a:custGeom>
              <a:avLst/>
              <a:gdLst/>
              <a:ahLst/>
              <a:cxnLst/>
              <a:rect l="l" t="t" r="r" b="b"/>
              <a:pathLst>
                <a:path w="4810" h="5831" extrusionOk="0">
                  <a:moveTo>
                    <a:pt x="0" y="0"/>
                  </a:moveTo>
                  <a:lnTo>
                    <a:pt x="0" y="4799"/>
                  </a:lnTo>
                  <a:cubicBezTo>
                    <a:pt x="0" y="4799"/>
                    <a:pt x="1110" y="5831"/>
                    <a:pt x="2640" y="5831"/>
                  </a:cubicBezTo>
                  <a:cubicBezTo>
                    <a:pt x="3303" y="5831"/>
                    <a:pt x="4045" y="5637"/>
                    <a:pt x="4810" y="5083"/>
                  </a:cubicBezTo>
                  <a:lnTo>
                    <a:pt x="48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091;p74">
              <a:extLst>
                <a:ext uri="{FF2B5EF4-FFF2-40B4-BE49-F238E27FC236}">
                  <a16:creationId xmlns="" xmlns:a16="http://schemas.microsoft.com/office/drawing/2014/main" id="{865F943C-A08F-4688-A092-3FC29EEA6E8A}"/>
                </a:ext>
              </a:extLst>
            </p:cNvPr>
            <p:cNvSpPr/>
            <p:nvPr/>
          </p:nvSpPr>
          <p:spPr>
            <a:xfrm>
              <a:off x="5234900" y="2985100"/>
              <a:ext cx="389575" cy="151125"/>
            </a:xfrm>
            <a:custGeom>
              <a:avLst/>
              <a:gdLst/>
              <a:ahLst/>
              <a:cxnLst/>
              <a:rect l="l" t="t" r="r" b="b"/>
              <a:pathLst>
                <a:path w="15583" h="6045" extrusionOk="0">
                  <a:moveTo>
                    <a:pt x="9952" y="1"/>
                  </a:moveTo>
                  <a:cubicBezTo>
                    <a:pt x="9952" y="1"/>
                    <a:pt x="4247" y="3353"/>
                    <a:pt x="2066" y="4269"/>
                  </a:cubicBezTo>
                  <a:cubicBezTo>
                    <a:pt x="357" y="4985"/>
                    <a:pt x="0" y="5964"/>
                    <a:pt x="0" y="5964"/>
                  </a:cubicBezTo>
                  <a:lnTo>
                    <a:pt x="15572" y="6044"/>
                  </a:lnTo>
                  <a:cubicBezTo>
                    <a:pt x="15572" y="6044"/>
                    <a:pt x="15579" y="3902"/>
                    <a:pt x="15583" y="3360"/>
                  </a:cubicBezTo>
                  <a:cubicBezTo>
                    <a:pt x="15583" y="2818"/>
                    <a:pt x="14898" y="1106"/>
                    <a:pt x="14898" y="1106"/>
                  </a:cubicBezTo>
                  <a:cubicBezTo>
                    <a:pt x="14898" y="1106"/>
                    <a:pt x="14847" y="1073"/>
                    <a:pt x="14742" y="1073"/>
                  </a:cubicBezTo>
                  <a:cubicBezTo>
                    <a:pt x="14540" y="1073"/>
                    <a:pt x="14137" y="1192"/>
                    <a:pt x="13499" y="1885"/>
                  </a:cubicBezTo>
                  <a:cubicBezTo>
                    <a:pt x="13354" y="2044"/>
                    <a:pt x="12921" y="2193"/>
                    <a:pt x="12494" y="2193"/>
                  </a:cubicBezTo>
                  <a:cubicBezTo>
                    <a:pt x="12077" y="2193"/>
                    <a:pt x="11666" y="2051"/>
                    <a:pt x="11535" y="1637"/>
                  </a:cubicBezTo>
                  <a:cubicBezTo>
                    <a:pt x="11032" y="57"/>
                    <a:pt x="9952" y="1"/>
                    <a:pt x="99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092;p74">
              <a:extLst>
                <a:ext uri="{FF2B5EF4-FFF2-40B4-BE49-F238E27FC236}">
                  <a16:creationId xmlns="" xmlns:a16="http://schemas.microsoft.com/office/drawing/2014/main" id="{1004E1A4-E4B2-4E56-8882-FDD3B0A0AD94}"/>
                </a:ext>
              </a:extLst>
            </p:cNvPr>
            <p:cNvSpPr/>
            <p:nvPr/>
          </p:nvSpPr>
          <p:spPr>
            <a:xfrm>
              <a:off x="5234800" y="3111300"/>
              <a:ext cx="389425" cy="24825"/>
            </a:xfrm>
            <a:custGeom>
              <a:avLst/>
              <a:gdLst/>
              <a:ahLst/>
              <a:cxnLst/>
              <a:rect l="l" t="t" r="r" b="b"/>
              <a:pathLst>
                <a:path w="15577" h="993" extrusionOk="0">
                  <a:moveTo>
                    <a:pt x="745" y="0"/>
                  </a:moveTo>
                  <a:cubicBezTo>
                    <a:pt x="158" y="493"/>
                    <a:pt x="1" y="913"/>
                    <a:pt x="1" y="913"/>
                  </a:cubicBezTo>
                  <a:lnTo>
                    <a:pt x="15573" y="993"/>
                  </a:lnTo>
                  <a:cubicBezTo>
                    <a:pt x="15573" y="993"/>
                    <a:pt x="15573" y="580"/>
                    <a:pt x="15576" y="74"/>
                  </a:cubicBezTo>
                  <a:lnTo>
                    <a:pt x="7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093;p74">
              <a:extLst>
                <a:ext uri="{FF2B5EF4-FFF2-40B4-BE49-F238E27FC236}">
                  <a16:creationId xmlns="" xmlns:a16="http://schemas.microsoft.com/office/drawing/2014/main" id="{674B43E1-EEC4-44D9-AA26-2533065BE6E8}"/>
                </a:ext>
              </a:extLst>
            </p:cNvPr>
            <p:cNvSpPr/>
            <p:nvPr/>
          </p:nvSpPr>
          <p:spPr>
            <a:xfrm>
              <a:off x="5343350" y="3063925"/>
              <a:ext cx="156000" cy="48700"/>
            </a:xfrm>
            <a:custGeom>
              <a:avLst/>
              <a:gdLst/>
              <a:ahLst/>
              <a:cxnLst/>
              <a:rect l="l" t="t" r="r" b="b"/>
              <a:pathLst>
                <a:path w="6240" h="1948" fill="none" extrusionOk="0">
                  <a:moveTo>
                    <a:pt x="0" y="1"/>
                  </a:moveTo>
                  <a:cubicBezTo>
                    <a:pt x="360" y="637"/>
                    <a:pt x="1741" y="829"/>
                    <a:pt x="4111" y="843"/>
                  </a:cubicBezTo>
                  <a:cubicBezTo>
                    <a:pt x="6239" y="857"/>
                    <a:pt x="6232" y="1948"/>
                    <a:pt x="6232" y="1948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094;p74">
              <a:extLst>
                <a:ext uri="{FF2B5EF4-FFF2-40B4-BE49-F238E27FC236}">
                  <a16:creationId xmlns="" xmlns:a16="http://schemas.microsoft.com/office/drawing/2014/main" id="{F73D6442-CB63-4219-93EB-8B347CB8C6D6}"/>
                </a:ext>
              </a:extLst>
            </p:cNvPr>
            <p:cNvSpPr/>
            <p:nvPr/>
          </p:nvSpPr>
          <p:spPr>
            <a:xfrm>
              <a:off x="5559700" y="3060075"/>
              <a:ext cx="64775" cy="52900"/>
            </a:xfrm>
            <a:custGeom>
              <a:avLst/>
              <a:gdLst/>
              <a:ahLst/>
              <a:cxnLst/>
              <a:rect l="l" t="t" r="r" b="b"/>
              <a:pathLst>
                <a:path w="2591" h="2116" fill="none" extrusionOk="0">
                  <a:moveTo>
                    <a:pt x="2591" y="211"/>
                  </a:moveTo>
                  <a:cubicBezTo>
                    <a:pt x="2591" y="211"/>
                    <a:pt x="11" y="1"/>
                    <a:pt x="1" y="2116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095;p74">
              <a:extLst>
                <a:ext uri="{FF2B5EF4-FFF2-40B4-BE49-F238E27FC236}">
                  <a16:creationId xmlns="" xmlns:a16="http://schemas.microsoft.com/office/drawing/2014/main" id="{6C9BCA6D-6D49-4A44-82A8-9CD9E25F9ABD}"/>
                </a:ext>
              </a:extLst>
            </p:cNvPr>
            <p:cNvSpPr/>
            <p:nvPr/>
          </p:nvSpPr>
          <p:spPr>
            <a:xfrm>
              <a:off x="5398925" y="3033525"/>
              <a:ext cx="20025" cy="33850"/>
            </a:xfrm>
            <a:custGeom>
              <a:avLst/>
              <a:gdLst/>
              <a:ahLst/>
              <a:cxnLst/>
              <a:rect l="l" t="t" r="r" b="b"/>
              <a:pathLst>
                <a:path w="801" h="1354" fill="none" extrusionOk="0">
                  <a:moveTo>
                    <a:pt x="0" y="0"/>
                  </a:moveTo>
                  <a:lnTo>
                    <a:pt x="801" y="1353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096;p74">
              <a:extLst>
                <a:ext uri="{FF2B5EF4-FFF2-40B4-BE49-F238E27FC236}">
                  <a16:creationId xmlns="" xmlns:a16="http://schemas.microsoft.com/office/drawing/2014/main" id="{CA8CC77C-27CD-4721-A95A-D96B1EBE8B28}"/>
                </a:ext>
              </a:extLst>
            </p:cNvPr>
            <p:cNvSpPr/>
            <p:nvPr/>
          </p:nvSpPr>
          <p:spPr>
            <a:xfrm>
              <a:off x="5417800" y="3022425"/>
              <a:ext cx="19950" cy="33925"/>
            </a:xfrm>
            <a:custGeom>
              <a:avLst/>
              <a:gdLst/>
              <a:ahLst/>
              <a:cxnLst/>
              <a:rect l="l" t="t" r="r" b="b"/>
              <a:pathLst>
                <a:path w="798" h="1357" fill="none" extrusionOk="0">
                  <a:moveTo>
                    <a:pt x="0" y="0"/>
                  </a:moveTo>
                  <a:lnTo>
                    <a:pt x="797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097;p74">
              <a:extLst>
                <a:ext uri="{FF2B5EF4-FFF2-40B4-BE49-F238E27FC236}">
                  <a16:creationId xmlns="" xmlns:a16="http://schemas.microsoft.com/office/drawing/2014/main" id="{9952D8DB-9836-4030-81DB-27742974B62B}"/>
                </a:ext>
              </a:extLst>
            </p:cNvPr>
            <p:cNvSpPr/>
            <p:nvPr/>
          </p:nvSpPr>
          <p:spPr>
            <a:xfrm>
              <a:off x="5437275" y="3011250"/>
              <a:ext cx="20050" cy="33925"/>
            </a:xfrm>
            <a:custGeom>
              <a:avLst/>
              <a:gdLst/>
              <a:ahLst/>
              <a:cxnLst/>
              <a:rect l="l" t="t" r="r" b="b"/>
              <a:pathLst>
                <a:path w="802" h="1357" fill="none" extrusionOk="0">
                  <a:moveTo>
                    <a:pt x="1" y="0"/>
                  </a:moveTo>
                  <a:lnTo>
                    <a:pt x="801" y="1356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098;p74">
              <a:extLst>
                <a:ext uri="{FF2B5EF4-FFF2-40B4-BE49-F238E27FC236}">
                  <a16:creationId xmlns="" xmlns:a16="http://schemas.microsoft.com/office/drawing/2014/main" id="{9B01D57A-BA50-4C4C-B76F-5AAA22EC329B}"/>
                </a:ext>
              </a:extLst>
            </p:cNvPr>
            <p:cNvSpPr/>
            <p:nvPr/>
          </p:nvSpPr>
          <p:spPr>
            <a:xfrm>
              <a:off x="5488925" y="2937577"/>
              <a:ext cx="115800" cy="25"/>
            </a:xfrm>
            <a:custGeom>
              <a:avLst/>
              <a:gdLst/>
              <a:ahLst/>
              <a:cxnLst/>
              <a:rect l="l" t="t" r="r" b="b"/>
              <a:pathLst>
                <a:path w="4632" h="1" fill="none" extrusionOk="0">
                  <a:moveTo>
                    <a:pt x="0" y="1"/>
                  </a:moveTo>
                  <a:lnTo>
                    <a:pt x="4632" y="1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099;p74">
              <a:extLst>
                <a:ext uri="{FF2B5EF4-FFF2-40B4-BE49-F238E27FC236}">
                  <a16:creationId xmlns="" xmlns:a16="http://schemas.microsoft.com/office/drawing/2014/main" id="{2D1C3D5B-7F4D-4EC1-A9A7-9E8326F1E505}"/>
                </a:ext>
              </a:extLst>
            </p:cNvPr>
            <p:cNvSpPr/>
            <p:nvPr/>
          </p:nvSpPr>
          <p:spPr>
            <a:xfrm>
              <a:off x="4452475" y="1162550"/>
              <a:ext cx="183525" cy="85475"/>
            </a:xfrm>
            <a:custGeom>
              <a:avLst/>
              <a:gdLst/>
              <a:ahLst/>
              <a:cxnLst/>
              <a:rect l="l" t="t" r="r" b="b"/>
              <a:pathLst>
                <a:path w="7341" h="3419" extrusionOk="0">
                  <a:moveTo>
                    <a:pt x="486" y="0"/>
                  </a:moveTo>
                  <a:cubicBezTo>
                    <a:pt x="486" y="0"/>
                    <a:pt x="0" y="944"/>
                    <a:pt x="1758" y="1717"/>
                  </a:cubicBezTo>
                  <a:cubicBezTo>
                    <a:pt x="1758" y="1717"/>
                    <a:pt x="2265" y="2667"/>
                    <a:pt x="3443" y="3419"/>
                  </a:cubicBezTo>
                  <a:lnTo>
                    <a:pt x="5974" y="2398"/>
                  </a:lnTo>
                  <a:lnTo>
                    <a:pt x="7340" y="1115"/>
                  </a:lnTo>
                  <a:lnTo>
                    <a:pt x="6882" y="1084"/>
                  </a:lnTo>
                  <a:cubicBezTo>
                    <a:pt x="6882" y="1084"/>
                    <a:pt x="4285" y="514"/>
                    <a:pt x="2391" y="263"/>
                  </a:cubicBezTo>
                  <a:cubicBezTo>
                    <a:pt x="769" y="42"/>
                    <a:pt x="486" y="0"/>
                    <a:pt x="4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100;p74">
              <a:extLst>
                <a:ext uri="{FF2B5EF4-FFF2-40B4-BE49-F238E27FC236}">
                  <a16:creationId xmlns="" xmlns:a16="http://schemas.microsoft.com/office/drawing/2014/main" id="{BC748C8E-5820-458A-BD36-356B3CB2EC73}"/>
                </a:ext>
              </a:extLst>
            </p:cNvPr>
            <p:cNvSpPr/>
            <p:nvPr/>
          </p:nvSpPr>
          <p:spPr>
            <a:xfrm>
              <a:off x="4463996" y="1165890"/>
              <a:ext cx="34800" cy="9450"/>
            </a:xfrm>
            <a:custGeom>
              <a:avLst/>
              <a:gdLst/>
              <a:ahLst/>
              <a:cxnLst/>
              <a:rect l="l" t="t" r="r" b="b"/>
              <a:pathLst>
                <a:path w="1392" h="378" fill="none" extrusionOk="0">
                  <a:moveTo>
                    <a:pt x="1392" y="0"/>
                  </a:moveTo>
                  <a:cubicBezTo>
                    <a:pt x="1392" y="0"/>
                    <a:pt x="1346" y="378"/>
                    <a:pt x="462" y="217"/>
                  </a:cubicBezTo>
                  <a:cubicBezTo>
                    <a:pt x="273" y="182"/>
                    <a:pt x="120" y="158"/>
                    <a:pt x="1" y="13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101;p74">
              <a:extLst>
                <a:ext uri="{FF2B5EF4-FFF2-40B4-BE49-F238E27FC236}">
                  <a16:creationId xmlns="" xmlns:a16="http://schemas.microsoft.com/office/drawing/2014/main" id="{DEA045D2-397F-4C06-B32E-B9C0B17EAE7B}"/>
                </a:ext>
              </a:extLst>
            </p:cNvPr>
            <p:cNvSpPr/>
            <p:nvPr/>
          </p:nvSpPr>
          <p:spPr>
            <a:xfrm>
              <a:off x="4494050" y="1208325"/>
              <a:ext cx="48975" cy="43825"/>
            </a:xfrm>
            <a:custGeom>
              <a:avLst/>
              <a:gdLst/>
              <a:ahLst/>
              <a:cxnLst/>
              <a:rect l="l" t="t" r="r" b="b"/>
              <a:pathLst>
                <a:path w="1959" h="1753" fill="none" extrusionOk="0">
                  <a:moveTo>
                    <a:pt x="1" y="1"/>
                  </a:moveTo>
                  <a:cubicBezTo>
                    <a:pt x="1" y="1"/>
                    <a:pt x="557" y="899"/>
                    <a:pt x="1958" y="175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" name="Google Shape;3191;p74">
            <a:extLst>
              <a:ext uri="{FF2B5EF4-FFF2-40B4-BE49-F238E27FC236}">
                <a16:creationId xmlns="" xmlns:a16="http://schemas.microsoft.com/office/drawing/2014/main" id="{978E5557-4932-421D-BB64-2CB2815E9BA8}"/>
              </a:ext>
            </a:extLst>
          </p:cNvPr>
          <p:cNvGrpSpPr/>
          <p:nvPr/>
        </p:nvGrpSpPr>
        <p:grpSpPr>
          <a:xfrm>
            <a:off x="161188" y="4243925"/>
            <a:ext cx="694565" cy="783968"/>
            <a:chOff x="1041625" y="663125"/>
            <a:chExt cx="1266300" cy="1489264"/>
          </a:xfrm>
        </p:grpSpPr>
        <p:sp>
          <p:nvSpPr>
            <p:cNvPr id="86" name="Google Shape;3192;p74">
              <a:extLst>
                <a:ext uri="{FF2B5EF4-FFF2-40B4-BE49-F238E27FC236}">
                  <a16:creationId xmlns="" xmlns:a16="http://schemas.microsoft.com/office/drawing/2014/main" id="{41996CE7-99B7-48E0-A2EB-C2F5E2DA707E}"/>
                </a:ext>
              </a:extLst>
            </p:cNvPr>
            <p:cNvSpPr/>
            <p:nvPr/>
          </p:nvSpPr>
          <p:spPr>
            <a:xfrm>
              <a:off x="1836025" y="663125"/>
              <a:ext cx="389925" cy="709950"/>
            </a:xfrm>
            <a:custGeom>
              <a:avLst/>
              <a:gdLst/>
              <a:ahLst/>
              <a:cxnLst/>
              <a:rect l="l" t="t" r="r" b="b"/>
              <a:pathLst>
                <a:path w="15597" h="28398" extrusionOk="0">
                  <a:moveTo>
                    <a:pt x="7874" y="1"/>
                  </a:moveTo>
                  <a:cubicBezTo>
                    <a:pt x="7653" y="1"/>
                    <a:pt x="7533" y="166"/>
                    <a:pt x="7533" y="166"/>
                  </a:cubicBezTo>
                  <a:cubicBezTo>
                    <a:pt x="7533" y="166"/>
                    <a:pt x="7516" y="101"/>
                    <a:pt x="7492" y="101"/>
                  </a:cubicBezTo>
                  <a:cubicBezTo>
                    <a:pt x="7375" y="101"/>
                    <a:pt x="7077" y="1533"/>
                    <a:pt x="7466" y="17894"/>
                  </a:cubicBezTo>
                  <a:cubicBezTo>
                    <a:pt x="7501" y="19380"/>
                    <a:pt x="6292" y="20593"/>
                    <a:pt x="4806" y="20607"/>
                  </a:cubicBezTo>
                  <a:cubicBezTo>
                    <a:pt x="3971" y="20614"/>
                    <a:pt x="3059" y="20618"/>
                    <a:pt x="2256" y="20618"/>
                  </a:cubicBezTo>
                  <a:cubicBezTo>
                    <a:pt x="1063" y="20618"/>
                    <a:pt x="109" y="20608"/>
                    <a:pt x="0" y="20579"/>
                  </a:cubicBezTo>
                  <a:lnTo>
                    <a:pt x="0" y="28398"/>
                  </a:lnTo>
                  <a:lnTo>
                    <a:pt x="5264" y="28398"/>
                  </a:lnTo>
                  <a:cubicBezTo>
                    <a:pt x="13066" y="28398"/>
                    <a:pt x="14628" y="23987"/>
                    <a:pt x="14883" y="18111"/>
                  </a:cubicBezTo>
                  <a:cubicBezTo>
                    <a:pt x="14925" y="17223"/>
                    <a:pt x="15292" y="5821"/>
                    <a:pt x="15292" y="5821"/>
                  </a:cubicBezTo>
                  <a:cubicBezTo>
                    <a:pt x="15597" y="4895"/>
                    <a:pt x="15369" y="3692"/>
                    <a:pt x="15191" y="3007"/>
                  </a:cubicBezTo>
                  <a:cubicBezTo>
                    <a:pt x="15050" y="2480"/>
                    <a:pt x="14576" y="2155"/>
                    <a:pt x="14086" y="2155"/>
                  </a:cubicBezTo>
                  <a:cubicBezTo>
                    <a:pt x="13859" y="2155"/>
                    <a:pt x="13628" y="2225"/>
                    <a:pt x="13426" y="2378"/>
                  </a:cubicBezTo>
                  <a:cubicBezTo>
                    <a:pt x="13394" y="2399"/>
                    <a:pt x="13377" y="2417"/>
                    <a:pt x="13377" y="2417"/>
                  </a:cubicBezTo>
                  <a:cubicBezTo>
                    <a:pt x="13076" y="2251"/>
                    <a:pt x="12786" y="2191"/>
                    <a:pt x="12527" y="2191"/>
                  </a:cubicBezTo>
                  <a:cubicBezTo>
                    <a:pt x="11879" y="2191"/>
                    <a:pt x="11416" y="2560"/>
                    <a:pt x="11416" y="2560"/>
                  </a:cubicBezTo>
                  <a:cubicBezTo>
                    <a:pt x="11120" y="2361"/>
                    <a:pt x="10849" y="2290"/>
                    <a:pt x="10614" y="2290"/>
                  </a:cubicBezTo>
                  <a:cubicBezTo>
                    <a:pt x="10037" y="2290"/>
                    <a:pt x="9675" y="2717"/>
                    <a:pt x="9675" y="2717"/>
                  </a:cubicBezTo>
                  <a:cubicBezTo>
                    <a:pt x="8860" y="436"/>
                    <a:pt x="8233" y="1"/>
                    <a:pt x="78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193;p74">
              <a:extLst>
                <a:ext uri="{FF2B5EF4-FFF2-40B4-BE49-F238E27FC236}">
                  <a16:creationId xmlns="" xmlns:a16="http://schemas.microsoft.com/office/drawing/2014/main" id="{1F698FBA-904D-4B40-BF6D-B0E338975C43}"/>
                </a:ext>
              </a:extLst>
            </p:cNvPr>
            <p:cNvSpPr/>
            <p:nvPr/>
          </p:nvSpPr>
          <p:spPr>
            <a:xfrm>
              <a:off x="2166775" y="923300"/>
              <a:ext cx="48600" cy="57700"/>
            </a:xfrm>
            <a:custGeom>
              <a:avLst/>
              <a:gdLst/>
              <a:ahLst/>
              <a:cxnLst/>
              <a:rect l="l" t="t" r="r" b="b"/>
              <a:pathLst>
                <a:path w="1944" h="2308" extrusionOk="0">
                  <a:moveTo>
                    <a:pt x="1944" y="0"/>
                  </a:moveTo>
                  <a:lnTo>
                    <a:pt x="1944" y="0"/>
                  </a:lnTo>
                  <a:cubicBezTo>
                    <a:pt x="1636" y="346"/>
                    <a:pt x="1049" y="794"/>
                    <a:pt x="0" y="863"/>
                  </a:cubicBezTo>
                  <a:lnTo>
                    <a:pt x="1891" y="2307"/>
                  </a:lnTo>
                  <a:cubicBezTo>
                    <a:pt x="1909" y="1496"/>
                    <a:pt x="1926" y="717"/>
                    <a:pt x="1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194;p74">
              <a:extLst>
                <a:ext uri="{FF2B5EF4-FFF2-40B4-BE49-F238E27FC236}">
                  <a16:creationId xmlns="" xmlns:a16="http://schemas.microsoft.com/office/drawing/2014/main" id="{F411CEE8-BB84-46DD-AB8C-306C625ACBBF}"/>
                </a:ext>
              </a:extLst>
            </p:cNvPr>
            <p:cNvSpPr/>
            <p:nvPr/>
          </p:nvSpPr>
          <p:spPr>
            <a:xfrm>
              <a:off x="2137500" y="830575"/>
              <a:ext cx="46950" cy="44850"/>
            </a:xfrm>
            <a:custGeom>
              <a:avLst/>
              <a:gdLst/>
              <a:ahLst/>
              <a:cxnLst/>
              <a:rect l="l" t="t" r="r" b="b"/>
              <a:pathLst>
                <a:path w="1878" h="1794" fill="none" extrusionOk="0">
                  <a:moveTo>
                    <a:pt x="0" y="1794"/>
                  </a:moveTo>
                  <a:lnTo>
                    <a:pt x="1877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195;p74">
              <a:extLst>
                <a:ext uri="{FF2B5EF4-FFF2-40B4-BE49-F238E27FC236}">
                  <a16:creationId xmlns="" xmlns:a16="http://schemas.microsoft.com/office/drawing/2014/main" id="{D10A7601-1B9E-4B93-A330-B4F7DAF3E543}"/>
                </a:ext>
              </a:extLst>
            </p:cNvPr>
            <p:cNvSpPr/>
            <p:nvPr/>
          </p:nvSpPr>
          <p:spPr>
            <a:xfrm>
              <a:off x="2141175" y="723450"/>
              <a:ext cx="53575" cy="101025"/>
            </a:xfrm>
            <a:custGeom>
              <a:avLst/>
              <a:gdLst/>
              <a:ahLst/>
              <a:cxnLst/>
              <a:rect l="l" t="t" r="r" b="b"/>
              <a:pathLst>
                <a:path w="2143" h="4041" fill="none" extrusionOk="0">
                  <a:moveTo>
                    <a:pt x="0" y="3531"/>
                  </a:moveTo>
                  <a:cubicBezTo>
                    <a:pt x="0" y="3531"/>
                    <a:pt x="136" y="4041"/>
                    <a:pt x="832" y="4027"/>
                  </a:cubicBezTo>
                  <a:cubicBezTo>
                    <a:pt x="1524" y="4016"/>
                    <a:pt x="2143" y="2831"/>
                    <a:pt x="1171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196;p74">
              <a:extLst>
                <a:ext uri="{FF2B5EF4-FFF2-40B4-BE49-F238E27FC236}">
                  <a16:creationId xmlns="" xmlns:a16="http://schemas.microsoft.com/office/drawing/2014/main" id="{34F8E58F-65D0-4D4D-951D-55AEEBE96126}"/>
                </a:ext>
              </a:extLst>
            </p:cNvPr>
            <p:cNvSpPr/>
            <p:nvPr/>
          </p:nvSpPr>
          <p:spPr>
            <a:xfrm>
              <a:off x="2077800" y="730950"/>
              <a:ext cx="6500" cy="44150"/>
            </a:xfrm>
            <a:custGeom>
              <a:avLst/>
              <a:gdLst/>
              <a:ahLst/>
              <a:cxnLst/>
              <a:rect l="l" t="t" r="r" b="b"/>
              <a:pathLst>
                <a:path w="260" h="1766" fill="none" extrusionOk="0">
                  <a:moveTo>
                    <a:pt x="1" y="1"/>
                  </a:moveTo>
                  <a:lnTo>
                    <a:pt x="260" y="1766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197;p74">
              <a:extLst>
                <a:ext uri="{FF2B5EF4-FFF2-40B4-BE49-F238E27FC236}">
                  <a16:creationId xmlns="" xmlns:a16="http://schemas.microsoft.com/office/drawing/2014/main" id="{177EF834-8B0B-45BA-9E09-4D342688713F}"/>
                </a:ext>
              </a:extLst>
            </p:cNvPr>
            <p:cNvSpPr/>
            <p:nvPr/>
          </p:nvSpPr>
          <p:spPr>
            <a:xfrm>
              <a:off x="2180050" y="807075"/>
              <a:ext cx="38125" cy="14875"/>
            </a:xfrm>
            <a:custGeom>
              <a:avLst/>
              <a:gdLst/>
              <a:ahLst/>
              <a:cxnLst/>
              <a:rect l="l" t="t" r="r" b="b"/>
              <a:pathLst>
                <a:path w="1525" h="595" fill="none" extrusionOk="0">
                  <a:moveTo>
                    <a:pt x="0" y="0"/>
                  </a:moveTo>
                  <a:cubicBezTo>
                    <a:pt x="0" y="0"/>
                    <a:pt x="857" y="594"/>
                    <a:pt x="1524" y="6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198;p74">
              <a:extLst>
                <a:ext uri="{FF2B5EF4-FFF2-40B4-BE49-F238E27FC236}">
                  <a16:creationId xmlns="" xmlns:a16="http://schemas.microsoft.com/office/drawing/2014/main" id="{6D3785D8-2123-4C83-AD1C-7CB9DA1CB9E6}"/>
                </a:ext>
              </a:extLst>
            </p:cNvPr>
            <p:cNvSpPr/>
            <p:nvPr/>
          </p:nvSpPr>
          <p:spPr>
            <a:xfrm>
              <a:off x="2121425" y="727025"/>
              <a:ext cx="7450" cy="39700"/>
            </a:xfrm>
            <a:custGeom>
              <a:avLst/>
              <a:gdLst/>
              <a:ahLst/>
              <a:cxnLst/>
              <a:rect l="l" t="t" r="r" b="b"/>
              <a:pathLst>
                <a:path w="298" h="1588" fill="none" extrusionOk="0">
                  <a:moveTo>
                    <a:pt x="0" y="1"/>
                  </a:moveTo>
                  <a:lnTo>
                    <a:pt x="297" y="158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199;p74">
              <a:extLst>
                <a:ext uri="{FF2B5EF4-FFF2-40B4-BE49-F238E27FC236}">
                  <a16:creationId xmlns="" xmlns:a16="http://schemas.microsoft.com/office/drawing/2014/main" id="{635E382B-147B-4B50-A752-DB41170775C4}"/>
                </a:ext>
              </a:extLst>
            </p:cNvPr>
            <p:cNvSpPr/>
            <p:nvPr/>
          </p:nvSpPr>
          <p:spPr>
            <a:xfrm>
              <a:off x="2143600" y="808825"/>
              <a:ext cx="200" cy="7800"/>
            </a:xfrm>
            <a:custGeom>
              <a:avLst/>
              <a:gdLst/>
              <a:ahLst/>
              <a:cxnLst/>
              <a:rect l="l" t="t" r="r" b="b"/>
              <a:pathLst>
                <a:path w="8" h="312" fill="none" extrusionOk="0">
                  <a:moveTo>
                    <a:pt x="4" y="0"/>
                  </a:moveTo>
                  <a:cubicBezTo>
                    <a:pt x="1" y="112"/>
                    <a:pt x="4" y="192"/>
                    <a:pt x="8" y="31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200;p74">
              <a:extLst>
                <a:ext uri="{FF2B5EF4-FFF2-40B4-BE49-F238E27FC236}">
                  <a16:creationId xmlns="" xmlns:a16="http://schemas.microsoft.com/office/drawing/2014/main" id="{42610332-A6B8-4DB3-A367-7AF378BCA41F}"/>
                </a:ext>
              </a:extLst>
            </p:cNvPr>
            <p:cNvSpPr/>
            <p:nvPr/>
          </p:nvSpPr>
          <p:spPr>
            <a:xfrm>
              <a:off x="2153825" y="776300"/>
              <a:ext cx="21525" cy="40750"/>
            </a:xfrm>
            <a:custGeom>
              <a:avLst/>
              <a:gdLst/>
              <a:ahLst/>
              <a:cxnLst/>
              <a:rect l="l" t="t" r="r" b="b"/>
              <a:pathLst>
                <a:path w="861" h="1630" fill="none" extrusionOk="0">
                  <a:moveTo>
                    <a:pt x="850" y="1630"/>
                  </a:moveTo>
                  <a:cubicBezTo>
                    <a:pt x="850" y="1630"/>
                    <a:pt x="861" y="1"/>
                    <a:pt x="1" y="14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201;p74">
              <a:extLst>
                <a:ext uri="{FF2B5EF4-FFF2-40B4-BE49-F238E27FC236}">
                  <a16:creationId xmlns="" xmlns:a16="http://schemas.microsoft.com/office/drawing/2014/main" id="{1CB78578-9F30-478E-AB09-FA38F931202C}"/>
                </a:ext>
              </a:extLst>
            </p:cNvPr>
            <p:cNvSpPr/>
            <p:nvPr/>
          </p:nvSpPr>
          <p:spPr>
            <a:xfrm>
              <a:off x="2186525" y="774725"/>
              <a:ext cx="27975" cy="41550"/>
            </a:xfrm>
            <a:custGeom>
              <a:avLst/>
              <a:gdLst/>
              <a:ahLst/>
              <a:cxnLst/>
              <a:rect l="l" t="t" r="r" b="b"/>
              <a:pathLst>
                <a:path w="1119" h="1662" fill="none" extrusionOk="0">
                  <a:moveTo>
                    <a:pt x="479" y="29"/>
                  </a:moveTo>
                  <a:cubicBezTo>
                    <a:pt x="35" y="60"/>
                    <a:pt x="0" y="1427"/>
                    <a:pt x="0" y="1434"/>
                  </a:cubicBezTo>
                  <a:cubicBezTo>
                    <a:pt x="259" y="1549"/>
                    <a:pt x="671" y="1661"/>
                    <a:pt x="1063" y="1483"/>
                  </a:cubicBezTo>
                  <a:cubicBezTo>
                    <a:pt x="1119" y="427"/>
                    <a:pt x="877" y="1"/>
                    <a:pt x="479" y="29"/>
                  </a:cubicBezTo>
                  <a:close/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202;p74">
              <a:extLst>
                <a:ext uri="{FF2B5EF4-FFF2-40B4-BE49-F238E27FC236}">
                  <a16:creationId xmlns="" xmlns:a16="http://schemas.microsoft.com/office/drawing/2014/main" id="{1F84E718-AEF1-471B-8E81-C5F28EAC74C8}"/>
                </a:ext>
              </a:extLst>
            </p:cNvPr>
            <p:cNvSpPr/>
            <p:nvPr/>
          </p:nvSpPr>
          <p:spPr>
            <a:xfrm>
              <a:off x="2019525" y="767375"/>
              <a:ext cx="153025" cy="169925"/>
            </a:xfrm>
            <a:custGeom>
              <a:avLst/>
              <a:gdLst/>
              <a:ahLst/>
              <a:cxnLst/>
              <a:rect l="l" t="t" r="r" b="b"/>
              <a:pathLst>
                <a:path w="6121" h="6797" extrusionOk="0">
                  <a:moveTo>
                    <a:pt x="4381" y="0"/>
                  </a:moveTo>
                  <a:cubicBezTo>
                    <a:pt x="2850" y="0"/>
                    <a:pt x="1" y="1214"/>
                    <a:pt x="1" y="1267"/>
                  </a:cubicBezTo>
                  <a:lnTo>
                    <a:pt x="378" y="6796"/>
                  </a:lnTo>
                  <a:lnTo>
                    <a:pt x="5265" y="6583"/>
                  </a:lnTo>
                  <a:lnTo>
                    <a:pt x="5160" y="5258"/>
                  </a:lnTo>
                  <a:cubicBezTo>
                    <a:pt x="4509" y="3208"/>
                    <a:pt x="2888" y="3133"/>
                    <a:pt x="2654" y="3133"/>
                  </a:cubicBezTo>
                  <a:cubicBezTo>
                    <a:pt x="2635" y="3133"/>
                    <a:pt x="2626" y="3133"/>
                    <a:pt x="2626" y="3133"/>
                  </a:cubicBezTo>
                  <a:cubicBezTo>
                    <a:pt x="4426" y="2661"/>
                    <a:pt x="6121" y="826"/>
                    <a:pt x="5093" y="155"/>
                  </a:cubicBezTo>
                  <a:cubicBezTo>
                    <a:pt x="4926" y="46"/>
                    <a:pt x="4678" y="0"/>
                    <a:pt x="43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203;p74">
              <a:extLst>
                <a:ext uri="{FF2B5EF4-FFF2-40B4-BE49-F238E27FC236}">
                  <a16:creationId xmlns="" xmlns:a16="http://schemas.microsoft.com/office/drawing/2014/main" id="{2A90EF6C-33E7-4DBE-824A-ACE01427A9AE}"/>
                </a:ext>
              </a:extLst>
            </p:cNvPr>
            <p:cNvSpPr/>
            <p:nvPr/>
          </p:nvSpPr>
          <p:spPr>
            <a:xfrm>
              <a:off x="2022400" y="667250"/>
              <a:ext cx="12975" cy="47925"/>
            </a:xfrm>
            <a:custGeom>
              <a:avLst/>
              <a:gdLst/>
              <a:ahLst/>
              <a:cxnLst/>
              <a:rect l="l" t="t" r="r" b="b"/>
              <a:pathLst>
                <a:path w="519" h="1917" fill="none" extrusionOk="0">
                  <a:moveTo>
                    <a:pt x="71" y="1"/>
                  </a:moveTo>
                  <a:cubicBezTo>
                    <a:pt x="71" y="1"/>
                    <a:pt x="413" y="46"/>
                    <a:pt x="490" y="1238"/>
                  </a:cubicBezTo>
                  <a:cubicBezTo>
                    <a:pt x="518" y="1640"/>
                    <a:pt x="305" y="1836"/>
                    <a:pt x="1" y="1916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204;p74">
              <a:extLst>
                <a:ext uri="{FF2B5EF4-FFF2-40B4-BE49-F238E27FC236}">
                  <a16:creationId xmlns="" xmlns:a16="http://schemas.microsoft.com/office/drawing/2014/main" id="{73690E49-D0FC-44D3-993B-E10AE09C9DAE}"/>
                </a:ext>
              </a:extLst>
            </p:cNvPr>
            <p:cNvSpPr/>
            <p:nvPr/>
          </p:nvSpPr>
          <p:spPr>
            <a:xfrm>
              <a:off x="2019525" y="754550"/>
              <a:ext cx="153025" cy="144300"/>
            </a:xfrm>
            <a:custGeom>
              <a:avLst/>
              <a:gdLst/>
              <a:ahLst/>
              <a:cxnLst/>
              <a:rect l="l" t="t" r="r" b="b"/>
              <a:pathLst>
                <a:path w="6121" h="5772" fill="none" extrusionOk="0">
                  <a:moveTo>
                    <a:pt x="1" y="1780"/>
                  </a:moveTo>
                  <a:cubicBezTo>
                    <a:pt x="1" y="1717"/>
                    <a:pt x="4066" y="1"/>
                    <a:pt x="5093" y="668"/>
                  </a:cubicBezTo>
                  <a:cubicBezTo>
                    <a:pt x="6121" y="1339"/>
                    <a:pt x="4426" y="3174"/>
                    <a:pt x="2626" y="3646"/>
                  </a:cubicBezTo>
                  <a:cubicBezTo>
                    <a:pt x="2626" y="3646"/>
                    <a:pt x="4457" y="3559"/>
                    <a:pt x="5160" y="577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205;p74">
              <a:extLst>
                <a:ext uri="{FF2B5EF4-FFF2-40B4-BE49-F238E27FC236}">
                  <a16:creationId xmlns="" xmlns:a16="http://schemas.microsoft.com/office/drawing/2014/main" id="{3EEDD0DB-6569-4C3E-A3CE-9F14A8AA8F26}"/>
                </a:ext>
              </a:extLst>
            </p:cNvPr>
            <p:cNvSpPr/>
            <p:nvPr/>
          </p:nvSpPr>
          <p:spPr>
            <a:xfrm>
              <a:off x="2096425" y="767575"/>
              <a:ext cx="54725" cy="48700"/>
            </a:xfrm>
            <a:custGeom>
              <a:avLst/>
              <a:gdLst/>
              <a:ahLst/>
              <a:cxnLst/>
              <a:rect l="l" t="t" r="r" b="b"/>
              <a:pathLst>
                <a:path w="2189" h="1948" fill="none" extrusionOk="0">
                  <a:moveTo>
                    <a:pt x="1591" y="7"/>
                  </a:moveTo>
                  <a:cubicBezTo>
                    <a:pt x="1521" y="0"/>
                    <a:pt x="0" y="88"/>
                    <a:pt x="144" y="1018"/>
                  </a:cubicBezTo>
                  <a:cubicBezTo>
                    <a:pt x="287" y="1947"/>
                    <a:pt x="1545" y="1577"/>
                    <a:pt x="2189" y="121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206;p74">
              <a:extLst>
                <a:ext uri="{FF2B5EF4-FFF2-40B4-BE49-F238E27FC236}">
                  <a16:creationId xmlns="" xmlns:a16="http://schemas.microsoft.com/office/drawing/2014/main" id="{D7BB9222-F9D8-4957-ADFF-752B15070247}"/>
                </a:ext>
              </a:extLst>
            </p:cNvPr>
            <p:cNvSpPr/>
            <p:nvPr/>
          </p:nvSpPr>
          <p:spPr>
            <a:xfrm>
              <a:off x="2074675" y="1262700"/>
              <a:ext cx="76400" cy="57675"/>
            </a:xfrm>
            <a:custGeom>
              <a:avLst/>
              <a:gdLst/>
              <a:ahLst/>
              <a:cxnLst/>
              <a:rect l="l" t="t" r="r" b="b"/>
              <a:pathLst>
                <a:path w="3056" h="2307" fill="none" extrusionOk="0">
                  <a:moveTo>
                    <a:pt x="0" y="2307"/>
                  </a:moveTo>
                  <a:lnTo>
                    <a:pt x="3055" y="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207;p74">
              <a:extLst>
                <a:ext uri="{FF2B5EF4-FFF2-40B4-BE49-F238E27FC236}">
                  <a16:creationId xmlns="" xmlns:a16="http://schemas.microsoft.com/office/drawing/2014/main" id="{18AA293F-7688-4C6C-AF62-0421BA745A03}"/>
                </a:ext>
              </a:extLst>
            </p:cNvPr>
            <p:cNvSpPr/>
            <p:nvPr/>
          </p:nvSpPr>
          <p:spPr>
            <a:xfrm>
              <a:off x="1835850" y="1177500"/>
              <a:ext cx="80150" cy="195400"/>
            </a:xfrm>
            <a:custGeom>
              <a:avLst/>
              <a:gdLst/>
              <a:ahLst/>
              <a:cxnLst/>
              <a:rect l="l" t="t" r="r" b="b"/>
              <a:pathLst>
                <a:path w="3206" h="7816" extrusionOk="0">
                  <a:moveTo>
                    <a:pt x="0" y="0"/>
                  </a:moveTo>
                  <a:lnTo>
                    <a:pt x="0" y="7816"/>
                  </a:lnTo>
                  <a:lnTo>
                    <a:pt x="1615" y="7816"/>
                  </a:lnTo>
                  <a:lnTo>
                    <a:pt x="3206" y="35"/>
                  </a:lnTo>
                  <a:lnTo>
                    <a:pt x="3206" y="35"/>
                  </a:lnTo>
                  <a:cubicBezTo>
                    <a:pt x="2772" y="38"/>
                    <a:pt x="2349" y="39"/>
                    <a:pt x="1959" y="39"/>
                  </a:cubicBezTo>
                  <a:cubicBezTo>
                    <a:pt x="909" y="39"/>
                    <a:pt x="102" y="28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208;p74">
              <a:extLst>
                <a:ext uri="{FF2B5EF4-FFF2-40B4-BE49-F238E27FC236}">
                  <a16:creationId xmlns="" xmlns:a16="http://schemas.microsoft.com/office/drawing/2014/main" id="{31C0B5C8-73EC-4D3F-92F0-8DD0ED117064}"/>
                </a:ext>
              </a:extLst>
            </p:cNvPr>
            <p:cNvSpPr/>
            <p:nvPr/>
          </p:nvSpPr>
          <p:spPr>
            <a:xfrm>
              <a:off x="1402775" y="1695150"/>
              <a:ext cx="469975" cy="161325"/>
            </a:xfrm>
            <a:custGeom>
              <a:avLst/>
              <a:gdLst/>
              <a:ahLst/>
              <a:cxnLst/>
              <a:rect l="l" t="t" r="r" b="b"/>
              <a:pathLst>
                <a:path w="18799" h="6453" extrusionOk="0">
                  <a:moveTo>
                    <a:pt x="1472" y="1"/>
                  </a:moveTo>
                  <a:lnTo>
                    <a:pt x="0" y="6453"/>
                  </a:lnTo>
                  <a:lnTo>
                    <a:pt x="18798" y="6453"/>
                  </a:lnTo>
                  <a:lnTo>
                    <a:pt x="17323" y="1"/>
                  </a:lnTo>
                  <a:close/>
                </a:path>
              </a:pathLst>
            </a:custGeom>
            <a:solidFill>
              <a:srgbClr val="FFFFFF"/>
            </a:solidFill>
            <a:ln w="5500" cap="flat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209;p74">
              <a:extLst>
                <a:ext uri="{FF2B5EF4-FFF2-40B4-BE49-F238E27FC236}">
                  <a16:creationId xmlns="" xmlns:a16="http://schemas.microsoft.com/office/drawing/2014/main" id="{0A018331-32F3-46D5-9DFA-101EC23B30BE}"/>
                </a:ext>
              </a:extLst>
            </p:cNvPr>
            <p:cNvSpPr/>
            <p:nvPr/>
          </p:nvSpPr>
          <p:spPr>
            <a:xfrm>
              <a:off x="1506675" y="1005900"/>
              <a:ext cx="68975" cy="80825"/>
            </a:xfrm>
            <a:custGeom>
              <a:avLst/>
              <a:gdLst/>
              <a:ahLst/>
              <a:cxnLst/>
              <a:rect l="l" t="t" r="r" b="b"/>
              <a:pathLst>
                <a:path w="2759" h="3233" extrusionOk="0">
                  <a:moveTo>
                    <a:pt x="1857" y="0"/>
                  </a:moveTo>
                  <a:cubicBezTo>
                    <a:pt x="1405" y="0"/>
                    <a:pt x="892" y="210"/>
                    <a:pt x="601" y="1020"/>
                  </a:cubicBezTo>
                  <a:cubicBezTo>
                    <a:pt x="0" y="2705"/>
                    <a:pt x="1699" y="3232"/>
                    <a:pt x="1699" y="3232"/>
                  </a:cubicBezTo>
                  <a:lnTo>
                    <a:pt x="2758" y="240"/>
                  </a:lnTo>
                  <a:cubicBezTo>
                    <a:pt x="2758" y="240"/>
                    <a:pt x="2342" y="0"/>
                    <a:pt x="1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210;p74">
              <a:extLst>
                <a:ext uri="{FF2B5EF4-FFF2-40B4-BE49-F238E27FC236}">
                  <a16:creationId xmlns="" xmlns:a16="http://schemas.microsoft.com/office/drawing/2014/main" id="{BEFFAA75-F215-4ADB-BB59-38C95A8EB839}"/>
                </a:ext>
              </a:extLst>
            </p:cNvPr>
            <p:cNvSpPr/>
            <p:nvPr/>
          </p:nvSpPr>
          <p:spPr>
            <a:xfrm>
              <a:off x="1536025" y="1004400"/>
              <a:ext cx="139750" cy="145850"/>
            </a:xfrm>
            <a:custGeom>
              <a:avLst/>
              <a:gdLst/>
              <a:ahLst/>
              <a:cxnLst/>
              <a:rect l="l" t="t" r="r" b="b"/>
              <a:pathLst>
                <a:path w="5590" h="5834" extrusionOk="0">
                  <a:moveTo>
                    <a:pt x="3029" y="0"/>
                  </a:moveTo>
                  <a:cubicBezTo>
                    <a:pt x="2309" y="0"/>
                    <a:pt x="1806" y="204"/>
                    <a:pt x="1588" y="300"/>
                  </a:cubicBezTo>
                  <a:cubicBezTo>
                    <a:pt x="1259" y="444"/>
                    <a:pt x="1" y="957"/>
                    <a:pt x="336" y="3184"/>
                  </a:cubicBezTo>
                  <a:cubicBezTo>
                    <a:pt x="672" y="5414"/>
                    <a:pt x="2318" y="5834"/>
                    <a:pt x="2318" y="5834"/>
                  </a:cubicBezTo>
                  <a:lnTo>
                    <a:pt x="5153" y="1873"/>
                  </a:lnTo>
                  <a:cubicBezTo>
                    <a:pt x="5153" y="1873"/>
                    <a:pt x="5590" y="587"/>
                    <a:pt x="4230" y="182"/>
                  </a:cubicBezTo>
                  <a:cubicBezTo>
                    <a:pt x="3783" y="49"/>
                    <a:pt x="3381" y="0"/>
                    <a:pt x="30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211;p74">
              <a:extLst>
                <a:ext uri="{FF2B5EF4-FFF2-40B4-BE49-F238E27FC236}">
                  <a16:creationId xmlns="" xmlns:a16="http://schemas.microsoft.com/office/drawing/2014/main" id="{53AB3AFE-1CF9-4364-9E4E-57607E22184A}"/>
                </a:ext>
              </a:extLst>
            </p:cNvPr>
            <p:cNvSpPr/>
            <p:nvPr/>
          </p:nvSpPr>
          <p:spPr>
            <a:xfrm>
              <a:off x="1573075" y="1049900"/>
              <a:ext cx="21800" cy="15850"/>
            </a:xfrm>
            <a:custGeom>
              <a:avLst/>
              <a:gdLst/>
              <a:ahLst/>
              <a:cxnLst/>
              <a:rect l="l" t="t" r="r" b="b"/>
              <a:pathLst>
                <a:path w="872" h="634" fill="none" extrusionOk="0">
                  <a:moveTo>
                    <a:pt x="871" y="634"/>
                  </a:moveTo>
                  <a:lnTo>
                    <a:pt x="1" y="1"/>
                  </a:lnTo>
                </a:path>
              </a:pathLst>
            </a:custGeom>
            <a:noFill/>
            <a:ln w="5500" cap="rnd" cmpd="sng">
              <a:solidFill>
                <a:schemeClr val="accent3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212;p74">
              <a:extLst>
                <a:ext uri="{FF2B5EF4-FFF2-40B4-BE49-F238E27FC236}">
                  <a16:creationId xmlns="" xmlns:a16="http://schemas.microsoft.com/office/drawing/2014/main" id="{1B99279F-9115-447B-8C77-0382E5E6AD99}"/>
                </a:ext>
              </a:extLst>
            </p:cNvPr>
            <p:cNvSpPr/>
            <p:nvPr/>
          </p:nvSpPr>
          <p:spPr>
            <a:xfrm>
              <a:off x="1591075" y="1034950"/>
              <a:ext cx="98250" cy="171275"/>
            </a:xfrm>
            <a:custGeom>
              <a:avLst/>
              <a:gdLst/>
              <a:ahLst/>
              <a:cxnLst/>
              <a:rect l="l" t="t" r="r" b="b"/>
              <a:pathLst>
                <a:path w="3930" h="6851" extrusionOk="0">
                  <a:moveTo>
                    <a:pt x="2499" y="0"/>
                  </a:moveTo>
                  <a:cubicBezTo>
                    <a:pt x="1758" y="0"/>
                    <a:pt x="190" y="1266"/>
                    <a:pt x="190" y="1266"/>
                  </a:cubicBezTo>
                  <a:cubicBezTo>
                    <a:pt x="190" y="1266"/>
                    <a:pt x="155" y="3266"/>
                    <a:pt x="141" y="3741"/>
                  </a:cubicBezTo>
                  <a:cubicBezTo>
                    <a:pt x="137" y="4063"/>
                    <a:pt x="1" y="6342"/>
                    <a:pt x="1" y="6342"/>
                  </a:cubicBezTo>
                  <a:cubicBezTo>
                    <a:pt x="578" y="6748"/>
                    <a:pt x="1146" y="6851"/>
                    <a:pt x="1572" y="6851"/>
                  </a:cubicBezTo>
                  <a:cubicBezTo>
                    <a:pt x="2006" y="6851"/>
                    <a:pt x="2294" y="6744"/>
                    <a:pt x="2294" y="6744"/>
                  </a:cubicBezTo>
                  <a:lnTo>
                    <a:pt x="2413" y="4723"/>
                  </a:lnTo>
                  <a:cubicBezTo>
                    <a:pt x="2790" y="4723"/>
                    <a:pt x="3140" y="4636"/>
                    <a:pt x="3370" y="4454"/>
                  </a:cubicBezTo>
                  <a:cubicBezTo>
                    <a:pt x="3930" y="4003"/>
                    <a:pt x="3867" y="2969"/>
                    <a:pt x="3671" y="2430"/>
                  </a:cubicBezTo>
                  <a:cubicBezTo>
                    <a:pt x="3507" y="1976"/>
                    <a:pt x="3077" y="941"/>
                    <a:pt x="2850" y="232"/>
                  </a:cubicBezTo>
                  <a:cubicBezTo>
                    <a:pt x="2796" y="67"/>
                    <a:pt x="2669" y="0"/>
                    <a:pt x="24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213;p74">
              <a:extLst>
                <a:ext uri="{FF2B5EF4-FFF2-40B4-BE49-F238E27FC236}">
                  <a16:creationId xmlns="" xmlns:a16="http://schemas.microsoft.com/office/drawing/2014/main" id="{BADD216D-BD0D-411B-9835-BA7F9406F8AB}"/>
                </a:ext>
              </a:extLst>
            </p:cNvPr>
            <p:cNvSpPr/>
            <p:nvPr/>
          </p:nvSpPr>
          <p:spPr>
            <a:xfrm>
              <a:off x="1618075" y="1066775"/>
              <a:ext cx="12000" cy="10950"/>
            </a:xfrm>
            <a:custGeom>
              <a:avLst/>
              <a:gdLst/>
              <a:ahLst/>
              <a:cxnLst/>
              <a:rect l="l" t="t" r="r" b="b"/>
              <a:pathLst>
                <a:path w="480" h="438" fill="none" extrusionOk="0">
                  <a:moveTo>
                    <a:pt x="480" y="0"/>
                  </a:moveTo>
                  <a:cubicBezTo>
                    <a:pt x="329" y="74"/>
                    <a:pt x="148" y="200"/>
                    <a:pt x="1" y="437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214;p74">
              <a:extLst>
                <a:ext uri="{FF2B5EF4-FFF2-40B4-BE49-F238E27FC236}">
                  <a16:creationId xmlns="" xmlns:a16="http://schemas.microsoft.com/office/drawing/2014/main" id="{78B6A8AD-CA28-4009-9A48-0B92EE15DD94}"/>
                </a:ext>
              </a:extLst>
            </p:cNvPr>
            <p:cNvSpPr/>
            <p:nvPr/>
          </p:nvSpPr>
          <p:spPr>
            <a:xfrm>
              <a:off x="1616075" y="1090800"/>
              <a:ext cx="9800" cy="1600"/>
            </a:xfrm>
            <a:custGeom>
              <a:avLst/>
              <a:gdLst/>
              <a:ahLst/>
              <a:cxnLst/>
              <a:rect l="l" t="t" r="r" b="b"/>
              <a:pathLst>
                <a:path w="392" h="64" fill="none" extrusionOk="0">
                  <a:moveTo>
                    <a:pt x="0" y="1"/>
                  </a:moveTo>
                  <a:cubicBezTo>
                    <a:pt x="105" y="39"/>
                    <a:pt x="238" y="64"/>
                    <a:pt x="392" y="6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215;p74">
              <a:extLst>
                <a:ext uri="{FF2B5EF4-FFF2-40B4-BE49-F238E27FC236}">
                  <a16:creationId xmlns="" xmlns:a16="http://schemas.microsoft.com/office/drawing/2014/main" id="{A09E16C4-792F-4843-A944-045C0CD994CC}"/>
                </a:ext>
              </a:extLst>
            </p:cNvPr>
            <p:cNvSpPr/>
            <p:nvPr/>
          </p:nvSpPr>
          <p:spPr>
            <a:xfrm>
              <a:off x="1616675" y="1093950"/>
              <a:ext cx="10075" cy="2650"/>
            </a:xfrm>
            <a:custGeom>
              <a:avLst/>
              <a:gdLst/>
              <a:ahLst/>
              <a:cxnLst/>
              <a:rect l="l" t="t" r="r" b="b"/>
              <a:pathLst>
                <a:path w="403" h="106" fill="none" extrusionOk="0">
                  <a:moveTo>
                    <a:pt x="1" y="102"/>
                  </a:moveTo>
                  <a:cubicBezTo>
                    <a:pt x="113" y="105"/>
                    <a:pt x="235" y="95"/>
                    <a:pt x="403" y="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216;p74">
              <a:extLst>
                <a:ext uri="{FF2B5EF4-FFF2-40B4-BE49-F238E27FC236}">
                  <a16:creationId xmlns="" xmlns:a16="http://schemas.microsoft.com/office/drawing/2014/main" id="{67D8FAFD-34C6-4597-94CA-FEA2EB660B33}"/>
                </a:ext>
              </a:extLst>
            </p:cNvPr>
            <p:cNvSpPr/>
            <p:nvPr/>
          </p:nvSpPr>
          <p:spPr>
            <a:xfrm>
              <a:off x="1651725" y="1058900"/>
              <a:ext cx="14525" cy="2400"/>
            </a:xfrm>
            <a:custGeom>
              <a:avLst/>
              <a:gdLst/>
              <a:ahLst/>
              <a:cxnLst/>
              <a:rect l="l" t="t" r="r" b="b"/>
              <a:pathLst>
                <a:path w="581" h="96" fill="none" extrusionOk="0">
                  <a:moveTo>
                    <a:pt x="1" y="29"/>
                  </a:moveTo>
                  <a:cubicBezTo>
                    <a:pt x="147" y="1"/>
                    <a:pt x="350" y="1"/>
                    <a:pt x="581" y="9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217;p74">
              <a:extLst>
                <a:ext uri="{FF2B5EF4-FFF2-40B4-BE49-F238E27FC236}">
                  <a16:creationId xmlns="" xmlns:a16="http://schemas.microsoft.com/office/drawing/2014/main" id="{0A26C472-9185-49A7-9659-2231571FCED1}"/>
                </a:ext>
              </a:extLst>
            </p:cNvPr>
            <p:cNvSpPr/>
            <p:nvPr/>
          </p:nvSpPr>
          <p:spPr>
            <a:xfrm>
              <a:off x="1644550" y="1075325"/>
              <a:ext cx="20825" cy="29300"/>
            </a:xfrm>
            <a:custGeom>
              <a:avLst/>
              <a:gdLst/>
              <a:ahLst/>
              <a:cxnLst/>
              <a:rect l="l" t="t" r="r" b="b"/>
              <a:pathLst>
                <a:path w="833" h="1172" fill="none" extrusionOk="0">
                  <a:moveTo>
                    <a:pt x="1" y="1"/>
                  </a:moveTo>
                  <a:cubicBezTo>
                    <a:pt x="1" y="1"/>
                    <a:pt x="102" y="295"/>
                    <a:pt x="438" y="543"/>
                  </a:cubicBezTo>
                  <a:cubicBezTo>
                    <a:pt x="833" y="833"/>
                    <a:pt x="798" y="962"/>
                    <a:pt x="515" y="117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218;p74">
              <a:extLst>
                <a:ext uri="{FF2B5EF4-FFF2-40B4-BE49-F238E27FC236}">
                  <a16:creationId xmlns="" xmlns:a16="http://schemas.microsoft.com/office/drawing/2014/main" id="{3E09A161-B86E-4709-9BC3-1EB309D53EBB}"/>
                </a:ext>
              </a:extLst>
            </p:cNvPr>
            <p:cNvSpPr/>
            <p:nvPr/>
          </p:nvSpPr>
          <p:spPr>
            <a:xfrm>
              <a:off x="1641600" y="1111200"/>
              <a:ext cx="16750" cy="12050"/>
            </a:xfrm>
            <a:custGeom>
              <a:avLst/>
              <a:gdLst/>
              <a:ahLst/>
              <a:cxnLst/>
              <a:rect l="l" t="t" r="r" b="b"/>
              <a:pathLst>
                <a:path w="670" h="482" extrusionOk="0">
                  <a:moveTo>
                    <a:pt x="200" y="1"/>
                  </a:moveTo>
                  <a:cubicBezTo>
                    <a:pt x="178" y="1"/>
                    <a:pt x="153" y="8"/>
                    <a:pt x="126" y="27"/>
                  </a:cubicBezTo>
                  <a:cubicBezTo>
                    <a:pt x="0" y="111"/>
                    <a:pt x="185" y="464"/>
                    <a:pt x="294" y="481"/>
                  </a:cubicBezTo>
                  <a:cubicBezTo>
                    <a:pt x="296" y="482"/>
                    <a:pt x="298" y="482"/>
                    <a:pt x="301" y="482"/>
                  </a:cubicBezTo>
                  <a:cubicBezTo>
                    <a:pt x="416" y="482"/>
                    <a:pt x="670" y="234"/>
                    <a:pt x="591" y="111"/>
                  </a:cubicBezTo>
                  <a:cubicBezTo>
                    <a:pt x="565" y="65"/>
                    <a:pt x="531" y="48"/>
                    <a:pt x="497" y="48"/>
                  </a:cubicBezTo>
                  <a:cubicBezTo>
                    <a:pt x="419" y="48"/>
                    <a:pt x="339" y="135"/>
                    <a:pt x="339" y="135"/>
                  </a:cubicBezTo>
                  <a:cubicBezTo>
                    <a:pt x="339" y="135"/>
                    <a:pt x="294" y="1"/>
                    <a:pt x="2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219;p74">
              <a:extLst>
                <a:ext uri="{FF2B5EF4-FFF2-40B4-BE49-F238E27FC236}">
                  <a16:creationId xmlns="" xmlns:a16="http://schemas.microsoft.com/office/drawing/2014/main" id="{C1095BDF-FBCD-44A9-A75A-0DD5DE866D24}"/>
                </a:ext>
              </a:extLst>
            </p:cNvPr>
            <p:cNvSpPr/>
            <p:nvPr/>
          </p:nvSpPr>
          <p:spPr>
            <a:xfrm>
              <a:off x="1640100" y="1112650"/>
              <a:ext cx="20300" cy="10075"/>
            </a:xfrm>
            <a:custGeom>
              <a:avLst/>
              <a:gdLst/>
              <a:ahLst/>
              <a:cxnLst/>
              <a:rect l="l" t="t" r="r" b="b"/>
              <a:pathLst>
                <a:path w="812" h="403" fill="none" extrusionOk="0">
                  <a:moveTo>
                    <a:pt x="812" y="165"/>
                  </a:moveTo>
                  <a:cubicBezTo>
                    <a:pt x="812" y="165"/>
                    <a:pt x="361" y="402"/>
                    <a:pt x="1" y="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220;p74">
              <a:extLst>
                <a:ext uri="{FF2B5EF4-FFF2-40B4-BE49-F238E27FC236}">
                  <a16:creationId xmlns="" xmlns:a16="http://schemas.microsoft.com/office/drawing/2014/main" id="{4436B43F-F48F-4FFA-A058-A94E3084A137}"/>
                </a:ext>
              </a:extLst>
            </p:cNvPr>
            <p:cNvSpPr/>
            <p:nvPr/>
          </p:nvSpPr>
          <p:spPr>
            <a:xfrm>
              <a:off x="1625325" y="1084950"/>
              <a:ext cx="11750" cy="9025"/>
            </a:xfrm>
            <a:custGeom>
              <a:avLst/>
              <a:gdLst/>
              <a:ahLst/>
              <a:cxnLst/>
              <a:rect l="l" t="t" r="r" b="b"/>
              <a:pathLst>
                <a:path w="470" h="361" fill="none" extrusionOk="0">
                  <a:moveTo>
                    <a:pt x="57" y="361"/>
                  </a:moveTo>
                  <a:cubicBezTo>
                    <a:pt x="1" y="245"/>
                    <a:pt x="50" y="105"/>
                    <a:pt x="165" y="53"/>
                  </a:cubicBezTo>
                  <a:cubicBezTo>
                    <a:pt x="277" y="0"/>
                    <a:pt x="417" y="49"/>
                    <a:pt x="469" y="16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221;p74">
              <a:extLst>
                <a:ext uri="{FF2B5EF4-FFF2-40B4-BE49-F238E27FC236}">
                  <a16:creationId xmlns="" xmlns:a16="http://schemas.microsoft.com/office/drawing/2014/main" id="{C59369CC-FE6D-4011-8340-10DE37532C64}"/>
                </a:ext>
              </a:extLst>
            </p:cNvPr>
            <p:cNvSpPr/>
            <p:nvPr/>
          </p:nvSpPr>
          <p:spPr>
            <a:xfrm>
              <a:off x="1668500" y="1066775"/>
              <a:ext cx="5625" cy="8575"/>
            </a:xfrm>
            <a:custGeom>
              <a:avLst/>
              <a:gdLst/>
              <a:ahLst/>
              <a:cxnLst/>
              <a:rect l="l" t="t" r="r" b="b"/>
              <a:pathLst>
                <a:path w="225" h="343" fill="none" extrusionOk="0">
                  <a:moveTo>
                    <a:pt x="224" y="0"/>
                  </a:moveTo>
                  <a:cubicBezTo>
                    <a:pt x="186" y="105"/>
                    <a:pt x="106" y="231"/>
                    <a:pt x="1" y="34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222;p74">
              <a:extLst>
                <a:ext uri="{FF2B5EF4-FFF2-40B4-BE49-F238E27FC236}">
                  <a16:creationId xmlns="" xmlns:a16="http://schemas.microsoft.com/office/drawing/2014/main" id="{4AEADC6B-590F-485A-A73C-C94271A39CAD}"/>
                </a:ext>
              </a:extLst>
            </p:cNvPr>
            <p:cNvSpPr/>
            <p:nvPr/>
          </p:nvSpPr>
          <p:spPr>
            <a:xfrm>
              <a:off x="1670000" y="1070875"/>
              <a:ext cx="7975" cy="6575"/>
            </a:xfrm>
            <a:custGeom>
              <a:avLst/>
              <a:gdLst/>
              <a:ahLst/>
              <a:cxnLst/>
              <a:rect l="l" t="t" r="r" b="b"/>
              <a:pathLst>
                <a:path w="319" h="263" fill="none" extrusionOk="0">
                  <a:moveTo>
                    <a:pt x="318" y="1"/>
                  </a:moveTo>
                  <a:cubicBezTo>
                    <a:pt x="241" y="92"/>
                    <a:pt x="143" y="186"/>
                    <a:pt x="0" y="26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223;p74">
              <a:extLst>
                <a:ext uri="{FF2B5EF4-FFF2-40B4-BE49-F238E27FC236}">
                  <a16:creationId xmlns="" xmlns:a16="http://schemas.microsoft.com/office/drawing/2014/main" id="{AF63208C-5BB6-4496-B040-77CDCB95CFF2}"/>
                </a:ext>
              </a:extLst>
            </p:cNvPr>
            <p:cNvSpPr/>
            <p:nvPr/>
          </p:nvSpPr>
          <p:spPr>
            <a:xfrm>
              <a:off x="1658025" y="1072900"/>
              <a:ext cx="12000" cy="7700"/>
            </a:xfrm>
            <a:custGeom>
              <a:avLst/>
              <a:gdLst/>
              <a:ahLst/>
              <a:cxnLst/>
              <a:rect l="l" t="t" r="r" b="b"/>
              <a:pathLst>
                <a:path w="480" h="308" fill="none" extrusionOk="0">
                  <a:moveTo>
                    <a:pt x="479" y="196"/>
                  </a:moveTo>
                  <a:cubicBezTo>
                    <a:pt x="448" y="74"/>
                    <a:pt x="322" y="0"/>
                    <a:pt x="199" y="28"/>
                  </a:cubicBezTo>
                  <a:cubicBezTo>
                    <a:pt x="77" y="60"/>
                    <a:pt x="0" y="185"/>
                    <a:pt x="32" y="30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224;p74">
              <a:extLst>
                <a:ext uri="{FF2B5EF4-FFF2-40B4-BE49-F238E27FC236}">
                  <a16:creationId xmlns="" xmlns:a16="http://schemas.microsoft.com/office/drawing/2014/main" id="{25F3BDFE-D7EA-41E0-8AD7-349F6E07BD40}"/>
                </a:ext>
              </a:extLst>
            </p:cNvPr>
            <p:cNvSpPr/>
            <p:nvPr/>
          </p:nvSpPr>
          <p:spPr>
            <a:xfrm>
              <a:off x="1569975" y="1088675"/>
              <a:ext cx="29250" cy="34075"/>
            </a:xfrm>
            <a:custGeom>
              <a:avLst/>
              <a:gdLst/>
              <a:ahLst/>
              <a:cxnLst/>
              <a:rect l="l" t="t" r="r" b="b"/>
              <a:pathLst>
                <a:path w="1170" h="1363" extrusionOk="0">
                  <a:moveTo>
                    <a:pt x="714" y="1"/>
                  </a:moveTo>
                  <a:cubicBezTo>
                    <a:pt x="584" y="1"/>
                    <a:pt x="435" y="59"/>
                    <a:pt x="300" y="253"/>
                  </a:cubicBezTo>
                  <a:cubicBezTo>
                    <a:pt x="0" y="691"/>
                    <a:pt x="567" y="1362"/>
                    <a:pt x="1025" y="1362"/>
                  </a:cubicBezTo>
                  <a:cubicBezTo>
                    <a:pt x="1075" y="1362"/>
                    <a:pt x="1124" y="1354"/>
                    <a:pt x="1170" y="1337"/>
                  </a:cubicBezTo>
                  <a:lnTo>
                    <a:pt x="1055" y="128"/>
                  </a:lnTo>
                  <a:cubicBezTo>
                    <a:pt x="1055" y="128"/>
                    <a:pt x="905" y="1"/>
                    <a:pt x="7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25;p74">
              <a:extLst>
                <a:ext uri="{FF2B5EF4-FFF2-40B4-BE49-F238E27FC236}">
                  <a16:creationId xmlns="" xmlns:a16="http://schemas.microsoft.com/office/drawing/2014/main" id="{D9B19EB5-7E9A-4DBF-B692-223F500ABE04}"/>
                </a:ext>
              </a:extLst>
            </p:cNvPr>
            <p:cNvSpPr/>
            <p:nvPr/>
          </p:nvSpPr>
          <p:spPr>
            <a:xfrm>
              <a:off x="1569150" y="1082950"/>
              <a:ext cx="30075" cy="43525"/>
            </a:xfrm>
            <a:custGeom>
              <a:avLst/>
              <a:gdLst/>
              <a:ahLst/>
              <a:cxnLst/>
              <a:rect l="l" t="t" r="r" b="b"/>
              <a:pathLst>
                <a:path w="1203" h="1741" fill="none" extrusionOk="0">
                  <a:moveTo>
                    <a:pt x="1088" y="357"/>
                  </a:moveTo>
                  <a:cubicBezTo>
                    <a:pt x="1088" y="357"/>
                    <a:pt x="668" y="0"/>
                    <a:pt x="333" y="482"/>
                  </a:cubicBezTo>
                  <a:cubicBezTo>
                    <a:pt x="0" y="968"/>
                    <a:pt x="734" y="1741"/>
                    <a:pt x="1203" y="1566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26;p74">
              <a:extLst>
                <a:ext uri="{FF2B5EF4-FFF2-40B4-BE49-F238E27FC236}">
                  <a16:creationId xmlns="" xmlns:a16="http://schemas.microsoft.com/office/drawing/2014/main" id="{BA45A088-B5F7-4441-95FF-2BB2AEF05C27}"/>
                </a:ext>
              </a:extLst>
            </p:cNvPr>
            <p:cNvSpPr/>
            <p:nvPr/>
          </p:nvSpPr>
          <p:spPr>
            <a:xfrm>
              <a:off x="1580425" y="1095600"/>
              <a:ext cx="12425" cy="8950"/>
            </a:xfrm>
            <a:custGeom>
              <a:avLst/>
              <a:gdLst/>
              <a:ahLst/>
              <a:cxnLst/>
              <a:rect l="l" t="t" r="r" b="b"/>
              <a:pathLst>
                <a:path w="497" h="358" fill="none" extrusionOk="0">
                  <a:moveTo>
                    <a:pt x="0" y="357"/>
                  </a:moveTo>
                  <a:cubicBezTo>
                    <a:pt x="7" y="340"/>
                    <a:pt x="81" y="1"/>
                    <a:pt x="497" y="7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7;p74">
              <a:extLst>
                <a:ext uri="{FF2B5EF4-FFF2-40B4-BE49-F238E27FC236}">
                  <a16:creationId xmlns="" xmlns:a16="http://schemas.microsoft.com/office/drawing/2014/main" id="{EF61D010-111B-471B-B679-F2A5402E033B}"/>
                </a:ext>
              </a:extLst>
            </p:cNvPr>
            <p:cNvSpPr/>
            <p:nvPr/>
          </p:nvSpPr>
          <p:spPr>
            <a:xfrm>
              <a:off x="1584875" y="1098400"/>
              <a:ext cx="8250" cy="15325"/>
            </a:xfrm>
            <a:custGeom>
              <a:avLst/>
              <a:gdLst/>
              <a:ahLst/>
              <a:cxnLst/>
              <a:rect l="l" t="t" r="r" b="b"/>
              <a:pathLst>
                <a:path w="330" h="613" fill="none" extrusionOk="0">
                  <a:moveTo>
                    <a:pt x="1" y="1"/>
                  </a:moveTo>
                  <a:cubicBezTo>
                    <a:pt x="1" y="1"/>
                    <a:pt x="329" y="266"/>
                    <a:pt x="329" y="61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28;p74">
              <a:extLst>
                <a:ext uri="{FF2B5EF4-FFF2-40B4-BE49-F238E27FC236}">
                  <a16:creationId xmlns="" xmlns:a16="http://schemas.microsoft.com/office/drawing/2014/main" id="{DAB051B8-7725-4C2E-A24A-A2CB3EEC4C3A}"/>
                </a:ext>
              </a:extLst>
            </p:cNvPr>
            <p:cNvSpPr/>
            <p:nvPr/>
          </p:nvSpPr>
          <p:spPr>
            <a:xfrm>
              <a:off x="1614075" y="1142800"/>
              <a:ext cx="37425" cy="26325"/>
            </a:xfrm>
            <a:custGeom>
              <a:avLst/>
              <a:gdLst/>
              <a:ahLst/>
              <a:cxnLst/>
              <a:rect l="l" t="t" r="r" b="b"/>
              <a:pathLst>
                <a:path w="1497" h="1053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619" y="843"/>
                    <a:pt x="1458" y="1053"/>
                  </a:cubicBezTo>
                  <a:lnTo>
                    <a:pt x="1496" y="409"/>
                  </a:lnTo>
                  <a:cubicBezTo>
                    <a:pt x="654" y="332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29;p74">
              <a:extLst>
                <a:ext uri="{FF2B5EF4-FFF2-40B4-BE49-F238E27FC236}">
                  <a16:creationId xmlns="" xmlns:a16="http://schemas.microsoft.com/office/drawing/2014/main" id="{1D42A3D4-8AED-4EB1-8CFD-F3EC9865F5D2}"/>
                </a:ext>
              </a:extLst>
            </p:cNvPr>
            <p:cNvSpPr/>
            <p:nvPr/>
          </p:nvSpPr>
          <p:spPr>
            <a:xfrm>
              <a:off x="1255450" y="1177575"/>
              <a:ext cx="617200" cy="678900"/>
            </a:xfrm>
            <a:custGeom>
              <a:avLst/>
              <a:gdLst/>
              <a:ahLst/>
              <a:cxnLst/>
              <a:rect l="l" t="t" r="r" b="b"/>
              <a:pathLst>
                <a:path w="24688" h="27156" extrusionOk="0">
                  <a:moveTo>
                    <a:pt x="21836" y="1"/>
                  </a:moveTo>
                  <a:cubicBezTo>
                    <a:pt x="20721" y="1"/>
                    <a:pt x="19609" y="1"/>
                    <a:pt x="18491" y="8"/>
                  </a:cubicBezTo>
                  <a:cubicBezTo>
                    <a:pt x="17113" y="8"/>
                    <a:pt x="15736" y="11"/>
                    <a:pt x="14356" y="11"/>
                  </a:cubicBezTo>
                  <a:cubicBezTo>
                    <a:pt x="13111" y="11"/>
                    <a:pt x="11867" y="15"/>
                    <a:pt x="10619" y="15"/>
                  </a:cubicBezTo>
                  <a:cubicBezTo>
                    <a:pt x="10113" y="15"/>
                    <a:pt x="9605" y="21"/>
                    <a:pt x="9097" y="21"/>
                  </a:cubicBezTo>
                  <a:cubicBezTo>
                    <a:pt x="8843" y="21"/>
                    <a:pt x="8589" y="19"/>
                    <a:pt x="8337" y="15"/>
                  </a:cubicBezTo>
                  <a:cubicBezTo>
                    <a:pt x="8240" y="13"/>
                    <a:pt x="8144" y="12"/>
                    <a:pt x="8049" y="12"/>
                  </a:cubicBezTo>
                  <a:cubicBezTo>
                    <a:pt x="7287" y="12"/>
                    <a:pt x="6571" y="81"/>
                    <a:pt x="5837" y="329"/>
                  </a:cubicBezTo>
                  <a:cubicBezTo>
                    <a:pt x="5019" y="605"/>
                    <a:pt x="4264" y="1042"/>
                    <a:pt x="3607" y="1605"/>
                  </a:cubicBezTo>
                  <a:cubicBezTo>
                    <a:pt x="2699" y="2388"/>
                    <a:pt x="2003" y="3391"/>
                    <a:pt x="1489" y="4468"/>
                  </a:cubicBezTo>
                  <a:cubicBezTo>
                    <a:pt x="727" y="6058"/>
                    <a:pt x="332" y="7806"/>
                    <a:pt x="123" y="9550"/>
                  </a:cubicBezTo>
                  <a:cubicBezTo>
                    <a:pt x="70" y="9969"/>
                    <a:pt x="28" y="10392"/>
                    <a:pt x="0" y="10815"/>
                  </a:cubicBezTo>
                  <a:lnTo>
                    <a:pt x="7361" y="10815"/>
                  </a:lnTo>
                  <a:lnTo>
                    <a:pt x="7361" y="20704"/>
                  </a:lnTo>
                  <a:lnTo>
                    <a:pt x="5893" y="27156"/>
                  </a:lnTo>
                  <a:lnTo>
                    <a:pt x="24688" y="27156"/>
                  </a:lnTo>
                  <a:lnTo>
                    <a:pt x="23216" y="20704"/>
                  </a:lnTo>
                  <a:lnTo>
                    <a:pt x="2321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30;p74">
              <a:extLst>
                <a:ext uri="{FF2B5EF4-FFF2-40B4-BE49-F238E27FC236}">
                  <a16:creationId xmlns="" xmlns:a16="http://schemas.microsoft.com/office/drawing/2014/main" id="{AA27D061-FF5D-428F-8EFC-C35A2F7D0EDD}"/>
                </a:ext>
              </a:extLst>
            </p:cNvPr>
            <p:cNvSpPr/>
            <p:nvPr/>
          </p:nvSpPr>
          <p:spPr>
            <a:xfrm>
              <a:off x="1376125" y="1205950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71" y="1"/>
                  </a:moveTo>
                  <a:cubicBezTo>
                    <a:pt x="639" y="1"/>
                    <a:pt x="174" y="277"/>
                    <a:pt x="116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7"/>
                    <a:pt x="1874" y="313"/>
                    <a:pt x="1444" y="85"/>
                  </a:cubicBezTo>
                  <a:cubicBezTo>
                    <a:pt x="1331" y="27"/>
                    <a:pt x="1202" y="1"/>
                    <a:pt x="10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31;p74">
              <a:extLst>
                <a:ext uri="{FF2B5EF4-FFF2-40B4-BE49-F238E27FC236}">
                  <a16:creationId xmlns="" xmlns:a16="http://schemas.microsoft.com/office/drawing/2014/main" id="{5D4D0429-5EB4-4E48-B5D2-EF3FD381A2DA}"/>
                </a:ext>
              </a:extLst>
            </p:cNvPr>
            <p:cNvSpPr/>
            <p:nvPr/>
          </p:nvSpPr>
          <p:spPr>
            <a:xfrm>
              <a:off x="1503600" y="1171300"/>
              <a:ext cx="56400" cy="48875"/>
            </a:xfrm>
            <a:custGeom>
              <a:avLst/>
              <a:gdLst/>
              <a:ahLst/>
              <a:cxnLst/>
              <a:rect l="l" t="t" r="r" b="b"/>
              <a:pathLst>
                <a:path w="2256" h="1955" extrusionOk="0">
                  <a:moveTo>
                    <a:pt x="1063" y="0"/>
                  </a:moveTo>
                  <a:cubicBezTo>
                    <a:pt x="633" y="0"/>
                    <a:pt x="171" y="274"/>
                    <a:pt x="113" y="573"/>
                  </a:cubicBezTo>
                  <a:cubicBezTo>
                    <a:pt x="1" y="1157"/>
                    <a:pt x="253" y="1615"/>
                    <a:pt x="627" y="1835"/>
                  </a:cubicBezTo>
                  <a:cubicBezTo>
                    <a:pt x="759" y="1911"/>
                    <a:pt x="918" y="1954"/>
                    <a:pt x="1083" y="1954"/>
                  </a:cubicBezTo>
                  <a:cubicBezTo>
                    <a:pt x="1378" y="1954"/>
                    <a:pt x="1693" y="1817"/>
                    <a:pt x="1913" y="1489"/>
                  </a:cubicBezTo>
                  <a:cubicBezTo>
                    <a:pt x="2255" y="979"/>
                    <a:pt x="1874" y="314"/>
                    <a:pt x="1441" y="87"/>
                  </a:cubicBezTo>
                  <a:cubicBezTo>
                    <a:pt x="1327" y="27"/>
                    <a:pt x="1196" y="0"/>
                    <a:pt x="1063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32;p74">
              <a:extLst>
                <a:ext uri="{FF2B5EF4-FFF2-40B4-BE49-F238E27FC236}">
                  <a16:creationId xmlns="" xmlns:a16="http://schemas.microsoft.com/office/drawing/2014/main" id="{22E04B6F-1D0E-4002-BC53-57292B2C7DE4}"/>
                </a:ext>
              </a:extLst>
            </p:cNvPr>
            <p:cNvSpPr/>
            <p:nvPr/>
          </p:nvSpPr>
          <p:spPr>
            <a:xfrm>
              <a:off x="1479150" y="12880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5" y="1"/>
                  </a:moveTo>
                  <a:cubicBezTo>
                    <a:pt x="635" y="1"/>
                    <a:pt x="171" y="275"/>
                    <a:pt x="112" y="572"/>
                  </a:cubicBezTo>
                  <a:cubicBezTo>
                    <a:pt x="0" y="1156"/>
                    <a:pt x="252" y="1617"/>
                    <a:pt x="626" y="1834"/>
                  </a:cubicBezTo>
                  <a:cubicBezTo>
                    <a:pt x="759" y="1910"/>
                    <a:pt x="919" y="1954"/>
                    <a:pt x="1084" y="1954"/>
                  </a:cubicBezTo>
                  <a:cubicBezTo>
                    <a:pt x="1379" y="1954"/>
                    <a:pt x="1693" y="1817"/>
                    <a:pt x="1912" y="1488"/>
                  </a:cubicBezTo>
                  <a:cubicBezTo>
                    <a:pt x="2255" y="977"/>
                    <a:pt x="1874" y="313"/>
                    <a:pt x="1440" y="86"/>
                  </a:cubicBezTo>
                  <a:cubicBezTo>
                    <a:pt x="1327" y="27"/>
                    <a:pt x="1198" y="1"/>
                    <a:pt x="1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33;p74">
              <a:extLst>
                <a:ext uri="{FF2B5EF4-FFF2-40B4-BE49-F238E27FC236}">
                  <a16:creationId xmlns="" xmlns:a16="http://schemas.microsoft.com/office/drawing/2014/main" id="{C24CEBBE-DB6E-474E-A000-069021D0F355}"/>
                </a:ext>
              </a:extLst>
            </p:cNvPr>
            <p:cNvSpPr/>
            <p:nvPr/>
          </p:nvSpPr>
          <p:spPr>
            <a:xfrm>
              <a:off x="1350875" y="13315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7" y="0"/>
                  </a:moveTo>
                  <a:cubicBezTo>
                    <a:pt x="637" y="0"/>
                    <a:pt x="174" y="275"/>
                    <a:pt x="115" y="569"/>
                  </a:cubicBezTo>
                  <a:cubicBezTo>
                    <a:pt x="0" y="1156"/>
                    <a:pt x="255" y="1614"/>
                    <a:pt x="626" y="1834"/>
                  </a:cubicBezTo>
                  <a:cubicBezTo>
                    <a:pt x="758" y="1911"/>
                    <a:pt x="917" y="1953"/>
                    <a:pt x="1082" y="1953"/>
                  </a:cubicBezTo>
                  <a:cubicBezTo>
                    <a:pt x="1378" y="1953"/>
                    <a:pt x="1693" y="1816"/>
                    <a:pt x="1916" y="1488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34;p74">
              <a:extLst>
                <a:ext uri="{FF2B5EF4-FFF2-40B4-BE49-F238E27FC236}">
                  <a16:creationId xmlns="" xmlns:a16="http://schemas.microsoft.com/office/drawing/2014/main" id="{762BB805-90DB-4451-9819-73BC0A5A94B5}"/>
                </a:ext>
              </a:extLst>
            </p:cNvPr>
            <p:cNvSpPr/>
            <p:nvPr/>
          </p:nvSpPr>
          <p:spPr>
            <a:xfrm>
              <a:off x="1284518" y="1363310"/>
              <a:ext cx="56400" cy="48850"/>
            </a:xfrm>
            <a:custGeom>
              <a:avLst/>
              <a:gdLst/>
              <a:ahLst/>
              <a:cxnLst/>
              <a:rect l="l" t="t" r="r" b="b"/>
              <a:pathLst>
                <a:path w="2256" h="1954" extrusionOk="0">
                  <a:moveTo>
                    <a:pt x="1066" y="0"/>
                  </a:moveTo>
                  <a:cubicBezTo>
                    <a:pt x="635" y="0"/>
                    <a:pt x="175" y="276"/>
                    <a:pt x="116" y="569"/>
                  </a:cubicBezTo>
                  <a:cubicBezTo>
                    <a:pt x="1" y="1156"/>
                    <a:pt x="256" y="1614"/>
                    <a:pt x="626" y="1835"/>
                  </a:cubicBezTo>
                  <a:cubicBezTo>
                    <a:pt x="759" y="1911"/>
                    <a:pt x="918" y="1954"/>
                    <a:pt x="1082" y="1954"/>
                  </a:cubicBezTo>
                  <a:cubicBezTo>
                    <a:pt x="1378" y="1954"/>
                    <a:pt x="1694" y="1816"/>
                    <a:pt x="1916" y="1488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29" y="27"/>
                    <a:pt x="1199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235;p74">
              <a:extLst>
                <a:ext uri="{FF2B5EF4-FFF2-40B4-BE49-F238E27FC236}">
                  <a16:creationId xmlns="" xmlns:a16="http://schemas.microsoft.com/office/drawing/2014/main" id="{0753AB44-AB65-4300-9670-80BE1E0FCCEE}"/>
                </a:ext>
              </a:extLst>
            </p:cNvPr>
            <p:cNvSpPr/>
            <p:nvPr/>
          </p:nvSpPr>
          <p:spPr>
            <a:xfrm>
              <a:off x="1350875" y="1436650"/>
              <a:ext cx="56375" cy="48825"/>
            </a:xfrm>
            <a:custGeom>
              <a:avLst/>
              <a:gdLst/>
              <a:ahLst/>
              <a:cxnLst/>
              <a:rect l="l" t="t" r="r" b="b"/>
              <a:pathLst>
                <a:path w="2255" h="1953" extrusionOk="0">
                  <a:moveTo>
                    <a:pt x="1068" y="0"/>
                  </a:moveTo>
                  <a:cubicBezTo>
                    <a:pt x="638" y="0"/>
                    <a:pt x="174" y="274"/>
                    <a:pt x="115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6"/>
                    <a:pt x="1874" y="312"/>
                    <a:pt x="1444" y="85"/>
                  </a:cubicBezTo>
                  <a:cubicBezTo>
                    <a:pt x="1330" y="26"/>
                    <a:pt x="1201" y="0"/>
                    <a:pt x="10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236;p74">
              <a:extLst>
                <a:ext uri="{FF2B5EF4-FFF2-40B4-BE49-F238E27FC236}">
                  <a16:creationId xmlns="" xmlns:a16="http://schemas.microsoft.com/office/drawing/2014/main" id="{65229907-50B8-469D-AA9C-8A96C397E62A}"/>
                </a:ext>
              </a:extLst>
            </p:cNvPr>
            <p:cNvSpPr/>
            <p:nvPr/>
          </p:nvSpPr>
          <p:spPr>
            <a:xfrm>
              <a:off x="1485000" y="14133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7" y="0"/>
                  </a:moveTo>
                  <a:cubicBezTo>
                    <a:pt x="635" y="0"/>
                    <a:pt x="172" y="278"/>
                    <a:pt x="116" y="572"/>
                  </a:cubicBezTo>
                  <a:cubicBezTo>
                    <a:pt x="0" y="1156"/>
                    <a:pt x="256" y="1614"/>
                    <a:pt x="626" y="1834"/>
                  </a:cubicBezTo>
                  <a:cubicBezTo>
                    <a:pt x="759" y="1910"/>
                    <a:pt x="917" y="1953"/>
                    <a:pt x="1082" y="1953"/>
                  </a:cubicBezTo>
                  <a:cubicBezTo>
                    <a:pt x="1378" y="1953"/>
                    <a:pt x="1694" y="1816"/>
                    <a:pt x="1916" y="1488"/>
                  </a:cubicBezTo>
                  <a:cubicBezTo>
                    <a:pt x="2255" y="978"/>
                    <a:pt x="1877" y="314"/>
                    <a:pt x="1444" y="86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237;p74">
              <a:extLst>
                <a:ext uri="{FF2B5EF4-FFF2-40B4-BE49-F238E27FC236}">
                  <a16:creationId xmlns="" xmlns:a16="http://schemas.microsoft.com/office/drawing/2014/main" id="{8629C79E-6FCF-4050-A9DB-7D919F2C952F}"/>
                </a:ext>
              </a:extLst>
            </p:cNvPr>
            <p:cNvSpPr/>
            <p:nvPr/>
          </p:nvSpPr>
          <p:spPr>
            <a:xfrm>
              <a:off x="1731325" y="1520100"/>
              <a:ext cx="56400" cy="48800"/>
            </a:xfrm>
            <a:custGeom>
              <a:avLst/>
              <a:gdLst/>
              <a:ahLst/>
              <a:cxnLst/>
              <a:rect l="l" t="t" r="r" b="b"/>
              <a:pathLst>
                <a:path w="2256" h="1952" extrusionOk="0">
                  <a:moveTo>
                    <a:pt x="1067" y="0"/>
                  </a:moveTo>
                  <a:cubicBezTo>
                    <a:pt x="635" y="0"/>
                    <a:pt x="172" y="274"/>
                    <a:pt x="116" y="571"/>
                  </a:cubicBezTo>
                  <a:cubicBezTo>
                    <a:pt x="1" y="1155"/>
                    <a:pt x="256" y="1613"/>
                    <a:pt x="627" y="1833"/>
                  </a:cubicBezTo>
                  <a:cubicBezTo>
                    <a:pt x="759" y="1909"/>
                    <a:pt x="918" y="1952"/>
                    <a:pt x="1083" y="1952"/>
                  </a:cubicBezTo>
                  <a:cubicBezTo>
                    <a:pt x="1378" y="1952"/>
                    <a:pt x="1694" y="1815"/>
                    <a:pt x="1916" y="1487"/>
                  </a:cubicBezTo>
                  <a:cubicBezTo>
                    <a:pt x="2255" y="977"/>
                    <a:pt x="1874" y="312"/>
                    <a:pt x="1444" y="85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238;p74">
              <a:extLst>
                <a:ext uri="{FF2B5EF4-FFF2-40B4-BE49-F238E27FC236}">
                  <a16:creationId xmlns="" xmlns:a16="http://schemas.microsoft.com/office/drawing/2014/main" id="{C526B8C6-DCB0-4741-B20D-B7CFA43C9E2E}"/>
                </a:ext>
              </a:extLst>
            </p:cNvPr>
            <p:cNvSpPr/>
            <p:nvPr/>
          </p:nvSpPr>
          <p:spPr>
            <a:xfrm>
              <a:off x="1781675" y="1606350"/>
              <a:ext cx="56375" cy="48875"/>
            </a:xfrm>
            <a:custGeom>
              <a:avLst/>
              <a:gdLst/>
              <a:ahLst/>
              <a:cxnLst/>
              <a:rect l="l" t="t" r="r" b="b"/>
              <a:pathLst>
                <a:path w="2255" h="1955" extrusionOk="0">
                  <a:moveTo>
                    <a:pt x="1070" y="0"/>
                  </a:moveTo>
                  <a:cubicBezTo>
                    <a:pt x="639" y="0"/>
                    <a:pt x="174" y="277"/>
                    <a:pt x="116" y="571"/>
                  </a:cubicBezTo>
                  <a:cubicBezTo>
                    <a:pt x="0" y="1158"/>
                    <a:pt x="255" y="1616"/>
                    <a:pt x="626" y="1833"/>
                  </a:cubicBezTo>
                  <a:cubicBezTo>
                    <a:pt x="759" y="1911"/>
                    <a:pt x="919" y="1954"/>
                    <a:pt x="1085" y="1954"/>
                  </a:cubicBezTo>
                  <a:cubicBezTo>
                    <a:pt x="1380" y="1954"/>
                    <a:pt x="1694" y="1817"/>
                    <a:pt x="1916" y="1490"/>
                  </a:cubicBezTo>
                  <a:cubicBezTo>
                    <a:pt x="2255" y="980"/>
                    <a:pt x="1877" y="316"/>
                    <a:pt x="1444" y="85"/>
                  </a:cubicBezTo>
                  <a:cubicBezTo>
                    <a:pt x="1331" y="26"/>
                    <a:pt x="1202" y="0"/>
                    <a:pt x="10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239;p74">
              <a:extLst>
                <a:ext uri="{FF2B5EF4-FFF2-40B4-BE49-F238E27FC236}">
                  <a16:creationId xmlns="" xmlns:a16="http://schemas.microsoft.com/office/drawing/2014/main" id="{C7D1771F-936B-478C-B6B4-A4116B391ECC}"/>
                </a:ext>
              </a:extLst>
            </p:cNvPr>
            <p:cNvSpPr/>
            <p:nvPr/>
          </p:nvSpPr>
          <p:spPr>
            <a:xfrm>
              <a:off x="1659675" y="1606350"/>
              <a:ext cx="56400" cy="48875"/>
            </a:xfrm>
            <a:custGeom>
              <a:avLst/>
              <a:gdLst/>
              <a:ahLst/>
              <a:cxnLst/>
              <a:rect l="l" t="t" r="r" b="b"/>
              <a:pathLst>
                <a:path w="2256" h="1955" extrusionOk="0">
                  <a:moveTo>
                    <a:pt x="1071" y="0"/>
                  </a:moveTo>
                  <a:cubicBezTo>
                    <a:pt x="640" y="0"/>
                    <a:pt x="174" y="277"/>
                    <a:pt x="113" y="571"/>
                  </a:cubicBezTo>
                  <a:cubicBezTo>
                    <a:pt x="1" y="1158"/>
                    <a:pt x="256" y="1616"/>
                    <a:pt x="626" y="1833"/>
                  </a:cubicBezTo>
                  <a:cubicBezTo>
                    <a:pt x="760" y="1911"/>
                    <a:pt x="919" y="1954"/>
                    <a:pt x="1085" y="1954"/>
                  </a:cubicBezTo>
                  <a:cubicBezTo>
                    <a:pt x="1380" y="1954"/>
                    <a:pt x="1695" y="1817"/>
                    <a:pt x="1916" y="1490"/>
                  </a:cubicBezTo>
                  <a:cubicBezTo>
                    <a:pt x="2255" y="980"/>
                    <a:pt x="1874" y="316"/>
                    <a:pt x="1444" y="85"/>
                  </a:cubicBezTo>
                  <a:cubicBezTo>
                    <a:pt x="1331" y="26"/>
                    <a:pt x="1203" y="0"/>
                    <a:pt x="10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240;p74">
              <a:extLst>
                <a:ext uri="{FF2B5EF4-FFF2-40B4-BE49-F238E27FC236}">
                  <a16:creationId xmlns="" xmlns:a16="http://schemas.microsoft.com/office/drawing/2014/main" id="{C409765F-D48A-4B72-95C9-8BC97979225D}"/>
                </a:ext>
              </a:extLst>
            </p:cNvPr>
            <p:cNvSpPr/>
            <p:nvPr/>
          </p:nvSpPr>
          <p:spPr>
            <a:xfrm>
              <a:off x="1519075" y="178042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4" y="0"/>
                  </a:moveTo>
                  <a:cubicBezTo>
                    <a:pt x="633" y="0"/>
                    <a:pt x="172" y="278"/>
                    <a:pt x="116" y="574"/>
                  </a:cubicBezTo>
                  <a:cubicBezTo>
                    <a:pt x="1" y="1158"/>
                    <a:pt x="256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80" y="1956"/>
                    <a:pt x="1695" y="1819"/>
                    <a:pt x="1916" y="1490"/>
                  </a:cubicBezTo>
                  <a:cubicBezTo>
                    <a:pt x="2255" y="980"/>
                    <a:pt x="1874" y="316"/>
                    <a:pt x="1444" y="88"/>
                  </a:cubicBezTo>
                  <a:cubicBezTo>
                    <a:pt x="1329" y="27"/>
                    <a:pt x="1198" y="0"/>
                    <a:pt x="1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241;p74">
              <a:extLst>
                <a:ext uri="{FF2B5EF4-FFF2-40B4-BE49-F238E27FC236}">
                  <a16:creationId xmlns="" xmlns:a16="http://schemas.microsoft.com/office/drawing/2014/main" id="{C0966F51-EFDB-45A6-9C95-AD573B82896B}"/>
                </a:ext>
              </a:extLst>
            </p:cNvPr>
            <p:cNvSpPr/>
            <p:nvPr/>
          </p:nvSpPr>
          <p:spPr>
            <a:xfrm>
              <a:off x="1424450" y="1713075"/>
              <a:ext cx="56375" cy="48875"/>
            </a:xfrm>
            <a:custGeom>
              <a:avLst/>
              <a:gdLst/>
              <a:ahLst/>
              <a:cxnLst/>
              <a:rect l="l" t="t" r="r" b="b"/>
              <a:pathLst>
                <a:path w="2255" h="1955" extrusionOk="0">
                  <a:moveTo>
                    <a:pt x="1060" y="0"/>
                  </a:moveTo>
                  <a:cubicBezTo>
                    <a:pt x="629" y="0"/>
                    <a:pt x="168" y="275"/>
                    <a:pt x="112" y="573"/>
                  </a:cubicBezTo>
                  <a:cubicBezTo>
                    <a:pt x="0" y="1157"/>
                    <a:pt x="252" y="1615"/>
                    <a:pt x="622" y="1835"/>
                  </a:cubicBezTo>
                  <a:cubicBezTo>
                    <a:pt x="756" y="1911"/>
                    <a:pt x="915" y="1954"/>
                    <a:pt x="1080" y="1954"/>
                  </a:cubicBezTo>
                  <a:cubicBezTo>
                    <a:pt x="1376" y="1954"/>
                    <a:pt x="1690" y="1817"/>
                    <a:pt x="1912" y="1489"/>
                  </a:cubicBezTo>
                  <a:cubicBezTo>
                    <a:pt x="2255" y="979"/>
                    <a:pt x="1874" y="315"/>
                    <a:pt x="1440" y="87"/>
                  </a:cubicBezTo>
                  <a:cubicBezTo>
                    <a:pt x="1325" y="27"/>
                    <a:pt x="1194" y="0"/>
                    <a:pt x="10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242;p74">
              <a:extLst>
                <a:ext uri="{FF2B5EF4-FFF2-40B4-BE49-F238E27FC236}">
                  <a16:creationId xmlns="" xmlns:a16="http://schemas.microsoft.com/office/drawing/2014/main" id="{53ED3383-B31A-4375-B1BF-3D55C5F8A2D4}"/>
                </a:ext>
              </a:extLst>
            </p:cNvPr>
            <p:cNvSpPr/>
            <p:nvPr/>
          </p:nvSpPr>
          <p:spPr>
            <a:xfrm>
              <a:off x="1585400" y="168867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4" y="0"/>
                  </a:moveTo>
                  <a:cubicBezTo>
                    <a:pt x="633" y="0"/>
                    <a:pt x="171" y="278"/>
                    <a:pt x="112" y="574"/>
                  </a:cubicBezTo>
                  <a:cubicBezTo>
                    <a:pt x="1" y="1158"/>
                    <a:pt x="256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80" y="1956"/>
                    <a:pt x="1694" y="1819"/>
                    <a:pt x="1916" y="1490"/>
                  </a:cubicBezTo>
                  <a:cubicBezTo>
                    <a:pt x="2255" y="980"/>
                    <a:pt x="1874" y="315"/>
                    <a:pt x="1444" y="88"/>
                  </a:cubicBezTo>
                  <a:cubicBezTo>
                    <a:pt x="1329" y="27"/>
                    <a:pt x="1198" y="0"/>
                    <a:pt x="1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243;p74">
              <a:extLst>
                <a:ext uri="{FF2B5EF4-FFF2-40B4-BE49-F238E27FC236}">
                  <a16:creationId xmlns="" xmlns:a16="http://schemas.microsoft.com/office/drawing/2014/main" id="{D4C03CC2-1A68-4DA1-B09A-EEB39DAB27FC}"/>
                </a:ext>
              </a:extLst>
            </p:cNvPr>
            <p:cNvSpPr/>
            <p:nvPr/>
          </p:nvSpPr>
          <p:spPr>
            <a:xfrm>
              <a:off x="1723550" y="1702950"/>
              <a:ext cx="56400" cy="48850"/>
            </a:xfrm>
            <a:custGeom>
              <a:avLst/>
              <a:gdLst/>
              <a:ahLst/>
              <a:cxnLst/>
              <a:rect l="l" t="t" r="r" b="b"/>
              <a:pathLst>
                <a:path w="2256" h="1954" extrusionOk="0">
                  <a:moveTo>
                    <a:pt x="1066" y="0"/>
                  </a:moveTo>
                  <a:cubicBezTo>
                    <a:pt x="635" y="0"/>
                    <a:pt x="175" y="276"/>
                    <a:pt x="116" y="569"/>
                  </a:cubicBezTo>
                  <a:cubicBezTo>
                    <a:pt x="1" y="1157"/>
                    <a:pt x="256" y="1614"/>
                    <a:pt x="626" y="1835"/>
                  </a:cubicBezTo>
                  <a:cubicBezTo>
                    <a:pt x="759" y="1911"/>
                    <a:pt x="918" y="1954"/>
                    <a:pt x="1083" y="1954"/>
                  </a:cubicBezTo>
                  <a:cubicBezTo>
                    <a:pt x="1378" y="1954"/>
                    <a:pt x="1694" y="1816"/>
                    <a:pt x="1916" y="1489"/>
                  </a:cubicBezTo>
                  <a:cubicBezTo>
                    <a:pt x="2255" y="978"/>
                    <a:pt x="1878" y="314"/>
                    <a:pt x="1444" y="87"/>
                  </a:cubicBezTo>
                  <a:cubicBezTo>
                    <a:pt x="1330" y="27"/>
                    <a:pt x="1199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244;p74">
              <a:extLst>
                <a:ext uri="{FF2B5EF4-FFF2-40B4-BE49-F238E27FC236}">
                  <a16:creationId xmlns="" xmlns:a16="http://schemas.microsoft.com/office/drawing/2014/main" id="{2897D988-1AA1-42FA-84C0-7B2ABE3F6134}"/>
                </a:ext>
              </a:extLst>
            </p:cNvPr>
            <p:cNvSpPr/>
            <p:nvPr/>
          </p:nvSpPr>
          <p:spPr>
            <a:xfrm>
              <a:off x="1671050" y="1787975"/>
              <a:ext cx="56375" cy="48925"/>
            </a:xfrm>
            <a:custGeom>
              <a:avLst/>
              <a:gdLst/>
              <a:ahLst/>
              <a:cxnLst/>
              <a:rect l="l" t="t" r="r" b="b"/>
              <a:pathLst>
                <a:path w="2255" h="1957" extrusionOk="0">
                  <a:moveTo>
                    <a:pt x="1065" y="0"/>
                  </a:moveTo>
                  <a:cubicBezTo>
                    <a:pt x="633" y="0"/>
                    <a:pt x="171" y="276"/>
                    <a:pt x="112" y="573"/>
                  </a:cubicBezTo>
                  <a:cubicBezTo>
                    <a:pt x="0" y="1160"/>
                    <a:pt x="252" y="1618"/>
                    <a:pt x="626" y="1835"/>
                  </a:cubicBezTo>
                  <a:cubicBezTo>
                    <a:pt x="759" y="1913"/>
                    <a:pt x="919" y="1956"/>
                    <a:pt x="1085" y="1956"/>
                  </a:cubicBezTo>
                  <a:cubicBezTo>
                    <a:pt x="1379" y="1956"/>
                    <a:pt x="1693" y="1819"/>
                    <a:pt x="1912" y="1492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29" y="27"/>
                    <a:pt x="1199" y="0"/>
                    <a:pt x="10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245;p74">
              <a:extLst>
                <a:ext uri="{FF2B5EF4-FFF2-40B4-BE49-F238E27FC236}">
                  <a16:creationId xmlns="" xmlns:a16="http://schemas.microsoft.com/office/drawing/2014/main" id="{66C4FEF2-1DA5-4934-81CE-E801BD1C7654}"/>
                </a:ext>
              </a:extLst>
            </p:cNvPr>
            <p:cNvSpPr/>
            <p:nvPr/>
          </p:nvSpPr>
          <p:spPr>
            <a:xfrm>
              <a:off x="1723475" y="1254450"/>
              <a:ext cx="56375" cy="48825"/>
            </a:xfrm>
            <a:custGeom>
              <a:avLst/>
              <a:gdLst/>
              <a:ahLst/>
              <a:cxnLst/>
              <a:rect l="l" t="t" r="r" b="b"/>
              <a:pathLst>
                <a:path w="2255" h="1953" extrusionOk="0">
                  <a:moveTo>
                    <a:pt x="1069" y="1"/>
                  </a:moveTo>
                  <a:cubicBezTo>
                    <a:pt x="636" y="1"/>
                    <a:pt x="171" y="277"/>
                    <a:pt x="112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7"/>
                    <a:pt x="1874" y="313"/>
                    <a:pt x="1444" y="85"/>
                  </a:cubicBezTo>
                  <a:cubicBezTo>
                    <a:pt x="1330" y="26"/>
                    <a:pt x="1201" y="1"/>
                    <a:pt x="1069" y="1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246;p74">
              <a:extLst>
                <a:ext uri="{FF2B5EF4-FFF2-40B4-BE49-F238E27FC236}">
                  <a16:creationId xmlns="" xmlns:a16="http://schemas.microsoft.com/office/drawing/2014/main" id="{77BAFCF0-6623-408A-B805-9BD4A2A13172}"/>
                </a:ext>
              </a:extLst>
            </p:cNvPr>
            <p:cNvSpPr/>
            <p:nvPr/>
          </p:nvSpPr>
          <p:spPr>
            <a:xfrm>
              <a:off x="1792850" y="116087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3" y="0"/>
                  </a:moveTo>
                  <a:cubicBezTo>
                    <a:pt x="634" y="0"/>
                    <a:pt x="174" y="278"/>
                    <a:pt x="112" y="574"/>
                  </a:cubicBezTo>
                  <a:cubicBezTo>
                    <a:pt x="1" y="1158"/>
                    <a:pt x="252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79" y="1956"/>
                    <a:pt x="1693" y="1819"/>
                    <a:pt x="1913" y="1490"/>
                  </a:cubicBezTo>
                  <a:cubicBezTo>
                    <a:pt x="2255" y="980"/>
                    <a:pt x="1874" y="316"/>
                    <a:pt x="1441" y="88"/>
                  </a:cubicBezTo>
                  <a:cubicBezTo>
                    <a:pt x="1326" y="27"/>
                    <a:pt x="1196" y="0"/>
                    <a:pt x="1063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247;p74">
              <a:extLst>
                <a:ext uri="{FF2B5EF4-FFF2-40B4-BE49-F238E27FC236}">
                  <a16:creationId xmlns="" xmlns:a16="http://schemas.microsoft.com/office/drawing/2014/main" id="{92D967DC-C916-49A8-838B-2E1867007ED3}"/>
                </a:ext>
              </a:extLst>
            </p:cNvPr>
            <p:cNvSpPr/>
            <p:nvPr/>
          </p:nvSpPr>
          <p:spPr>
            <a:xfrm>
              <a:off x="1593525" y="125962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2" y="0"/>
                  </a:moveTo>
                  <a:cubicBezTo>
                    <a:pt x="632" y="0"/>
                    <a:pt x="174" y="278"/>
                    <a:pt x="113" y="574"/>
                  </a:cubicBezTo>
                  <a:cubicBezTo>
                    <a:pt x="1" y="1158"/>
                    <a:pt x="252" y="1619"/>
                    <a:pt x="623" y="1836"/>
                  </a:cubicBezTo>
                  <a:cubicBezTo>
                    <a:pt x="756" y="1912"/>
                    <a:pt x="916" y="1956"/>
                    <a:pt x="1081" y="1956"/>
                  </a:cubicBezTo>
                  <a:cubicBezTo>
                    <a:pt x="1376" y="1956"/>
                    <a:pt x="1691" y="1819"/>
                    <a:pt x="1913" y="1490"/>
                  </a:cubicBezTo>
                  <a:cubicBezTo>
                    <a:pt x="2255" y="979"/>
                    <a:pt x="1874" y="315"/>
                    <a:pt x="1441" y="88"/>
                  </a:cubicBezTo>
                  <a:cubicBezTo>
                    <a:pt x="1326" y="27"/>
                    <a:pt x="1195" y="0"/>
                    <a:pt x="1062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248;p74">
              <a:extLst>
                <a:ext uri="{FF2B5EF4-FFF2-40B4-BE49-F238E27FC236}">
                  <a16:creationId xmlns="" xmlns:a16="http://schemas.microsoft.com/office/drawing/2014/main" id="{9EC27D4B-60EC-43D5-A3E5-EE2C0351E7FD}"/>
                </a:ext>
              </a:extLst>
            </p:cNvPr>
            <p:cNvSpPr/>
            <p:nvPr/>
          </p:nvSpPr>
          <p:spPr>
            <a:xfrm>
              <a:off x="1255450" y="1177500"/>
              <a:ext cx="617200" cy="678975"/>
            </a:xfrm>
            <a:custGeom>
              <a:avLst/>
              <a:gdLst/>
              <a:ahLst/>
              <a:cxnLst/>
              <a:rect l="l" t="t" r="r" b="b"/>
              <a:pathLst>
                <a:path w="24688" h="27159" fill="none" extrusionOk="0">
                  <a:moveTo>
                    <a:pt x="5893" y="27159"/>
                  </a:moveTo>
                  <a:lnTo>
                    <a:pt x="24688" y="27159"/>
                  </a:lnTo>
                  <a:lnTo>
                    <a:pt x="23216" y="20707"/>
                  </a:lnTo>
                  <a:lnTo>
                    <a:pt x="23216" y="4"/>
                  </a:lnTo>
                  <a:lnTo>
                    <a:pt x="21836" y="4"/>
                  </a:lnTo>
                  <a:cubicBezTo>
                    <a:pt x="20721" y="4"/>
                    <a:pt x="19609" y="4"/>
                    <a:pt x="18491" y="11"/>
                  </a:cubicBezTo>
                  <a:cubicBezTo>
                    <a:pt x="17113" y="11"/>
                    <a:pt x="15736" y="14"/>
                    <a:pt x="14356" y="14"/>
                  </a:cubicBezTo>
                  <a:cubicBezTo>
                    <a:pt x="13111" y="14"/>
                    <a:pt x="11867" y="18"/>
                    <a:pt x="10619" y="18"/>
                  </a:cubicBezTo>
                  <a:cubicBezTo>
                    <a:pt x="9861" y="18"/>
                    <a:pt x="9095" y="32"/>
                    <a:pt x="8337" y="18"/>
                  </a:cubicBezTo>
                  <a:cubicBezTo>
                    <a:pt x="7466" y="0"/>
                    <a:pt x="6662" y="52"/>
                    <a:pt x="5837" y="332"/>
                  </a:cubicBezTo>
                  <a:cubicBezTo>
                    <a:pt x="5019" y="608"/>
                    <a:pt x="4264" y="1045"/>
                    <a:pt x="3607" y="1608"/>
                  </a:cubicBezTo>
                  <a:cubicBezTo>
                    <a:pt x="2699" y="2391"/>
                    <a:pt x="2003" y="3394"/>
                    <a:pt x="1489" y="4471"/>
                  </a:cubicBezTo>
                  <a:cubicBezTo>
                    <a:pt x="727" y="6061"/>
                    <a:pt x="332" y="7809"/>
                    <a:pt x="123" y="9553"/>
                  </a:cubicBezTo>
                  <a:cubicBezTo>
                    <a:pt x="70" y="9972"/>
                    <a:pt x="28" y="10395"/>
                    <a:pt x="0" y="10818"/>
                  </a:cubicBezTo>
                  <a:lnTo>
                    <a:pt x="7361" y="10818"/>
                  </a:lnTo>
                  <a:lnTo>
                    <a:pt x="7361" y="20707"/>
                  </a:lnTo>
                  <a:close/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249;p74">
              <a:extLst>
                <a:ext uri="{FF2B5EF4-FFF2-40B4-BE49-F238E27FC236}">
                  <a16:creationId xmlns="" xmlns:a16="http://schemas.microsoft.com/office/drawing/2014/main" id="{E1835D30-5789-4706-AD87-5CB22B131539}"/>
                </a:ext>
              </a:extLst>
            </p:cNvPr>
            <p:cNvSpPr/>
            <p:nvPr/>
          </p:nvSpPr>
          <p:spPr>
            <a:xfrm>
              <a:off x="1608825" y="1751700"/>
              <a:ext cx="632850" cy="247300"/>
            </a:xfrm>
            <a:custGeom>
              <a:avLst/>
              <a:gdLst/>
              <a:ahLst/>
              <a:cxnLst/>
              <a:rect l="l" t="t" r="r" b="b"/>
              <a:pathLst>
                <a:path w="25314" h="9892" extrusionOk="0">
                  <a:moveTo>
                    <a:pt x="14301" y="0"/>
                  </a:moveTo>
                  <a:cubicBezTo>
                    <a:pt x="8020" y="0"/>
                    <a:pt x="126" y="2657"/>
                    <a:pt x="126" y="2657"/>
                  </a:cubicBezTo>
                  <a:lnTo>
                    <a:pt x="0" y="9892"/>
                  </a:lnTo>
                  <a:lnTo>
                    <a:pt x="17239" y="9892"/>
                  </a:lnTo>
                  <a:cubicBezTo>
                    <a:pt x="17239" y="9892"/>
                    <a:pt x="25314" y="4960"/>
                    <a:pt x="20085" y="1328"/>
                  </a:cubicBezTo>
                  <a:cubicBezTo>
                    <a:pt x="18684" y="356"/>
                    <a:pt x="16600" y="0"/>
                    <a:pt x="143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250;p74">
              <a:extLst>
                <a:ext uri="{FF2B5EF4-FFF2-40B4-BE49-F238E27FC236}">
                  <a16:creationId xmlns="" xmlns:a16="http://schemas.microsoft.com/office/drawing/2014/main" id="{B51F9047-78BD-4CFB-86CF-9CF158976037}"/>
                </a:ext>
              </a:extLst>
            </p:cNvPr>
            <p:cNvSpPr/>
            <p:nvPr/>
          </p:nvSpPr>
          <p:spPr>
            <a:xfrm>
              <a:off x="1611975" y="1694200"/>
              <a:ext cx="629700" cy="304800"/>
            </a:xfrm>
            <a:custGeom>
              <a:avLst/>
              <a:gdLst/>
              <a:ahLst/>
              <a:cxnLst/>
              <a:rect l="l" t="t" r="r" b="b"/>
              <a:pathLst>
                <a:path w="25188" h="12192" fill="none" extrusionOk="0">
                  <a:moveTo>
                    <a:pt x="0" y="4957"/>
                  </a:moveTo>
                  <a:cubicBezTo>
                    <a:pt x="0" y="4957"/>
                    <a:pt x="14730" y="0"/>
                    <a:pt x="19959" y="3628"/>
                  </a:cubicBezTo>
                  <a:cubicBezTo>
                    <a:pt x="25188" y="7260"/>
                    <a:pt x="17113" y="12192"/>
                    <a:pt x="17113" y="1219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251;p74">
              <a:extLst>
                <a:ext uri="{FF2B5EF4-FFF2-40B4-BE49-F238E27FC236}">
                  <a16:creationId xmlns="" xmlns:a16="http://schemas.microsoft.com/office/drawing/2014/main" id="{CC10BBAC-EC54-45F9-BC47-5FD211D769E5}"/>
                </a:ext>
              </a:extLst>
            </p:cNvPr>
            <p:cNvSpPr/>
            <p:nvPr/>
          </p:nvSpPr>
          <p:spPr>
            <a:xfrm>
              <a:off x="1041625" y="1766250"/>
              <a:ext cx="981150" cy="233025"/>
            </a:xfrm>
            <a:custGeom>
              <a:avLst/>
              <a:gdLst/>
              <a:ahLst/>
              <a:cxnLst/>
              <a:rect l="l" t="t" r="r" b="b"/>
              <a:pathLst>
                <a:path w="39246" h="9321" extrusionOk="0">
                  <a:moveTo>
                    <a:pt x="6543" y="0"/>
                  </a:moveTo>
                  <a:cubicBezTo>
                    <a:pt x="5431" y="0"/>
                    <a:pt x="4619" y="89"/>
                    <a:pt x="4208" y="292"/>
                  </a:cubicBezTo>
                  <a:cubicBezTo>
                    <a:pt x="385" y="2179"/>
                    <a:pt x="0" y="5811"/>
                    <a:pt x="4768" y="9317"/>
                  </a:cubicBezTo>
                  <a:lnTo>
                    <a:pt x="39214" y="9320"/>
                  </a:lnTo>
                  <a:lnTo>
                    <a:pt x="39246" y="4843"/>
                  </a:lnTo>
                  <a:lnTo>
                    <a:pt x="39246" y="4843"/>
                  </a:lnTo>
                  <a:cubicBezTo>
                    <a:pt x="39246" y="4843"/>
                    <a:pt x="39246" y="4843"/>
                    <a:pt x="39246" y="4843"/>
                  </a:cubicBezTo>
                  <a:cubicBezTo>
                    <a:pt x="39227" y="4843"/>
                    <a:pt x="14739" y="0"/>
                    <a:pt x="65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252;p74">
              <a:extLst>
                <a:ext uri="{FF2B5EF4-FFF2-40B4-BE49-F238E27FC236}">
                  <a16:creationId xmlns="" xmlns:a16="http://schemas.microsoft.com/office/drawing/2014/main" id="{68B0D753-2487-4374-8CD4-2B30477A2A1F}"/>
                </a:ext>
              </a:extLst>
            </p:cNvPr>
            <p:cNvSpPr/>
            <p:nvPr/>
          </p:nvSpPr>
          <p:spPr>
            <a:xfrm>
              <a:off x="1041700" y="1731075"/>
              <a:ext cx="981075" cy="268200"/>
            </a:xfrm>
            <a:custGeom>
              <a:avLst/>
              <a:gdLst/>
              <a:ahLst/>
              <a:cxnLst/>
              <a:rect l="l" t="t" r="r" b="b"/>
              <a:pathLst>
                <a:path w="39243" h="10728" fill="none" extrusionOk="0">
                  <a:moveTo>
                    <a:pt x="39211" y="10727"/>
                  </a:moveTo>
                  <a:lnTo>
                    <a:pt x="39243" y="6250"/>
                  </a:lnTo>
                  <a:cubicBezTo>
                    <a:pt x="39243" y="6250"/>
                    <a:pt x="7645" y="0"/>
                    <a:pt x="4205" y="1699"/>
                  </a:cubicBezTo>
                  <a:cubicBezTo>
                    <a:pt x="385" y="3586"/>
                    <a:pt x="1" y="7218"/>
                    <a:pt x="4765" y="1072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253;p74">
              <a:extLst>
                <a:ext uri="{FF2B5EF4-FFF2-40B4-BE49-F238E27FC236}">
                  <a16:creationId xmlns="" xmlns:a16="http://schemas.microsoft.com/office/drawing/2014/main" id="{ACEDF588-7737-4CEB-B53B-2C5F5B8B219D}"/>
                </a:ext>
              </a:extLst>
            </p:cNvPr>
            <p:cNvSpPr/>
            <p:nvPr/>
          </p:nvSpPr>
          <p:spPr>
            <a:xfrm>
              <a:off x="2021975" y="1887300"/>
              <a:ext cx="127075" cy="112050"/>
            </a:xfrm>
            <a:custGeom>
              <a:avLst/>
              <a:gdLst/>
              <a:ahLst/>
              <a:cxnLst/>
              <a:rect l="l" t="t" r="r" b="b"/>
              <a:pathLst>
                <a:path w="5083" h="4482" extrusionOk="0">
                  <a:moveTo>
                    <a:pt x="28" y="1"/>
                  </a:moveTo>
                  <a:lnTo>
                    <a:pt x="0" y="4478"/>
                  </a:lnTo>
                  <a:lnTo>
                    <a:pt x="3835" y="4482"/>
                  </a:lnTo>
                  <a:cubicBezTo>
                    <a:pt x="3835" y="4482"/>
                    <a:pt x="5083" y="1584"/>
                    <a:pt x="2650" y="176"/>
                  </a:cubicBezTo>
                  <a:lnTo>
                    <a:pt x="28" y="1"/>
                  </a:lnTo>
                  <a:close/>
                </a:path>
              </a:pathLst>
            </a:custGeom>
            <a:solidFill>
              <a:schemeClr val="accent6"/>
            </a:solidFill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254;p74">
              <a:extLst>
                <a:ext uri="{FF2B5EF4-FFF2-40B4-BE49-F238E27FC236}">
                  <a16:creationId xmlns="" xmlns:a16="http://schemas.microsoft.com/office/drawing/2014/main" id="{964505E7-0053-407D-964B-04C49141F7E0}"/>
                </a:ext>
              </a:extLst>
            </p:cNvPr>
            <p:cNvSpPr/>
            <p:nvPr/>
          </p:nvSpPr>
          <p:spPr>
            <a:xfrm>
              <a:off x="2070200" y="1831464"/>
              <a:ext cx="237725" cy="320925"/>
            </a:xfrm>
            <a:custGeom>
              <a:avLst/>
              <a:gdLst/>
              <a:ahLst/>
              <a:cxnLst/>
              <a:rect l="l" t="t" r="r" b="b"/>
              <a:pathLst>
                <a:path w="9509" h="12837" extrusionOk="0">
                  <a:moveTo>
                    <a:pt x="3888" y="1"/>
                  </a:moveTo>
                  <a:cubicBezTo>
                    <a:pt x="3888" y="1"/>
                    <a:pt x="2122" y="773"/>
                    <a:pt x="1679" y="969"/>
                  </a:cubicBezTo>
                  <a:cubicBezTo>
                    <a:pt x="1231" y="1165"/>
                    <a:pt x="74" y="2353"/>
                    <a:pt x="74" y="2353"/>
                  </a:cubicBezTo>
                  <a:cubicBezTo>
                    <a:pt x="74" y="2353"/>
                    <a:pt x="1" y="2808"/>
                    <a:pt x="1224" y="3224"/>
                  </a:cubicBezTo>
                  <a:cubicBezTo>
                    <a:pt x="1591" y="3346"/>
                    <a:pt x="2332" y="4408"/>
                    <a:pt x="1738" y="4933"/>
                  </a:cubicBezTo>
                  <a:cubicBezTo>
                    <a:pt x="623" y="5918"/>
                    <a:pt x="969" y="6827"/>
                    <a:pt x="969" y="6827"/>
                  </a:cubicBezTo>
                  <a:cubicBezTo>
                    <a:pt x="969" y="6827"/>
                    <a:pt x="5807" y="10298"/>
                    <a:pt x="7359" y="11756"/>
                  </a:cubicBezTo>
                  <a:cubicBezTo>
                    <a:pt x="8451" y="12785"/>
                    <a:pt x="9320" y="12836"/>
                    <a:pt x="9481" y="12836"/>
                  </a:cubicBezTo>
                  <a:cubicBezTo>
                    <a:pt x="9499" y="12836"/>
                    <a:pt x="9508" y="12836"/>
                    <a:pt x="9508" y="12836"/>
                  </a:cubicBezTo>
                  <a:lnTo>
                    <a:pt x="3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255;p74">
              <a:extLst>
                <a:ext uri="{FF2B5EF4-FFF2-40B4-BE49-F238E27FC236}">
                  <a16:creationId xmlns="" xmlns:a16="http://schemas.microsoft.com/office/drawing/2014/main" id="{8E1EE220-D1B1-4D10-8D9C-C489243CD27C}"/>
                </a:ext>
              </a:extLst>
            </p:cNvPr>
            <p:cNvSpPr/>
            <p:nvPr/>
          </p:nvSpPr>
          <p:spPr>
            <a:xfrm>
              <a:off x="2148500" y="1831475"/>
              <a:ext cx="159425" cy="320900"/>
            </a:xfrm>
            <a:custGeom>
              <a:avLst/>
              <a:gdLst/>
              <a:ahLst/>
              <a:cxnLst/>
              <a:rect l="l" t="t" r="r" b="b"/>
              <a:pathLst>
                <a:path w="6377" h="12836" extrusionOk="0">
                  <a:moveTo>
                    <a:pt x="756" y="0"/>
                  </a:moveTo>
                  <a:cubicBezTo>
                    <a:pt x="756" y="0"/>
                    <a:pt x="417" y="147"/>
                    <a:pt x="1" y="332"/>
                  </a:cubicBezTo>
                  <a:lnTo>
                    <a:pt x="5352" y="12556"/>
                  </a:lnTo>
                  <a:cubicBezTo>
                    <a:pt x="5878" y="12816"/>
                    <a:pt x="6247" y="12836"/>
                    <a:pt x="6348" y="12836"/>
                  </a:cubicBezTo>
                  <a:cubicBezTo>
                    <a:pt x="6367" y="12836"/>
                    <a:pt x="6376" y="12835"/>
                    <a:pt x="6376" y="12835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256;p74">
              <a:extLst>
                <a:ext uri="{FF2B5EF4-FFF2-40B4-BE49-F238E27FC236}">
                  <a16:creationId xmlns="" xmlns:a16="http://schemas.microsoft.com/office/drawing/2014/main" id="{C6E4B59E-E4A2-49EE-AD7F-D1E4FE5B6AC7}"/>
                </a:ext>
              </a:extLst>
            </p:cNvPr>
            <p:cNvSpPr/>
            <p:nvPr/>
          </p:nvSpPr>
          <p:spPr>
            <a:xfrm>
              <a:off x="2170950" y="1942875"/>
              <a:ext cx="49325" cy="145975"/>
            </a:xfrm>
            <a:custGeom>
              <a:avLst/>
              <a:gdLst/>
              <a:ahLst/>
              <a:cxnLst/>
              <a:rect l="l" t="t" r="r" b="b"/>
              <a:pathLst>
                <a:path w="1973" h="5839" fill="none" extrusionOk="0">
                  <a:moveTo>
                    <a:pt x="1581" y="5838"/>
                  </a:moveTo>
                  <a:cubicBezTo>
                    <a:pt x="1972" y="5310"/>
                    <a:pt x="1626" y="4104"/>
                    <a:pt x="770" y="2151"/>
                  </a:cubicBezTo>
                  <a:cubicBezTo>
                    <a:pt x="1" y="399"/>
                    <a:pt x="906" y="1"/>
                    <a:pt x="906" y="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257;p74">
              <a:extLst>
                <a:ext uri="{FF2B5EF4-FFF2-40B4-BE49-F238E27FC236}">
                  <a16:creationId xmlns="" xmlns:a16="http://schemas.microsoft.com/office/drawing/2014/main" id="{02DC10CF-C004-4C17-A6A0-869932128E64}"/>
                </a:ext>
              </a:extLst>
            </p:cNvPr>
            <p:cNvSpPr/>
            <p:nvPr/>
          </p:nvSpPr>
          <p:spPr>
            <a:xfrm>
              <a:off x="2108925" y="1856975"/>
              <a:ext cx="62850" cy="55000"/>
            </a:xfrm>
            <a:custGeom>
              <a:avLst/>
              <a:gdLst/>
              <a:ahLst/>
              <a:cxnLst/>
              <a:rect l="l" t="t" r="r" b="b"/>
              <a:pathLst>
                <a:path w="2514" h="2200" fill="none" extrusionOk="0">
                  <a:moveTo>
                    <a:pt x="0" y="1"/>
                  </a:moveTo>
                  <a:cubicBezTo>
                    <a:pt x="0" y="1"/>
                    <a:pt x="769" y="2200"/>
                    <a:pt x="2513" y="144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258;p74">
              <a:extLst>
                <a:ext uri="{FF2B5EF4-FFF2-40B4-BE49-F238E27FC236}">
                  <a16:creationId xmlns="" xmlns:a16="http://schemas.microsoft.com/office/drawing/2014/main" id="{35D7AD7E-957F-4AD9-8458-640B8462498F}"/>
                </a:ext>
              </a:extLst>
            </p:cNvPr>
            <p:cNvSpPr/>
            <p:nvPr/>
          </p:nvSpPr>
          <p:spPr>
            <a:xfrm>
              <a:off x="2165100" y="2025275"/>
              <a:ext cx="20650" cy="28775"/>
            </a:xfrm>
            <a:custGeom>
              <a:avLst/>
              <a:gdLst/>
              <a:ahLst/>
              <a:cxnLst/>
              <a:rect l="l" t="t" r="r" b="b"/>
              <a:pathLst>
                <a:path w="826" h="1151" fill="none" extrusionOk="0">
                  <a:moveTo>
                    <a:pt x="1" y="1151"/>
                  </a:moveTo>
                  <a:lnTo>
                    <a:pt x="826" y="1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259;p74">
              <a:extLst>
                <a:ext uri="{FF2B5EF4-FFF2-40B4-BE49-F238E27FC236}">
                  <a16:creationId xmlns="" xmlns:a16="http://schemas.microsoft.com/office/drawing/2014/main" id="{C4A5553B-0A17-43E6-AA20-020415658C17}"/>
                </a:ext>
              </a:extLst>
            </p:cNvPr>
            <p:cNvSpPr/>
            <p:nvPr/>
          </p:nvSpPr>
          <p:spPr>
            <a:xfrm>
              <a:off x="2149125" y="2013850"/>
              <a:ext cx="20650" cy="28775"/>
            </a:xfrm>
            <a:custGeom>
              <a:avLst/>
              <a:gdLst/>
              <a:ahLst/>
              <a:cxnLst/>
              <a:rect l="l" t="t" r="r" b="b"/>
              <a:pathLst>
                <a:path w="826" h="1151" fill="none" extrusionOk="0">
                  <a:moveTo>
                    <a:pt x="0" y="1150"/>
                  </a:moveTo>
                  <a:lnTo>
                    <a:pt x="825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260;p74">
              <a:extLst>
                <a:ext uri="{FF2B5EF4-FFF2-40B4-BE49-F238E27FC236}">
                  <a16:creationId xmlns="" xmlns:a16="http://schemas.microsoft.com/office/drawing/2014/main" id="{69760C06-4122-47A3-B80E-4F02F7234475}"/>
                </a:ext>
              </a:extLst>
            </p:cNvPr>
            <p:cNvSpPr/>
            <p:nvPr/>
          </p:nvSpPr>
          <p:spPr>
            <a:xfrm>
              <a:off x="2132775" y="2001875"/>
              <a:ext cx="20650" cy="28850"/>
            </a:xfrm>
            <a:custGeom>
              <a:avLst/>
              <a:gdLst/>
              <a:ahLst/>
              <a:cxnLst/>
              <a:rect l="l" t="t" r="r" b="b"/>
              <a:pathLst>
                <a:path w="826" h="1154" fill="none" extrusionOk="0">
                  <a:moveTo>
                    <a:pt x="0" y="1154"/>
                  </a:moveTo>
                  <a:lnTo>
                    <a:pt x="825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261;p74">
              <a:extLst>
                <a:ext uri="{FF2B5EF4-FFF2-40B4-BE49-F238E27FC236}">
                  <a16:creationId xmlns="" xmlns:a16="http://schemas.microsoft.com/office/drawing/2014/main" id="{1B9217DA-1D64-445B-AE06-03F8688E964C}"/>
                </a:ext>
              </a:extLst>
            </p:cNvPr>
            <p:cNvSpPr/>
            <p:nvPr/>
          </p:nvSpPr>
          <p:spPr>
            <a:xfrm>
              <a:off x="2037275" y="1888450"/>
              <a:ext cx="2900" cy="110825"/>
            </a:xfrm>
            <a:custGeom>
              <a:avLst/>
              <a:gdLst/>
              <a:ahLst/>
              <a:cxnLst/>
              <a:rect l="l" t="t" r="r" b="b"/>
              <a:pathLst>
                <a:path w="116" h="4433" fill="none" extrusionOk="0">
                  <a:moveTo>
                    <a:pt x="0" y="4432"/>
                  </a:moveTo>
                  <a:lnTo>
                    <a:pt x="115" y="0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262;p74">
              <a:extLst>
                <a:ext uri="{FF2B5EF4-FFF2-40B4-BE49-F238E27FC236}">
                  <a16:creationId xmlns="" xmlns:a16="http://schemas.microsoft.com/office/drawing/2014/main" id="{5376DD3D-3156-47F4-8395-60589F4D0875}"/>
                </a:ext>
              </a:extLst>
            </p:cNvPr>
            <p:cNvSpPr/>
            <p:nvPr/>
          </p:nvSpPr>
          <p:spPr>
            <a:xfrm>
              <a:off x="1320450" y="1710875"/>
              <a:ext cx="43975" cy="40850"/>
            </a:xfrm>
            <a:custGeom>
              <a:avLst/>
              <a:gdLst/>
              <a:ahLst/>
              <a:cxnLst/>
              <a:rect l="l" t="t" r="r" b="b"/>
              <a:pathLst>
                <a:path w="1759" h="1634" fill="none" extrusionOk="0">
                  <a:moveTo>
                    <a:pt x="1" y="1"/>
                  </a:moveTo>
                  <a:lnTo>
                    <a:pt x="1759" y="1633"/>
                  </a:lnTo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263;p74">
              <a:extLst>
                <a:ext uri="{FF2B5EF4-FFF2-40B4-BE49-F238E27FC236}">
                  <a16:creationId xmlns="" xmlns:a16="http://schemas.microsoft.com/office/drawing/2014/main" id="{673BD1A3-CA77-4903-84B0-521C3B3CE64C}"/>
                </a:ext>
              </a:extLst>
            </p:cNvPr>
            <p:cNvSpPr/>
            <p:nvPr/>
          </p:nvSpPr>
          <p:spPr>
            <a:xfrm>
              <a:off x="1150325" y="1819575"/>
              <a:ext cx="61450" cy="63125"/>
            </a:xfrm>
            <a:custGeom>
              <a:avLst/>
              <a:gdLst/>
              <a:ahLst/>
              <a:cxnLst/>
              <a:rect l="l" t="t" r="r" b="b"/>
              <a:pathLst>
                <a:path w="2458" h="2525" fill="none" extrusionOk="0">
                  <a:moveTo>
                    <a:pt x="0" y="1"/>
                  </a:moveTo>
                  <a:lnTo>
                    <a:pt x="2457" y="252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264;p74">
              <a:extLst>
                <a:ext uri="{FF2B5EF4-FFF2-40B4-BE49-F238E27FC236}">
                  <a16:creationId xmlns="" xmlns:a16="http://schemas.microsoft.com/office/drawing/2014/main" id="{A902500E-7221-42DE-AAD9-B14DF69C2E1E}"/>
                </a:ext>
              </a:extLst>
            </p:cNvPr>
            <p:cNvSpPr/>
            <p:nvPr/>
          </p:nvSpPr>
          <p:spPr>
            <a:xfrm>
              <a:off x="1159050" y="1925400"/>
              <a:ext cx="52725" cy="37000"/>
            </a:xfrm>
            <a:custGeom>
              <a:avLst/>
              <a:gdLst/>
              <a:ahLst/>
              <a:cxnLst/>
              <a:rect l="l" t="t" r="r" b="b"/>
              <a:pathLst>
                <a:path w="2109" h="1480" fill="none" extrusionOk="0">
                  <a:moveTo>
                    <a:pt x="1" y="1479"/>
                  </a:moveTo>
                  <a:lnTo>
                    <a:pt x="2108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265;p74">
              <a:extLst>
                <a:ext uri="{FF2B5EF4-FFF2-40B4-BE49-F238E27FC236}">
                  <a16:creationId xmlns="" xmlns:a16="http://schemas.microsoft.com/office/drawing/2014/main" id="{632F6820-08FF-4D42-A1E6-DAE669935012}"/>
                </a:ext>
              </a:extLst>
            </p:cNvPr>
            <p:cNvSpPr/>
            <p:nvPr/>
          </p:nvSpPr>
          <p:spPr>
            <a:xfrm>
              <a:off x="2019525" y="1796875"/>
              <a:ext cx="67575" cy="54275"/>
            </a:xfrm>
            <a:custGeom>
              <a:avLst/>
              <a:gdLst/>
              <a:ahLst/>
              <a:cxnLst/>
              <a:rect l="l" t="t" r="r" b="b"/>
              <a:pathLst>
                <a:path w="2703" h="2171" fill="none" extrusionOk="0">
                  <a:moveTo>
                    <a:pt x="2702" y="0"/>
                  </a:moveTo>
                  <a:lnTo>
                    <a:pt x="1" y="217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266;p74">
              <a:extLst>
                <a:ext uri="{FF2B5EF4-FFF2-40B4-BE49-F238E27FC236}">
                  <a16:creationId xmlns="" xmlns:a16="http://schemas.microsoft.com/office/drawing/2014/main" id="{B6DF8DF8-A8F5-4937-8459-7C59246DF3F8}"/>
                </a:ext>
              </a:extLst>
            </p:cNvPr>
            <p:cNvSpPr/>
            <p:nvPr/>
          </p:nvSpPr>
          <p:spPr>
            <a:xfrm>
              <a:off x="1483075" y="1204150"/>
              <a:ext cx="219800" cy="291525"/>
            </a:xfrm>
            <a:custGeom>
              <a:avLst/>
              <a:gdLst/>
              <a:ahLst/>
              <a:cxnLst/>
              <a:rect l="l" t="t" r="r" b="b"/>
              <a:pathLst>
                <a:path w="8792" h="11661" extrusionOk="0">
                  <a:moveTo>
                    <a:pt x="1" y="0"/>
                  </a:moveTo>
                  <a:lnTo>
                    <a:pt x="3660" y="11661"/>
                  </a:lnTo>
                  <a:lnTo>
                    <a:pt x="8791" y="15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267;p74">
              <a:extLst>
                <a:ext uri="{FF2B5EF4-FFF2-40B4-BE49-F238E27FC236}">
                  <a16:creationId xmlns="" xmlns:a16="http://schemas.microsoft.com/office/drawing/2014/main" id="{0E620772-5BE1-46A9-93D0-6CE57C79BC88}"/>
                </a:ext>
              </a:extLst>
            </p:cNvPr>
            <p:cNvSpPr/>
            <p:nvPr/>
          </p:nvSpPr>
          <p:spPr>
            <a:xfrm>
              <a:off x="1494350" y="1173550"/>
              <a:ext cx="208600" cy="222325"/>
            </a:xfrm>
            <a:custGeom>
              <a:avLst/>
              <a:gdLst/>
              <a:ahLst/>
              <a:cxnLst/>
              <a:rect l="l" t="t" r="r" b="b"/>
              <a:pathLst>
                <a:path w="8344" h="8893" extrusionOk="0">
                  <a:moveTo>
                    <a:pt x="0" y="1"/>
                  </a:moveTo>
                  <a:lnTo>
                    <a:pt x="2730" y="8893"/>
                  </a:lnTo>
                  <a:lnTo>
                    <a:pt x="8344" y="25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268;p74">
              <a:extLst>
                <a:ext uri="{FF2B5EF4-FFF2-40B4-BE49-F238E27FC236}">
                  <a16:creationId xmlns="" xmlns:a16="http://schemas.microsoft.com/office/drawing/2014/main" id="{ACB961BF-3B38-4D1E-859E-276B7CC65C26}"/>
                </a:ext>
              </a:extLst>
            </p:cNvPr>
            <p:cNvSpPr/>
            <p:nvPr/>
          </p:nvSpPr>
          <p:spPr>
            <a:xfrm>
              <a:off x="1501600" y="1152050"/>
              <a:ext cx="208425" cy="187025"/>
            </a:xfrm>
            <a:custGeom>
              <a:avLst/>
              <a:gdLst/>
              <a:ahLst/>
              <a:cxnLst/>
              <a:rect l="l" t="t" r="r" b="b"/>
              <a:pathLst>
                <a:path w="8337" h="7481" extrusionOk="0">
                  <a:moveTo>
                    <a:pt x="1" y="1"/>
                  </a:moveTo>
                  <a:lnTo>
                    <a:pt x="2458" y="7481"/>
                  </a:lnTo>
                  <a:lnTo>
                    <a:pt x="8337" y="32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269;p74">
              <a:extLst>
                <a:ext uri="{FF2B5EF4-FFF2-40B4-BE49-F238E27FC236}">
                  <a16:creationId xmlns="" xmlns:a16="http://schemas.microsoft.com/office/drawing/2014/main" id="{0CD0BBD0-182A-4CCB-9EB0-215F422DBAEB}"/>
                </a:ext>
              </a:extLst>
            </p:cNvPr>
            <p:cNvSpPr/>
            <p:nvPr/>
          </p:nvSpPr>
          <p:spPr>
            <a:xfrm>
              <a:off x="1483075" y="1204150"/>
              <a:ext cx="219800" cy="38025"/>
            </a:xfrm>
            <a:custGeom>
              <a:avLst/>
              <a:gdLst/>
              <a:ahLst/>
              <a:cxnLst/>
              <a:rect l="l" t="t" r="r" b="b"/>
              <a:pathLst>
                <a:path w="8792" h="1521" extrusionOk="0">
                  <a:moveTo>
                    <a:pt x="1" y="0"/>
                  </a:moveTo>
                  <a:lnTo>
                    <a:pt x="8791" y="15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270;p74">
              <a:extLst>
                <a:ext uri="{FF2B5EF4-FFF2-40B4-BE49-F238E27FC236}">
                  <a16:creationId xmlns="" xmlns:a16="http://schemas.microsoft.com/office/drawing/2014/main" id="{DDF42524-D6F9-48C8-8BAB-317668A64A38}"/>
                </a:ext>
              </a:extLst>
            </p:cNvPr>
            <p:cNvSpPr/>
            <p:nvPr/>
          </p:nvSpPr>
          <p:spPr>
            <a:xfrm>
              <a:off x="1483075" y="1204150"/>
              <a:ext cx="219800" cy="38025"/>
            </a:xfrm>
            <a:custGeom>
              <a:avLst/>
              <a:gdLst/>
              <a:ahLst/>
              <a:cxnLst/>
              <a:rect l="l" t="t" r="r" b="b"/>
              <a:pathLst>
                <a:path w="8792" h="1521" fill="none" extrusionOk="0">
                  <a:moveTo>
                    <a:pt x="1" y="0"/>
                  </a:moveTo>
                  <a:lnTo>
                    <a:pt x="8791" y="152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271;p74">
              <a:extLst>
                <a:ext uri="{FF2B5EF4-FFF2-40B4-BE49-F238E27FC236}">
                  <a16:creationId xmlns="" xmlns:a16="http://schemas.microsoft.com/office/drawing/2014/main" id="{7A2D06BE-4730-4426-A9B4-04A7F07B3CF4}"/>
                </a:ext>
              </a:extLst>
            </p:cNvPr>
            <p:cNvSpPr/>
            <p:nvPr/>
          </p:nvSpPr>
          <p:spPr>
            <a:xfrm>
              <a:off x="1494350" y="1173550"/>
              <a:ext cx="208600" cy="63475"/>
            </a:xfrm>
            <a:custGeom>
              <a:avLst/>
              <a:gdLst/>
              <a:ahLst/>
              <a:cxnLst/>
              <a:rect l="l" t="t" r="r" b="b"/>
              <a:pathLst>
                <a:path w="8344" h="2539" extrusionOk="0">
                  <a:moveTo>
                    <a:pt x="0" y="1"/>
                  </a:moveTo>
                  <a:lnTo>
                    <a:pt x="8344" y="2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272;p74">
              <a:extLst>
                <a:ext uri="{FF2B5EF4-FFF2-40B4-BE49-F238E27FC236}">
                  <a16:creationId xmlns="" xmlns:a16="http://schemas.microsoft.com/office/drawing/2014/main" id="{C6FC6609-2628-466E-9FBF-BD0E97B9F7F6}"/>
                </a:ext>
              </a:extLst>
            </p:cNvPr>
            <p:cNvSpPr/>
            <p:nvPr/>
          </p:nvSpPr>
          <p:spPr>
            <a:xfrm>
              <a:off x="1494350" y="1173550"/>
              <a:ext cx="208600" cy="63475"/>
            </a:xfrm>
            <a:custGeom>
              <a:avLst/>
              <a:gdLst/>
              <a:ahLst/>
              <a:cxnLst/>
              <a:rect l="l" t="t" r="r" b="b"/>
              <a:pathLst>
                <a:path w="8344" h="2539" fill="none" extrusionOk="0">
                  <a:moveTo>
                    <a:pt x="0" y="1"/>
                  </a:moveTo>
                  <a:lnTo>
                    <a:pt x="8344" y="2538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273;p74">
              <a:extLst>
                <a:ext uri="{FF2B5EF4-FFF2-40B4-BE49-F238E27FC236}">
                  <a16:creationId xmlns="" xmlns:a16="http://schemas.microsoft.com/office/drawing/2014/main" id="{A3B2FE74-82B6-4A45-B4BB-0E497B7DA229}"/>
                </a:ext>
              </a:extLst>
            </p:cNvPr>
            <p:cNvSpPr/>
            <p:nvPr/>
          </p:nvSpPr>
          <p:spPr>
            <a:xfrm>
              <a:off x="1538575" y="1347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274;p74">
              <a:extLst>
                <a:ext uri="{FF2B5EF4-FFF2-40B4-BE49-F238E27FC236}">
                  <a16:creationId xmlns="" xmlns:a16="http://schemas.microsoft.com/office/drawing/2014/main" id="{8892B5E8-9322-4096-B64C-74FB972E3506}"/>
                </a:ext>
              </a:extLst>
            </p:cNvPr>
            <p:cNvSpPr/>
            <p:nvPr/>
          </p:nvSpPr>
          <p:spPr>
            <a:xfrm>
              <a:off x="1501600" y="1152050"/>
              <a:ext cx="208425" cy="87500"/>
            </a:xfrm>
            <a:custGeom>
              <a:avLst/>
              <a:gdLst/>
              <a:ahLst/>
              <a:cxnLst/>
              <a:rect l="l" t="t" r="r" b="b"/>
              <a:pathLst>
                <a:path w="8337" h="3500" extrusionOk="0">
                  <a:moveTo>
                    <a:pt x="1" y="1"/>
                  </a:moveTo>
                  <a:lnTo>
                    <a:pt x="7970" y="3500"/>
                  </a:lnTo>
                  <a:lnTo>
                    <a:pt x="8337" y="32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275;p74">
              <a:extLst>
                <a:ext uri="{FF2B5EF4-FFF2-40B4-BE49-F238E27FC236}">
                  <a16:creationId xmlns="" xmlns:a16="http://schemas.microsoft.com/office/drawing/2014/main" id="{D6F8161E-6800-4735-B84A-B4B87AB4A962}"/>
                </a:ext>
              </a:extLst>
            </p:cNvPr>
            <p:cNvSpPr/>
            <p:nvPr/>
          </p:nvSpPr>
          <p:spPr>
            <a:xfrm>
              <a:off x="1501600" y="1152050"/>
              <a:ext cx="208425" cy="87500"/>
            </a:xfrm>
            <a:custGeom>
              <a:avLst/>
              <a:gdLst/>
              <a:ahLst/>
              <a:cxnLst/>
              <a:rect l="l" t="t" r="r" b="b"/>
              <a:pathLst>
                <a:path w="8337" h="3500" fill="none" extrusionOk="0">
                  <a:moveTo>
                    <a:pt x="1" y="1"/>
                  </a:moveTo>
                  <a:lnTo>
                    <a:pt x="8337" y="3238"/>
                  </a:lnTo>
                  <a:lnTo>
                    <a:pt x="7970" y="350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276;p74">
              <a:extLst>
                <a:ext uri="{FF2B5EF4-FFF2-40B4-BE49-F238E27FC236}">
                  <a16:creationId xmlns="" xmlns:a16="http://schemas.microsoft.com/office/drawing/2014/main" id="{3F7B1163-FBB4-4806-B1DE-AF4C535B96A5}"/>
                </a:ext>
              </a:extLst>
            </p:cNvPr>
            <p:cNvSpPr/>
            <p:nvPr/>
          </p:nvSpPr>
          <p:spPr>
            <a:xfrm>
              <a:off x="1721800" y="1075075"/>
              <a:ext cx="253625" cy="289100"/>
            </a:xfrm>
            <a:custGeom>
              <a:avLst/>
              <a:gdLst/>
              <a:ahLst/>
              <a:cxnLst/>
              <a:rect l="l" t="t" r="r" b="b"/>
              <a:pathLst>
                <a:path w="10145" h="11564" extrusionOk="0">
                  <a:moveTo>
                    <a:pt x="6181" y="1"/>
                  </a:moveTo>
                  <a:lnTo>
                    <a:pt x="1" y="6435"/>
                  </a:lnTo>
                  <a:lnTo>
                    <a:pt x="10144" y="11563"/>
                  </a:lnTo>
                  <a:lnTo>
                    <a:pt x="6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277;p74">
              <a:extLst>
                <a:ext uri="{FF2B5EF4-FFF2-40B4-BE49-F238E27FC236}">
                  <a16:creationId xmlns="" xmlns:a16="http://schemas.microsoft.com/office/drawing/2014/main" id="{9294279C-69D4-482A-A8A4-B763EC5DC852}"/>
                </a:ext>
              </a:extLst>
            </p:cNvPr>
            <p:cNvSpPr/>
            <p:nvPr/>
          </p:nvSpPr>
          <p:spPr>
            <a:xfrm>
              <a:off x="1718675" y="1057150"/>
              <a:ext cx="207200" cy="219450"/>
            </a:xfrm>
            <a:custGeom>
              <a:avLst/>
              <a:gdLst/>
              <a:ahLst/>
              <a:cxnLst/>
              <a:rect l="l" t="t" r="r" b="b"/>
              <a:pathLst>
                <a:path w="8288" h="8778" extrusionOk="0">
                  <a:moveTo>
                    <a:pt x="5219" y="1"/>
                  </a:moveTo>
                  <a:lnTo>
                    <a:pt x="0" y="6985"/>
                  </a:lnTo>
                  <a:lnTo>
                    <a:pt x="8287" y="8778"/>
                  </a:lnTo>
                  <a:lnTo>
                    <a:pt x="8287" y="8778"/>
                  </a:lnTo>
                  <a:lnTo>
                    <a:pt x="52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278;p74">
              <a:extLst>
                <a:ext uri="{FF2B5EF4-FFF2-40B4-BE49-F238E27FC236}">
                  <a16:creationId xmlns="" xmlns:a16="http://schemas.microsoft.com/office/drawing/2014/main" id="{7F0046A6-E302-43E4-85CD-EFAECBDBDAE6}"/>
                </a:ext>
              </a:extLst>
            </p:cNvPr>
            <p:cNvSpPr/>
            <p:nvPr/>
          </p:nvSpPr>
          <p:spPr>
            <a:xfrm>
              <a:off x="1710625" y="1044150"/>
              <a:ext cx="181175" cy="188675"/>
            </a:xfrm>
            <a:custGeom>
              <a:avLst/>
              <a:gdLst/>
              <a:ahLst/>
              <a:cxnLst/>
              <a:rect l="l" t="t" r="r" b="b"/>
              <a:pathLst>
                <a:path w="7247" h="7547" extrusionOk="0">
                  <a:moveTo>
                    <a:pt x="4793" y="0"/>
                  </a:moveTo>
                  <a:lnTo>
                    <a:pt x="0" y="7547"/>
                  </a:lnTo>
                  <a:lnTo>
                    <a:pt x="7246" y="7480"/>
                  </a:lnTo>
                  <a:lnTo>
                    <a:pt x="47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279;p74">
              <a:extLst>
                <a:ext uri="{FF2B5EF4-FFF2-40B4-BE49-F238E27FC236}">
                  <a16:creationId xmlns="" xmlns:a16="http://schemas.microsoft.com/office/drawing/2014/main" id="{14F16D6D-E8CC-48EF-90F6-1CC496520C1F}"/>
                </a:ext>
              </a:extLst>
            </p:cNvPr>
            <p:cNvSpPr/>
            <p:nvPr/>
          </p:nvSpPr>
          <p:spPr>
            <a:xfrm>
              <a:off x="1876300" y="107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280;p74">
              <a:extLst>
                <a:ext uri="{FF2B5EF4-FFF2-40B4-BE49-F238E27FC236}">
                  <a16:creationId xmlns="" xmlns:a16="http://schemas.microsoft.com/office/drawing/2014/main" id="{9F93BB18-0800-4297-BFC1-15AB65FC7A41}"/>
                </a:ext>
              </a:extLst>
            </p:cNvPr>
            <p:cNvSpPr/>
            <p:nvPr/>
          </p:nvSpPr>
          <p:spPr>
            <a:xfrm>
              <a:off x="1721800" y="1075075"/>
              <a:ext cx="154525" cy="160900"/>
            </a:xfrm>
            <a:custGeom>
              <a:avLst/>
              <a:gdLst/>
              <a:ahLst/>
              <a:cxnLst/>
              <a:rect l="l" t="t" r="r" b="b"/>
              <a:pathLst>
                <a:path w="6181" h="6436" extrusionOk="0">
                  <a:moveTo>
                    <a:pt x="6181" y="1"/>
                  </a:moveTo>
                  <a:lnTo>
                    <a:pt x="1" y="643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281;p74">
              <a:extLst>
                <a:ext uri="{FF2B5EF4-FFF2-40B4-BE49-F238E27FC236}">
                  <a16:creationId xmlns="" xmlns:a16="http://schemas.microsoft.com/office/drawing/2014/main" id="{494EA0F7-3DB0-4BD5-A453-431DF459F2D9}"/>
                </a:ext>
              </a:extLst>
            </p:cNvPr>
            <p:cNvSpPr/>
            <p:nvPr/>
          </p:nvSpPr>
          <p:spPr>
            <a:xfrm>
              <a:off x="1721800" y="1075075"/>
              <a:ext cx="154525" cy="160900"/>
            </a:xfrm>
            <a:custGeom>
              <a:avLst/>
              <a:gdLst/>
              <a:ahLst/>
              <a:cxnLst/>
              <a:rect l="l" t="t" r="r" b="b"/>
              <a:pathLst>
                <a:path w="6181" h="6436" fill="none" extrusionOk="0">
                  <a:moveTo>
                    <a:pt x="6181" y="1"/>
                  </a:moveTo>
                  <a:lnTo>
                    <a:pt x="1" y="64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282;p74">
              <a:extLst>
                <a:ext uri="{FF2B5EF4-FFF2-40B4-BE49-F238E27FC236}">
                  <a16:creationId xmlns="" xmlns:a16="http://schemas.microsoft.com/office/drawing/2014/main" id="{25E7961D-0193-437E-A411-C08D8D134E9B}"/>
                </a:ext>
              </a:extLst>
            </p:cNvPr>
            <p:cNvSpPr/>
            <p:nvPr/>
          </p:nvSpPr>
          <p:spPr>
            <a:xfrm>
              <a:off x="1849125" y="105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283;p74">
              <a:extLst>
                <a:ext uri="{FF2B5EF4-FFF2-40B4-BE49-F238E27FC236}">
                  <a16:creationId xmlns="" xmlns:a16="http://schemas.microsoft.com/office/drawing/2014/main" id="{EB1EDFB5-499F-4EE6-A9B5-B2507BF6FE4D}"/>
                </a:ext>
              </a:extLst>
            </p:cNvPr>
            <p:cNvSpPr/>
            <p:nvPr/>
          </p:nvSpPr>
          <p:spPr>
            <a:xfrm>
              <a:off x="1718675" y="1057075"/>
              <a:ext cx="130475" cy="174700"/>
            </a:xfrm>
            <a:custGeom>
              <a:avLst/>
              <a:gdLst/>
              <a:ahLst/>
              <a:cxnLst/>
              <a:rect l="l" t="t" r="r" b="b"/>
              <a:pathLst>
                <a:path w="5219" h="6988" extrusionOk="0">
                  <a:moveTo>
                    <a:pt x="5219" y="0"/>
                  </a:moveTo>
                  <a:lnTo>
                    <a:pt x="0" y="698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284;p74">
              <a:extLst>
                <a:ext uri="{FF2B5EF4-FFF2-40B4-BE49-F238E27FC236}">
                  <a16:creationId xmlns="" xmlns:a16="http://schemas.microsoft.com/office/drawing/2014/main" id="{1152C7C6-6F9F-49B7-A52B-E8746D5FAAA7}"/>
                </a:ext>
              </a:extLst>
            </p:cNvPr>
            <p:cNvSpPr/>
            <p:nvPr/>
          </p:nvSpPr>
          <p:spPr>
            <a:xfrm>
              <a:off x="1718675" y="1057075"/>
              <a:ext cx="130475" cy="174700"/>
            </a:xfrm>
            <a:custGeom>
              <a:avLst/>
              <a:gdLst/>
              <a:ahLst/>
              <a:cxnLst/>
              <a:rect l="l" t="t" r="r" b="b"/>
              <a:pathLst>
                <a:path w="5219" h="6988" fill="none" extrusionOk="0">
                  <a:moveTo>
                    <a:pt x="5219" y="0"/>
                  </a:moveTo>
                  <a:lnTo>
                    <a:pt x="0" y="6988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285;p74">
              <a:extLst>
                <a:ext uri="{FF2B5EF4-FFF2-40B4-BE49-F238E27FC236}">
                  <a16:creationId xmlns="" xmlns:a16="http://schemas.microsoft.com/office/drawing/2014/main" id="{7228E637-F2A2-41D6-8C3B-990B25E6D7FA}"/>
                </a:ext>
              </a:extLst>
            </p:cNvPr>
            <p:cNvSpPr/>
            <p:nvPr/>
          </p:nvSpPr>
          <p:spPr>
            <a:xfrm>
              <a:off x="1830425" y="104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286;p74">
              <a:extLst>
                <a:ext uri="{FF2B5EF4-FFF2-40B4-BE49-F238E27FC236}">
                  <a16:creationId xmlns="" xmlns:a16="http://schemas.microsoft.com/office/drawing/2014/main" id="{A1771936-3670-4938-9C9B-41E509A291E8}"/>
                </a:ext>
              </a:extLst>
            </p:cNvPr>
            <p:cNvSpPr/>
            <p:nvPr/>
          </p:nvSpPr>
          <p:spPr>
            <a:xfrm>
              <a:off x="1710625" y="1044150"/>
              <a:ext cx="119825" cy="188600"/>
            </a:xfrm>
            <a:custGeom>
              <a:avLst/>
              <a:gdLst/>
              <a:ahLst/>
              <a:cxnLst/>
              <a:rect l="l" t="t" r="r" b="b"/>
              <a:pathLst>
                <a:path w="4793" h="7544" extrusionOk="0">
                  <a:moveTo>
                    <a:pt x="4793" y="0"/>
                  </a:moveTo>
                  <a:lnTo>
                    <a:pt x="0" y="754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287;p74">
              <a:extLst>
                <a:ext uri="{FF2B5EF4-FFF2-40B4-BE49-F238E27FC236}">
                  <a16:creationId xmlns="" xmlns:a16="http://schemas.microsoft.com/office/drawing/2014/main" id="{22A3FAB4-0397-4E1C-AF25-BC70B0AACE23}"/>
                </a:ext>
              </a:extLst>
            </p:cNvPr>
            <p:cNvSpPr/>
            <p:nvPr/>
          </p:nvSpPr>
          <p:spPr>
            <a:xfrm>
              <a:off x="1710625" y="1044150"/>
              <a:ext cx="119825" cy="188600"/>
            </a:xfrm>
            <a:custGeom>
              <a:avLst/>
              <a:gdLst/>
              <a:ahLst/>
              <a:cxnLst/>
              <a:rect l="l" t="t" r="r" b="b"/>
              <a:pathLst>
                <a:path w="4793" h="7544" fill="none" extrusionOk="0">
                  <a:moveTo>
                    <a:pt x="4793" y="0"/>
                  </a:moveTo>
                  <a:lnTo>
                    <a:pt x="0" y="754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288;p74">
              <a:extLst>
                <a:ext uri="{FF2B5EF4-FFF2-40B4-BE49-F238E27FC236}">
                  <a16:creationId xmlns="" xmlns:a16="http://schemas.microsoft.com/office/drawing/2014/main" id="{CC4A58F7-B2BC-4558-8E9C-58DC97D599FD}"/>
                </a:ext>
              </a:extLst>
            </p:cNvPr>
            <p:cNvSpPr/>
            <p:nvPr/>
          </p:nvSpPr>
          <p:spPr>
            <a:xfrm>
              <a:off x="1727424" y="1088795"/>
              <a:ext cx="269537" cy="416965"/>
            </a:xfrm>
            <a:custGeom>
              <a:avLst/>
              <a:gdLst/>
              <a:ahLst/>
              <a:cxnLst/>
              <a:rect l="l" t="t" r="r" b="b"/>
              <a:pathLst>
                <a:path w="10959" h="16754" extrusionOk="0">
                  <a:moveTo>
                    <a:pt x="7334" y="0"/>
                  </a:moveTo>
                  <a:lnTo>
                    <a:pt x="1" y="5708"/>
                  </a:lnTo>
                  <a:lnTo>
                    <a:pt x="3629" y="16754"/>
                  </a:lnTo>
                  <a:lnTo>
                    <a:pt x="10959" y="11049"/>
                  </a:lnTo>
                  <a:lnTo>
                    <a:pt x="7334" y="0"/>
                  </a:lnTo>
                  <a:close/>
                </a:path>
              </a:pathLst>
            </a:custGeom>
            <a:solidFill>
              <a:schemeClr val="dk2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289;p74">
              <a:extLst>
                <a:ext uri="{FF2B5EF4-FFF2-40B4-BE49-F238E27FC236}">
                  <a16:creationId xmlns="" xmlns:a16="http://schemas.microsoft.com/office/drawing/2014/main" id="{0ABADD95-7E86-4A4E-B938-18BF7A1B2C51}"/>
                </a:ext>
              </a:extLst>
            </p:cNvPr>
            <p:cNvSpPr/>
            <p:nvPr/>
          </p:nvSpPr>
          <p:spPr>
            <a:xfrm>
              <a:off x="1466369" y="1233497"/>
              <a:ext cx="321362" cy="279385"/>
            </a:xfrm>
            <a:custGeom>
              <a:avLst/>
              <a:gdLst/>
              <a:ahLst/>
              <a:cxnLst/>
              <a:rect l="l" t="t" r="r" b="b"/>
              <a:pathLst>
                <a:path w="12910" h="11302" extrusionOk="0">
                  <a:moveTo>
                    <a:pt x="1" y="1"/>
                  </a:moveTo>
                  <a:lnTo>
                    <a:pt x="3629" y="11053"/>
                  </a:lnTo>
                  <a:lnTo>
                    <a:pt x="12909" y="11301"/>
                  </a:lnTo>
                  <a:lnTo>
                    <a:pt x="9285" y="25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290;p74">
              <a:extLst>
                <a:ext uri="{FF2B5EF4-FFF2-40B4-BE49-F238E27FC236}">
                  <a16:creationId xmlns="" xmlns:a16="http://schemas.microsoft.com/office/drawing/2014/main" id="{55029EFE-3ACF-4A07-B850-2A168E678D37}"/>
                </a:ext>
              </a:extLst>
            </p:cNvPr>
            <p:cNvSpPr/>
            <p:nvPr/>
          </p:nvSpPr>
          <p:spPr>
            <a:xfrm>
              <a:off x="1686775" y="1225050"/>
              <a:ext cx="53675" cy="38850"/>
            </a:xfrm>
            <a:custGeom>
              <a:avLst/>
              <a:gdLst/>
              <a:ahLst/>
              <a:cxnLst/>
              <a:rect l="l" t="t" r="r" b="b"/>
              <a:pathLst>
                <a:path w="2147" h="1554" extrusionOk="0">
                  <a:moveTo>
                    <a:pt x="1236" y="1"/>
                  </a:moveTo>
                  <a:cubicBezTo>
                    <a:pt x="1108" y="1"/>
                    <a:pt x="973" y="22"/>
                    <a:pt x="839" y="66"/>
                  </a:cubicBezTo>
                  <a:cubicBezTo>
                    <a:pt x="318" y="234"/>
                    <a:pt x="0" y="695"/>
                    <a:pt x="133" y="1087"/>
                  </a:cubicBezTo>
                  <a:cubicBezTo>
                    <a:pt x="226" y="1380"/>
                    <a:pt x="541" y="1554"/>
                    <a:pt x="911" y="1554"/>
                  </a:cubicBezTo>
                  <a:cubicBezTo>
                    <a:pt x="1039" y="1554"/>
                    <a:pt x="1173" y="1533"/>
                    <a:pt x="1307" y="1489"/>
                  </a:cubicBezTo>
                  <a:cubicBezTo>
                    <a:pt x="1828" y="1317"/>
                    <a:pt x="2146" y="859"/>
                    <a:pt x="2014" y="468"/>
                  </a:cubicBezTo>
                  <a:cubicBezTo>
                    <a:pt x="1920" y="175"/>
                    <a:pt x="1605" y="1"/>
                    <a:pt x="1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291;p74">
              <a:extLst>
                <a:ext uri="{FF2B5EF4-FFF2-40B4-BE49-F238E27FC236}">
                  <a16:creationId xmlns="" xmlns:a16="http://schemas.microsoft.com/office/drawing/2014/main" id="{5AC6A3E0-D006-48BA-992B-A969950524DC}"/>
                </a:ext>
              </a:extLst>
            </p:cNvPr>
            <p:cNvSpPr/>
            <p:nvPr/>
          </p:nvSpPr>
          <p:spPr>
            <a:xfrm>
              <a:off x="1690105" y="1236655"/>
              <a:ext cx="139741" cy="283459"/>
            </a:xfrm>
            <a:custGeom>
              <a:avLst/>
              <a:gdLst/>
              <a:ahLst/>
              <a:cxnLst/>
              <a:rect l="l" t="t" r="r" b="b"/>
              <a:pathLst>
                <a:path w="5205" h="10732" extrusionOk="0">
                  <a:moveTo>
                    <a:pt x="1884" y="0"/>
                  </a:moveTo>
                  <a:lnTo>
                    <a:pt x="0" y="619"/>
                  </a:lnTo>
                  <a:lnTo>
                    <a:pt x="3317" y="10731"/>
                  </a:lnTo>
                  <a:lnTo>
                    <a:pt x="5205" y="1011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292;p74">
              <a:extLst>
                <a:ext uri="{FF2B5EF4-FFF2-40B4-BE49-F238E27FC236}">
                  <a16:creationId xmlns="" xmlns:a16="http://schemas.microsoft.com/office/drawing/2014/main" id="{B3AD4A04-A830-4885-9BEC-C98CE5E54D77}"/>
                </a:ext>
              </a:extLst>
            </p:cNvPr>
            <p:cNvSpPr/>
            <p:nvPr/>
          </p:nvSpPr>
          <p:spPr>
            <a:xfrm>
              <a:off x="1689121" y="1239799"/>
              <a:ext cx="90730" cy="279376"/>
            </a:xfrm>
            <a:custGeom>
              <a:avLst/>
              <a:gdLst/>
              <a:ahLst/>
              <a:cxnLst/>
              <a:rect l="l" t="t" r="r" b="b"/>
              <a:pathLst>
                <a:path w="3496" h="11036" fill="none" extrusionOk="0">
                  <a:moveTo>
                    <a:pt x="1" y="0"/>
                  </a:moveTo>
                  <a:lnTo>
                    <a:pt x="3496" y="110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293;p74">
              <a:extLst>
                <a:ext uri="{FF2B5EF4-FFF2-40B4-BE49-F238E27FC236}">
                  <a16:creationId xmlns="" xmlns:a16="http://schemas.microsoft.com/office/drawing/2014/main" id="{AB174343-1D99-45DA-85B3-8C5766CB1B5B}"/>
                </a:ext>
              </a:extLst>
            </p:cNvPr>
            <p:cNvSpPr/>
            <p:nvPr/>
          </p:nvSpPr>
          <p:spPr>
            <a:xfrm>
              <a:off x="1730627" y="1226152"/>
              <a:ext cx="98254" cy="275911"/>
            </a:xfrm>
            <a:custGeom>
              <a:avLst/>
              <a:gdLst/>
              <a:ahLst/>
              <a:cxnLst/>
              <a:rect l="l" t="t" r="r" b="b"/>
              <a:pathLst>
                <a:path w="3720" h="10963" fill="none" extrusionOk="0">
                  <a:moveTo>
                    <a:pt x="1" y="1"/>
                  </a:moveTo>
                  <a:lnTo>
                    <a:pt x="3720" y="10962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294;p74">
              <a:extLst>
                <a:ext uri="{FF2B5EF4-FFF2-40B4-BE49-F238E27FC236}">
                  <a16:creationId xmlns="" xmlns:a16="http://schemas.microsoft.com/office/drawing/2014/main" id="{31E84F1D-B1F0-4989-95EE-5AD40B3A6461}"/>
                </a:ext>
              </a:extLst>
            </p:cNvPr>
            <p:cNvSpPr/>
            <p:nvPr/>
          </p:nvSpPr>
          <p:spPr>
            <a:xfrm>
              <a:off x="1217775" y="1243325"/>
              <a:ext cx="641700" cy="531675"/>
            </a:xfrm>
            <a:custGeom>
              <a:avLst/>
              <a:gdLst/>
              <a:ahLst/>
              <a:cxnLst/>
              <a:rect l="l" t="t" r="r" b="b"/>
              <a:pathLst>
                <a:path w="25668" h="21267" extrusionOk="0">
                  <a:moveTo>
                    <a:pt x="23891" y="0"/>
                  </a:moveTo>
                  <a:cubicBezTo>
                    <a:pt x="23807" y="0"/>
                    <a:pt x="23724" y="16"/>
                    <a:pt x="23647" y="41"/>
                  </a:cubicBezTo>
                  <a:cubicBezTo>
                    <a:pt x="23430" y="107"/>
                    <a:pt x="23248" y="247"/>
                    <a:pt x="23108" y="422"/>
                  </a:cubicBezTo>
                  <a:cubicBezTo>
                    <a:pt x="22923" y="653"/>
                    <a:pt x="22563" y="1107"/>
                    <a:pt x="22077" y="1673"/>
                  </a:cubicBezTo>
                  <a:cubicBezTo>
                    <a:pt x="21361" y="2516"/>
                    <a:pt x="18617" y="3830"/>
                    <a:pt x="18617" y="3830"/>
                  </a:cubicBezTo>
                  <a:lnTo>
                    <a:pt x="19278" y="3218"/>
                  </a:lnTo>
                  <a:cubicBezTo>
                    <a:pt x="19543" y="2967"/>
                    <a:pt x="19648" y="2593"/>
                    <a:pt x="19550" y="2243"/>
                  </a:cubicBezTo>
                  <a:cubicBezTo>
                    <a:pt x="19401" y="1716"/>
                    <a:pt x="19249" y="1268"/>
                    <a:pt x="18982" y="1268"/>
                  </a:cubicBezTo>
                  <a:cubicBezTo>
                    <a:pt x="18879" y="1268"/>
                    <a:pt x="18760" y="1335"/>
                    <a:pt x="18617" y="1488"/>
                  </a:cubicBezTo>
                  <a:lnTo>
                    <a:pt x="17187" y="2607"/>
                  </a:lnTo>
                  <a:cubicBezTo>
                    <a:pt x="15912" y="4096"/>
                    <a:pt x="15405" y="6574"/>
                    <a:pt x="15405" y="6574"/>
                  </a:cubicBezTo>
                  <a:lnTo>
                    <a:pt x="9043" y="11293"/>
                  </a:lnTo>
                  <a:lnTo>
                    <a:pt x="9043" y="8136"/>
                  </a:lnTo>
                  <a:lnTo>
                    <a:pt x="1682" y="8136"/>
                  </a:lnTo>
                  <a:cubicBezTo>
                    <a:pt x="1682" y="8136"/>
                    <a:pt x="1" y="18025"/>
                    <a:pt x="4905" y="20905"/>
                  </a:cubicBezTo>
                  <a:cubicBezTo>
                    <a:pt x="5329" y="21153"/>
                    <a:pt x="5829" y="21266"/>
                    <a:pt x="6389" y="21266"/>
                  </a:cubicBezTo>
                  <a:cubicBezTo>
                    <a:pt x="12314" y="21266"/>
                    <a:pt x="24951" y="8550"/>
                    <a:pt x="25220" y="7975"/>
                  </a:cubicBezTo>
                  <a:cubicBezTo>
                    <a:pt x="25667" y="7004"/>
                    <a:pt x="25524" y="4781"/>
                    <a:pt x="25524" y="4781"/>
                  </a:cubicBezTo>
                  <a:cubicBezTo>
                    <a:pt x="25393" y="4697"/>
                    <a:pt x="25277" y="4666"/>
                    <a:pt x="25177" y="4666"/>
                  </a:cubicBezTo>
                  <a:cubicBezTo>
                    <a:pt x="24892" y="4666"/>
                    <a:pt x="24737" y="4917"/>
                    <a:pt x="24737" y="4917"/>
                  </a:cubicBezTo>
                  <a:lnTo>
                    <a:pt x="25125" y="3554"/>
                  </a:lnTo>
                  <a:cubicBezTo>
                    <a:pt x="25517" y="2191"/>
                    <a:pt x="25010" y="2023"/>
                    <a:pt x="25010" y="2023"/>
                  </a:cubicBezTo>
                  <a:cubicBezTo>
                    <a:pt x="25125" y="1317"/>
                    <a:pt x="24559" y="726"/>
                    <a:pt x="24559" y="726"/>
                  </a:cubicBezTo>
                  <a:cubicBezTo>
                    <a:pt x="24427" y="160"/>
                    <a:pt x="24154" y="0"/>
                    <a:pt x="238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295;p74">
              <a:extLst>
                <a:ext uri="{FF2B5EF4-FFF2-40B4-BE49-F238E27FC236}">
                  <a16:creationId xmlns="" xmlns:a16="http://schemas.microsoft.com/office/drawing/2014/main" id="{5ECD8287-645A-4181-B957-DCFF713D0EAF}"/>
                </a:ext>
              </a:extLst>
            </p:cNvPr>
            <p:cNvSpPr/>
            <p:nvPr/>
          </p:nvSpPr>
          <p:spPr>
            <a:xfrm>
              <a:off x="1715075" y="1261375"/>
              <a:ext cx="116600" cy="143250"/>
            </a:xfrm>
            <a:custGeom>
              <a:avLst/>
              <a:gdLst/>
              <a:ahLst/>
              <a:cxnLst/>
              <a:rect l="l" t="t" r="r" b="b"/>
              <a:pathLst>
                <a:path w="4664" h="5730" fill="none" extrusionOk="0">
                  <a:moveTo>
                    <a:pt x="4664" y="1"/>
                  </a:moveTo>
                  <a:cubicBezTo>
                    <a:pt x="4664" y="1"/>
                    <a:pt x="4174" y="1899"/>
                    <a:pt x="3108" y="3136"/>
                  </a:cubicBezTo>
                  <a:cubicBezTo>
                    <a:pt x="2042" y="4384"/>
                    <a:pt x="1" y="5729"/>
                    <a:pt x="1" y="5729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296;p74">
              <a:extLst>
                <a:ext uri="{FF2B5EF4-FFF2-40B4-BE49-F238E27FC236}">
                  <a16:creationId xmlns="" xmlns:a16="http://schemas.microsoft.com/office/drawing/2014/main" id="{33DE14DC-17FF-454F-826C-580CFBFDCCC1}"/>
                </a:ext>
              </a:extLst>
            </p:cNvPr>
            <p:cNvSpPr/>
            <p:nvPr/>
          </p:nvSpPr>
          <p:spPr>
            <a:xfrm>
              <a:off x="1738400" y="1293975"/>
              <a:ext cx="104450" cy="140100"/>
            </a:xfrm>
            <a:custGeom>
              <a:avLst/>
              <a:gdLst/>
              <a:ahLst/>
              <a:cxnLst/>
              <a:rect l="l" t="t" r="r" b="b"/>
              <a:pathLst>
                <a:path w="4178" h="5604" fill="none" extrusionOk="0">
                  <a:moveTo>
                    <a:pt x="4178" y="0"/>
                  </a:moveTo>
                  <a:cubicBezTo>
                    <a:pt x="4178" y="0"/>
                    <a:pt x="3486" y="2070"/>
                    <a:pt x="3087" y="2727"/>
                  </a:cubicBezTo>
                  <a:cubicBezTo>
                    <a:pt x="2689" y="3380"/>
                    <a:pt x="1" y="5603"/>
                    <a:pt x="1" y="560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297;p74">
              <a:extLst>
                <a:ext uri="{FF2B5EF4-FFF2-40B4-BE49-F238E27FC236}">
                  <a16:creationId xmlns="" xmlns:a16="http://schemas.microsoft.com/office/drawing/2014/main" id="{8F5FE18E-DA9D-40DC-A4E9-E0D1DEF7DE3F}"/>
                </a:ext>
              </a:extLst>
            </p:cNvPr>
            <p:cNvSpPr/>
            <p:nvPr/>
          </p:nvSpPr>
          <p:spPr>
            <a:xfrm>
              <a:off x="1766355" y="1367326"/>
              <a:ext cx="73950" cy="93525"/>
            </a:xfrm>
            <a:custGeom>
              <a:avLst/>
              <a:gdLst/>
              <a:ahLst/>
              <a:cxnLst/>
              <a:rect l="l" t="t" r="r" b="b"/>
              <a:pathLst>
                <a:path w="2958" h="3741" fill="none" extrusionOk="0">
                  <a:moveTo>
                    <a:pt x="2957" y="0"/>
                  </a:moveTo>
                  <a:cubicBezTo>
                    <a:pt x="2646" y="1213"/>
                    <a:pt x="2513" y="1559"/>
                    <a:pt x="1454" y="2482"/>
                  </a:cubicBezTo>
                  <a:cubicBezTo>
                    <a:pt x="392" y="3405"/>
                    <a:pt x="0" y="3740"/>
                    <a:pt x="0" y="374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298;p74">
              <a:extLst>
                <a:ext uri="{FF2B5EF4-FFF2-40B4-BE49-F238E27FC236}">
                  <a16:creationId xmlns="" xmlns:a16="http://schemas.microsoft.com/office/drawing/2014/main" id="{82B4B245-4ACB-4C51-8EB9-17FD4A9939E6}"/>
                </a:ext>
              </a:extLst>
            </p:cNvPr>
            <p:cNvSpPr/>
            <p:nvPr/>
          </p:nvSpPr>
          <p:spPr>
            <a:xfrm>
              <a:off x="1660725" y="1338875"/>
              <a:ext cx="22475" cy="19350"/>
            </a:xfrm>
            <a:custGeom>
              <a:avLst/>
              <a:gdLst/>
              <a:ahLst/>
              <a:cxnLst/>
              <a:rect l="l" t="t" r="r" b="b"/>
              <a:pathLst>
                <a:path w="899" h="774" fill="none" extrusionOk="0">
                  <a:moveTo>
                    <a:pt x="899" y="1"/>
                  </a:moveTo>
                  <a:lnTo>
                    <a:pt x="1" y="77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299;p74">
              <a:extLst>
                <a:ext uri="{FF2B5EF4-FFF2-40B4-BE49-F238E27FC236}">
                  <a16:creationId xmlns="" xmlns:a16="http://schemas.microsoft.com/office/drawing/2014/main" id="{799595FB-CEB4-4979-AD89-86B2C3CF49BE}"/>
                </a:ext>
              </a:extLst>
            </p:cNvPr>
            <p:cNvSpPr/>
            <p:nvPr/>
          </p:nvSpPr>
          <p:spPr>
            <a:xfrm>
              <a:off x="1800450" y="1243725"/>
              <a:ext cx="23350" cy="51225"/>
            </a:xfrm>
            <a:custGeom>
              <a:avLst/>
              <a:gdLst/>
              <a:ahLst/>
              <a:cxnLst/>
              <a:rect l="l" t="t" r="r" b="b"/>
              <a:pathLst>
                <a:path w="934" h="2049" fill="none" extrusionOk="0">
                  <a:moveTo>
                    <a:pt x="420" y="1"/>
                  </a:moveTo>
                  <a:cubicBezTo>
                    <a:pt x="420" y="1"/>
                    <a:pt x="1" y="1199"/>
                    <a:pt x="203" y="1682"/>
                  </a:cubicBezTo>
                  <a:cubicBezTo>
                    <a:pt x="361" y="2049"/>
                    <a:pt x="707" y="1968"/>
                    <a:pt x="934" y="165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300;p74">
              <a:extLst>
                <a:ext uri="{FF2B5EF4-FFF2-40B4-BE49-F238E27FC236}">
                  <a16:creationId xmlns="" xmlns:a16="http://schemas.microsoft.com/office/drawing/2014/main" id="{02E04DD7-38EA-4EDF-9A14-7977A873A808}"/>
                </a:ext>
              </a:extLst>
            </p:cNvPr>
            <p:cNvSpPr/>
            <p:nvPr/>
          </p:nvSpPr>
          <p:spPr>
            <a:xfrm>
              <a:off x="1822725" y="1280425"/>
              <a:ext cx="20475" cy="27650"/>
            </a:xfrm>
            <a:custGeom>
              <a:avLst/>
              <a:gdLst/>
              <a:ahLst/>
              <a:cxnLst/>
              <a:rect l="l" t="t" r="r" b="b"/>
              <a:pathLst>
                <a:path w="819" h="1106" fill="none" extrusionOk="0">
                  <a:moveTo>
                    <a:pt x="113" y="1"/>
                  </a:moveTo>
                  <a:cubicBezTo>
                    <a:pt x="113" y="1"/>
                    <a:pt x="1" y="640"/>
                    <a:pt x="253" y="874"/>
                  </a:cubicBezTo>
                  <a:cubicBezTo>
                    <a:pt x="501" y="1105"/>
                    <a:pt x="697" y="637"/>
                    <a:pt x="819" y="319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301;p74">
              <a:extLst>
                <a:ext uri="{FF2B5EF4-FFF2-40B4-BE49-F238E27FC236}">
                  <a16:creationId xmlns="" xmlns:a16="http://schemas.microsoft.com/office/drawing/2014/main" id="{1D462901-2378-481B-9E58-0CC80DC8FBE1}"/>
                </a:ext>
              </a:extLst>
            </p:cNvPr>
            <p:cNvSpPr/>
            <p:nvPr/>
          </p:nvSpPr>
          <p:spPr>
            <a:xfrm>
              <a:off x="1830600" y="1300800"/>
              <a:ext cx="16375" cy="27800"/>
            </a:xfrm>
            <a:custGeom>
              <a:avLst/>
              <a:gdLst/>
              <a:ahLst/>
              <a:cxnLst/>
              <a:rect l="l" t="t" r="r" b="b"/>
              <a:pathLst>
                <a:path w="655" h="1112" fill="none" extrusionOk="0">
                  <a:moveTo>
                    <a:pt x="654" y="1101"/>
                  </a:moveTo>
                  <a:cubicBezTo>
                    <a:pt x="654" y="1101"/>
                    <a:pt x="1" y="1112"/>
                    <a:pt x="399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302;p74">
              <a:extLst>
                <a:ext uri="{FF2B5EF4-FFF2-40B4-BE49-F238E27FC236}">
                  <a16:creationId xmlns="" xmlns:a16="http://schemas.microsoft.com/office/drawing/2014/main" id="{A90E8DB0-D1F8-451E-B97E-810D68BD3A53}"/>
                </a:ext>
              </a:extLst>
            </p:cNvPr>
            <p:cNvSpPr/>
            <p:nvPr/>
          </p:nvSpPr>
          <p:spPr>
            <a:xfrm>
              <a:off x="1834350" y="1361425"/>
              <a:ext cx="21875" cy="37250"/>
            </a:xfrm>
            <a:custGeom>
              <a:avLst/>
              <a:gdLst/>
              <a:ahLst/>
              <a:cxnLst/>
              <a:rect l="l" t="t" r="r" b="b"/>
              <a:pathLst>
                <a:path w="875" h="1490" fill="none" extrusionOk="0">
                  <a:moveTo>
                    <a:pt x="287" y="1"/>
                  </a:moveTo>
                  <a:cubicBezTo>
                    <a:pt x="280" y="120"/>
                    <a:pt x="1" y="1490"/>
                    <a:pt x="875" y="136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303;p74">
              <a:extLst>
                <a:ext uri="{FF2B5EF4-FFF2-40B4-BE49-F238E27FC236}">
                  <a16:creationId xmlns="" xmlns:a16="http://schemas.microsoft.com/office/drawing/2014/main" id="{4403F48E-901E-41B9-A07A-01EBED2DAD38}"/>
                </a:ext>
              </a:extLst>
            </p:cNvPr>
            <p:cNvSpPr/>
            <p:nvPr/>
          </p:nvSpPr>
          <p:spPr>
            <a:xfrm>
              <a:off x="1842750" y="138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304;p74">
              <a:extLst>
                <a:ext uri="{FF2B5EF4-FFF2-40B4-BE49-F238E27FC236}">
                  <a16:creationId xmlns="" xmlns:a16="http://schemas.microsoft.com/office/drawing/2014/main" id="{6DFD5AE8-3F66-4F0E-AE63-2C7C2B763B67}"/>
                </a:ext>
              </a:extLst>
            </p:cNvPr>
            <p:cNvSpPr/>
            <p:nvPr/>
          </p:nvSpPr>
          <p:spPr>
            <a:xfrm>
              <a:off x="1368700" y="1525450"/>
              <a:ext cx="75175" cy="51850"/>
            </a:xfrm>
            <a:custGeom>
              <a:avLst/>
              <a:gdLst/>
              <a:ahLst/>
              <a:cxnLst/>
              <a:rect l="l" t="t" r="r" b="b"/>
              <a:pathLst>
                <a:path w="3007" h="2074" fill="none" extrusionOk="0">
                  <a:moveTo>
                    <a:pt x="3006" y="1"/>
                  </a:moveTo>
                  <a:lnTo>
                    <a:pt x="0" y="207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3305;p74">
              <a:extLst>
                <a:ext uri="{FF2B5EF4-FFF2-40B4-BE49-F238E27FC236}">
                  <a16:creationId xmlns="" xmlns:a16="http://schemas.microsoft.com/office/drawing/2014/main" id="{CBB6566A-8E10-4886-A456-3EFB1E50AF6D}"/>
                </a:ext>
              </a:extLst>
            </p:cNvPr>
            <p:cNvSpPr/>
            <p:nvPr/>
          </p:nvSpPr>
          <p:spPr>
            <a:xfrm>
              <a:off x="1259800" y="1446625"/>
              <a:ext cx="184075" cy="43375"/>
            </a:xfrm>
            <a:custGeom>
              <a:avLst/>
              <a:gdLst/>
              <a:ahLst/>
              <a:cxnLst/>
              <a:rect l="l" t="t" r="r" b="b"/>
              <a:pathLst>
                <a:path w="7363" h="1735" extrusionOk="0">
                  <a:moveTo>
                    <a:pt x="1" y="1"/>
                  </a:moveTo>
                  <a:lnTo>
                    <a:pt x="7362" y="1734"/>
                  </a:lnTo>
                  <a:lnTo>
                    <a:pt x="73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" name="Google Shape;871;p45">
            <a:extLst>
              <a:ext uri="{FF2B5EF4-FFF2-40B4-BE49-F238E27FC236}">
                <a16:creationId xmlns="" xmlns:a16="http://schemas.microsoft.com/office/drawing/2014/main" id="{3DC020F2-D08D-44A4-B919-CDF6FF1C3F3B}"/>
              </a:ext>
            </a:extLst>
          </p:cNvPr>
          <p:cNvSpPr txBox="1">
            <a:spLocks/>
          </p:cNvSpPr>
          <p:nvPr/>
        </p:nvSpPr>
        <p:spPr>
          <a:xfrm>
            <a:off x="1011751" y="3930320"/>
            <a:ext cx="7226022" cy="69811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AutoNum type="arabicPeriod"/>
              <a:defRPr sz="4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lpha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roman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rabi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lpha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roman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rabi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lpha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roman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Font typeface="Patrick Hand"/>
              <a:buNone/>
            </a:pPr>
            <a:r>
              <a:rPr lang="en-US" sz="4400" dirty="0">
                <a:solidFill>
                  <a:schemeClr val="accent2">
                    <a:lumMod val="75000"/>
                  </a:schemeClr>
                </a:solidFill>
              </a:rPr>
              <a:t>She works at a factory. </a:t>
            </a:r>
          </a:p>
        </p:txBody>
      </p:sp>
      <p:pic>
        <p:nvPicPr>
          <p:cNvPr id="201" name="Picture 200">
            <a:extLst>
              <a:ext uri="{FF2B5EF4-FFF2-40B4-BE49-F238E27FC236}">
                <a16:creationId xmlns="" xmlns:a16="http://schemas.microsoft.com/office/drawing/2014/main" id="{51284917-915C-47F1-BCC3-7B8DF624D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752" y="422978"/>
            <a:ext cx="4719484" cy="326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Top Corners Rounded 3">
            <a:extLst>
              <a:ext uri="{FF2B5EF4-FFF2-40B4-BE49-F238E27FC236}">
                <a16:creationId xmlns="" xmlns:a16="http://schemas.microsoft.com/office/drawing/2014/main" id="{483F9D90-DC28-4608-90BC-0C48FC8473C3}"/>
              </a:ext>
            </a:extLst>
          </p:cNvPr>
          <p:cNvSpPr/>
          <p:nvPr/>
        </p:nvSpPr>
        <p:spPr>
          <a:xfrm>
            <a:off x="202018" y="182969"/>
            <a:ext cx="8739963" cy="4777562"/>
          </a:xfrm>
          <a:prstGeom prst="round2Same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oogle Shape;3034;p74">
            <a:extLst>
              <a:ext uri="{FF2B5EF4-FFF2-40B4-BE49-F238E27FC236}">
                <a16:creationId xmlns="" xmlns:a16="http://schemas.microsoft.com/office/drawing/2014/main" id="{B855296D-B6FD-4DA0-82F3-C50F1D78D746}"/>
              </a:ext>
            </a:extLst>
          </p:cNvPr>
          <p:cNvGrpSpPr/>
          <p:nvPr/>
        </p:nvGrpSpPr>
        <p:grpSpPr>
          <a:xfrm>
            <a:off x="8245895" y="3919876"/>
            <a:ext cx="766106" cy="1042662"/>
            <a:chOff x="4050750" y="840625"/>
            <a:chExt cx="1770875" cy="2295629"/>
          </a:xfrm>
        </p:grpSpPr>
        <p:sp>
          <p:nvSpPr>
            <p:cNvPr id="18" name="Google Shape;3035;p74">
              <a:extLst>
                <a:ext uri="{FF2B5EF4-FFF2-40B4-BE49-F238E27FC236}">
                  <a16:creationId xmlns="" xmlns:a16="http://schemas.microsoft.com/office/drawing/2014/main" id="{A8C23503-191A-4387-9EEF-518CCC5D4018}"/>
                </a:ext>
              </a:extLst>
            </p:cNvPr>
            <p:cNvSpPr/>
            <p:nvPr/>
          </p:nvSpPr>
          <p:spPr>
            <a:xfrm>
              <a:off x="5265225" y="1625775"/>
              <a:ext cx="523350" cy="1302825"/>
            </a:xfrm>
            <a:custGeom>
              <a:avLst/>
              <a:gdLst/>
              <a:ahLst/>
              <a:cxnLst/>
              <a:rect l="l" t="t" r="r" b="b"/>
              <a:pathLst>
                <a:path w="20934" h="52113" extrusionOk="0">
                  <a:moveTo>
                    <a:pt x="2699" y="0"/>
                  </a:moveTo>
                  <a:cubicBezTo>
                    <a:pt x="2699" y="0"/>
                    <a:pt x="699" y="16411"/>
                    <a:pt x="350" y="23174"/>
                  </a:cubicBezTo>
                  <a:cubicBezTo>
                    <a:pt x="0" y="29941"/>
                    <a:pt x="4744" y="51903"/>
                    <a:pt x="4744" y="51903"/>
                  </a:cubicBezTo>
                  <a:lnTo>
                    <a:pt x="13349" y="52112"/>
                  </a:lnTo>
                  <a:cubicBezTo>
                    <a:pt x="13349" y="52112"/>
                    <a:pt x="16054" y="26460"/>
                    <a:pt x="16680" y="21892"/>
                  </a:cubicBezTo>
                  <a:cubicBezTo>
                    <a:pt x="17302" y="17320"/>
                    <a:pt x="20934" y="8312"/>
                    <a:pt x="20350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036;p74">
              <a:extLst>
                <a:ext uri="{FF2B5EF4-FFF2-40B4-BE49-F238E27FC236}">
                  <a16:creationId xmlns="" xmlns:a16="http://schemas.microsoft.com/office/drawing/2014/main" id="{ECC67628-E8C2-4CBD-8D8B-67B2C69941E7}"/>
                </a:ext>
              </a:extLst>
            </p:cNvPr>
            <p:cNvSpPr/>
            <p:nvPr/>
          </p:nvSpPr>
          <p:spPr>
            <a:xfrm>
              <a:off x="5223275" y="1019250"/>
              <a:ext cx="565050" cy="606450"/>
            </a:xfrm>
            <a:custGeom>
              <a:avLst/>
              <a:gdLst/>
              <a:ahLst/>
              <a:cxnLst/>
              <a:rect l="l" t="t" r="r" b="b"/>
              <a:pathLst>
                <a:path w="22602" h="24258" extrusionOk="0">
                  <a:moveTo>
                    <a:pt x="9326" y="0"/>
                  </a:moveTo>
                  <a:cubicBezTo>
                    <a:pt x="5536" y="0"/>
                    <a:pt x="1" y="1982"/>
                    <a:pt x="1" y="1982"/>
                  </a:cubicBezTo>
                  <a:lnTo>
                    <a:pt x="2339" y="24258"/>
                  </a:lnTo>
                  <a:lnTo>
                    <a:pt x="22602" y="24258"/>
                  </a:lnTo>
                  <a:cubicBezTo>
                    <a:pt x="22602" y="24258"/>
                    <a:pt x="13951" y="423"/>
                    <a:pt x="10214" y="42"/>
                  </a:cubicBezTo>
                  <a:cubicBezTo>
                    <a:pt x="9932" y="13"/>
                    <a:pt x="9635" y="0"/>
                    <a:pt x="93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037;p74">
              <a:extLst>
                <a:ext uri="{FF2B5EF4-FFF2-40B4-BE49-F238E27FC236}">
                  <a16:creationId xmlns="" xmlns:a16="http://schemas.microsoft.com/office/drawing/2014/main" id="{1701A150-7A92-4B83-8F92-C0951FA75956}"/>
                </a:ext>
              </a:extLst>
            </p:cNvPr>
            <p:cNvSpPr/>
            <p:nvPr/>
          </p:nvSpPr>
          <p:spPr>
            <a:xfrm>
              <a:off x="5411425" y="1763475"/>
              <a:ext cx="80750" cy="1147125"/>
            </a:xfrm>
            <a:custGeom>
              <a:avLst/>
              <a:gdLst/>
              <a:ahLst/>
              <a:cxnLst/>
              <a:rect l="l" t="t" r="r" b="b"/>
              <a:pathLst>
                <a:path w="3230" h="45885" fill="none" extrusionOk="0">
                  <a:moveTo>
                    <a:pt x="1909" y="1"/>
                  </a:moveTo>
                  <a:cubicBezTo>
                    <a:pt x="1909" y="1"/>
                    <a:pt x="0" y="13350"/>
                    <a:pt x="0" y="20298"/>
                  </a:cubicBezTo>
                  <a:cubicBezTo>
                    <a:pt x="0" y="27244"/>
                    <a:pt x="3230" y="45884"/>
                    <a:pt x="3230" y="4588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038;p74">
              <a:extLst>
                <a:ext uri="{FF2B5EF4-FFF2-40B4-BE49-F238E27FC236}">
                  <a16:creationId xmlns="" xmlns:a16="http://schemas.microsoft.com/office/drawing/2014/main" id="{22686EAE-7703-43DD-A57D-B98DDADCE836}"/>
                </a:ext>
              </a:extLst>
            </p:cNvPr>
            <p:cNvSpPr/>
            <p:nvPr/>
          </p:nvSpPr>
          <p:spPr>
            <a:xfrm>
              <a:off x="5213575" y="1625775"/>
              <a:ext cx="608050" cy="777650"/>
            </a:xfrm>
            <a:custGeom>
              <a:avLst/>
              <a:gdLst/>
              <a:ahLst/>
              <a:cxnLst/>
              <a:rect l="l" t="t" r="r" b="b"/>
              <a:pathLst>
                <a:path w="24322" h="31106" extrusionOk="0">
                  <a:moveTo>
                    <a:pt x="4765" y="0"/>
                  </a:moveTo>
                  <a:cubicBezTo>
                    <a:pt x="4765" y="0"/>
                    <a:pt x="780" y="18176"/>
                    <a:pt x="389" y="23318"/>
                  </a:cubicBezTo>
                  <a:cubicBezTo>
                    <a:pt x="1" y="28463"/>
                    <a:pt x="389" y="31105"/>
                    <a:pt x="389" y="31105"/>
                  </a:cubicBezTo>
                  <a:cubicBezTo>
                    <a:pt x="389" y="31105"/>
                    <a:pt x="2200" y="30185"/>
                    <a:pt x="5991" y="30185"/>
                  </a:cubicBezTo>
                  <a:cubicBezTo>
                    <a:pt x="7176" y="30185"/>
                    <a:pt x="8555" y="30275"/>
                    <a:pt x="10134" y="30511"/>
                  </a:cubicBezTo>
                  <a:cubicBezTo>
                    <a:pt x="11303" y="30687"/>
                    <a:pt x="12461" y="30759"/>
                    <a:pt x="13574" y="30759"/>
                  </a:cubicBezTo>
                  <a:cubicBezTo>
                    <a:pt x="18764" y="30759"/>
                    <a:pt x="22990" y="29190"/>
                    <a:pt x="22990" y="29190"/>
                  </a:cubicBezTo>
                  <a:cubicBezTo>
                    <a:pt x="22990" y="29190"/>
                    <a:pt x="19403" y="25656"/>
                    <a:pt x="20812" y="20277"/>
                  </a:cubicBezTo>
                  <a:cubicBezTo>
                    <a:pt x="22214" y="14901"/>
                    <a:pt x="24321" y="6376"/>
                    <a:pt x="229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039;p74">
              <a:extLst>
                <a:ext uri="{FF2B5EF4-FFF2-40B4-BE49-F238E27FC236}">
                  <a16:creationId xmlns="" xmlns:a16="http://schemas.microsoft.com/office/drawing/2014/main" id="{AEA3032A-5D6D-49EB-A09C-19095B0BE94C}"/>
                </a:ext>
              </a:extLst>
            </p:cNvPr>
            <p:cNvSpPr/>
            <p:nvPr/>
          </p:nvSpPr>
          <p:spPr>
            <a:xfrm>
              <a:off x="5327100" y="1672175"/>
              <a:ext cx="470150" cy="18275"/>
            </a:xfrm>
            <a:custGeom>
              <a:avLst/>
              <a:gdLst/>
              <a:ahLst/>
              <a:cxnLst/>
              <a:rect l="l" t="t" r="r" b="b"/>
              <a:pathLst>
                <a:path w="18806" h="731" fill="none" extrusionOk="0">
                  <a:moveTo>
                    <a:pt x="0" y="0"/>
                  </a:moveTo>
                  <a:lnTo>
                    <a:pt x="18805" y="73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040;p74">
              <a:extLst>
                <a:ext uri="{FF2B5EF4-FFF2-40B4-BE49-F238E27FC236}">
                  <a16:creationId xmlns="" xmlns:a16="http://schemas.microsoft.com/office/drawing/2014/main" id="{096A0590-D4C6-47BB-A8A4-09930FDAC6AD}"/>
                </a:ext>
              </a:extLst>
            </p:cNvPr>
            <p:cNvSpPr/>
            <p:nvPr/>
          </p:nvSpPr>
          <p:spPr>
            <a:xfrm>
              <a:off x="5622350" y="1690425"/>
              <a:ext cx="90050" cy="695525"/>
            </a:xfrm>
            <a:custGeom>
              <a:avLst/>
              <a:gdLst/>
              <a:ahLst/>
              <a:cxnLst/>
              <a:rect l="l" t="t" r="r" b="b"/>
              <a:pathLst>
                <a:path w="3602" h="27821" fill="none" extrusionOk="0">
                  <a:moveTo>
                    <a:pt x="3601" y="1"/>
                  </a:moveTo>
                  <a:cubicBezTo>
                    <a:pt x="3601" y="1"/>
                    <a:pt x="1" y="12126"/>
                    <a:pt x="560" y="17114"/>
                  </a:cubicBezTo>
                  <a:cubicBezTo>
                    <a:pt x="1123" y="22109"/>
                    <a:pt x="1437" y="27820"/>
                    <a:pt x="1437" y="2782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041;p74">
              <a:extLst>
                <a:ext uri="{FF2B5EF4-FFF2-40B4-BE49-F238E27FC236}">
                  <a16:creationId xmlns="" xmlns:a16="http://schemas.microsoft.com/office/drawing/2014/main" id="{617843BE-F270-40DB-876B-85DEAF73C31F}"/>
                </a:ext>
              </a:extLst>
            </p:cNvPr>
            <p:cNvSpPr/>
            <p:nvPr/>
          </p:nvSpPr>
          <p:spPr>
            <a:xfrm>
              <a:off x="4335725" y="1161150"/>
              <a:ext cx="320025" cy="226525"/>
            </a:xfrm>
            <a:custGeom>
              <a:avLst/>
              <a:gdLst/>
              <a:ahLst/>
              <a:cxnLst/>
              <a:rect l="l" t="t" r="r" b="b"/>
              <a:pathLst>
                <a:path w="12801" h="9061" extrusionOk="0">
                  <a:moveTo>
                    <a:pt x="5020" y="0"/>
                  </a:moveTo>
                  <a:lnTo>
                    <a:pt x="5020" y="0"/>
                  </a:lnTo>
                  <a:cubicBezTo>
                    <a:pt x="5020" y="0"/>
                    <a:pt x="4422" y="969"/>
                    <a:pt x="6425" y="1773"/>
                  </a:cubicBezTo>
                  <a:lnTo>
                    <a:pt x="2300" y="1860"/>
                  </a:lnTo>
                  <a:cubicBezTo>
                    <a:pt x="2014" y="1863"/>
                    <a:pt x="1723" y="1947"/>
                    <a:pt x="1489" y="2115"/>
                  </a:cubicBezTo>
                  <a:cubicBezTo>
                    <a:pt x="1196" y="2318"/>
                    <a:pt x="955" y="2650"/>
                    <a:pt x="1336" y="3136"/>
                  </a:cubicBezTo>
                  <a:cubicBezTo>
                    <a:pt x="1336" y="3136"/>
                    <a:pt x="1236" y="3122"/>
                    <a:pt x="1092" y="3122"/>
                  </a:cubicBezTo>
                  <a:cubicBezTo>
                    <a:pt x="742" y="3122"/>
                    <a:pt x="133" y="3204"/>
                    <a:pt x="56" y="3768"/>
                  </a:cubicBezTo>
                  <a:cubicBezTo>
                    <a:pt x="0" y="4198"/>
                    <a:pt x="248" y="4429"/>
                    <a:pt x="829" y="4705"/>
                  </a:cubicBezTo>
                  <a:cubicBezTo>
                    <a:pt x="829" y="4705"/>
                    <a:pt x="81" y="4831"/>
                    <a:pt x="56" y="5457"/>
                  </a:cubicBezTo>
                  <a:cubicBezTo>
                    <a:pt x="35" y="5866"/>
                    <a:pt x="479" y="6128"/>
                    <a:pt x="916" y="6317"/>
                  </a:cubicBezTo>
                  <a:cubicBezTo>
                    <a:pt x="633" y="6624"/>
                    <a:pt x="514" y="7002"/>
                    <a:pt x="1245" y="7281"/>
                  </a:cubicBezTo>
                  <a:cubicBezTo>
                    <a:pt x="1444" y="7362"/>
                    <a:pt x="1996" y="7522"/>
                    <a:pt x="2727" y="7729"/>
                  </a:cubicBezTo>
                  <a:cubicBezTo>
                    <a:pt x="4072" y="8103"/>
                    <a:pt x="7638" y="8599"/>
                    <a:pt x="11483" y="9060"/>
                  </a:cubicBezTo>
                  <a:lnTo>
                    <a:pt x="12800" y="1039"/>
                  </a:lnTo>
                  <a:cubicBezTo>
                    <a:pt x="12066" y="1025"/>
                    <a:pt x="11601" y="1007"/>
                    <a:pt x="11542" y="990"/>
                  </a:cubicBezTo>
                  <a:cubicBezTo>
                    <a:pt x="9242" y="252"/>
                    <a:pt x="5020" y="0"/>
                    <a:pt x="5020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042;p74">
              <a:extLst>
                <a:ext uri="{FF2B5EF4-FFF2-40B4-BE49-F238E27FC236}">
                  <a16:creationId xmlns="" xmlns:a16="http://schemas.microsoft.com/office/drawing/2014/main" id="{333D6FFD-5769-4049-8295-0FCC69D3392D}"/>
                </a:ext>
              </a:extLst>
            </p:cNvPr>
            <p:cNvSpPr/>
            <p:nvPr/>
          </p:nvSpPr>
          <p:spPr>
            <a:xfrm>
              <a:off x="4614825" y="1068775"/>
              <a:ext cx="632850" cy="353100"/>
            </a:xfrm>
            <a:custGeom>
              <a:avLst/>
              <a:gdLst/>
              <a:ahLst/>
              <a:cxnLst/>
              <a:rect l="l" t="t" r="r" b="b"/>
              <a:pathLst>
                <a:path w="25314" h="14124" extrusionOk="0">
                  <a:moveTo>
                    <a:pt x="24339" y="1"/>
                  </a:moveTo>
                  <a:lnTo>
                    <a:pt x="15247" y="4779"/>
                  </a:lnTo>
                  <a:cubicBezTo>
                    <a:pt x="15247" y="4779"/>
                    <a:pt x="4502" y="4279"/>
                    <a:pt x="913" y="4223"/>
                  </a:cubicBezTo>
                  <a:lnTo>
                    <a:pt x="0" y="13245"/>
                  </a:lnTo>
                  <a:cubicBezTo>
                    <a:pt x="5964" y="13961"/>
                    <a:pt x="12905" y="14105"/>
                    <a:pt x="12905" y="14105"/>
                  </a:cubicBezTo>
                  <a:cubicBezTo>
                    <a:pt x="13106" y="14117"/>
                    <a:pt x="13307" y="14124"/>
                    <a:pt x="13507" y="14124"/>
                  </a:cubicBezTo>
                  <a:cubicBezTo>
                    <a:pt x="15221" y="14124"/>
                    <a:pt x="16908" y="13657"/>
                    <a:pt x="18379" y="12759"/>
                  </a:cubicBezTo>
                  <a:lnTo>
                    <a:pt x="25314" y="8998"/>
                  </a:lnTo>
                  <a:lnTo>
                    <a:pt x="2433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043;p74">
              <a:extLst>
                <a:ext uri="{FF2B5EF4-FFF2-40B4-BE49-F238E27FC236}">
                  <a16:creationId xmlns="" xmlns:a16="http://schemas.microsoft.com/office/drawing/2014/main" id="{8729EA04-F2F3-40C7-A4D4-98769B05C0FB}"/>
                </a:ext>
              </a:extLst>
            </p:cNvPr>
            <p:cNvSpPr/>
            <p:nvPr/>
          </p:nvSpPr>
          <p:spPr>
            <a:xfrm>
              <a:off x="4358525" y="1220750"/>
              <a:ext cx="256325" cy="98675"/>
            </a:xfrm>
            <a:custGeom>
              <a:avLst/>
              <a:gdLst/>
              <a:ahLst/>
              <a:cxnLst/>
              <a:rect l="l" t="t" r="r" b="b"/>
              <a:pathLst>
                <a:path w="10253" h="3947" fill="none" extrusionOk="0">
                  <a:moveTo>
                    <a:pt x="1" y="3929"/>
                  </a:moveTo>
                  <a:cubicBezTo>
                    <a:pt x="175" y="3947"/>
                    <a:pt x="3146" y="3600"/>
                    <a:pt x="4031" y="3789"/>
                  </a:cubicBezTo>
                  <a:cubicBezTo>
                    <a:pt x="4031" y="3789"/>
                    <a:pt x="6673" y="0"/>
                    <a:pt x="10252" y="129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44;p74">
              <a:extLst>
                <a:ext uri="{FF2B5EF4-FFF2-40B4-BE49-F238E27FC236}">
                  <a16:creationId xmlns="" xmlns:a16="http://schemas.microsoft.com/office/drawing/2014/main" id="{25773DDC-832A-4E17-B6EA-4C440045216A}"/>
                </a:ext>
              </a:extLst>
            </p:cNvPr>
            <p:cNvSpPr/>
            <p:nvPr/>
          </p:nvSpPr>
          <p:spPr>
            <a:xfrm>
              <a:off x="4356350" y="1276675"/>
              <a:ext cx="111000" cy="9625"/>
            </a:xfrm>
            <a:custGeom>
              <a:avLst/>
              <a:gdLst/>
              <a:ahLst/>
              <a:cxnLst/>
              <a:rect l="l" t="t" r="r" b="b"/>
              <a:pathLst>
                <a:path w="4440" h="385" fill="none" extrusionOk="0">
                  <a:moveTo>
                    <a:pt x="0" y="81"/>
                  </a:moveTo>
                  <a:cubicBezTo>
                    <a:pt x="0" y="81"/>
                    <a:pt x="2999" y="0"/>
                    <a:pt x="4439" y="38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045;p74">
              <a:extLst>
                <a:ext uri="{FF2B5EF4-FFF2-40B4-BE49-F238E27FC236}">
                  <a16:creationId xmlns="" xmlns:a16="http://schemas.microsoft.com/office/drawing/2014/main" id="{2734D5A3-CEF8-4B45-A1BF-9B2C6BE853AE}"/>
                </a:ext>
              </a:extLst>
            </p:cNvPr>
            <p:cNvSpPr/>
            <p:nvPr/>
          </p:nvSpPr>
          <p:spPr>
            <a:xfrm>
              <a:off x="4369025" y="1239450"/>
              <a:ext cx="110900" cy="9550"/>
            </a:xfrm>
            <a:custGeom>
              <a:avLst/>
              <a:gdLst/>
              <a:ahLst/>
              <a:cxnLst/>
              <a:rect l="l" t="t" r="r" b="b"/>
              <a:pathLst>
                <a:path w="4436" h="382" fill="none" extrusionOk="0">
                  <a:moveTo>
                    <a:pt x="0" y="0"/>
                  </a:moveTo>
                  <a:cubicBezTo>
                    <a:pt x="0" y="0"/>
                    <a:pt x="3394" y="102"/>
                    <a:pt x="4436" y="381"/>
                  </a:cubicBezTo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046;p74">
              <a:extLst>
                <a:ext uri="{FF2B5EF4-FFF2-40B4-BE49-F238E27FC236}">
                  <a16:creationId xmlns="" xmlns:a16="http://schemas.microsoft.com/office/drawing/2014/main" id="{6354E94E-EB8A-47A3-9D60-3A7761A00B85}"/>
                </a:ext>
              </a:extLst>
            </p:cNvPr>
            <p:cNvSpPr/>
            <p:nvPr/>
          </p:nvSpPr>
          <p:spPr>
            <a:xfrm>
              <a:off x="4996000" y="1188150"/>
              <a:ext cx="25" cy="62250"/>
            </a:xfrm>
            <a:custGeom>
              <a:avLst/>
              <a:gdLst/>
              <a:ahLst/>
              <a:cxnLst/>
              <a:rect l="l" t="t" r="r" b="b"/>
              <a:pathLst>
                <a:path w="1" h="2490" fill="none" extrusionOk="0">
                  <a:moveTo>
                    <a:pt x="0" y="0"/>
                  </a:moveTo>
                  <a:lnTo>
                    <a:pt x="0" y="2489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47;p74">
              <a:extLst>
                <a:ext uri="{FF2B5EF4-FFF2-40B4-BE49-F238E27FC236}">
                  <a16:creationId xmlns="" xmlns:a16="http://schemas.microsoft.com/office/drawing/2014/main" id="{9248797F-E533-4972-BBD7-7E19350E549B}"/>
                </a:ext>
              </a:extLst>
            </p:cNvPr>
            <p:cNvSpPr/>
            <p:nvPr/>
          </p:nvSpPr>
          <p:spPr>
            <a:xfrm>
              <a:off x="5094550" y="1068775"/>
              <a:ext cx="153125" cy="306675"/>
            </a:xfrm>
            <a:custGeom>
              <a:avLst/>
              <a:gdLst/>
              <a:ahLst/>
              <a:cxnLst/>
              <a:rect l="l" t="t" r="r" b="b"/>
              <a:pathLst>
                <a:path w="6125" h="12267" extrusionOk="0">
                  <a:moveTo>
                    <a:pt x="5150" y="1"/>
                  </a:moveTo>
                  <a:lnTo>
                    <a:pt x="1" y="12266"/>
                  </a:lnTo>
                  <a:lnTo>
                    <a:pt x="6125" y="8998"/>
                  </a:lnTo>
                  <a:lnTo>
                    <a:pt x="51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048;p74">
              <a:extLst>
                <a:ext uri="{FF2B5EF4-FFF2-40B4-BE49-F238E27FC236}">
                  <a16:creationId xmlns="" xmlns:a16="http://schemas.microsoft.com/office/drawing/2014/main" id="{EAA7D835-631A-4733-AF5E-734DE7B6F07D}"/>
                </a:ext>
              </a:extLst>
            </p:cNvPr>
            <p:cNvSpPr/>
            <p:nvPr/>
          </p:nvSpPr>
          <p:spPr>
            <a:xfrm>
              <a:off x="5034100" y="1313550"/>
              <a:ext cx="300000" cy="314425"/>
            </a:xfrm>
            <a:custGeom>
              <a:avLst/>
              <a:gdLst/>
              <a:ahLst/>
              <a:cxnLst/>
              <a:rect l="l" t="t" r="r" b="b"/>
              <a:pathLst>
                <a:path w="12000" h="12577" extrusionOk="0">
                  <a:moveTo>
                    <a:pt x="2237" y="0"/>
                  </a:moveTo>
                  <a:cubicBezTo>
                    <a:pt x="2237" y="0"/>
                    <a:pt x="1566" y="280"/>
                    <a:pt x="2069" y="1098"/>
                  </a:cubicBezTo>
                  <a:cubicBezTo>
                    <a:pt x="2069" y="1098"/>
                    <a:pt x="1693" y="873"/>
                    <a:pt x="1343" y="873"/>
                  </a:cubicBezTo>
                  <a:cubicBezTo>
                    <a:pt x="1168" y="873"/>
                    <a:pt x="1000" y="929"/>
                    <a:pt x="888" y="1098"/>
                  </a:cubicBezTo>
                  <a:cubicBezTo>
                    <a:pt x="552" y="1605"/>
                    <a:pt x="1535" y="2419"/>
                    <a:pt x="1535" y="2419"/>
                  </a:cubicBezTo>
                  <a:cubicBezTo>
                    <a:pt x="1535" y="2419"/>
                    <a:pt x="1453" y="2409"/>
                    <a:pt x="1339" y="2409"/>
                  </a:cubicBezTo>
                  <a:cubicBezTo>
                    <a:pt x="1075" y="2409"/>
                    <a:pt x="636" y="2465"/>
                    <a:pt x="636" y="2839"/>
                  </a:cubicBezTo>
                  <a:cubicBezTo>
                    <a:pt x="636" y="3370"/>
                    <a:pt x="1143" y="4044"/>
                    <a:pt x="1143" y="4044"/>
                  </a:cubicBezTo>
                  <a:cubicBezTo>
                    <a:pt x="1143" y="4044"/>
                    <a:pt x="0" y="4153"/>
                    <a:pt x="591" y="5303"/>
                  </a:cubicBezTo>
                  <a:cubicBezTo>
                    <a:pt x="591" y="5303"/>
                    <a:pt x="105" y="5502"/>
                    <a:pt x="1171" y="7043"/>
                  </a:cubicBezTo>
                  <a:cubicBezTo>
                    <a:pt x="2237" y="8588"/>
                    <a:pt x="2517" y="9246"/>
                    <a:pt x="3247" y="9644"/>
                  </a:cubicBezTo>
                  <a:cubicBezTo>
                    <a:pt x="3527" y="9798"/>
                    <a:pt x="5865" y="11046"/>
                    <a:pt x="8735" y="12577"/>
                  </a:cubicBezTo>
                  <a:lnTo>
                    <a:pt x="12000" y="4747"/>
                  </a:lnTo>
                  <a:cubicBezTo>
                    <a:pt x="10276" y="3639"/>
                    <a:pt x="8822" y="2664"/>
                    <a:pt x="8441" y="2304"/>
                  </a:cubicBezTo>
                  <a:cubicBezTo>
                    <a:pt x="6938" y="881"/>
                    <a:pt x="2237" y="0"/>
                    <a:pt x="2237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049;p74">
              <a:extLst>
                <a:ext uri="{FF2B5EF4-FFF2-40B4-BE49-F238E27FC236}">
                  <a16:creationId xmlns="" xmlns:a16="http://schemas.microsoft.com/office/drawing/2014/main" id="{E7B5F305-DBBB-4109-B3D3-83FDF015835A}"/>
                </a:ext>
              </a:extLst>
            </p:cNvPr>
            <p:cNvSpPr/>
            <p:nvPr/>
          </p:nvSpPr>
          <p:spPr>
            <a:xfrm>
              <a:off x="5242950" y="1034725"/>
              <a:ext cx="523175" cy="772875"/>
            </a:xfrm>
            <a:custGeom>
              <a:avLst/>
              <a:gdLst/>
              <a:ahLst/>
              <a:cxnLst/>
              <a:rect l="l" t="t" r="r" b="b"/>
              <a:pathLst>
                <a:path w="20927" h="30915" extrusionOk="0">
                  <a:moveTo>
                    <a:pt x="6143" y="0"/>
                  </a:moveTo>
                  <a:cubicBezTo>
                    <a:pt x="5560" y="0"/>
                    <a:pt x="4973" y="72"/>
                    <a:pt x="4383" y="209"/>
                  </a:cubicBezTo>
                  <a:cubicBezTo>
                    <a:pt x="4048" y="2551"/>
                    <a:pt x="4296" y="4939"/>
                    <a:pt x="5100" y="7162"/>
                  </a:cubicBezTo>
                  <a:lnTo>
                    <a:pt x="5481" y="8210"/>
                  </a:lnTo>
                  <a:lnTo>
                    <a:pt x="9927" y="18455"/>
                  </a:lnTo>
                  <a:lnTo>
                    <a:pt x="10759" y="20364"/>
                  </a:lnTo>
                  <a:cubicBezTo>
                    <a:pt x="10759" y="20364"/>
                    <a:pt x="8193" y="18791"/>
                    <a:pt x="5568" y="17127"/>
                  </a:cubicBezTo>
                  <a:cubicBezTo>
                    <a:pt x="4921" y="16718"/>
                    <a:pt x="4191" y="15952"/>
                    <a:pt x="3576" y="15554"/>
                  </a:cubicBezTo>
                  <a:lnTo>
                    <a:pt x="0" y="23971"/>
                  </a:lnTo>
                  <a:cubicBezTo>
                    <a:pt x="734" y="24359"/>
                    <a:pt x="1894" y="24534"/>
                    <a:pt x="2670" y="24949"/>
                  </a:cubicBezTo>
                  <a:cubicBezTo>
                    <a:pt x="6851" y="27169"/>
                    <a:pt x="11300" y="29528"/>
                    <a:pt x="12076" y="29909"/>
                  </a:cubicBezTo>
                  <a:cubicBezTo>
                    <a:pt x="12741" y="30234"/>
                    <a:pt x="13821" y="30594"/>
                    <a:pt x="14936" y="30818"/>
                  </a:cubicBezTo>
                  <a:cubicBezTo>
                    <a:pt x="15262" y="30883"/>
                    <a:pt x="15588" y="30915"/>
                    <a:pt x="15910" y="30915"/>
                  </a:cubicBezTo>
                  <a:cubicBezTo>
                    <a:pt x="18192" y="30915"/>
                    <a:pt x="20265" y="29334"/>
                    <a:pt x="20679" y="27015"/>
                  </a:cubicBezTo>
                  <a:cubicBezTo>
                    <a:pt x="20696" y="26928"/>
                    <a:pt x="20710" y="26837"/>
                    <a:pt x="20724" y="26750"/>
                  </a:cubicBezTo>
                  <a:cubicBezTo>
                    <a:pt x="20927" y="25163"/>
                    <a:pt x="20203" y="22352"/>
                    <a:pt x="18906" y="18452"/>
                  </a:cubicBezTo>
                  <a:cubicBezTo>
                    <a:pt x="18113" y="16061"/>
                    <a:pt x="17099" y="13265"/>
                    <a:pt x="15946" y="10091"/>
                  </a:cubicBezTo>
                  <a:cubicBezTo>
                    <a:pt x="13326" y="2868"/>
                    <a:pt x="9830" y="0"/>
                    <a:pt x="61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050;p74">
              <a:extLst>
                <a:ext uri="{FF2B5EF4-FFF2-40B4-BE49-F238E27FC236}">
                  <a16:creationId xmlns="" xmlns:a16="http://schemas.microsoft.com/office/drawing/2014/main" id="{02A29B2A-24D4-48DB-A9B8-84488B13D8A4}"/>
                </a:ext>
              </a:extLst>
            </p:cNvPr>
            <p:cNvSpPr/>
            <p:nvPr/>
          </p:nvSpPr>
          <p:spPr>
            <a:xfrm>
              <a:off x="5085900" y="1340900"/>
              <a:ext cx="112325" cy="42850"/>
            </a:xfrm>
            <a:custGeom>
              <a:avLst/>
              <a:gdLst/>
              <a:ahLst/>
              <a:cxnLst/>
              <a:rect l="l" t="t" r="r" b="b"/>
              <a:pathLst>
                <a:path w="4493" h="1714" fill="none" extrusionOk="0">
                  <a:moveTo>
                    <a:pt x="1" y="0"/>
                  </a:moveTo>
                  <a:lnTo>
                    <a:pt x="4492" y="171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051;p74">
              <a:extLst>
                <a:ext uri="{FF2B5EF4-FFF2-40B4-BE49-F238E27FC236}">
                  <a16:creationId xmlns="" xmlns:a16="http://schemas.microsoft.com/office/drawing/2014/main" id="{158B0E37-4580-4D6F-B3F9-B344F3B9FBD1}"/>
                </a:ext>
              </a:extLst>
            </p:cNvPr>
            <p:cNvSpPr/>
            <p:nvPr/>
          </p:nvSpPr>
          <p:spPr>
            <a:xfrm>
              <a:off x="5072550" y="1373925"/>
              <a:ext cx="69475" cy="52025"/>
            </a:xfrm>
            <a:custGeom>
              <a:avLst/>
              <a:gdLst/>
              <a:ahLst/>
              <a:cxnLst/>
              <a:rect l="l" t="t" r="r" b="b"/>
              <a:pathLst>
                <a:path w="2779" h="2081" fill="none" extrusionOk="0">
                  <a:moveTo>
                    <a:pt x="0" y="1"/>
                  </a:moveTo>
                  <a:lnTo>
                    <a:pt x="2779" y="208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52;p74">
              <a:extLst>
                <a:ext uri="{FF2B5EF4-FFF2-40B4-BE49-F238E27FC236}">
                  <a16:creationId xmlns="" xmlns:a16="http://schemas.microsoft.com/office/drawing/2014/main" id="{003D5081-FCCE-4033-A9F5-67911F1F853F}"/>
                </a:ext>
              </a:extLst>
            </p:cNvPr>
            <p:cNvSpPr/>
            <p:nvPr/>
          </p:nvSpPr>
          <p:spPr>
            <a:xfrm>
              <a:off x="5062750" y="1414650"/>
              <a:ext cx="63375" cy="50175"/>
            </a:xfrm>
            <a:custGeom>
              <a:avLst/>
              <a:gdLst/>
              <a:ahLst/>
              <a:cxnLst/>
              <a:rect l="l" t="t" r="r" b="b"/>
              <a:pathLst>
                <a:path w="2535" h="2007" fill="none" extrusionOk="0">
                  <a:moveTo>
                    <a:pt x="1" y="0"/>
                  </a:moveTo>
                  <a:lnTo>
                    <a:pt x="2535" y="200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053;p74">
              <a:extLst>
                <a:ext uri="{FF2B5EF4-FFF2-40B4-BE49-F238E27FC236}">
                  <a16:creationId xmlns="" xmlns:a16="http://schemas.microsoft.com/office/drawing/2014/main" id="{4C1E7574-1AF7-47B9-AADE-C2FB75A5F3CC}"/>
                </a:ext>
              </a:extLst>
            </p:cNvPr>
            <p:cNvSpPr/>
            <p:nvPr/>
          </p:nvSpPr>
          <p:spPr>
            <a:xfrm>
              <a:off x="5048950" y="1446100"/>
              <a:ext cx="58400" cy="59200"/>
            </a:xfrm>
            <a:custGeom>
              <a:avLst/>
              <a:gdLst/>
              <a:ahLst/>
              <a:cxnLst/>
              <a:rect l="l" t="t" r="r" b="b"/>
              <a:pathLst>
                <a:path w="2336" h="2368" fill="none" extrusionOk="0">
                  <a:moveTo>
                    <a:pt x="0" y="1"/>
                  </a:moveTo>
                  <a:lnTo>
                    <a:pt x="2335" y="236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054;p74">
              <a:extLst>
                <a:ext uri="{FF2B5EF4-FFF2-40B4-BE49-F238E27FC236}">
                  <a16:creationId xmlns="" xmlns:a16="http://schemas.microsoft.com/office/drawing/2014/main" id="{E236E4BD-78D8-4CEA-B802-F8D5E94A69F2}"/>
                </a:ext>
              </a:extLst>
            </p:cNvPr>
            <p:cNvSpPr/>
            <p:nvPr/>
          </p:nvSpPr>
          <p:spPr>
            <a:xfrm>
              <a:off x="5081625" y="1320625"/>
              <a:ext cx="40125" cy="17775"/>
            </a:xfrm>
            <a:custGeom>
              <a:avLst/>
              <a:gdLst/>
              <a:ahLst/>
              <a:cxnLst/>
              <a:rect l="l" t="t" r="r" b="b"/>
              <a:pathLst>
                <a:path w="1605" h="711" fill="none" extrusionOk="0">
                  <a:moveTo>
                    <a:pt x="1" y="126"/>
                  </a:moveTo>
                  <a:cubicBezTo>
                    <a:pt x="1" y="126"/>
                    <a:pt x="1280" y="710"/>
                    <a:pt x="1605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055;p74">
              <a:extLst>
                <a:ext uri="{FF2B5EF4-FFF2-40B4-BE49-F238E27FC236}">
                  <a16:creationId xmlns="" xmlns:a16="http://schemas.microsoft.com/office/drawing/2014/main" id="{274F9712-0CA6-472F-8618-77A6B5617045}"/>
                </a:ext>
              </a:extLst>
            </p:cNvPr>
            <p:cNvSpPr/>
            <p:nvPr/>
          </p:nvSpPr>
          <p:spPr>
            <a:xfrm>
              <a:off x="5322725" y="1424950"/>
              <a:ext cx="313725" cy="198400"/>
            </a:xfrm>
            <a:custGeom>
              <a:avLst/>
              <a:gdLst/>
              <a:ahLst/>
              <a:cxnLst/>
              <a:rect l="l" t="t" r="r" b="b"/>
              <a:pathLst>
                <a:path w="12549" h="7936" fill="none" extrusionOk="0">
                  <a:moveTo>
                    <a:pt x="0" y="1"/>
                  </a:moveTo>
                  <a:lnTo>
                    <a:pt x="12549" y="79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056;p74">
              <a:extLst>
                <a:ext uri="{FF2B5EF4-FFF2-40B4-BE49-F238E27FC236}">
                  <a16:creationId xmlns="" xmlns:a16="http://schemas.microsoft.com/office/drawing/2014/main" id="{27F59CD0-D3A4-443B-8CDF-E8C818905E18}"/>
                </a:ext>
              </a:extLst>
            </p:cNvPr>
            <p:cNvSpPr/>
            <p:nvPr/>
          </p:nvSpPr>
          <p:spPr>
            <a:xfrm>
              <a:off x="5652075" y="1754650"/>
              <a:ext cx="60225" cy="17600"/>
            </a:xfrm>
            <a:custGeom>
              <a:avLst/>
              <a:gdLst/>
              <a:ahLst/>
              <a:cxnLst/>
              <a:rect l="l" t="t" r="r" b="b"/>
              <a:pathLst>
                <a:path w="2409" h="704" fill="none" extrusionOk="0">
                  <a:moveTo>
                    <a:pt x="0" y="703"/>
                  </a:moveTo>
                  <a:lnTo>
                    <a:pt x="2409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057;p74">
              <a:extLst>
                <a:ext uri="{FF2B5EF4-FFF2-40B4-BE49-F238E27FC236}">
                  <a16:creationId xmlns="" xmlns:a16="http://schemas.microsoft.com/office/drawing/2014/main" id="{44845318-0D95-4662-B0EE-74560309AF0A}"/>
                </a:ext>
              </a:extLst>
            </p:cNvPr>
            <p:cNvSpPr/>
            <p:nvPr/>
          </p:nvSpPr>
          <p:spPr>
            <a:xfrm>
              <a:off x="5389575" y="1262250"/>
              <a:ext cx="122275" cy="281500"/>
            </a:xfrm>
            <a:custGeom>
              <a:avLst/>
              <a:gdLst/>
              <a:ahLst/>
              <a:cxnLst/>
              <a:rect l="l" t="t" r="r" b="b"/>
              <a:pathLst>
                <a:path w="4891" h="11260" fill="none" extrusionOk="0">
                  <a:moveTo>
                    <a:pt x="4890" y="11259"/>
                  </a:moveTo>
                  <a:lnTo>
                    <a:pt x="0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058;p74">
              <a:extLst>
                <a:ext uri="{FF2B5EF4-FFF2-40B4-BE49-F238E27FC236}">
                  <a16:creationId xmlns="" xmlns:a16="http://schemas.microsoft.com/office/drawing/2014/main" id="{4F30F55C-4D51-4E6F-939B-0931C029BD87}"/>
                </a:ext>
              </a:extLst>
            </p:cNvPr>
            <p:cNvSpPr/>
            <p:nvPr/>
          </p:nvSpPr>
          <p:spPr>
            <a:xfrm>
              <a:off x="5237525" y="1037075"/>
              <a:ext cx="94750" cy="217675"/>
            </a:xfrm>
            <a:custGeom>
              <a:avLst/>
              <a:gdLst/>
              <a:ahLst/>
              <a:cxnLst/>
              <a:rect l="l" t="t" r="r" b="b"/>
              <a:pathLst>
                <a:path w="3790" h="8707" fill="none" extrusionOk="0">
                  <a:moveTo>
                    <a:pt x="0" y="1077"/>
                  </a:moveTo>
                  <a:cubicBezTo>
                    <a:pt x="0" y="1077"/>
                    <a:pt x="67" y="8357"/>
                    <a:pt x="1923" y="8532"/>
                  </a:cubicBezTo>
                  <a:cubicBezTo>
                    <a:pt x="3779" y="8707"/>
                    <a:pt x="3789" y="0"/>
                    <a:pt x="3789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059;p74">
              <a:extLst>
                <a:ext uri="{FF2B5EF4-FFF2-40B4-BE49-F238E27FC236}">
                  <a16:creationId xmlns="" xmlns:a16="http://schemas.microsoft.com/office/drawing/2014/main" id="{8D449E1A-EACA-40DC-B139-6AAF932B94DD}"/>
                </a:ext>
              </a:extLst>
            </p:cNvPr>
            <p:cNvSpPr/>
            <p:nvPr/>
          </p:nvSpPr>
          <p:spPr>
            <a:xfrm>
              <a:off x="4050750" y="973525"/>
              <a:ext cx="560175" cy="420625"/>
            </a:xfrm>
            <a:custGeom>
              <a:avLst/>
              <a:gdLst/>
              <a:ahLst/>
              <a:cxnLst/>
              <a:rect l="l" t="t" r="r" b="b"/>
              <a:pathLst>
                <a:path w="22407" h="16825" extrusionOk="0">
                  <a:moveTo>
                    <a:pt x="9057" y="1"/>
                  </a:moveTo>
                  <a:cubicBezTo>
                    <a:pt x="7526" y="700"/>
                    <a:pt x="1" y="8358"/>
                    <a:pt x="1" y="8358"/>
                  </a:cubicBezTo>
                  <a:lnTo>
                    <a:pt x="11469" y="16824"/>
                  </a:lnTo>
                  <a:lnTo>
                    <a:pt x="22406" y="6981"/>
                  </a:lnTo>
                  <a:lnTo>
                    <a:pt x="90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060;p74">
              <a:extLst>
                <a:ext uri="{FF2B5EF4-FFF2-40B4-BE49-F238E27FC236}">
                  <a16:creationId xmlns="" xmlns:a16="http://schemas.microsoft.com/office/drawing/2014/main" id="{0280AE4C-5087-46D5-82BB-6CF7596B3A42}"/>
                </a:ext>
              </a:extLst>
            </p:cNvPr>
            <p:cNvSpPr/>
            <p:nvPr/>
          </p:nvSpPr>
          <p:spPr>
            <a:xfrm>
              <a:off x="4307925" y="1094475"/>
              <a:ext cx="320725" cy="300875"/>
            </a:xfrm>
            <a:custGeom>
              <a:avLst/>
              <a:gdLst/>
              <a:ahLst/>
              <a:cxnLst/>
              <a:rect l="l" t="t" r="r" b="b"/>
              <a:pathLst>
                <a:path w="12829" h="12035" extrusionOk="0">
                  <a:moveTo>
                    <a:pt x="12829" y="0"/>
                  </a:moveTo>
                  <a:lnTo>
                    <a:pt x="1" y="10431"/>
                  </a:lnTo>
                  <a:lnTo>
                    <a:pt x="1109" y="12035"/>
                  </a:lnTo>
                  <a:lnTo>
                    <a:pt x="11972" y="1940"/>
                  </a:lnTo>
                  <a:cubicBezTo>
                    <a:pt x="11972" y="1940"/>
                    <a:pt x="11263" y="1794"/>
                    <a:pt x="12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061;p74">
              <a:extLst>
                <a:ext uri="{FF2B5EF4-FFF2-40B4-BE49-F238E27FC236}">
                  <a16:creationId xmlns="" xmlns:a16="http://schemas.microsoft.com/office/drawing/2014/main" id="{4D2AB026-4872-4A5C-9C84-A5A1F35A85A0}"/>
                </a:ext>
              </a:extLst>
            </p:cNvPr>
            <p:cNvSpPr/>
            <p:nvPr/>
          </p:nvSpPr>
          <p:spPr>
            <a:xfrm>
              <a:off x="4075050" y="920150"/>
              <a:ext cx="553775" cy="420600"/>
            </a:xfrm>
            <a:custGeom>
              <a:avLst/>
              <a:gdLst/>
              <a:ahLst/>
              <a:cxnLst/>
              <a:rect l="l" t="t" r="r" b="b"/>
              <a:pathLst>
                <a:path w="22151" h="16824" extrusionOk="0">
                  <a:moveTo>
                    <a:pt x="8802" y="0"/>
                  </a:moveTo>
                  <a:cubicBezTo>
                    <a:pt x="7201" y="1098"/>
                    <a:pt x="1" y="8578"/>
                    <a:pt x="1" y="8578"/>
                  </a:cubicBezTo>
                  <a:lnTo>
                    <a:pt x="11214" y="16823"/>
                  </a:lnTo>
                  <a:lnTo>
                    <a:pt x="22151" y="6977"/>
                  </a:lnTo>
                  <a:lnTo>
                    <a:pt x="8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062;p74">
              <a:extLst>
                <a:ext uri="{FF2B5EF4-FFF2-40B4-BE49-F238E27FC236}">
                  <a16:creationId xmlns="" xmlns:a16="http://schemas.microsoft.com/office/drawing/2014/main" id="{D177BF6D-F90B-4B2B-9936-4AEBE1D68349}"/>
                </a:ext>
              </a:extLst>
            </p:cNvPr>
            <p:cNvSpPr/>
            <p:nvPr/>
          </p:nvSpPr>
          <p:spPr>
            <a:xfrm>
              <a:off x="4050750" y="1117725"/>
              <a:ext cx="331925" cy="277725"/>
            </a:xfrm>
            <a:custGeom>
              <a:avLst/>
              <a:gdLst/>
              <a:ahLst/>
              <a:cxnLst/>
              <a:rect l="l" t="t" r="r" b="b"/>
              <a:pathLst>
                <a:path w="13277" h="11109" extrusionOk="0">
                  <a:moveTo>
                    <a:pt x="1899" y="0"/>
                  </a:moveTo>
                  <a:cubicBezTo>
                    <a:pt x="333" y="710"/>
                    <a:pt x="1" y="2594"/>
                    <a:pt x="1" y="2594"/>
                  </a:cubicBezTo>
                  <a:lnTo>
                    <a:pt x="11399" y="11108"/>
                  </a:lnTo>
                  <a:cubicBezTo>
                    <a:pt x="11162" y="9308"/>
                    <a:pt x="13276" y="7931"/>
                    <a:pt x="13276" y="7931"/>
                  </a:cubicBezTo>
                  <a:lnTo>
                    <a:pt x="18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063;p74">
              <a:extLst>
                <a:ext uri="{FF2B5EF4-FFF2-40B4-BE49-F238E27FC236}">
                  <a16:creationId xmlns="" xmlns:a16="http://schemas.microsoft.com/office/drawing/2014/main" id="{A06336E9-417A-4C65-A077-2F99C1F347CE}"/>
                </a:ext>
              </a:extLst>
            </p:cNvPr>
            <p:cNvSpPr/>
            <p:nvPr/>
          </p:nvSpPr>
          <p:spPr>
            <a:xfrm>
              <a:off x="4075050" y="1134575"/>
              <a:ext cx="280350" cy="206000"/>
            </a:xfrm>
            <a:custGeom>
              <a:avLst/>
              <a:gdLst/>
              <a:ahLst/>
              <a:cxnLst/>
              <a:rect l="l" t="t" r="r" b="b"/>
              <a:pathLst>
                <a:path w="11214" h="8240" fill="none" extrusionOk="0">
                  <a:moveTo>
                    <a:pt x="11214" y="8239"/>
                  </a:moveTo>
                  <a:lnTo>
                    <a:pt x="1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064;p74">
              <a:extLst>
                <a:ext uri="{FF2B5EF4-FFF2-40B4-BE49-F238E27FC236}">
                  <a16:creationId xmlns="" xmlns:a16="http://schemas.microsoft.com/office/drawing/2014/main" id="{02F9DF35-432B-4BF1-88DA-AFE062865C09}"/>
                </a:ext>
              </a:extLst>
            </p:cNvPr>
            <p:cNvSpPr/>
            <p:nvPr/>
          </p:nvSpPr>
          <p:spPr>
            <a:xfrm>
              <a:off x="5375575" y="2902450"/>
              <a:ext cx="120275" cy="143050"/>
            </a:xfrm>
            <a:custGeom>
              <a:avLst/>
              <a:gdLst/>
              <a:ahLst/>
              <a:cxnLst/>
              <a:rect l="l" t="t" r="r" b="b"/>
              <a:pathLst>
                <a:path w="4811" h="5722" extrusionOk="0">
                  <a:moveTo>
                    <a:pt x="1" y="0"/>
                  </a:moveTo>
                  <a:lnTo>
                    <a:pt x="1" y="4688"/>
                  </a:lnTo>
                  <a:cubicBezTo>
                    <a:pt x="1" y="4688"/>
                    <a:pt x="1112" y="5722"/>
                    <a:pt x="2643" y="5722"/>
                  </a:cubicBezTo>
                  <a:cubicBezTo>
                    <a:pt x="3306" y="5722"/>
                    <a:pt x="4047" y="5528"/>
                    <a:pt x="4811" y="4974"/>
                  </a:cubicBezTo>
                  <a:lnTo>
                    <a:pt x="46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065;p74">
              <a:extLst>
                <a:ext uri="{FF2B5EF4-FFF2-40B4-BE49-F238E27FC236}">
                  <a16:creationId xmlns="" xmlns:a16="http://schemas.microsoft.com/office/drawing/2014/main" id="{00ED11A1-DB94-4E1A-B2E0-19727DD9C1D5}"/>
                </a:ext>
              </a:extLst>
            </p:cNvPr>
            <p:cNvSpPr/>
            <p:nvPr/>
          </p:nvSpPr>
          <p:spPr>
            <a:xfrm>
              <a:off x="5125935" y="2982314"/>
              <a:ext cx="389675" cy="153941"/>
            </a:xfrm>
            <a:custGeom>
              <a:avLst/>
              <a:gdLst/>
              <a:ahLst/>
              <a:cxnLst/>
              <a:rect l="l" t="t" r="r" b="b"/>
              <a:pathLst>
                <a:path w="15587" h="6044" extrusionOk="0">
                  <a:moveTo>
                    <a:pt x="9956" y="0"/>
                  </a:moveTo>
                  <a:cubicBezTo>
                    <a:pt x="9956" y="0"/>
                    <a:pt x="4251" y="3349"/>
                    <a:pt x="2070" y="4268"/>
                  </a:cubicBezTo>
                  <a:cubicBezTo>
                    <a:pt x="361" y="4984"/>
                    <a:pt x="1" y="5963"/>
                    <a:pt x="1" y="5963"/>
                  </a:cubicBezTo>
                  <a:lnTo>
                    <a:pt x="15573" y="6044"/>
                  </a:lnTo>
                  <a:cubicBezTo>
                    <a:pt x="15573" y="6044"/>
                    <a:pt x="15583" y="3901"/>
                    <a:pt x="15587" y="3359"/>
                  </a:cubicBezTo>
                  <a:cubicBezTo>
                    <a:pt x="15587" y="2817"/>
                    <a:pt x="14901" y="1105"/>
                    <a:pt x="14901" y="1105"/>
                  </a:cubicBezTo>
                  <a:cubicBezTo>
                    <a:pt x="14901" y="1105"/>
                    <a:pt x="14850" y="1071"/>
                    <a:pt x="14743" y="1071"/>
                  </a:cubicBezTo>
                  <a:cubicBezTo>
                    <a:pt x="14541" y="1071"/>
                    <a:pt x="14138" y="1191"/>
                    <a:pt x="13503" y="1881"/>
                  </a:cubicBezTo>
                  <a:cubicBezTo>
                    <a:pt x="13357" y="2041"/>
                    <a:pt x="12925" y="2190"/>
                    <a:pt x="12498" y="2190"/>
                  </a:cubicBezTo>
                  <a:cubicBezTo>
                    <a:pt x="12081" y="2190"/>
                    <a:pt x="11669" y="2047"/>
                    <a:pt x="11535" y="1632"/>
                  </a:cubicBezTo>
                  <a:cubicBezTo>
                    <a:pt x="11036" y="56"/>
                    <a:pt x="9956" y="0"/>
                    <a:pt x="99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066;p74">
              <a:extLst>
                <a:ext uri="{FF2B5EF4-FFF2-40B4-BE49-F238E27FC236}">
                  <a16:creationId xmlns="" xmlns:a16="http://schemas.microsoft.com/office/drawing/2014/main" id="{5D9E8DB5-8053-4677-887E-117259E21794}"/>
                </a:ext>
              </a:extLst>
            </p:cNvPr>
            <p:cNvSpPr/>
            <p:nvPr/>
          </p:nvSpPr>
          <p:spPr>
            <a:xfrm>
              <a:off x="5124147" y="3111292"/>
              <a:ext cx="389500" cy="24850"/>
            </a:xfrm>
            <a:custGeom>
              <a:avLst/>
              <a:gdLst/>
              <a:ahLst/>
              <a:cxnLst/>
              <a:rect l="l" t="t" r="r" b="b"/>
              <a:pathLst>
                <a:path w="15580" h="994" extrusionOk="0">
                  <a:moveTo>
                    <a:pt x="748" y="1"/>
                  </a:moveTo>
                  <a:cubicBezTo>
                    <a:pt x="158" y="494"/>
                    <a:pt x="0" y="913"/>
                    <a:pt x="0" y="913"/>
                  </a:cubicBezTo>
                  <a:lnTo>
                    <a:pt x="15572" y="994"/>
                  </a:lnTo>
                  <a:cubicBezTo>
                    <a:pt x="15572" y="994"/>
                    <a:pt x="15572" y="581"/>
                    <a:pt x="15579" y="74"/>
                  </a:cubicBezTo>
                  <a:lnTo>
                    <a:pt x="7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067;p74">
              <a:extLst>
                <a:ext uri="{FF2B5EF4-FFF2-40B4-BE49-F238E27FC236}">
                  <a16:creationId xmlns="" xmlns:a16="http://schemas.microsoft.com/office/drawing/2014/main" id="{007448AD-4997-4466-B7DF-2F8D8B8408D3}"/>
                </a:ext>
              </a:extLst>
            </p:cNvPr>
            <p:cNvSpPr/>
            <p:nvPr/>
          </p:nvSpPr>
          <p:spPr>
            <a:xfrm>
              <a:off x="5234450" y="3061050"/>
              <a:ext cx="156025" cy="48775"/>
            </a:xfrm>
            <a:custGeom>
              <a:avLst/>
              <a:gdLst/>
              <a:ahLst/>
              <a:cxnLst/>
              <a:rect l="l" t="t" r="r" b="b"/>
              <a:pathLst>
                <a:path w="6241" h="1951" fill="none" extrusionOk="0">
                  <a:moveTo>
                    <a:pt x="1" y="0"/>
                  </a:moveTo>
                  <a:cubicBezTo>
                    <a:pt x="357" y="640"/>
                    <a:pt x="1738" y="832"/>
                    <a:pt x="4112" y="843"/>
                  </a:cubicBezTo>
                  <a:cubicBezTo>
                    <a:pt x="6240" y="857"/>
                    <a:pt x="6230" y="1951"/>
                    <a:pt x="6230" y="195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068;p74">
              <a:extLst>
                <a:ext uri="{FF2B5EF4-FFF2-40B4-BE49-F238E27FC236}">
                  <a16:creationId xmlns="" xmlns:a16="http://schemas.microsoft.com/office/drawing/2014/main" id="{B72FE32E-4B0D-402B-9976-ACD1AEA87032}"/>
                </a:ext>
              </a:extLst>
            </p:cNvPr>
            <p:cNvSpPr/>
            <p:nvPr/>
          </p:nvSpPr>
          <p:spPr>
            <a:xfrm>
              <a:off x="5450825" y="3057200"/>
              <a:ext cx="64775" cy="52900"/>
            </a:xfrm>
            <a:custGeom>
              <a:avLst/>
              <a:gdLst/>
              <a:ahLst/>
              <a:cxnLst/>
              <a:rect l="l" t="t" r="r" b="b"/>
              <a:pathLst>
                <a:path w="2591" h="2116" fill="none" extrusionOk="0">
                  <a:moveTo>
                    <a:pt x="2591" y="210"/>
                  </a:moveTo>
                  <a:cubicBezTo>
                    <a:pt x="2591" y="210"/>
                    <a:pt x="11" y="1"/>
                    <a:pt x="0" y="2115"/>
                  </a:cubicBezTo>
                </a:path>
              </a:pathLst>
            </a:custGeom>
            <a:noFill/>
            <a:ln w="5500" cap="flat" cmpd="sng">
              <a:solidFill>
                <a:srgbClr val="FFFFFF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069;p74">
              <a:extLst>
                <a:ext uri="{FF2B5EF4-FFF2-40B4-BE49-F238E27FC236}">
                  <a16:creationId xmlns="" xmlns:a16="http://schemas.microsoft.com/office/drawing/2014/main" id="{E19D2B98-D640-474C-95AB-D8215575443A}"/>
                </a:ext>
              </a:extLst>
            </p:cNvPr>
            <p:cNvSpPr/>
            <p:nvPr/>
          </p:nvSpPr>
          <p:spPr>
            <a:xfrm>
              <a:off x="5290050" y="3030725"/>
              <a:ext cx="20025" cy="33850"/>
            </a:xfrm>
            <a:custGeom>
              <a:avLst/>
              <a:gdLst/>
              <a:ahLst/>
              <a:cxnLst/>
              <a:rect l="l" t="t" r="r" b="b"/>
              <a:pathLst>
                <a:path w="801" h="1354" fill="none" extrusionOk="0">
                  <a:moveTo>
                    <a:pt x="0" y="1"/>
                  </a:moveTo>
                  <a:lnTo>
                    <a:pt x="800" y="1353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070;p74">
              <a:extLst>
                <a:ext uri="{FF2B5EF4-FFF2-40B4-BE49-F238E27FC236}">
                  <a16:creationId xmlns="" xmlns:a16="http://schemas.microsoft.com/office/drawing/2014/main" id="{D4A45B1F-7919-4A81-BED5-FCDD4343DC0C}"/>
                </a:ext>
              </a:extLst>
            </p:cNvPr>
            <p:cNvSpPr/>
            <p:nvPr/>
          </p:nvSpPr>
          <p:spPr>
            <a:xfrm>
              <a:off x="5308925" y="3019625"/>
              <a:ext cx="19925" cy="33925"/>
            </a:xfrm>
            <a:custGeom>
              <a:avLst/>
              <a:gdLst/>
              <a:ahLst/>
              <a:cxnLst/>
              <a:rect l="l" t="t" r="r" b="b"/>
              <a:pathLst>
                <a:path w="797" h="1357" fill="none" extrusionOk="0">
                  <a:moveTo>
                    <a:pt x="0" y="1"/>
                  </a:moveTo>
                  <a:lnTo>
                    <a:pt x="797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071;p74">
              <a:extLst>
                <a:ext uri="{FF2B5EF4-FFF2-40B4-BE49-F238E27FC236}">
                  <a16:creationId xmlns="" xmlns:a16="http://schemas.microsoft.com/office/drawing/2014/main" id="{C98A4213-706F-4AA5-A3A6-B3036FBC46A1}"/>
                </a:ext>
              </a:extLst>
            </p:cNvPr>
            <p:cNvSpPr/>
            <p:nvPr/>
          </p:nvSpPr>
          <p:spPr>
            <a:xfrm>
              <a:off x="5328400" y="3008350"/>
              <a:ext cx="20025" cy="33925"/>
            </a:xfrm>
            <a:custGeom>
              <a:avLst/>
              <a:gdLst/>
              <a:ahLst/>
              <a:cxnLst/>
              <a:rect l="l" t="t" r="r" b="b"/>
              <a:pathLst>
                <a:path w="801" h="1357" fill="none" extrusionOk="0">
                  <a:moveTo>
                    <a:pt x="0" y="1"/>
                  </a:moveTo>
                  <a:lnTo>
                    <a:pt x="801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072;p74">
              <a:extLst>
                <a:ext uri="{FF2B5EF4-FFF2-40B4-BE49-F238E27FC236}">
                  <a16:creationId xmlns="" xmlns:a16="http://schemas.microsoft.com/office/drawing/2014/main" id="{EB3EA076-51F5-4DDC-899C-FB97E63B49CD}"/>
                </a:ext>
              </a:extLst>
            </p:cNvPr>
            <p:cNvSpPr/>
            <p:nvPr/>
          </p:nvSpPr>
          <p:spPr>
            <a:xfrm>
              <a:off x="5380050" y="2937575"/>
              <a:ext cx="115800" cy="25"/>
            </a:xfrm>
            <a:custGeom>
              <a:avLst/>
              <a:gdLst/>
              <a:ahLst/>
              <a:cxnLst/>
              <a:rect l="l" t="t" r="r" b="b"/>
              <a:pathLst>
                <a:path w="4632" h="1" fill="none" extrusionOk="0">
                  <a:moveTo>
                    <a:pt x="0" y="0"/>
                  </a:moveTo>
                  <a:lnTo>
                    <a:pt x="4632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073;p74">
              <a:extLst>
                <a:ext uri="{FF2B5EF4-FFF2-40B4-BE49-F238E27FC236}">
                  <a16:creationId xmlns="" xmlns:a16="http://schemas.microsoft.com/office/drawing/2014/main" id="{9D64AAD7-BA8F-4140-B34A-D45CD1EE9CCC}"/>
                </a:ext>
              </a:extLst>
            </p:cNvPr>
            <p:cNvSpPr/>
            <p:nvPr/>
          </p:nvSpPr>
          <p:spPr>
            <a:xfrm>
              <a:off x="5147425" y="840625"/>
              <a:ext cx="506775" cy="279150"/>
            </a:xfrm>
            <a:custGeom>
              <a:avLst/>
              <a:gdLst/>
              <a:ahLst/>
              <a:cxnLst/>
              <a:rect l="l" t="t" r="r" b="b"/>
              <a:pathLst>
                <a:path w="20271" h="11166" extrusionOk="0">
                  <a:moveTo>
                    <a:pt x="11163" y="1"/>
                  </a:moveTo>
                  <a:cubicBezTo>
                    <a:pt x="9920" y="1"/>
                    <a:pt x="8960" y="1459"/>
                    <a:pt x="7129" y="1459"/>
                  </a:cubicBezTo>
                  <a:cubicBezTo>
                    <a:pt x="6713" y="1459"/>
                    <a:pt x="6252" y="1384"/>
                    <a:pt x="5733" y="1199"/>
                  </a:cubicBezTo>
                  <a:cubicBezTo>
                    <a:pt x="4892" y="901"/>
                    <a:pt x="4202" y="776"/>
                    <a:pt x="3636" y="776"/>
                  </a:cubicBezTo>
                  <a:cubicBezTo>
                    <a:pt x="1744" y="776"/>
                    <a:pt x="1222" y="2174"/>
                    <a:pt x="1004" y="3209"/>
                  </a:cubicBezTo>
                  <a:cubicBezTo>
                    <a:pt x="1" y="7963"/>
                    <a:pt x="5083" y="11166"/>
                    <a:pt x="9695" y="11166"/>
                  </a:cubicBezTo>
                  <a:cubicBezTo>
                    <a:pt x="11272" y="11166"/>
                    <a:pt x="12794" y="10791"/>
                    <a:pt x="13999" y="9976"/>
                  </a:cubicBezTo>
                  <a:lnTo>
                    <a:pt x="20270" y="4139"/>
                  </a:lnTo>
                  <a:cubicBezTo>
                    <a:pt x="19529" y="1496"/>
                    <a:pt x="16544" y="4212"/>
                    <a:pt x="12696" y="728"/>
                  </a:cubicBezTo>
                  <a:cubicBezTo>
                    <a:pt x="12109" y="196"/>
                    <a:pt x="11617" y="1"/>
                    <a:pt x="111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074;p74">
              <a:extLst>
                <a:ext uri="{FF2B5EF4-FFF2-40B4-BE49-F238E27FC236}">
                  <a16:creationId xmlns="" xmlns:a16="http://schemas.microsoft.com/office/drawing/2014/main" id="{B2B00592-7EDA-4B91-A128-ED55CE3A2419}"/>
                </a:ext>
              </a:extLst>
            </p:cNvPr>
            <p:cNvSpPr/>
            <p:nvPr/>
          </p:nvSpPr>
          <p:spPr>
            <a:xfrm>
              <a:off x="5275975" y="900575"/>
              <a:ext cx="18800" cy="21700"/>
            </a:xfrm>
            <a:custGeom>
              <a:avLst/>
              <a:gdLst/>
              <a:ahLst/>
              <a:cxnLst/>
              <a:rect l="l" t="t" r="r" b="b"/>
              <a:pathLst>
                <a:path w="752" h="868" fill="none" extrusionOk="0">
                  <a:moveTo>
                    <a:pt x="0" y="867"/>
                  </a:moveTo>
                  <a:lnTo>
                    <a:pt x="752" y="0"/>
                  </a:lnTo>
                </a:path>
              </a:pathLst>
            </a:custGeom>
            <a:noFill/>
            <a:ln w="55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075;p74">
              <a:extLst>
                <a:ext uri="{FF2B5EF4-FFF2-40B4-BE49-F238E27FC236}">
                  <a16:creationId xmlns="" xmlns:a16="http://schemas.microsoft.com/office/drawing/2014/main" id="{DC58522F-A9ED-49BE-B08E-E41699D9524B}"/>
                </a:ext>
              </a:extLst>
            </p:cNvPr>
            <p:cNvSpPr/>
            <p:nvPr/>
          </p:nvSpPr>
          <p:spPr>
            <a:xfrm>
              <a:off x="5189625" y="903600"/>
              <a:ext cx="120100" cy="174425"/>
            </a:xfrm>
            <a:custGeom>
              <a:avLst/>
              <a:gdLst/>
              <a:ahLst/>
              <a:cxnLst/>
              <a:rect l="l" t="t" r="r" b="b"/>
              <a:pathLst>
                <a:path w="4804" h="6977" extrusionOk="0">
                  <a:moveTo>
                    <a:pt x="941" y="0"/>
                  </a:moveTo>
                  <a:cubicBezTo>
                    <a:pt x="646" y="0"/>
                    <a:pt x="439" y="93"/>
                    <a:pt x="417" y="344"/>
                  </a:cubicBezTo>
                  <a:cubicBezTo>
                    <a:pt x="343" y="1134"/>
                    <a:pt x="148" y="2305"/>
                    <a:pt x="81" y="2815"/>
                  </a:cubicBezTo>
                  <a:cubicBezTo>
                    <a:pt x="1" y="3424"/>
                    <a:pt x="186" y="4511"/>
                    <a:pt x="864" y="4843"/>
                  </a:cubicBezTo>
                  <a:cubicBezTo>
                    <a:pt x="1027" y="4923"/>
                    <a:pt x="1224" y="4961"/>
                    <a:pt x="1436" y="4961"/>
                  </a:cubicBezTo>
                  <a:cubicBezTo>
                    <a:pt x="1592" y="4961"/>
                    <a:pt x="1755" y="4941"/>
                    <a:pt x="1920" y="4902"/>
                  </a:cubicBezTo>
                  <a:lnTo>
                    <a:pt x="2518" y="6968"/>
                  </a:lnTo>
                  <a:cubicBezTo>
                    <a:pt x="2518" y="6968"/>
                    <a:pt x="2583" y="6976"/>
                    <a:pt x="2695" y="6976"/>
                  </a:cubicBezTo>
                  <a:cubicBezTo>
                    <a:pt x="3079" y="6976"/>
                    <a:pt x="4017" y="6878"/>
                    <a:pt x="4803" y="6010"/>
                  </a:cubicBezTo>
                  <a:cubicBezTo>
                    <a:pt x="4803" y="6010"/>
                    <a:pt x="4132" y="3682"/>
                    <a:pt x="4048" y="3350"/>
                  </a:cubicBezTo>
                  <a:cubicBezTo>
                    <a:pt x="3926" y="2857"/>
                    <a:pt x="3419" y="795"/>
                    <a:pt x="3419" y="795"/>
                  </a:cubicBezTo>
                  <a:cubicBezTo>
                    <a:pt x="3419" y="795"/>
                    <a:pt x="1802" y="0"/>
                    <a:pt x="941" y="0"/>
                  </a:cubicBezTo>
                  <a:close/>
                </a:path>
              </a:pathLst>
            </a:custGeom>
            <a:solidFill>
              <a:schemeClr val="lt1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076;p74">
              <a:extLst>
                <a:ext uri="{FF2B5EF4-FFF2-40B4-BE49-F238E27FC236}">
                  <a16:creationId xmlns="" xmlns:a16="http://schemas.microsoft.com/office/drawing/2014/main" id="{002ACDEF-7848-40DD-A14E-91CCB1D600B0}"/>
                </a:ext>
              </a:extLst>
            </p:cNvPr>
            <p:cNvSpPr/>
            <p:nvPr/>
          </p:nvSpPr>
          <p:spPr>
            <a:xfrm>
              <a:off x="5247915" y="952796"/>
              <a:ext cx="9725" cy="3950"/>
            </a:xfrm>
            <a:custGeom>
              <a:avLst/>
              <a:gdLst/>
              <a:ahLst/>
              <a:cxnLst/>
              <a:rect l="l" t="t" r="r" b="b"/>
              <a:pathLst>
                <a:path w="389" h="158" fill="none" extrusionOk="0">
                  <a:moveTo>
                    <a:pt x="389" y="0"/>
                  </a:moveTo>
                  <a:cubicBezTo>
                    <a:pt x="287" y="63"/>
                    <a:pt x="161" y="123"/>
                    <a:pt x="1" y="15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077;p74">
              <a:extLst>
                <a:ext uri="{FF2B5EF4-FFF2-40B4-BE49-F238E27FC236}">
                  <a16:creationId xmlns="" xmlns:a16="http://schemas.microsoft.com/office/drawing/2014/main" id="{0FDE143C-EBDF-48C9-82D1-3BC74E996C36}"/>
                </a:ext>
              </a:extLst>
            </p:cNvPr>
            <p:cNvSpPr/>
            <p:nvPr/>
          </p:nvSpPr>
          <p:spPr>
            <a:xfrm>
              <a:off x="5222950" y="981350"/>
              <a:ext cx="16425" cy="13250"/>
            </a:xfrm>
            <a:custGeom>
              <a:avLst/>
              <a:gdLst/>
              <a:ahLst/>
              <a:cxnLst/>
              <a:rect l="l" t="t" r="r" b="b"/>
              <a:pathLst>
                <a:path w="657" h="530" extrusionOk="0">
                  <a:moveTo>
                    <a:pt x="451" y="1"/>
                  </a:moveTo>
                  <a:cubicBezTo>
                    <a:pt x="329" y="1"/>
                    <a:pt x="311" y="177"/>
                    <a:pt x="311" y="177"/>
                  </a:cubicBezTo>
                  <a:cubicBezTo>
                    <a:pt x="311" y="177"/>
                    <a:pt x="230" y="122"/>
                    <a:pt x="155" y="122"/>
                  </a:cubicBezTo>
                  <a:cubicBezTo>
                    <a:pt x="109" y="122"/>
                    <a:pt x="66" y="143"/>
                    <a:pt x="45" y="209"/>
                  </a:cubicBezTo>
                  <a:cubicBezTo>
                    <a:pt x="1" y="348"/>
                    <a:pt x="274" y="530"/>
                    <a:pt x="404" y="530"/>
                  </a:cubicBezTo>
                  <a:cubicBezTo>
                    <a:pt x="418" y="530"/>
                    <a:pt x="430" y="528"/>
                    <a:pt x="440" y="523"/>
                  </a:cubicBezTo>
                  <a:cubicBezTo>
                    <a:pt x="548" y="481"/>
                    <a:pt x="657" y="69"/>
                    <a:pt x="510" y="13"/>
                  </a:cubicBezTo>
                  <a:cubicBezTo>
                    <a:pt x="488" y="5"/>
                    <a:pt x="468" y="1"/>
                    <a:pt x="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078;p74">
              <a:extLst>
                <a:ext uri="{FF2B5EF4-FFF2-40B4-BE49-F238E27FC236}">
                  <a16:creationId xmlns="" xmlns:a16="http://schemas.microsoft.com/office/drawing/2014/main" id="{43EB9B1D-1EA4-4F6C-B24A-C3EABBFC6796}"/>
                </a:ext>
              </a:extLst>
            </p:cNvPr>
            <p:cNvSpPr/>
            <p:nvPr/>
          </p:nvSpPr>
          <p:spPr>
            <a:xfrm>
              <a:off x="5197325" y="941025"/>
              <a:ext cx="7800" cy="7625"/>
            </a:xfrm>
            <a:custGeom>
              <a:avLst/>
              <a:gdLst/>
              <a:ahLst/>
              <a:cxnLst/>
              <a:rect l="l" t="t" r="r" b="b"/>
              <a:pathLst>
                <a:path w="312" h="305" fill="none" extrusionOk="0">
                  <a:moveTo>
                    <a:pt x="0" y="1"/>
                  </a:moveTo>
                  <a:cubicBezTo>
                    <a:pt x="67" y="95"/>
                    <a:pt x="179" y="214"/>
                    <a:pt x="312" y="30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079;p74">
              <a:extLst>
                <a:ext uri="{FF2B5EF4-FFF2-40B4-BE49-F238E27FC236}">
                  <a16:creationId xmlns="" xmlns:a16="http://schemas.microsoft.com/office/drawing/2014/main" id="{86DC8D4C-BB23-4D87-B927-ABFBB2C473FB}"/>
                </a:ext>
              </a:extLst>
            </p:cNvPr>
            <p:cNvSpPr/>
            <p:nvPr/>
          </p:nvSpPr>
          <p:spPr>
            <a:xfrm>
              <a:off x="5208150" y="944075"/>
              <a:ext cx="19350" cy="32550"/>
            </a:xfrm>
            <a:custGeom>
              <a:avLst/>
              <a:gdLst/>
              <a:ahLst/>
              <a:cxnLst/>
              <a:rect l="l" t="t" r="r" b="b"/>
              <a:pathLst>
                <a:path w="774" h="1302" fill="none" extrusionOk="0">
                  <a:moveTo>
                    <a:pt x="773" y="1"/>
                  </a:moveTo>
                  <a:cubicBezTo>
                    <a:pt x="773" y="1"/>
                    <a:pt x="738" y="319"/>
                    <a:pt x="448" y="648"/>
                  </a:cubicBezTo>
                  <a:cubicBezTo>
                    <a:pt x="1" y="1158"/>
                    <a:pt x="239" y="1179"/>
                    <a:pt x="515" y="130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080;p74">
              <a:extLst>
                <a:ext uri="{FF2B5EF4-FFF2-40B4-BE49-F238E27FC236}">
                  <a16:creationId xmlns="" xmlns:a16="http://schemas.microsoft.com/office/drawing/2014/main" id="{CDD3F229-FD73-4E7D-B7BD-2F91A95428FF}"/>
                </a:ext>
              </a:extLst>
            </p:cNvPr>
            <p:cNvSpPr/>
            <p:nvPr/>
          </p:nvSpPr>
          <p:spPr>
            <a:xfrm>
              <a:off x="5220650" y="980800"/>
              <a:ext cx="19600" cy="15925"/>
            </a:xfrm>
            <a:custGeom>
              <a:avLst/>
              <a:gdLst/>
              <a:ahLst/>
              <a:cxnLst/>
              <a:rect l="l" t="t" r="r" b="b"/>
              <a:pathLst>
                <a:path w="784" h="637" fill="none" extrusionOk="0">
                  <a:moveTo>
                    <a:pt x="1" y="350"/>
                  </a:moveTo>
                  <a:cubicBezTo>
                    <a:pt x="32" y="357"/>
                    <a:pt x="424" y="636"/>
                    <a:pt x="784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081;p74">
              <a:extLst>
                <a:ext uri="{FF2B5EF4-FFF2-40B4-BE49-F238E27FC236}">
                  <a16:creationId xmlns="" xmlns:a16="http://schemas.microsoft.com/office/drawing/2014/main" id="{73EECFEB-D97F-41D8-9686-1F2A7713103C}"/>
                </a:ext>
              </a:extLst>
            </p:cNvPr>
            <p:cNvSpPr/>
            <p:nvPr/>
          </p:nvSpPr>
          <p:spPr>
            <a:xfrm>
              <a:off x="5196525" y="967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F43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082;p74">
              <a:extLst>
                <a:ext uri="{FF2B5EF4-FFF2-40B4-BE49-F238E27FC236}">
                  <a16:creationId xmlns="" xmlns:a16="http://schemas.microsoft.com/office/drawing/2014/main" id="{E7B0DFBF-5EEE-4700-9E95-37073AB65117}"/>
                </a:ext>
              </a:extLst>
            </p:cNvPr>
            <p:cNvSpPr/>
            <p:nvPr/>
          </p:nvSpPr>
          <p:spPr>
            <a:xfrm>
              <a:off x="5237175" y="951425"/>
              <a:ext cx="12075" cy="11575"/>
            </a:xfrm>
            <a:custGeom>
              <a:avLst/>
              <a:gdLst/>
              <a:ahLst/>
              <a:cxnLst/>
              <a:rect l="l" t="t" r="r" b="b"/>
              <a:pathLst>
                <a:path w="483" h="463" extrusionOk="0">
                  <a:moveTo>
                    <a:pt x="237" y="0"/>
                  </a:moveTo>
                  <a:cubicBezTo>
                    <a:pt x="233" y="0"/>
                    <a:pt x="228" y="0"/>
                    <a:pt x="224" y="1"/>
                  </a:cubicBezTo>
                  <a:cubicBezTo>
                    <a:pt x="98" y="11"/>
                    <a:pt x="0" y="123"/>
                    <a:pt x="11" y="249"/>
                  </a:cubicBezTo>
                  <a:cubicBezTo>
                    <a:pt x="21" y="368"/>
                    <a:pt x="122" y="463"/>
                    <a:pt x="240" y="463"/>
                  </a:cubicBezTo>
                  <a:cubicBezTo>
                    <a:pt x="247" y="463"/>
                    <a:pt x="253" y="462"/>
                    <a:pt x="259" y="462"/>
                  </a:cubicBezTo>
                  <a:cubicBezTo>
                    <a:pt x="385" y="455"/>
                    <a:pt x="483" y="343"/>
                    <a:pt x="472" y="217"/>
                  </a:cubicBezTo>
                  <a:cubicBezTo>
                    <a:pt x="465" y="96"/>
                    <a:pt x="361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083;p74">
              <a:extLst>
                <a:ext uri="{FF2B5EF4-FFF2-40B4-BE49-F238E27FC236}">
                  <a16:creationId xmlns="" xmlns:a16="http://schemas.microsoft.com/office/drawing/2014/main" id="{7F2F4B72-CAD3-4FC6-ADD9-E451409B1FF2}"/>
                </a:ext>
              </a:extLst>
            </p:cNvPr>
            <p:cNvSpPr/>
            <p:nvPr/>
          </p:nvSpPr>
          <p:spPr>
            <a:xfrm>
              <a:off x="5203175" y="945375"/>
              <a:ext cx="12075" cy="11600"/>
            </a:xfrm>
            <a:custGeom>
              <a:avLst/>
              <a:gdLst/>
              <a:ahLst/>
              <a:cxnLst/>
              <a:rect l="l" t="t" r="r" b="b"/>
              <a:pathLst>
                <a:path w="483" h="464" extrusionOk="0">
                  <a:moveTo>
                    <a:pt x="244" y="1"/>
                  </a:moveTo>
                  <a:cubicBezTo>
                    <a:pt x="237" y="1"/>
                    <a:pt x="231" y="1"/>
                    <a:pt x="224" y="1"/>
                  </a:cubicBezTo>
                  <a:cubicBezTo>
                    <a:pt x="99" y="15"/>
                    <a:pt x="1" y="124"/>
                    <a:pt x="11" y="250"/>
                  </a:cubicBezTo>
                  <a:cubicBezTo>
                    <a:pt x="24" y="369"/>
                    <a:pt x="123" y="464"/>
                    <a:pt x="241" y="464"/>
                  </a:cubicBezTo>
                  <a:cubicBezTo>
                    <a:pt x="247" y="464"/>
                    <a:pt x="253" y="463"/>
                    <a:pt x="259" y="463"/>
                  </a:cubicBezTo>
                  <a:cubicBezTo>
                    <a:pt x="385" y="452"/>
                    <a:pt x="483" y="340"/>
                    <a:pt x="473" y="215"/>
                  </a:cubicBezTo>
                  <a:cubicBezTo>
                    <a:pt x="466" y="95"/>
                    <a:pt x="368" y="1"/>
                    <a:pt x="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084;p74">
              <a:extLst>
                <a:ext uri="{FF2B5EF4-FFF2-40B4-BE49-F238E27FC236}">
                  <a16:creationId xmlns="" xmlns:a16="http://schemas.microsoft.com/office/drawing/2014/main" id="{379D831A-CA3C-46A1-9B23-A6F4AE1D0B16}"/>
                </a:ext>
              </a:extLst>
            </p:cNvPr>
            <p:cNvSpPr/>
            <p:nvPr/>
          </p:nvSpPr>
          <p:spPr>
            <a:xfrm>
              <a:off x="5239800" y="931775"/>
              <a:ext cx="17150" cy="9200"/>
            </a:xfrm>
            <a:custGeom>
              <a:avLst/>
              <a:gdLst/>
              <a:ahLst/>
              <a:cxnLst/>
              <a:rect l="l" t="t" r="r" b="b"/>
              <a:pathLst>
                <a:path w="686" h="368" fill="none" extrusionOk="0">
                  <a:moveTo>
                    <a:pt x="685" y="367"/>
                  </a:moveTo>
                  <a:cubicBezTo>
                    <a:pt x="685" y="367"/>
                    <a:pt x="465" y="0"/>
                    <a:pt x="0" y="2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085;p74">
              <a:extLst>
                <a:ext uri="{FF2B5EF4-FFF2-40B4-BE49-F238E27FC236}">
                  <a16:creationId xmlns="" xmlns:a16="http://schemas.microsoft.com/office/drawing/2014/main" id="{6084840C-336F-4B0C-A08E-06F21D1A0A52}"/>
                </a:ext>
              </a:extLst>
            </p:cNvPr>
            <p:cNvSpPr/>
            <p:nvPr/>
          </p:nvSpPr>
          <p:spPr>
            <a:xfrm>
              <a:off x="5200825" y="925025"/>
              <a:ext cx="15925" cy="5725"/>
            </a:xfrm>
            <a:custGeom>
              <a:avLst/>
              <a:gdLst/>
              <a:ahLst/>
              <a:cxnLst/>
              <a:rect l="l" t="t" r="r" b="b"/>
              <a:pathLst>
                <a:path w="637" h="229" fill="none" extrusionOk="0">
                  <a:moveTo>
                    <a:pt x="636" y="155"/>
                  </a:moveTo>
                  <a:cubicBezTo>
                    <a:pt x="636" y="155"/>
                    <a:pt x="315" y="1"/>
                    <a:pt x="0" y="22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086;p74">
              <a:extLst>
                <a:ext uri="{FF2B5EF4-FFF2-40B4-BE49-F238E27FC236}">
                  <a16:creationId xmlns="" xmlns:a16="http://schemas.microsoft.com/office/drawing/2014/main" id="{8CD70783-3736-4C48-9385-867C33FAA2C7}"/>
                </a:ext>
              </a:extLst>
            </p:cNvPr>
            <p:cNvSpPr/>
            <p:nvPr/>
          </p:nvSpPr>
          <p:spPr>
            <a:xfrm>
              <a:off x="5278075" y="944375"/>
              <a:ext cx="33950" cy="37500"/>
            </a:xfrm>
            <a:custGeom>
              <a:avLst/>
              <a:gdLst/>
              <a:ahLst/>
              <a:cxnLst/>
              <a:rect l="l" t="t" r="r" b="b"/>
              <a:pathLst>
                <a:path w="1358" h="1500" extrusionOk="0">
                  <a:moveTo>
                    <a:pt x="527" y="0"/>
                  </a:moveTo>
                  <a:cubicBezTo>
                    <a:pt x="228" y="0"/>
                    <a:pt x="0" y="272"/>
                    <a:pt x="0" y="272"/>
                  </a:cubicBezTo>
                  <a:lnTo>
                    <a:pt x="266" y="1495"/>
                  </a:lnTo>
                  <a:cubicBezTo>
                    <a:pt x="284" y="1498"/>
                    <a:pt x="302" y="1499"/>
                    <a:pt x="321" y="1499"/>
                  </a:cubicBezTo>
                  <a:cubicBezTo>
                    <a:pt x="832" y="1499"/>
                    <a:pt x="1358" y="582"/>
                    <a:pt x="912" y="167"/>
                  </a:cubicBezTo>
                  <a:cubicBezTo>
                    <a:pt x="779" y="44"/>
                    <a:pt x="647" y="0"/>
                    <a:pt x="5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087;p74">
              <a:extLst>
                <a:ext uri="{FF2B5EF4-FFF2-40B4-BE49-F238E27FC236}">
                  <a16:creationId xmlns="" xmlns:a16="http://schemas.microsoft.com/office/drawing/2014/main" id="{23A80FD3-DDDB-40A4-841A-CDD9A2024204}"/>
                </a:ext>
              </a:extLst>
            </p:cNvPr>
            <p:cNvSpPr/>
            <p:nvPr/>
          </p:nvSpPr>
          <p:spPr>
            <a:xfrm>
              <a:off x="5285500" y="950375"/>
              <a:ext cx="14525" cy="8775"/>
            </a:xfrm>
            <a:custGeom>
              <a:avLst/>
              <a:gdLst/>
              <a:ahLst/>
              <a:cxnLst/>
              <a:rect l="l" t="t" r="r" b="b"/>
              <a:pathLst>
                <a:path w="581" h="351" fill="none" extrusionOk="0">
                  <a:moveTo>
                    <a:pt x="580" y="350"/>
                  </a:moveTo>
                  <a:cubicBezTo>
                    <a:pt x="563" y="333"/>
                    <a:pt x="409" y="1"/>
                    <a:pt x="0" y="17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088;p74">
              <a:extLst>
                <a:ext uri="{FF2B5EF4-FFF2-40B4-BE49-F238E27FC236}">
                  <a16:creationId xmlns="" xmlns:a16="http://schemas.microsoft.com/office/drawing/2014/main" id="{291F66E3-30E7-4D41-8249-5D38AC5512B0}"/>
                </a:ext>
              </a:extLst>
            </p:cNvPr>
            <p:cNvSpPr/>
            <p:nvPr/>
          </p:nvSpPr>
          <p:spPr>
            <a:xfrm>
              <a:off x="5286975" y="953775"/>
              <a:ext cx="6925" cy="17875"/>
            </a:xfrm>
            <a:custGeom>
              <a:avLst/>
              <a:gdLst/>
              <a:ahLst/>
              <a:cxnLst/>
              <a:rect l="l" t="t" r="r" b="b"/>
              <a:pathLst>
                <a:path w="277" h="715" fill="none" extrusionOk="0">
                  <a:moveTo>
                    <a:pt x="277" y="1"/>
                  </a:moveTo>
                  <a:cubicBezTo>
                    <a:pt x="277" y="1"/>
                    <a:pt x="1" y="350"/>
                    <a:pt x="81" y="71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089;p74">
              <a:extLst>
                <a:ext uri="{FF2B5EF4-FFF2-40B4-BE49-F238E27FC236}">
                  <a16:creationId xmlns="" xmlns:a16="http://schemas.microsoft.com/office/drawing/2014/main" id="{BE657442-9208-455E-A9D8-4EEEF47F2D63}"/>
                </a:ext>
              </a:extLst>
            </p:cNvPr>
            <p:cNvSpPr/>
            <p:nvPr/>
          </p:nvSpPr>
          <p:spPr>
            <a:xfrm>
              <a:off x="5237700" y="1003150"/>
              <a:ext cx="36550" cy="35850"/>
            </a:xfrm>
            <a:custGeom>
              <a:avLst/>
              <a:gdLst/>
              <a:ahLst/>
              <a:cxnLst/>
              <a:rect l="l" t="t" r="r" b="b"/>
              <a:pathLst>
                <a:path w="1462" h="1434" extrusionOk="0">
                  <a:moveTo>
                    <a:pt x="1461" y="1"/>
                  </a:moveTo>
                  <a:cubicBezTo>
                    <a:pt x="1461" y="1"/>
                    <a:pt x="857" y="501"/>
                    <a:pt x="0" y="773"/>
                  </a:cubicBezTo>
                  <a:lnTo>
                    <a:pt x="193" y="1434"/>
                  </a:lnTo>
                  <a:cubicBezTo>
                    <a:pt x="1014" y="1018"/>
                    <a:pt x="1461" y="1"/>
                    <a:pt x="14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090;p74">
              <a:extLst>
                <a:ext uri="{FF2B5EF4-FFF2-40B4-BE49-F238E27FC236}">
                  <a16:creationId xmlns="" xmlns:a16="http://schemas.microsoft.com/office/drawing/2014/main" id="{3465F31A-08A8-4C4A-AC73-D6C431629F49}"/>
                </a:ext>
              </a:extLst>
            </p:cNvPr>
            <p:cNvSpPr/>
            <p:nvPr/>
          </p:nvSpPr>
          <p:spPr>
            <a:xfrm>
              <a:off x="5484475" y="2902450"/>
              <a:ext cx="120250" cy="145775"/>
            </a:xfrm>
            <a:custGeom>
              <a:avLst/>
              <a:gdLst/>
              <a:ahLst/>
              <a:cxnLst/>
              <a:rect l="l" t="t" r="r" b="b"/>
              <a:pathLst>
                <a:path w="4810" h="5831" extrusionOk="0">
                  <a:moveTo>
                    <a:pt x="0" y="0"/>
                  </a:moveTo>
                  <a:lnTo>
                    <a:pt x="0" y="4799"/>
                  </a:lnTo>
                  <a:cubicBezTo>
                    <a:pt x="0" y="4799"/>
                    <a:pt x="1110" y="5831"/>
                    <a:pt x="2640" y="5831"/>
                  </a:cubicBezTo>
                  <a:cubicBezTo>
                    <a:pt x="3303" y="5831"/>
                    <a:pt x="4045" y="5637"/>
                    <a:pt x="4810" y="5083"/>
                  </a:cubicBezTo>
                  <a:lnTo>
                    <a:pt x="48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091;p74">
              <a:extLst>
                <a:ext uri="{FF2B5EF4-FFF2-40B4-BE49-F238E27FC236}">
                  <a16:creationId xmlns="" xmlns:a16="http://schemas.microsoft.com/office/drawing/2014/main" id="{865F943C-A08F-4688-A092-3FC29EEA6E8A}"/>
                </a:ext>
              </a:extLst>
            </p:cNvPr>
            <p:cNvSpPr/>
            <p:nvPr/>
          </p:nvSpPr>
          <p:spPr>
            <a:xfrm>
              <a:off x="5234900" y="2985100"/>
              <a:ext cx="389575" cy="151125"/>
            </a:xfrm>
            <a:custGeom>
              <a:avLst/>
              <a:gdLst/>
              <a:ahLst/>
              <a:cxnLst/>
              <a:rect l="l" t="t" r="r" b="b"/>
              <a:pathLst>
                <a:path w="15583" h="6045" extrusionOk="0">
                  <a:moveTo>
                    <a:pt x="9952" y="1"/>
                  </a:moveTo>
                  <a:cubicBezTo>
                    <a:pt x="9952" y="1"/>
                    <a:pt x="4247" y="3353"/>
                    <a:pt x="2066" y="4269"/>
                  </a:cubicBezTo>
                  <a:cubicBezTo>
                    <a:pt x="357" y="4985"/>
                    <a:pt x="0" y="5964"/>
                    <a:pt x="0" y="5964"/>
                  </a:cubicBezTo>
                  <a:lnTo>
                    <a:pt x="15572" y="6044"/>
                  </a:lnTo>
                  <a:cubicBezTo>
                    <a:pt x="15572" y="6044"/>
                    <a:pt x="15579" y="3902"/>
                    <a:pt x="15583" y="3360"/>
                  </a:cubicBezTo>
                  <a:cubicBezTo>
                    <a:pt x="15583" y="2818"/>
                    <a:pt x="14898" y="1106"/>
                    <a:pt x="14898" y="1106"/>
                  </a:cubicBezTo>
                  <a:cubicBezTo>
                    <a:pt x="14898" y="1106"/>
                    <a:pt x="14847" y="1073"/>
                    <a:pt x="14742" y="1073"/>
                  </a:cubicBezTo>
                  <a:cubicBezTo>
                    <a:pt x="14540" y="1073"/>
                    <a:pt x="14137" y="1192"/>
                    <a:pt x="13499" y="1885"/>
                  </a:cubicBezTo>
                  <a:cubicBezTo>
                    <a:pt x="13354" y="2044"/>
                    <a:pt x="12921" y="2193"/>
                    <a:pt x="12494" y="2193"/>
                  </a:cubicBezTo>
                  <a:cubicBezTo>
                    <a:pt x="12077" y="2193"/>
                    <a:pt x="11666" y="2051"/>
                    <a:pt x="11535" y="1637"/>
                  </a:cubicBezTo>
                  <a:cubicBezTo>
                    <a:pt x="11032" y="57"/>
                    <a:pt x="9952" y="1"/>
                    <a:pt x="99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092;p74">
              <a:extLst>
                <a:ext uri="{FF2B5EF4-FFF2-40B4-BE49-F238E27FC236}">
                  <a16:creationId xmlns="" xmlns:a16="http://schemas.microsoft.com/office/drawing/2014/main" id="{1004E1A4-E4B2-4E56-8882-FDD3B0A0AD94}"/>
                </a:ext>
              </a:extLst>
            </p:cNvPr>
            <p:cNvSpPr/>
            <p:nvPr/>
          </p:nvSpPr>
          <p:spPr>
            <a:xfrm>
              <a:off x="5234800" y="3111300"/>
              <a:ext cx="389425" cy="24825"/>
            </a:xfrm>
            <a:custGeom>
              <a:avLst/>
              <a:gdLst/>
              <a:ahLst/>
              <a:cxnLst/>
              <a:rect l="l" t="t" r="r" b="b"/>
              <a:pathLst>
                <a:path w="15577" h="993" extrusionOk="0">
                  <a:moveTo>
                    <a:pt x="745" y="0"/>
                  </a:moveTo>
                  <a:cubicBezTo>
                    <a:pt x="158" y="493"/>
                    <a:pt x="1" y="913"/>
                    <a:pt x="1" y="913"/>
                  </a:cubicBezTo>
                  <a:lnTo>
                    <a:pt x="15573" y="993"/>
                  </a:lnTo>
                  <a:cubicBezTo>
                    <a:pt x="15573" y="993"/>
                    <a:pt x="15573" y="580"/>
                    <a:pt x="15576" y="74"/>
                  </a:cubicBezTo>
                  <a:lnTo>
                    <a:pt x="7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093;p74">
              <a:extLst>
                <a:ext uri="{FF2B5EF4-FFF2-40B4-BE49-F238E27FC236}">
                  <a16:creationId xmlns="" xmlns:a16="http://schemas.microsoft.com/office/drawing/2014/main" id="{674B43E1-EEC4-44D9-AA26-2533065BE6E8}"/>
                </a:ext>
              </a:extLst>
            </p:cNvPr>
            <p:cNvSpPr/>
            <p:nvPr/>
          </p:nvSpPr>
          <p:spPr>
            <a:xfrm>
              <a:off x="5343350" y="3063925"/>
              <a:ext cx="156000" cy="48700"/>
            </a:xfrm>
            <a:custGeom>
              <a:avLst/>
              <a:gdLst/>
              <a:ahLst/>
              <a:cxnLst/>
              <a:rect l="l" t="t" r="r" b="b"/>
              <a:pathLst>
                <a:path w="6240" h="1948" fill="none" extrusionOk="0">
                  <a:moveTo>
                    <a:pt x="0" y="1"/>
                  </a:moveTo>
                  <a:cubicBezTo>
                    <a:pt x="360" y="637"/>
                    <a:pt x="1741" y="829"/>
                    <a:pt x="4111" y="843"/>
                  </a:cubicBezTo>
                  <a:cubicBezTo>
                    <a:pt x="6239" y="857"/>
                    <a:pt x="6232" y="1948"/>
                    <a:pt x="6232" y="1948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094;p74">
              <a:extLst>
                <a:ext uri="{FF2B5EF4-FFF2-40B4-BE49-F238E27FC236}">
                  <a16:creationId xmlns="" xmlns:a16="http://schemas.microsoft.com/office/drawing/2014/main" id="{F73D6442-CB63-4219-93EB-8B347CB8C6D6}"/>
                </a:ext>
              </a:extLst>
            </p:cNvPr>
            <p:cNvSpPr/>
            <p:nvPr/>
          </p:nvSpPr>
          <p:spPr>
            <a:xfrm>
              <a:off x="5559700" y="3060075"/>
              <a:ext cx="64775" cy="52900"/>
            </a:xfrm>
            <a:custGeom>
              <a:avLst/>
              <a:gdLst/>
              <a:ahLst/>
              <a:cxnLst/>
              <a:rect l="l" t="t" r="r" b="b"/>
              <a:pathLst>
                <a:path w="2591" h="2116" fill="none" extrusionOk="0">
                  <a:moveTo>
                    <a:pt x="2591" y="211"/>
                  </a:moveTo>
                  <a:cubicBezTo>
                    <a:pt x="2591" y="211"/>
                    <a:pt x="11" y="1"/>
                    <a:pt x="1" y="2116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095;p74">
              <a:extLst>
                <a:ext uri="{FF2B5EF4-FFF2-40B4-BE49-F238E27FC236}">
                  <a16:creationId xmlns="" xmlns:a16="http://schemas.microsoft.com/office/drawing/2014/main" id="{6C9BCA6D-6D49-4A44-82A8-9CD9E25F9ABD}"/>
                </a:ext>
              </a:extLst>
            </p:cNvPr>
            <p:cNvSpPr/>
            <p:nvPr/>
          </p:nvSpPr>
          <p:spPr>
            <a:xfrm>
              <a:off x="5398925" y="3033525"/>
              <a:ext cx="20025" cy="33850"/>
            </a:xfrm>
            <a:custGeom>
              <a:avLst/>
              <a:gdLst/>
              <a:ahLst/>
              <a:cxnLst/>
              <a:rect l="l" t="t" r="r" b="b"/>
              <a:pathLst>
                <a:path w="801" h="1354" fill="none" extrusionOk="0">
                  <a:moveTo>
                    <a:pt x="0" y="0"/>
                  </a:moveTo>
                  <a:lnTo>
                    <a:pt x="801" y="1353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096;p74">
              <a:extLst>
                <a:ext uri="{FF2B5EF4-FFF2-40B4-BE49-F238E27FC236}">
                  <a16:creationId xmlns="" xmlns:a16="http://schemas.microsoft.com/office/drawing/2014/main" id="{CA8CC77C-27CD-4721-A95A-D96B1EBE8B28}"/>
                </a:ext>
              </a:extLst>
            </p:cNvPr>
            <p:cNvSpPr/>
            <p:nvPr/>
          </p:nvSpPr>
          <p:spPr>
            <a:xfrm>
              <a:off x="5417800" y="3022425"/>
              <a:ext cx="19950" cy="33925"/>
            </a:xfrm>
            <a:custGeom>
              <a:avLst/>
              <a:gdLst/>
              <a:ahLst/>
              <a:cxnLst/>
              <a:rect l="l" t="t" r="r" b="b"/>
              <a:pathLst>
                <a:path w="798" h="1357" fill="none" extrusionOk="0">
                  <a:moveTo>
                    <a:pt x="0" y="0"/>
                  </a:moveTo>
                  <a:lnTo>
                    <a:pt x="797" y="1357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097;p74">
              <a:extLst>
                <a:ext uri="{FF2B5EF4-FFF2-40B4-BE49-F238E27FC236}">
                  <a16:creationId xmlns="" xmlns:a16="http://schemas.microsoft.com/office/drawing/2014/main" id="{9952D8DB-9836-4030-81DB-27742974B62B}"/>
                </a:ext>
              </a:extLst>
            </p:cNvPr>
            <p:cNvSpPr/>
            <p:nvPr/>
          </p:nvSpPr>
          <p:spPr>
            <a:xfrm>
              <a:off x="5437275" y="3011250"/>
              <a:ext cx="20050" cy="33925"/>
            </a:xfrm>
            <a:custGeom>
              <a:avLst/>
              <a:gdLst/>
              <a:ahLst/>
              <a:cxnLst/>
              <a:rect l="l" t="t" r="r" b="b"/>
              <a:pathLst>
                <a:path w="802" h="1357" fill="none" extrusionOk="0">
                  <a:moveTo>
                    <a:pt x="1" y="0"/>
                  </a:moveTo>
                  <a:lnTo>
                    <a:pt x="801" y="1356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098;p74">
              <a:extLst>
                <a:ext uri="{FF2B5EF4-FFF2-40B4-BE49-F238E27FC236}">
                  <a16:creationId xmlns="" xmlns:a16="http://schemas.microsoft.com/office/drawing/2014/main" id="{9B01D57A-BA50-4C4C-B76F-5AAA22EC329B}"/>
                </a:ext>
              </a:extLst>
            </p:cNvPr>
            <p:cNvSpPr/>
            <p:nvPr/>
          </p:nvSpPr>
          <p:spPr>
            <a:xfrm>
              <a:off x="5488925" y="2937577"/>
              <a:ext cx="115800" cy="25"/>
            </a:xfrm>
            <a:custGeom>
              <a:avLst/>
              <a:gdLst/>
              <a:ahLst/>
              <a:cxnLst/>
              <a:rect l="l" t="t" r="r" b="b"/>
              <a:pathLst>
                <a:path w="4632" h="1" fill="none" extrusionOk="0">
                  <a:moveTo>
                    <a:pt x="0" y="1"/>
                  </a:moveTo>
                  <a:lnTo>
                    <a:pt x="4632" y="1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099;p74">
              <a:extLst>
                <a:ext uri="{FF2B5EF4-FFF2-40B4-BE49-F238E27FC236}">
                  <a16:creationId xmlns="" xmlns:a16="http://schemas.microsoft.com/office/drawing/2014/main" id="{2D1C3D5B-7F4D-4EC1-A9A7-9E8326F1E505}"/>
                </a:ext>
              </a:extLst>
            </p:cNvPr>
            <p:cNvSpPr/>
            <p:nvPr/>
          </p:nvSpPr>
          <p:spPr>
            <a:xfrm>
              <a:off x="4452475" y="1162550"/>
              <a:ext cx="183525" cy="85475"/>
            </a:xfrm>
            <a:custGeom>
              <a:avLst/>
              <a:gdLst/>
              <a:ahLst/>
              <a:cxnLst/>
              <a:rect l="l" t="t" r="r" b="b"/>
              <a:pathLst>
                <a:path w="7341" h="3419" extrusionOk="0">
                  <a:moveTo>
                    <a:pt x="486" y="0"/>
                  </a:moveTo>
                  <a:cubicBezTo>
                    <a:pt x="486" y="0"/>
                    <a:pt x="0" y="944"/>
                    <a:pt x="1758" y="1717"/>
                  </a:cubicBezTo>
                  <a:cubicBezTo>
                    <a:pt x="1758" y="1717"/>
                    <a:pt x="2265" y="2667"/>
                    <a:pt x="3443" y="3419"/>
                  </a:cubicBezTo>
                  <a:lnTo>
                    <a:pt x="5974" y="2398"/>
                  </a:lnTo>
                  <a:lnTo>
                    <a:pt x="7340" y="1115"/>
                  </a:lnTo>
                  <a:lnTo>
                    <a:pt x="6882" y="1084"/>
                  </a:lnTo>
                  <a:cubicBezTo>
                    <a:pt x="6882" y="1084"/>
                    <a:pt x="4285" y="514"/>
                    <a:pt x="2391" y="263"/>
                  </a:cubicBezTo>
                  <a:cubicBezTo>
                    <a:pt x="769" y="42"/>
                    <a:pt x="486" y="0"/>
                    <a:pt x="4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100;p74">
              <a:extLst>
                <a:ext uri="{FF2B5EF4-FFF2-40B4-BE49-F238E27FC236}">
                  <a16:creationId xmlns="" xmlns:a16="http://schemas.microsoft.com/office/drawing/2014/main" id="{BC748C8E-5820-458A-BD36-356B3CB2EC73}"/>
                </a:ext>
              </a:extLst>
            </p:cNvPr>
            <p:cNvSpPr/>
            <p:nvPr/>
          </p:nvSpPr>
          <p:spPr>
            <a:xfrm>
              <a:off x="4463996" y="1165890"/>
              <a:ext cx="34800" cy="9450"/>
            </a:xfrm>
            <a:custGeom>
              <a:avLst/>
              <a:gdLst/>
              <a:ahLst/>
              <a:cxnLst/>
              <a:rect l="l" t="t" r="r" b="b"/>
              <a:pathLst>
                <a:path w="1392" h="378" fill="none" extrusionOk="0">
                  <a:moveTo>
                    <a:pt x="1392" y="0"/>
                  </a:moveTo>
                  <a:cubicBezTo>
                    <a:pt x="1392" y="0"/>
                    <a:pt x="1346" y="378"/>
                    <a:pt x="462" y="217"/>
                  </a:cubicBezTo>
                  <a:cubicBezTo>
                    <a:pt x="273" y="182"/>
                    <a:pt x="120" y="158"/>
                    <a:pt x="1" y="13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101;p74">
              <a:extLst>
                <a:ext uri="{FF2B5EF4-FFF2-40B4-BE49-F238E27FC236}">
                  <a16:creationId xmlns="" xmlns:a16="http://schemas.microsoft.com/office/drawing/2014/main" id="{DEA045D2-397F-4C06-B32E-B9C0B17EAE7B}"/>
                </a:ext>
              </a:extLst>
            </p:cNvPr>
            <p:cNvSpPr/>
            <p:nvPr/>
          </p:nvSpPr>
          <p:spPr>
            <a:xfrm>
              <a:off x="4494050" y="1208325"/>
              <a:ext cx="48975" cy="43825"/>
            </a:xfrm>
            <a:custGeom>
              <a:avLst/>
              <a:gdLst/>
              <a:ahLst/>
              <a:cxnLst/>
              <a:rect l="l" t="t" r="r" b="b"/>
              <a:pathLst>
                <a:path w="1959" h="1753" fill="none" extrusionOk="0">
                  <a:moveTo>
                    <a:pt x="1" y="1"/>
                  </a:moveTo>
                  <a:cubicBezTo>
                    <a:pt x="1" y="1"/>
                    <a:pt x="557" y="899"/>
                    <a:pt x="1958" y="175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" name="Google Shape;3191;p74">
            <a:extLst>
              <a:ext uri="{FF2B5EF4-FFF2-40B4-BE49-F238E27FC236}">
                <a16:creationId xmlns="" xmlns:a16="http://schemas.microsoft.com/office/drawing/2014/main" id="{978E5557-4932-421D-BB64-2CB2815E9BA8}"/>
              </a:ext>
            </a:extLst>
          </p:cNvPr>
          <p:cNvGrpSpPr/>
          <p:nvPr/>
        </p:nvGrpSpPr>
        <p:grpSpPr>
          <a:xfrm>
            <a:off x="161188" y="4243925"/>
            <a:ext cx="694565" cy="783968"/>
            <a:chOff x="1041625" y="663125"/>
            <a:chExt cx="1266300" cy="1489264"/>
          </a:xfrm>
        </p:grpSpPr>
        <p:sp>
          <p:nvSpPr>
            <p:cNvPr id="86" name="Google Shape;3192;p74">
              <a:extLst>
                <a:ext uri="{FF2B5EF4-FFF2-40B4-BE49-F238E27FC236}">
                  <a16:creationId xmlns="" xmlns:a16="http://schemas.microsoft.com/office/drawing/2014/main" id="{41996CE7-99B7-48E0-A2EB-C2F5E2DA707E}"/>
                </a:ext>
              </a:extLst>
            </p:cNvPr>
            <p:cNvSpPr/>
            <p:nvPr/>
          </p:nvSpPr>
          <p:spPr>
            <a:xfrm>
              <a:off x="1836025" y="663125"/>
              <a:ext cx="389925" cy="709950"/>
            </a:xfrm>
            <a:custGeom>
              <a:avLst/>
              <a:gdLst/>
              <a:ahLst/>
              <a:cxnLst/>
              <a:rect l="l" t="t" r="r" b="b"/>
              <a:pathLst>
                <a:path w="15597" h="28398" extrusionOk="0">
                  <a:moveTo>
                    <a:pt x="7874" y="1"/>
                  </a:moveTo>
                  <a:cubicBezTo>
                    <a:pt x="7653" y="1"/>
                    <a:pt x="7533" y="166"/>
                    <a:pt x="7533" y="166"/>
                  </a:cubicBezTo>
                  <a:cubicBezTo>
                    <a:pt x="7533" y="166"/>
                    <a:pt x="7516" y="101"/>
                    <a:pt x="7492" y="101"/>
                  </a:cubicBezTo>
                  <a:cubicBezTo>
                    <a:pt x="7375" y="101"/>
                    <a:pt x="7077" y="1533"/>
                    <a:pt x="7466" y="17894"/>
                  </a:cubicBezTo>
                  <a:cubicBezTo>
                    <a:pt x="7501" y="19380"/>
                    <a:pt x="6292" y="20593"/>
                    <a:pt x="4806" y="20607"/>
                  </a:cubicBezTo>
                  <a:cubicBezTo>
                    <a:pt x="3971" y="20614"/>
                    <a:pt x="3059" y="20618"/>
                    <a:pt x="2256" y="20618"/>
                  </a:cubicBezTo>
                  <a:cubicBezTo>
                    <a:pt x="1063" y="20618"/>
                    <a:pt x="109" y="20608"/>
                    <a:pt x="0" y="20579"/>
                  </a:cubicBezTo>
                  <a:lnTo>
                    <a:pt x="0" y="28398"/>
                  </a:lnTo>
                  <a:lnTo>
                    <a:pt x="5264" y="28398"/>
                  </a:lnTo>
                  <a:cubicBezTo>
                    <a:pt x="13066" y="28398"/>
                    <a:pt x="14628" y="23987"/>
                    <a:pt x="14883" y="18111"/>
                  </a:cubicBezTo>
                  <a:cubicBezTo>
                    <a:pt x="14925" y="17223"/>
                    <a:pt x="15292" y="5821"/>
                    <a:pt x="15292" y="5821"/>
                  </a:cubicBezTo>
                  <a:cubicBezTo>
                    <a:pt x="15597" y="4895"/>
                    <a:pt x="15369" y="3692"/>
                    <a:pt x="15191" y="3007"/>
                  </a:cubicBezTo>
                  <a:cubicBezTo>
                    <a:pt x="15050" y="2480"/>
                    <a:pt x="14576" y="2155"/>
                    <a:pt x="14086" y="2155"/>
                  </a:cubicBezTo>
                  <a:cubicBezTo>
                    <a:pt x="13859" y="2155"/>
                    <a:pt x="13628" y="2225"/>
                    <a:pt x="13426" y="2378"/>
                  </a:cubicBezTo>
                  <a:cubicBezTo>
                    <a:pt x="13394" y="2399"/>
                    <a:pt x="13377" y="2417"/>
                    <a:pt x="13377" y="2417"/>
                  </a:cubicBezTo>
                  <a:cubicBezTo>
                    <a:pt x="13076" y="2251"/>
                    <a:pt x="12786" y="2191"/>
                    <a:pt x="12527" y="2191"/>
                  </a:cubicBezTo>
                  <a:cubicBezTo>
                    <a:pt x="11879" y="2191"/>
                    <a:pt x="11416" y="2560"/>
                    <a:pt x="11416" y="2560"/>
                  </a:cubicBezTo>
                  <a:cubicBezTo>
                    <a:pt x="11120" y="2361"/>
                    <a:pt x="10849" y="2290"/>
                    <a:pt x="10614" y="2290"/>
                  </a:cubicBezTo>
                  <a:cubicBezTo>
                    <a:pt x="10037" y="2290"/>
                    <a:pt x="9675" y="2717"/>
                    <a:pt x="9675" y="2717"/>
                  </a:cubicBezTo>
                  <a:cubicBezTo>
                    <a:pt x="8860" y="436"/>
                    <a:pt x="8233" y="1"/>
                    <a:pt x="78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193;p74">
              <a:extLst>
                <a:ext uri="{FF2B5EF4-FFF2-40B4-BE49-F238E27FC236}">
                  <a16:creationId xmlns="" xmlns:a16="http://schemas.microsoft.com/office/drawing/2014/main" id="{1F698FBA-904D-4B40-BF6D-B0E338975C43}"/>
                </a:ext>
              </a:extLst>
            </p:cNvPr>
            <p:cNvSpPr/>
            <p:nvPr/>
          </p:nvSpPr>
          <p:spPr>
            <a:xfrm>
              <a:off x="2166775" y="923300"/>
              <a:ext cx="48600" cy="57700"/>
            </a:xfrm>
            <a:custGeom>
              <a:avLst/>
              <a:gdLst/>
              <a:ahLst/>
              <a:cxnLst/>
              <a:rect l="l" t="t" r="r" b="b"/>
              <a:pathLst>
                <a:path w="1944" h="2308" extrusionOk="0">
                  <a:moveTo>
                    <a:pt x="1944" y="0"/>
                  </a:moveTo>
                  <a:lnTo>
                    <a:pt x="1944" y="0"/>
                  </a:lnTo>
                  <a:cubicBezTo>
                    <a:pt x="1636" y="346"/>
                    <a:pt x="1049" y="794"/>
                    <a:pt x="0" y="863"/>
                  </a:cubicBezTo>
                  <a:lnTo>
                    <a:pt x="1891" y="2307"/>
                  </a:lnTo>
                  <a:cubicBezTo>
                    <a:pt x="1909" y="1496"/>
                    <a:pt x="1926" y="717"/>
                    <a:pt x="19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194;p74">
              <a:extLst>
                <a:ext uri="{FF2B5EF4-FFF2-40B4-BE49-F238E27FC236}">
                  <a16:creationId xmlns="" xmlns:a16="http://schemas.microsoft.com/office/drawing/2014/main" id="{F411CEE8-BB84-46DD-AB8C-306C625ACBBF}"/>
                </a:ext>
              </a:extLst>
            </p:cNvPr>
            <p:cNvSpPr/>
            <p:nvPr/>
          </p:nvSpPr>
          <p:spPr>
            <a:xfrm>
              <a:off x="2137500" y="830575"/>
              <a:ext cx="46950" cy="44850"/>
            </a:xfrm>
            <a:custGeom>
              <a:avLst/>
              <a:gdLst/>
              <a:ahLst/>
              <a:cxnLst/>
              <a:rect l="l" t="t" r="r" b="b"/>
              <a:pathLst>
                <a:path w="1878" h="1794" fill="none" extrusionOk="0">
                  <a:moveTo>
                    <a:pt x="0" y="1794"/>
                  </a:moveTo>
                  <a:lnTo>
                    <a:pt x="1877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195;p74">
              <a:extLst>
                <a:ext uri="{FF2B5EF4-FFF2-40B4-BE49-F238E27FC236}">
                  <a16:creationId xmlns="" xmlns:a16="http://schemas.microsoft.com/office/drawing/2014/main" id="{D10A7601-1B9E-4B93-A330-B4F7DAF3E543}"/>
                </a:ext>
              </a:extLst>
            </p:cNvPr>
            <p:cNvSpPr/>
            <p:nvPr/>
          </p:nvSpPr>
          <p:spPr>
            <a:xfrm>
              <a:off x="2141175" y="723450"/>
              <a:ext cx="53575" cy="101025"/>
            </a:xfrm>
            <a:custGeom>
              <a:avLst/>
              <a:gdLst/>
              <a:ahLst/>
              <a:cxnLst/>
              <a:rect l="l" t="t" r="r" b="b"/>
              <a:pathLst>
                <a:path w="2143" h="4041" fill="none" extrusionOk="0">
                  <a:moveTo>
                    <a:pt x="0" y="3531"/>
                  </a:moveTo>
                  <a:cubicBezTo>
                    <a:pt x="0" y="3531"/>
                    <a:pt x="136" y="4041"/>
                    <a:pt x="832" y="4027"/>
                  </a:cubicBezTo>
                  <a:cubicBezTo>
                    <a:pt x="1524" y="4016"/>
                    <a:pt x="2143" y="2831"/>
                    <a:pt x="1171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196;p74">
              <a:extLst>
                <a:ext uri="{FF2B5EF4-FFF2-40B4-BE49-F238E27FC236}">
                  <a16:creationId xmlns="" xmlns:a16="http://schemas.microsoft.com/office/drawing/2014/main" id="{34F8E58F-65D0-4D4D-951D-55AEEBE96126}"/>
                </a:ext>
              </a:extLst>
            </p:cNvPr>
            <p:cNvSpPr/>
            <p:nvPr/>
          </p:nvSpPr>
          <p:spPr>
            <a:xfrm>
              <a:off x="2077800" y="730950"/>
              <a:ext cx="6500" cy="44150"/>
            </a:xfrm>
            <a:custGeom>
              <a:avLst/>
              <a:gdLst/>
              <a:ahLst/>
              <a:cxnLst/>
              <a:rect l="l" t="t" r="r" b="b"/>
              <a:pathLst>
                <a:path w="260" h="1766" fill="none" extrusionOk="0">
                  <a:moveTo>
                    <a:pt x="1" y="1"/>
                  </a:moveTo>
                  <a:lnTo>
                    <a:pt x="260" y="1766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197;p74">
              <a:extLst>
                <a:ext uri="{FF2B5EF4-FFF2-40B4-BE49-F238E27FC236}">
                  <a16:creationId xmlns="" xmlns:a16="http://schemas.microsoft.com/office/drawing/2014/main" id="{177EF834-8B0B-45BA-9E09-4D342688713F}"/>
                </a:ext>
              </a:extLst>
            </p:cNvPr>
            <p:cNvSpPr/>
            <p:nvPr/>
          </p:nvSpPr>
          <p:spPr>
            <a:xfrm>
              <a:off x="2180050" y="807075"/>
              <a:ext cx="38125" cy="14875"/>
            </a:xfrm>
            <a:custGeom>
              <a:avLst/>
              <a:gdLst/>
              <a:ahLst/>
              <a:cxnLst/>
              <a:rect l="l" t="t" r="r" b="b"/>
              <a:pathLst>
                <a:path w="1525" h="595" fill="none" extrusionOk="0">
                  <a:moveTo>
                    <a:pt x="0" y="0"/>
                  </a:moveTo>
                  <a:cubicBezTo>
                    <a:pt x="0" y="0"/>
                    <a:pt x="857" y="594"/>
                    <a:pt x="1524" y="6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198;p74">
              <a:extLst>
                <a:ext uri="{FF2B5EF4-FFF2-40B4-BE49-F238E27FC236}">
                  <a16:creationId xmlns="" xmlns:a16="http://schemas.microsoft.com/office/drawing/2014/main" id="{6D3785D8-2123-4C83-AD1C-7CB9DA1CB9E6}"/>
                </a:ext>
              </a:extLst>
            </p:cNvPr>
            <p:cNvSpPr/>
            <p:nvPr/>
          </p:nvSpPr>
          <p:spPr>
            <a:xfrm>
              <a:off x="2121425" y="727025"/>
              <a:ext cx="7450" cy="39700"/>
            </a:xfrm>
            <a:custGeom>
              <a:avLst/>
              <a:gdLst/>
              <a:ahLst/>
              <a:cxnLst/>
              <a:rect l="l" t="t" r="r" b="b"/>
              <a:pathLst>
                <a:path w="298" h="1588" fill="none" extrusionOk="0">
                  <a:moveTo>
                    <a:pt x="0" y="1"/>
                  </a:moveTo>
                  <a:lnTo>
                    <a:pt x="297" y="1587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199;p74">
              <a:extLst>
                <a:ext uri="{FF2B5EF4-FFF2-40B4-BE49-F238E27FC236}">
                  <a16:creationId xmlns="" xmlns:a16="http://schemas.microsoft.com/office/drawing/2014/main" id="{635E382B-147B-4B50-A752-DB41170775C4}"/>
                </a:ext>
              </a:extLst>
            </p:cNvPr>
            <p:cNvSpPr/>
            <p:nvPr/>
          </p:nvSpPr>
          <p:spPr>
            <a:xfrm>
              <a:off x="2143600" y="808825"/>
              <a:ext cx="200" cy="7800"/>
            </a:xfrm>
            <a:custGeom>
              <a:avLst/>
              <a:gdLst/>
              <a:ahLst/>
              <a:cxnLst/>
              <a:rect l="l" t="t" r="r" b="b"/>
              <a:pathLst>
                <a:path w="8" h="312" fill="none" extrusionOk="0">
                  <a:moveTo>
                    <a:pt x="4" y="0"/>
                  </a:moveTo>
                  <a:cubicBezTo>
                    <a:pt x="1" y="112"/>
                    <a:pt x="4" y="192"/>
                    <a:pt x="8" y="31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200;p74">
              <a:extLst>
                <a:ext uri="{FF2B5EF4-FFF2-40B4-BE49-F238E27FC236}">
                  <a16:creationId xmlns="" xmlns:a16="http://schemas.microsoft.com/office/drawing/2014/main" id="{42610332-A6B8-4DB3-A367-7AF378BCA41F}"/>
                </a:ext>
              </a:extLst>
            </p:cNvPr>
            <p:cNvSpPr/>
            <p:nvPr/>
          </p:nvSpPr>
          <p:spPr>
            <a:xfrm>
              <a:off x="2153825" y="776300"/>
              <a:ext cx="21525" cy="40750"/>
            </a:xfrm>
            <a:custGeom>
              <a:avLst/>
              <a:gdLst/>
              <a:ahLst/>
              <a:cxnLst/>
              <a:rect l="l" t="t" r="r" b="b"/>
              <a:pathLst>
                <a:path w="861" h="1630" fill="none" extrusionOk="0">
                  <a:moveTo>
                    <a:pt x="850" y="1630"/>
                  </a:moveTo>
                  <a:cubicBezTo>
                    <a:pt x="850" y="1630"/>
                    <a:pt x="861" y="1"/>
                    <a:pt x="1" y="14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201;p74">
              <a:extLst>
                <a:ext uri="{FF2B5EF4-FFF2-40B4-BE49-F238E27FC236}">
                  <a16:creationId xmlns="" xmlns:a16="http://schemas.microsoft.com/office/drawing/2014/main" id="{1CB78578-9F30-478E-AB09-FA38F931202C}"/>
                </a:ext>
              </a:extLst>
            </p:cNvPr>
            <p:cNvSpPr/>
            <p:nvPr/>
          </p:nvSpPr>
          <p:spPr>
            <a:xfrm>
              <a:off x="2186525" y="774725"/>
              <a:ext cx="27975" cy="41550"/>
            </a:xfrm>
            <a:custGeom>
              <a:avLst/>
              <a:gdLst/>
              <a:ahLst/>
              <a:cxnLst/>
              <a:rect l="l" t="t" r="r" b="b"/>
              <a:pathLst>
                <a:path w="1119" h="1662" fill="none" extrusionOk="0">
                  <a:moveTo>
                    <a:pt x="479" y="29"/>
                  </a:moveTo>
                  <a:cubicBezTo>
                    <a:pt x="35" y="60"/>
                    <a:pt x="0" y="1427"/>
                    <a:pt x="0" y="1434"/>
                  </a:cubicBezTo>
                  <a:cubicBezTo>
                    <a:pt x="259" y="1549"/>
                    <a:pt x="671" y="1661"/>
                    <a:pt x="1063" y="1483"/>
                  </a:cubicBezTo>
                  <a:cubicBezTo>
                    <a:pt x="1119" y="427"/>
                    <a:pt x="877" y="1"/>
                    <a:pt x="479" y="29"/>
                  </a:cubicBezTo>
                  <a:close/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202;p74">
              <a:extLst>
                <a:ext uri="{FF2B5EF4-FFF2-40B4-BE49-F238E27FC236}">
                  <a16:creationId xmlns="" xmlns:a16="http://schemas.microsoft.com/office/drawing/2014/main" id="{1F84E718-AEF1-471B-8E81-C5F28EAC74C8}"/>
                </a:ext>
              </a:extLst>
            </p:cNvPr>
            <p:cNvSpPr/>
            <p:nvPr/>
          </p:nvSpPr>
          <p:spPr>
            <a:xfrm>
              <a:off x="2019525" y="767375"/>
              <a:ext cx="153025" cy="169925"/>
            </a:xfrm>
            <a:custGeom>
              <a:avLst/>
              <a:gdLst/>
              <a:ahLst/>
              <a:cxnLst/>
              <a:rect l="l" t="t" r="r" b="b"/>
              <a:pathLst>
                <a:path w="6121" h="6797" extrusionOk="0">
                  <a:moveTo>
                    <a:pt x="4381" y="0"/>
                  </a:moveTo>
                  <a:cubicBezTo>
                    <a:pt x="2850" y="0"/>
                    <a:pt x="1" y="1214"/>
                    <a:pt x="1" y="1267"/>
                  </a:cubicBezTo>
                  <a:lnTo>
                    <a:pt x="378" y="6796"/>
                  </a:lnTo>
                  <a:lnTo>
                    <a:pt x="5265" y="6583"/>
                  </a:lnTo>
                  <a:lnTo>
                    <a:pt x="5160" y="5258"/>
                  </a:lnTo>
                  <a:cubicBezTo>
                    <a:pt x="4509" y="3208"/>
                    <a:pt x="2888" y="3133"/>
                    <a:pt x="2654" y="3133"/>
                  </a:cubicBezTo>
                  <a:cubicBezTo>
                    <a:pt x="2635" y="3133"/>
                    <a:pt x="2626" y="3133"/>
                    <a:pt x="2626" y="3133"/>
                  </a:cubicBezTo>
                  <a:cubicBezTo>
                    <a:pt x="4426" y="2661"/>
                    <a:pt x="6121" y="826"/>
                    <a:pt x="5093" y="155"/>
                  </a:cubicBezTo>
                  <a:cubicBezTo>
                    <a:pt x="4926" y="46"/>
                    <a:pt x="4678" y="0"/>
                    <a:pt x="43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203;p74">
              <a:extLst>
                <a:ext uri="{FF2B5EF4-FFF2-40B4-BE49-F238E27FC236}">
                  <a16:creationId xmlns="" xmlns:a16="http://schemas.microsoft.com/office/drawing/2014/main" id="{2A90EF6C-33E7-4DBE-824A-ACE01427A9AE}"/>
                </a:ext>
              </a:extLst>
            </p:cNvPr>
            <p:cNvSpPr/>
            <p:nvPr/>
          </p:nvSpPr>
          <p:spPr>
            <a:xfrm>
              <a:off x="2022400" y="667250"/>
              <a:ext cx="12975" cy="47925"/>
            </a:xfrm>
            <a:custGeom>
              <a:avLst/>
              <a:gdLst/>
              <a:ahLst/>
              <a:cxnLst/>
              <a:rect l="l" t="t" r="r" b="b"/>
              <a:pathLst>
                <a:path w="519" h="1917" fill="none" extrusionOk="0">
                  <a:moveTo>
                    <a:pt x="71" y="1"/>
                  </a:moveTo>
                  <a:cubicBezTo>
                    <a:pt x="71" y="1"/>
                    <a:pt x="413" y="46"/>
                    <a:pt x="490" y="1238"/>
                  </a:cubicBezTo>
                  <a:cubicBezTo>
                    <a:pt x="518" y="1640"/>
                    <a:pt x="305" y="1836"/>
                    <a:pt x="1" y="1916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204;p74">
              <a:extLst>
                <a:ext uri="{FF2B5EF4-FFF2-40B4-BE49-F238E27FC236}">
                  <a16:creationId xmlns="" xmlns:a16="http://schemas.microsoft.com/office/drawing/2014/main" id="{73690E49-D0FC-44D3-993B-E10AE09C9DAE}"/>
                </a:ext>
              </a:extLst>
            </p:cNvPr>
            <p:cNvSpPr/>
            <p:nvPr/>
          </p:nvSpPr>
          <p:spPr>
            <a:xfrm>
              <a:off x="2019525" y="754550"/>
              <a:ext cx="153025" cy="144300"/>
            </a:xfrm>
            <a:custGeom>
              <a:avLst/>
              <a:gdLst/>
              <a:ahLst/>
              <a:cxnLst/>
              <a:rect l="l" t="t" r="r" b="b"/>
              <a:pathLst>
                <a:path w="6121" h="5772" fill="none" extrusionOk="0">
                  <a:moveTo>
                    <a:pt x="1" y="1780"/>
                  </a:moveTo>
                  <a:cubicBezTo>
                    <a:pt x="1" y="1717"/>
                    <a:pt x="4066" y="1"/>
                    <a:pt x="5093" y="668"/>
                  </a:cubicBezTo>
                  <a:cubicBezTo>
                    <a:pt x="6121" y="1339"/>
                    <a:pt x="4426" y="3174"/>
                    <a:pt x="2626" y="3646"/>
                  </a:cubicBezTo>
                  <a:cubicBezTo>
                    <a:pt x="2626" y="3646"/>
                    <a:pt x="4457" y="3559"/>
                    <a:pt x="5160" y="577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205;p74">
              <a:extLst>
                <a:ext uri="{FF2B5EF4-FFF2-40B4-BE49-F238E27FC236}">
                  <a16:creationId xmlns="" xmlns:a16="http://schemas.microsoft.com/office/drawing/2014/main" id="{3EEDD0DB-6569-4C3E-A3CE-9F14A8AA8F26}"/>
                </a:ext>
              </a:extLst>
            </p:cNvPr>
            <p:cNvSpPr/>
            <p:nvPr/>
          </p:nvSpPr>
          <p:spPr>
            <a:xfrm>
              <a:off x="2096425" y="767575"/>
              <a:ext cx="54725" cy="48700"/>
            </a:xfrm>
            <a:custGeom>
              <a:avLst/>
              <a:gdLst/>
              <a:ahLst/>
              <a:cxnLst/>
              <a:rect l="l" t="t" r="r" b="b"/>
              <a:pathLst>
                <a:path w="2189" h="1948" fill="none" extrusionOk="0">
                  <a:moveTo>
                    <a:pt x="1591" y="7"/>
                  </a:moveTo>
                  <a:cubicBezTo>
                    <a:pt x="1521" y="0"/>
                    <a:pt x="0" y="88"/>
                    <a:pt x="144" y="1018"/>
                  </a:cubicBezTo>
                  <a:cubicBezTo>
                    <a:pt x="287" y="1947"/>
                    <a:pt x="1545" y="1577"/>
                    <a:pt x="2189" y="121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206;p74">
              <a:extLst>
                <a:ext uri="{FF2B5EF4-FFF2-40B4-BE49-F238E27FC236}">
                  <a16:creationId xmlns="" xmlns:a16="http://schemas.microsoft.com/office/drawing/2014/main" id="{D7BB9222-F9D8-4957-ADFF-752B15070247}"/>
                </a:ext>
              </a:extLst>
            </p:cNvPr>
            <p:cNvSpPr/>
            <p:nvPr/>
          </p:nvSpPr>
          <p:spPr>
            <a:xfrm>
              <a:off x="2074675" y="1262700"/>
              <a:ext cx="76400" cy="57675"/>
            </a:xfrm>
            <a:custGeom>
              <a:avLst/>
              <a:gdLst/>
              <a:ahLst/>
              <a:cxnLst/>
              <a:rect l="l" t="t" r="r" b="b"/>
              <a:pathLst>
                <a:path w="3056" h="2307" fill="none" extrusionOk="0">
                  <a:moveTo>
                    <a:pt x="0" y="2307"/>
                  </a:moveTo>
                  <a:lnTo>
                    <a:pt x="3055" y="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207;p74">
              <a:extLst>
                <a:ext uri="{FF2B5EF4-FFF2-40B4-BE49-F238E27FC236}">
                  <a16:creationId xmlns="" xmlns:a16="http://schemas.microsoft.com/office/drawing/2014/main" id="{18AA293F-7688-4C6C-AF62-0421BA745A03}"/>
                </a:ext>
              </a:extLst>
            </p:cNvPr>
            <p:cNvSpPr/>
            <p:nvPr/>
          </p:nvSpPr>
          <p:spPr>
            <a:xfrm>
              <a:off x="1835850" y="1177500"/>
              <a:ext cx="80150" cy="195400"/>
            </a:xfrm>
            <a:custGeom>
              <a:avLst/>
              <a:gdLst/>
              <a:ahLst/>
              <a:cxnLst/>
              <a:rect l="l" t="t" r="r" b="b"/>
              <a:pathLst>
                <a:path w="3206" h="7816" extrusionOk="0">
                  <a:moveTo>
                    <a:pt x="0" y="0"/>
                  </a:moveTo>
                  <a:lnTo>
                    <a:pt x="0" y="7816"/>
                  </a:lnTo>
                  <a:lnTo>
                    <a:pt x="1615" y="7816"/>
                  </a:lnTo>
                  <a:lnTo>
                    <a:pt x="3206" y="35"/>
                  </a:lnTo>
                  <a:lnTo>
                    <a:pt x="3206" y="35"/>
                  </a:lnTo>
                  <a:cubicBezTo>
                    <a:pt x="2772" y="38"/>
                    <a:pt x="2349" y="39"/>
                    <a:pt x="1959" y="39"/>
                  </a:cubicBezTo>
                  <a:cubicBezTo>
                    <a:pt x="909" y="39"/>
                    <a:pt x="102" y="28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208;p74">
              <a:extLst>
                <a:ext uri="{FF2B5EF4-FFF2-40B4-BE49-F238E27FC236}">
                  <a16:creationId xmlns="" xmlns:a16="http://schemas.microsoft.com/office/drawing/2014/main" id="{31C0B5C8-73EC-4D3F-92F0-8DD0ED117064}"/>
                </a:ext>
              </a:extLst>
            </p:cNvPr>
            <p:cNvSpPr/>
            <p:nvPr/>
          </p:nvSpPr>
          <p:spPr>
            <a:xfrm>
              <a:off x="1402775" y="1695150"/>
              <a:ext cx="469975" cy="161325"/>
            </a:xfrm>
            <a:custGeom>
              <a:avLst/>
              <a:gdLst/>
              <a:ahLst/>
              <a:cxnLst/>
              <a:rect l="l" t="t" r="r" b="b"/>
              <a:pathLst>
                <a:path w="18799" h="6453" extrusionOk="0">
                  <a:moveTo>
                    <a:pt x="1472" y="1"/>
                  </a:moveTo>
                  <a:lnTo>
                    <a:pt x="0" y="6453"/>
                  </a:lnTo>
                  <a:lnTo>
                    <a:pt x="18798" y="6453"/>
                  </a:lnTo>
                  <a:lnTo>
                    <a:pt x="17323" y="1"/>
                  </a:lnTo>
                  <a:close/>
                </a:path>
              </a:pathLst>
            </a:custGeom>
            <a:solidFill>
              <a:srgbClr val="FFFFFF"/>
            </a:solidFill>
            <a:ln w="5500" cap="flat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209;p74">
              <a:extLst>
                <a:ext uri="{FF2B5EF4-FFF2-40B4-BE49-F238E27FC236}">
                  <a16:creationId xmlns="" xmlns:a16="http://schemas.microsoft.com/office/drawing/2014/main" id="{0A018331-32F3-46D5-9DFA-101EC23B30BE}"/>
                </a:ext>
              </a:extLst>
            </p:cNvPr>
            <p:cNvSpPr/>
            <p:nvPr/>
          </p:nvSpPr>
          <p:spPr>
            <a:xfrm>
              <a:off x="1506675" y="1005900"/>
              <a:ext cx="68975" cy="80825"/>
            </a:xfrm>
            <a:custGeom>
              <a:avLst/>
              <a:gdLst/>
              <a:ahLst/>
              <a:cxnLst/>
              <a:rect l="l" t="t" r="r" b="b"/>
              <a:pathLst>
                <a:path w="2759" h="3233" extrusionOk="0">
                  <a:moveTo>
                    <a:pt x="1857" y="0"/>
                  </a:moveTo>
                  <a:cubicBezTo>
                    <a:pt x="1405" y="0"/>
                    <a:pt x="892" y="210"/>
                    <a:pt x="601" y="1020"/>
                  </a:cubicBezTo>
                  <a:cubicBezTo>
                    <a:pt x="0" y="2705"/>
                    <a:pt x="1699" y="3232"/>
                    <a:pt x="1699" y="3232"/>
                  </a:cubicBezTo>
                  <a:lnTo>
                    <a:pt x="2758" y="240"/>
                  </a:lnTo>
                  <a:cubicBezTo>
                    <a:pt x="2758" y="240"/>
                    <a:pt x="2342" y="0"/>
                    <a:pt x="1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210;p74">
              <a:extLst>
                <a:ext uri="{FF2B5EF4-FFF2-40B4-BE49-F238E27FC236}">
                  <a16:creationId xmlns="" xmlns:a16="http://schemas.microsoft.com/office/drawing/2014/main" id="{BEFFAA75-F215-4ADB-BB59-38C95A8EB839}"/>
                </a:ext>
              </a:extLst>
            </p:cNvPr>
            <p:cNvSpPr/>
            <p:nvPr/>
          </p:nvSpPr>
          <p:spPr>
            <a:xfrm>
              <a:off x="1536025" y="1004400"/>
              <a:ext cx="139750" cy="145850"/>
            </a:xfrm>
            <a:custGeom>
              <a:avLst/>
              <a:gdLst/>
              <a:ahLst/>
              <a:cxnLst/>
              <a:rect l="l" t="t" r="r" b="b"/>
              <a:pathLst>
                <a:path w="5590" h="5834" extrusionOk="0">
                  <a:moveTo>
                    <a:pt x="3029" y="0"/>
                  </a:moveTo>
                  <a:cubicBezTo>
                    <a:pt x="2309" y="0"/>
                    <a:pt x="1806" y="204"/>
                    <a:pt x="1588" y="300"/>
                  </a:cubicBezTo>
                  <a:cubicBezTo>
                    <a:pt x="1259" y="444"/>
                    <a:pt x="1" y="957"/>
                    <a:pt x="336" y="3184"/>
                  </a:cubicBezTo>
                  <a:cubicBezTo>
                    <a:pt x="672" y="5414"/>
                    <a:pt x="2318" y="5834"/>
                    <a:pt x="2318" y="5834"/>
                  </a:cubicBezTo>
                  <a:lnTo>
                    <a:pt x="5153" y="1873"/>
                  </a:lnTo>
                  <a:cubicBezTo>
                    <a:pt x="5153" y="1873"/>
                    <a:pt x="5590" y="587"/>
                    <a:pt x="4230" y="182"/>
                  </a:cubicBezTo>
                  <a:cubicBezTo>
                    <a:pt x="3783" y="49"/>
                    <a:pt x="3381" y="0"/>
                    <a:pt x="30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211;p74">
              <a:extLst>
                <a:ext uri="{FF2B5EF4-FFF2-40B4-BE49-F238E27FC236}">
                  <a16:creationId xmlns="" xmlns:a16="http://schemas.microsoft.com/office/drawing/2014/main" id="{53AB3AFE-1CF9-4364-9E4E-57607E22184A}"/>
                </a:ext>
              </a:extLst>
            </p:cNvPr>
            <p:cNvSpPr/>
            <p:nvPr/>
          </p:nvSpPr>
          <p:spPr>
            <a:xfrm>
              <a:off x="1573075" y="1049900"/>
              <a:ext cx="21800" cy="15850"/>
            </a:xfrm>
            <a:custGeom>
              <a:avLst/>
              <a:gdLst/>
              <a:ahLst/>
              <a:cxnLst/>
              <a:rect l="l" t="t" r="r" b="b"/>
              <a:pathLst>
                <a:path w="872" h="634" fill="none" extrusionOk="0">
                  <a:moveTo>
                    <a:pt x="871" y="634"/>
                  </a:moveTo>
                  <a:lnTo>
                    <a:pt x="1" y="1"/>
                  </a:lnTo>
                </a:path>
              </a:pathLst>
            </a:custGeom>
            <a:noFill/>
            <a:ln w="5500" cap="rnd" cmpd="sng">
              <a:solidFill>
                <a:schemeClr val="accent3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212;p74">
              <a:extLst>
                <a:ext uri="{FF2B5EF4-FFF2-40B4-BE49-F238E27FC236}">
                  <a16:creationId xmlns="" xmlns:a16="http://schemas.microsoft.com/office/drawing/2014/main" id="{1B99279F-9115-447B-8C77-0382E5E6AD99}"/>
                </a:ext>
              </a:extLst>
            </p:cNvPr>
            <p:cNvSpPr/>
            <p:nvPr/>
          </p:nvSpPr>
          <p:spPr>
            <a:xfrm>
              <a:off x="1591075" y="1034950"/>
              <a:ext cx="98250" cy="171275"/>
            </a:xfrm>
            <a:custGeom>
              <a:avLst/>
              <a:gdLst/>
              <a:ahLst/>
              <a:cxnLst/>
              <a:rect l="l" t="t" r="r" b="b"/>
              <a:pathLst>
                <a:path w="3930" h="6851" extrusionOk="0">
                  <a:moveTo>
                    <a:pt x="2499" y="0"/>
                  </a:moveTo>
                  <a:cubicBezTo>
                    <a:pt x="1758" y="0"/>
                    <a:pt x="190" y="1266"/>
                    <a:pt x="190" y="1266"/>
                  </a:cubicBezTo>
                  <a:cubicBezTo>
                    <a:pt x="190" y="1266"/>
                    <a:pt x="155" y="3266"/>
                    <a:pt x="141" y="3741"/>
                  </a:cubicBezTo>
                  <a:cubicBezTo>
                    <a:pt x="137" y="4063"/>
                    <a:pt x="1" y="6342"/>
                    <a:pt x="1" y="6342"/>
                  </a:cubicBezTo>
                  <a:cubicBezTo>
                    <a:pt x="578" y="6748"/>
                    <a:pt x="1146" y="6851"/>
                    <a:pt x="1572" y="6851"/>
                  </a:cubicBezTo>
                  <a:cubicBezTo>
                    <a:pt x="2006" y="6851"/>
                    <a:pt x="2294" y="6744"/>
                    <a:pt x="2294" y="6744"/>
                  </a:cubicBezTo>
                  <a:lnTo>
                    <a:pt x="2413" y="4723"/>
                  </a:lnTo>
                  <a:cubicBezTo>
                    <a:pt x="2790" y="4723"/>
                    <a:pt x="3140" y="4636"/>
                    <a:pt x="3370" y="4454"/>
                  </a:cubicBezTo>
                  <a:cubicBezTo>
                    <a:pt x="3930" y="4003"/>
                    <a:pt x="3867" y="2969"/>
                    <a:pt x="3671" y="2430"/>
                  </a:cubicBezTo>
                  <a:cubicBezTo>
                    <a:pt x="3507" y="1976"/>
                    <a:pt x="3077" y="941"/>
                    <a:pt x="2850" y="232"/>
                  </a:cubicBezTo>
                  <a:cubicBezTo>
                    <a:pt x="2796" y="67"/>
                    <a:pt x="2669" y="0"/>
                    <a:pt x="24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213;p74">
              <a:extLst>
                <a:ext uri="{FF2B5EF4-FFF2-40B4-BE49-F238E27FC236}">
                  <a16:creationId xmlns="" xmlns:a16="http://schemas.microsoft.com/office/drawing/2014/main" id="{BADD216D-BD0D-411B-9835-BA7F9406F8AB}"/>
                </a:ext>
              </a:extLst>
            </p:cNvPr>
            <p:cNvSpPr/>
            <p:nvPr/>
          </p:nvSpPr>
          <p:spPr>
            <a:xfrm>
              <a:off x="1618075" y="1066775"/>
              <a:ext cx="12000" cy="10950"/>
            </a:xfrm>
            <a:custGeom>
              <a:avLst/>
              <a:gdLst/>
              <a:ahLst/>
              <a:cxnLst/>
              <a:rect l="l" t="t" r="r" b="b"/>
              <a:pathLst>
                <a:path w="480" h="438" fill="none" extrusionOk="0">
                  <a:moveTo>
                    <a:pt x="480" y="0"/>
                  </a:moveTo>
                  <a:cubicBezTo>
                    <a:pt x="329" y="74"/>
                    <a:pt x="148" y="200"/>
                    <a:pt x="1" y="437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214;p74">
              <a:extLst>
                <a:ext uri="{FF2B5EF4-FFF2-40B4-BE49-F238E27FC236}">
                  <a16:creationId xmlns="" xmlns:a16="http://schemas.microsoft.com/office/drawing/2014/main" id="{78B6A8AD-CA28-4009-9A48-0B92EE15DD94}"/>
                </a:ext>
              </a:extLst>
            </p:cNvPr>
            <p:cNvSpPr/>
            <p:nvPr/>
          </p:nvSpPr>
          <p:spPr>
            <a:xfrm>
              <a:off x="1616075" y="1090800"/>
              <a:ext cx="9800" cy="1600"/>
            </a:xfrm>
            <a:custGeom>
              <a:avLst/>
              <a:gdLst/>
              <a:ahLst/>
              <a:cxnLst/>
              <a:rect l="l" t="t" r="r" b="b"/>
              <a:pathLst>
                <a:path w="392" h="64" fill="none" extrusionOk="0">
                  <a:moveTo>
                    <a:pt x="0" y="1"/>
                  </a:moveTo>
                  <a:cubicBezTo>
                    <a:pt x="105" y="39"/>
                    <a:pt x="238" y="64"/>
                    <a:pt x="392" y="6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215;p74">
              <a:extLst>
                <a:ext uri="{FF2B5EF4-FFF2-40B4-BE49-F238E27FC236}">
                  <a16:creationId xmlns="" xmlns:a16="http://schemas.microsoft.com/office/drawing/2014/main" id="{A09E16C4-792F-4843-A944-045C0CD994CC}"/>
                </a:ext>
              </a:extLst>
            </p:cNvPr>
            <p:cNvSpPr/>
            <p:nvPr/>
          </p:nvSpPr>
          <p:spPr>
            <a:xfrm>
              <a:off x="1616675" y="1093950"/>
              <a:ext cx="10075" cy="2650"/>
            </a:xfrm>
            <a:custGeom>
              <a:avLst/>
              <a:gdLst/>
              <a:ahLst/>
              <a:cxnLst/>
              <a:rect l="l" t="t" r="r" b="b"/>
              <a:pathLst>
                <a:path w="403" h="106" fill="none" extrusionOk="0">
                  <a:moveTo>
                    <a:pt x="1" y="102"/>
                  </a:moveTo>
                  <a:cubicBezTo>
                    <a:pt x="113" y="105"/>
                    <a:pt x="235" y="95"/>
                    <a:pt x="403" y="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216;p74">
              <a:extLst>
                <a:ext uri="{FF2B5EF4-FFF2-40B4-BE49-F238E27FC236}">
                  <a16:creationId xmlns="" xmlns:a16="http://schemas.microsoft.com/office/drawing/2014/main" id="{67D8FAFD-34C6-4597-94CA-FEA2EB660B33}"/>
                </a:ext>
              </a:extLst>
            </p:cNvPr>
            <p:cNvSpPr/>
            <p:nvPr/>
          </p:nvSpPr>
          <p:spPr>
            <a:xfrm>
              <a:off x="1651725" y="1058900"/>
              <a:ext cx="14525" cy="2400"/>
            </a:xfrm>
            <a:custGeom>
              <a:avLst/>
              <a:gdLst/>
              <a:ahLst/>
              <a:cxnLst/>
              <a:rect l="l" t="t" r="r" b="b"/>
              <a:pathLst>
                <a:path w="581" h="96" fill="none" extrusionOk="0">
                  <a:moveTo>
                    <a:pt x="1" y="29"/>
                  </a:moveTo>
                  <a:cubicBezTo>
                    <a:pt x="147" y="1"/>
                    <a:pt x="350" y="1"/>
                    <a:pt x="581" y="9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217;p74">
              <a:extLst>
                <a:ext uri="{FF2B5EF4-FFF2-40B4-BE49-F238E27FC236}">
                  <a16:creationId xmlns="" xmlns:a16="http://schemas.microsoft.com/office/drawing/2014/main" id="{0A26C472-9185-49A7-9659-2231571FCED1}"/>
                </a:ext>
              </a:extLst>
            </p:cNvPr>
            <p:cNvSpPr/>
            <p:nvPr/>
          </p:nvSpPr>
          <p:spPr>
            <a:xfrm>
              <a:off x="1644550" y="1075325"/>
              <a:ext cx="20825" cy="29300"/>
            </a:xfrm>
            <a:custGeom>
              <a:avLst/>
              <a:gdLst/>
              <a:ahLst/>
              <a:cxnLst/>
              <a:rect l="l" t="t" r="r" b="b"/>
              <a:pathLst>
                <a:path w="833" h="1172" fill="none" extrusionOk="0">
                  <a:moveTo>
                    <a:pt x="1" y="1"/>
                  </a:moveTo>
                  <a:cubicBezTo>
                    <a:pt x="1" y="1"/>
                    <a:pt x="102" y="295"/>
                    <a:pt x="438" y="543"/>
                  </a:cubicBezTo>
                  <a:cubicBezTo>
                    <a:pt x="833" y="833"/>
                    <a:pt x="798" y="962"/>
                    <a:pt x="515" y="117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218;p74">
              <a:extLst>
                <a:ext uri="{FF2B5EF4-FFF2-40B4-BE49-F238E27FC236}">
                  <a16:creationId xmlns="" xmlns:a16="http://schemas.microsoft.com/office/drawing/2014/main" id="{3E09A161-B86E-4709-9BC3-1EB309D53EBB}"/>
                </a:ext>
              </a:extLst>
            </p:cNvPr>
            <p:cNvSpPr/>
            <p:nvPr/>
          </p:nvSpPr>
          <p:spPr>
            <a:xfrm>
              <a:off x="1641600" y="1111200"/>
              <a:ext cx="16750" cy="12050"/>
            </a:xfrm>
            <a:custGeom>
              <a:avLst/>
              <a:gdLst/>
              <a:ahLst/>
              <a:cxnLst/>
              <a:rect l="l" t="t" r="r" b="b"/>
              <a:pathLst>
                <a:path w="670" h="482" extrusionOk="0">
                  <a:moveTo>
                    <a:pt x="200" y="1"/>
                  </a:moveTo>
                  <a:cubicBezTo>
                    <a:pt x="178" y="1"/>
                    <a:pt x="153" y="8"/>
                    <a:pt x="126" y="27"/>
                  </a:cubicBezTo>
                  <a:cubicBezTo>
                    <a:pt x="0" y="111"/>
                    <a:pt x="185" y="464"/>
                    <a:pt x="294" y="481"/>
                  </a:cubicBezTo>
                  <a:cubicBezTo>
                    <a:pt x="296" y="482"/>
                    <a:pt x="298" y="482"/>
                    <a:pt x="301" y="482"/>
                  </a:cubicBezTo>
                  <a:cubicBezTo>
                    <a:pt x="416" y="482"/>
                    <a:pt x="670" y="234"/>
                    <a:pt x="591" y="111"/>
                  </a:cubicBezTo>
                  <a:cubicBezTo>
                    <a:pt x="565" y="65"/>
                    <a:pt x="531" y="48"/>
                    <a:pt x="497" y="48"/>
                  </a:cubicBezTo>
                  <a:cubicBezTo>
                    <a:pt x="419" y="48"/>
                    <a:pt x="339" y="135"/>
                    <a:pt x="339" y="135"/>
                  </a:cubicBezTo>
                  <a:cubicBezTo>
                    <a:pt x="339" y="135"/>
                    <a:pt x="294" y="1"/>
                    <a:pt x="2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219;p74">
              <a:extLst>
                <a:ext uri="{FF2B5EF4-FFF2-40B4-BE49-F238E27FC236}">
                  <a16:creationId xmlns="" xmlns:a16="http://schemas.microsoft.com/office/drawing/2014/main" id="{C1095BDF-FBCD-44A9-A75A-0DD5DE866D24}"/>
                </a:ext>
              </a:extLst>
            </p:cNvPr>
            <p:cNvSpPr/>
            <p:nvPr/>
          </p:nvSpPr>
          <p:spPr>
            <a:xfrm>
              <a:off x="1640100" y="1112650"/>
              <a:ext cx="20300" cy="10075"/>
            </a:xfrm>
            <a:custGeom>
              <a:avLst/>
              <a:gdLst/>
              <a:ahLst/>
              <a:cxnLst/>
              <a:rect l="l" t="t" r="r" b="b"/>
              <a:pathLst>
                <a:path w="812" h="403" fill="none" extrusionOk="0">
                  <a:moveTo>
                    <a:pt x="812" y="165"/>
                  </a:moveTo>
                  <a:cubicBezTo>
                    <a:pt x="812" y="165"/>
                    <a:pt x="361" y="402"/>
                    <a:pt x="1" y="1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220;p74">
              <a:extLst>
                <a:ext uri="{FF2B5EF4-FFF2-40B4-BE49-F238E27FC236}">
                  <a16:creationId xmlns="" xmlns:a16="http://schemas.microsoft.com/office/drawing/2014/main" id="{4436B43F-F48F-4FFA-A058-A94E3084A137}"/>
                </a:ext>
              </a:extLst>
            </p:cNvPr>
            <p:cNvSpPr/>
            <p:nvPr/>
          </p:nvSpPr>
          <p:spPr>
            <a:xfrm>
              <a:off x="1625325" y="1084950"/>
              <a:ext cx="11750" cy="9025"/>
            </a:xfrm>
            <a:custGeom>
              <a:avLst/>
              <a:gdLst/>
              <a:ahLst/>
              <a:cxnLst/>
              <a:rect l="l" t="t" r="r" b="b"/>
              <a:pathLst>
                <a:path w="470" h="361" fill="none" extrusionOk="0">
                  <a:moveTo>
                    <a:pt x="57" y="361"/>
                  </a:moveTo>
                  <a:cubicBezTo>
                    <a:pt x="1" y="245"/>
                    <a:pt x="50" y="105"/>
                    <a:pt x="165" y="53"/>
                  </a:cubicBezTo>
                  <a:cubicBezTo>
                    <a:pt x="277" y="0"/>
                    <a:pt x="417" y="49"/>
                    <a:pt x="469" y="165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221;p74">
              <a:extLst>
                <a:ext uri="{FF2B5EF4-FFF2-40B4-BE49-F238E27FC236}">
                  <a16:creationId xmlns="" xmlns:a16="http://schemas.microsoft.com/office/drawing/2014/main" id="{C59369CC-FE6D-4011-8340-10DE37532C64}"/>
                </a:ext>
              </a:extLst>
            </p:cNvPr>
            <p:cNvSpPr/>
            <p:nvPr/>
          </p:nvSpPr>
          <p:spPr>
            <a:xfrm>
              <a:off x="1668500" y="1066775"/>
              <a:ext cx="5625" cy="8575"/>
            </a:xfrm>
            <a:custGeom>
              <a:avLst/>
              <a:gdLst/>
              <a:ahLst/>
              <a:cxnLst/>
              <a:rect l="l" t="t" r="r" b="b"/>
              <a:pathLst>
                <a:path w="225" h="343" fill="none" extrusionOk="0">
                  <a:moveTo>
                    <a:pt x="224" y="0"/>
                  </a:moveTo>
                  <a:cubicBezTo>
                    <a:pt x="186" y="105"/>
                    <a:pt x="106" y="231"/>
                    <a:pt x="1" y="34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222;p74">
              <a:extLst>
                <a:ext uri="{FF2B5EF4-FFF2-40B4-BE49-F238E27FC236}">
                  <a16:creationId xmlns="" xmlns:a16="http://schemas.microsoft.com/office/drawing/2014/main" id="{4AEADC6B-590F-485A-A73C-C94271A39CAD}"/>
                </a:ext>
              </a:extLst>
            </p:cNvPr>
            <p:cNvSpPr/>
            <p:nvPr/>
          </p:nvSpPr>
          <p:spPr>
            <a:xfrm>
              <a:off x="1670000" y="1070875"/>
              <a:ext cx="7975" cy="6575"/>
            </a:xfrm>
            <a:custGeom>
              <a:avLst/>
              <a:gdLst/>
              <a:ahLst/>
              <a:cxnLst/>
              <a:rect l="l" t="t" r="r" b="b"/>
              <a:pathLst>
                <a:path w="319" h="263" fill="none" extrusionOk="0">
                  <a:moveTo>
                    <a:pt x="318" y="1"/>
                  </a:moveTo>
                  <a:cubicBezTo>
                    <a:pt x="241" y="92"/>
                    <a:pt x="143" y="186"/>
                    <a:pt x="0" y="26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223;p74">
              <a:extLst>
                <a:ext uri="{FF2B5EF4-FFF2-40B4-BE49-F238E27FC236}">
                  <a16:creationId xmlns="" xmlns:a16="http://schemas.microsoft.com/office/drawing/2014/main" id="{AF63208C-5BB6-4496-B040-77CDCB95CFF2}"/>
                </a:ext>
              </a:extLst>
            </p:cNvPr>
            <p:cNvSpPr/>
            <p:nvPr/>
          </p:nvSpPr>
          <p:spPr>
            <a:xfrm>
              <a:off x="1658025" y="1072900"/>
              <a:ext cx="12000" cy="7700"/>
            </a:xfrm>
            <a:custGeom>
              <a:avLst/>
              <a:gdLst/>
              <a:ahLst/>
              <a:cxnLst/>
              <a:rect l="l" t="t" r="r" b="b"/>
              <a:pathLst>
                <a:path w="480" h="308" fill="none" extrusionOk="0">
                  <a:moveTo>
                    <a:pt x="479" y="196"/>
                  </a:moveTo>
                  <a:cubicBezTo>
                    <a:pt x="448" y="74"/>
                    <a:pt x="322" y="0"/>
                    <a:pt x="199" y="28"/>
                  </a:cubicBezTo>
                  <a:cubicBezTo>
                    <a:pt x="77" y="60"/>
                    <a:pt x="0" y="185"/>
                    <a:pt x="32" y="308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224;p74">
              <a:extLst>
                <a:ext uri="{FF2B5EF4-FFF2-40B4-BE49-F238E27FC236}">
                  <a16:creationId xmlns="" xmlns:a16="http://schemas.microsoft.com/office/drawing/2014/main" id="{25F3BDFE-D7EA-41E0-8AD7-349F6E07BD40}"/>
                </a:ext>
              </a:extLst>
            </p:cNvPr>
            <p:cNvSpPr/>
            <p:nvPr/>
          </p:nvSpPr>
          <p:spPr>
            <a:xfrm>
              <a:off x="1569975" y="1088675"/>
              <a:ext cx="29250" cy="34075"/>
            </a:xfrm>
            <a:custGeom>
              <a:avLst/>
              <a:gdLst/>
              <a:ahLst/>
              <a:cxnLst/>
              <a:rect l="l" t="t" r="r" b="b"/>
              <a:pathLst>
                <a:path w="1170" h="1363" extrusionOk="0">
                  <a:moveTo>
                    <a:pt x="714" y="1"/>
                  </a:moveTo>
                  <a:cubicBezTo>
                    <a:pt x="584" y="1"/>
                    <a:pt x="435" y="59"/>
                    <a:pt x="300" y="253"/>
                  </a:cubicBezTo>
                  <a:cubicBezTo>
                    <a:pt x="0" y="691"/>
                    <a:pt x="567" y="1362"/>
                    <a:pt x="1025" y="1362"/>
                  </a:cubicBezTo>
                  <a:cubicBezTo>
                    <a:pt x="1075" y="1362"/>
                    <a:pt x="1124" y="1354"/>
                    <a:pt x="1170" y="1337"/>
                  </a:cubicBezTo>
                  <a:lnTo>
                    <a:pt x="1055" y="128"/>
                  </a:lnTo>
                  <a:cubicBezTo>
                    <a:pt x="1055" y="128"/>
                    <a:pt x="905" y="1"/>
                    <a:pt x="7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25;p74">
              <a:extLst>
                <a:ext uri="{FF2B5EF4-FFF2-40B4-BE49-F238E27FC236}">
                  <a16:creationId xmlns="" xmlns:a16="http://schemas.microsoft.com/office/drawing/2014/main" id="{D9B19EB5-7E9A-4DBF-B692-223F500ABE04}"/>
                </a:ext>
              </a:extLst>
            </p:cNvPr>
            <p:cNvSpPr/>
            <p:nvPr/>
          </p:nvSpPr>
          <p:spPr>
            <a:xfrm>
              <a:off x="1569150" y="1082950"/>
              <a:ext cx="30075" cy="43525"/>
            </a:xfrm>
            <a:custGeom>
              <a:avLst/>
              <a:gdLst/>
              <a:ahLst/>
              <a:cxnLst/>
              <a:rect l="l" t="t" r="r" b="b"/>
              <a:pathLst>
                <a:path w="1203" h="1741" fill="none" extrusionOk="0">
                  <a:moveTo>
                    <a:pt x="1088" y="357"/>
                  </a:moveTo>
                  <a:cubicBezTo>
                    <a:pt x="1088" y="357"/>
                    <a:pt x="668" y="0"/>
                    <a:pt x="333" y="482"/>
                  </a:cubicBezTo>
                  <a:cubicBezTo>
                    <a:pt x="0" y="968"/>
                    <a:pt x="734" y="1741"/>
                    <a:pt x="1203" y="1566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26;p74">
              <a:extLst>
                <a:ext uri="{FF2B5EF4-FFF2-40B4-BE49-F238E27FC236}">
                  <a16:creationId xmlns="" xmlns:a16="http://schemas.microsoft.com/office/drawing/2014/main" id="{BA45A088-B5F7-4441-95FF-2BB2AEF05C27}"/>
                </a:ext>
              </a:extLst>
            </p:cNvPr>
            <p:cNvSpPr/>
            <p:nvPr/>
          </p:nvSpPr>
          <p:spPr>
            <a:xfrm>
              <a:off x="1580425" y="1095600"/>
              <a:ext cx="12425" cy="8950"/>
            </a:xfrm>
            <a:custGeom>
              <a:avLst/>
              <a:gdLst/>
              <a:ahLst/>
              <a:cxnLst/>
              <a:rect l="l" t="t" r="r" b="b"/>
              <a:pathLst>
                <a:path w="497" h="358" fill="none" extrusionOk="0">
                  <a:moveTo>
                    <a:pt x="0" y="357"/>
                  </a:moveTo>
                  <a:cubicBezTo>
                    <a:pt x="7" y="340"/>
                    <a:pt x="81" y="1"/>
                    <a:pt x="497" y="7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27;p74">
              <a:extLst>
                <a:ext uri="{FF2B5EF4-FFF2-40B4-BE49-F238E27FC236}">
                  <a16:creationId xmlns="" xmlns:a16="http://schemas.microsoft.com/office/drawing/2014/main" id="{EF61D010-111B-471B-B679-F2A5402E033B}"/>
                </a:ext>
              </a:extLst>
            </p:cNvPr>
            <p:cNvSpPr/>
            <p:nvPr/>
          </p:nvSpPr>
          <p:spPr>
            <a:xfrm>
              <a:off x="1584875" y="1098400"/>
              <a:ext cx="8250" cy="15325"/>
            </a:xfrm>
            <a:custGeom>
              <a:avLst/>
              <a:gdLst/>
              <a:ahLst/>
              <a:cxnLst/>
              <a:rect l="l" t="t" r="r" b="b"/>
              <a:pathLst>
                <a:path w="330" h="613" fill="none" extrusionOk="0">
                  <a:moveTo>
                    <a:pt x="1" y="1"/>
                  </a:moveTo>
                  <a:cubicBezTo>
                    <a:pt x="1" y="1"/>
                    <a:pt x="329" y="266"/>
                    <a:pt x="329" y="61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28;p74">
              <a:extLst>
                <a:ext uri="{FF2B5EF4-FFF2-40B4-BE49-F238E27FC236}">
                  <a16:creationId xmlns="" xmlns:a16="http://schemas.microsoft.com/office/drawing/2014/main" id="{DAB051B8-7725-4C2E-A24A-A2CB3EEC4C3A}"/>
                </a:ext>
              </a:extLst>
            </p:cNvPr>
            <p:cNvSpPr/>
            <p:nvPr/>
          </p:nvSpPr>
          <p:spPr>
            <a:xfrm>
              <a:off x="1614075" y="1142800"/>
              <a:ext cx="37425" cy="26325"/>
            </a:xfrm>
            <a:custGeom>
              <a:avLst/>
              <a:gdLst/>
              <a:ahLst/>
              <a:cxnLst/>
              <a:rect l="l" t="t" r="r" b="b"/>
              <a:pathLst>
                <a:path w="1497" h="1053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619" y="843"/>
                    <a:pt x="1458" y="1053"/>
                  </a:cubicBezTo>
                  <a:lnTo>
                    <a:pt x="1496" y="409"/>
                  </a:lnTo>
                  <a:cubicBezTo>
                    <a:pt x="654" y="332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29;p74">
              <a:extLst>
                <a:ext uri="{FF2B5EF4-FFF2-40B4-BE49-F238E27FC236}">
                  <a16:creationId xmlns="" xmlns:a16="http://schemas.microsoft.com/office/drawing/2014/main" id="{1D42A3D4-8AED-4EB1-8CFD-F3EC9865F5D2}"/>
                </a:ext>
              </a:extLst>
            </p:cNvPr>
            <p:cNvSpPr/>
            <p:nvPr/>
          </p:nvSpPr>
          <p:spPr>
            <a:xfrm>
              <a:off x="1255450" y="1177575"/>
              <a:ext cx="617200" cy="678900"/>
            </a:xfrm>
            <a:custGeom>
              <a:avLst/>
              <a:gdLst/>
              <a:ahLst/>
              <a:cxnLst/>
              <a:rect l="l" t="t" r="r" b="b"/>
              <a:pathLst>
                <a:path w="24688" h="27156" extrusionOk="0">
                  <a:moveTo>
                    <a:pt x="21836" y="1"/>
                  </a:moveTo>
                  <a:cubicBezTo>
                    <a:pt x="20721" y="1"/>
                    <a:pt x="19609" y="1"/>
                    <a:pt x="18491" y="8"/>
                  </a:cubicBezTo>
                  <a:cubicBezTo>
                    <a:pt x="17113" y="8"/>
                    <a:pt x="15736" y="11"/>
                    <a:pt x="14356" y="11"/>
                  </a:cubicBezTo>
                  <a:cubicBezTo>
                    <a:pt x="13111" y="11"/>
                    <a:pt x="11867" y="15"/>
                    <a:pt x="10619" y="15"/>
                  </a:cubicBezTo>
                  <a:cubicBezTo>
                    <a:pt x="10113" y="15"/>
                    <a:pt x="9605" y="21"/>
                    <a:pt x="9097" y="21"/>
                  </a:cubicBezTo>
                  <a:cubicBezTo>
                    <a:pt x="8843" y="21"/>
                    <a:pt x="8589" y="19"/>
                    <a:pt x="8337" y="15"/>
                  </a:cubicBezTo>
                  <a:cubicBezTo>
                    <a:pt x="8240" y="13"/>
                    <a:pt x="8144" y="12"/>
                    <a:pt x="8049" y="12"/>
                  </a:cubicBezTo>
                  <a:cubicBezTo>
                    <a:pt x="7287" y="12"/>
                    <a:pt x="6571" y="81"/>
                    <a:pt x="5837" y="329"/>
                  </a:cubicBezTo>
                  <a:cubicBezTo>
                    <a:pt x="5019" y="605"/>
                    <a:pt x="4264" y="1042"/>
                    <a:pt x="3607" y="1605"/>
                  </a:cubicBezTo>
                  <a:cubicBezTo>
                    <a:pt x="2699" y="2388"/>
                    <a:pt x="2003" y="3391"/>
                    <a:pt x="1489" y="4468"/>
                  </a:cubicBezTo>
                  <a:cubicBezTo>
                    <a:pt x="727" y="6058"/>
                    <a:pt x="332" y="7806"/>
                    <a:pt x="123" y="9550"/>
                  </a:cubicBezTo>
                  <a:cubicBezTo>
                    <a:pt x="70" y="9969"/>
                    <a:pt x="28" y="10392"/>
                    <a:pt x="0" y="10815"/>
                  </a:cubicBezTo>
                  <a:lnTo>
                    <a:pt x="7361" y="10815"/>
                  </a:lnTo>
                  <a:lnTo>
                    <a:pt x="7361" y="20704"/>
                  </a:lnTo>
                  <a:lnTo>
                    <a:pt x="5893" y="27156"/>
                  </a:lnTo>
                  <a:lnTo>
                    <a:pt x="24688" y="27156"/>
                  </a:lnTo>
                  <a:lnTo>
                    <a:pt x="23216" y="20704"/>
                  </a:lnTo>
                  <a:lnTo>
                    <a:pt x="2321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30;p74">
              <a:extLst>
                <a:ext uri="{FF2B5EF4-FFF2-40B4-BE49-F238E27FC236}">
                  <a16:creationId xmlns="" xmlns:a16="http://schemas.microsoft.com/office/drawing/2014/main" id="{AA27D061-FF5D-428F-8EFC-C35A2F7D0EDD}"/>
                </a:ext>
              </a:extLst>
            </p:cNvPr>
            <p:cNvSpPr/>
            <p:nvPr/>
          </p:nvSpPr>
          <p:spPr>
            <a:xfrm>
              <a:off x="1376125" y="1205950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71" y="1"/>
                  </a:moveTo>
                  <a:cubicBezTo>
                    <a:pt x="639" y="1"/>
                    <a:pt x="174" y="277"/>
                    <a:pt x="116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7"/>
                    <a:pt x="1874" y="313"/>
                    <a:pt x="1444" y="85"/>
                  </a:cubicBezTo>
                  <a:cubicBezTo>
                    <a:pt x="1331" y="27"/>
                    <a:pt x="1202" y="1"/>
                    <a:pt x="10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31;p74">
              <a:extLst>
                <a:ext uri="{FF2B5EF4-FFF2-40B4-BE49-F238E27FC236}">
                  <a16:creationId xmlns="" xmlns:a16="http://schemas.microsoft.com/office/drawing/2014/main" id="{5D4D0429-5EB4-4E48-B5D2-EF3FD381A2DA}"/>
                </a:ext>
              </a:extLst>
            </p:cNvPr>
            <p:cNvSpPr/>
            <p:nvPr/>
          </p:nvSpPr>
          <p:spPr>
            <a:xfrm>
              <a:off x="1503600" y="1171300"/>
              <a:ext cx="56400" cy="48875"/>
            </a:xfrm>
            <a:custGeom>
              <a:avLst/>
              <a:gdLst/>
              <a:ahLst/>
              <a:cxnLst/>
              <a:rect l="l" t="t" r="r" b="b"/>
              <a:pathLst>
                <a:path w="2256" h="1955" extrusionOk="0">
                  <a:moveTo>
                    <a:pt x="1063" y="0"/>
                  </a:moveTo>
                  <a:cubicBezTo>
                    <a:pt x="633" y="0"/>
                    <a:pt x="171" y="274"/>
                    <a:pt x="113" y="573"/>
                  </a:cubicBezTo>
                  <a:cubicBezTo>
                    <a:pt x="1" y="1157"/>
                    <a:pt x="253" y="1615"/>
                    <a:pt x="627" y="1835"/>
                  </a:cubicBezTo>
                  <a:cubicBezTo>
                    <a:pt x="759" y="1911"/>
                    <a:pt x="918" y="1954"/>
                    <a:pt x="1083" y="1954"/>
                  </a:cubicBezTo>
                  <a:cubicBezTo>
                    <a:pt x="1378" y="1954"/>
                    <a:pt x="1693" y="1817"/>
                    <a:pt x="1913" y="1489"/>
                  </a:cubicBezTo>
                  <a:cubicBezTo>
                    <a:pt x="2255" y="979"/>
                    <a:pt x="1874" y="314"/>
                    <a:pt x="1441" y="87"/>
                  </a:cubicBezTo>
                  <a:cubicBezTo>
                    <a:pt x="1327" y="27"/>
                    <a:pt x="1196" y="0"/>
                    <a:pt x="1063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32;p74">
              <a:extLst>
                <a:ext uri="{FF2B5EF4-FFF2-40B4-BE49-F238E27FC236}">
                  <a16:creationId xmlns="" xmlns:a16="http://schemas.microsoft.com/office/drawing/2014/main" id="{22E04B6F-1D0E-4002-BC53-57292B2C7DE4}"/>
                </a:ext>
              </a:extLst>
            </p:cNvPr>
            <p:cNvSpPr/>
            <p:nvPr/>
          </p:nvSpPr>
          <p:spPr>
            <a:xfrm>
              <a:off x="1479150" y="12880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5" y="1"/>
                  </a:moveTo>
                  <a:cubicBezTo>
                    <a:pt x="635" y="1"/>
                    <a:pt x="171" y="275"/>
                    <a:pt x="112" y="572"/>
                  </a:cubicBezTo>
                  <a:cubicBezTo>
                    <a:pt x="0" y="1156"/>
                    <a:pt x="252" y="1617"/>
                    <a:pt x="626" y="1834"/>
                  </a:cubicBezTo>
                  <a:cubicBezTo>
                    <a:pt x="759" y="1910"/>
                    <a:pt x="919" y="1954"/>
                    <a:pt x="1084" y="1954"/>
                  </a:cubicBezTo>
                  <a:cubicBezTo>
                    <a:pt x="1379" y="1954"/>
                    <a:pt x="1693" y="1817"/>
                    <a:pt x="1912" y="1488"/>
                  </a:cubicBezTo>
                  <a:cubicBezTo>
                    <a:pt x="2255" y="977"/>
                    <a:pt x="1874" y="313"/>
                    <a:pt x="1440" y="86"/>
                  </a:cubicBezTo>
                  <a:cubicBezTo>
                    <a:pt x="1327" y="27"/>
                    <a:pt x="1198" y="1"/>
                    <a:pt x="1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33;p74">
              <a:extLst>
                <a:ext uri="{FF2B5EF4-FFF2-40B4-BE49-F238E27FC236}">
                  <a16:creationId xmlns="" xmlns:a16="http://schemas.microsoft.com/office/drawing/2014/main" id="{C24CEBBE-DB6E-474E-A000-069021D0F355}"/>
                </a:ext>
              </a:extLst>
            </p:cNvPr>
            <p:cNvSpPr/>
            <p:nvPr/>
          </p:nvSpPr>
          <p:spPr>
            <a:xfrm>
              <a:off x="1350875" y="13315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7" y="0"/>
                  </a:moveTo>
                  <a:cubicBezTo>
                    <a:pt x="637" y="0"/>
                    <a:pt x="174" y="275"/>
                    <a:pt x="115" y="569"/>
                  </a:cubicBezTo>
                  <a:cubicBezTo>
                    <a:pt x="0" y="1156"/>
                    <a:pt x="255" y="1614"/>
                    <a:pt x="626" y="1834"/>
                  </a:cubicBezTo>
                  <a:cubicBezTo>
                    <a:pt x="758" y="1911"/>
                    <a:pt x="917" y="1953"/>
                    <a:pt x="1082" y="1953"/>
                  </a:cubicBezTo>
                  <a:cubicBezTo>
                    <a:pt x="1378" y="1953"/>
                    <a:pt x="1693" y="1816"/>
                    <a:pt x="1916" y="1488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34;p74">
              <a:extLst>
                <a:ext uri="{FF2B5EF4-FFF2-40B4-BE49-F238E27FC236}">
                  <a16:creationId xmlns="" xmlns:a16="http://schemas.microsoft.com/office/drawing/2014/main" id="{762BB805-90DB-4451-9819-73BC0A5A94B5}"/>
                </a:ext>
              </a:extLst>
            </p:cNvPr>
            <p:cNvSpPr/>
            <p:nvPr/>
          </p:nvSpPr>
          <p:spPr>
            <a:xfrm>
              <a:off x="1284518" y="1363310"/>
              <a:ext cx="56400" cy="48850"/>
            </a:xfrm>
            <a:custGeom>
              <a:avLst/>
              <a:gdLst/>
              <a:ahLst/>
              <a:cxnLst/>
              <a:rect l="l" t="t" r="r" b="b"/>
              <a:pathLst>
                <a:path w="2256" h="1954" extrusionOk="0">
                  <a:moveTo>
                    <a:pt x="1066" y="0"/>
                  </a:moveTo>
                  <a:cubicBezTo>
                    <a:pt x="635" y="0"/>
                    <a:pt x="175" y="276"/>
                    <a:pt x="116" y="569"/>
                  </a:cubicBezTo>
                  <a:cubicBezTo>
                    <a:pt x="1" y="1156"/>
                    <a:pt x="256" y="1614"/>
                    <a:pt x="626" y="1835"/>
                  </a:cubicBezTo>
                  <a:cubicBezTo>
                    <a:pt x="759" y="1911"/>
                    <a:pt x="918" y="1954"/>
                    <a:pt x="1082" y="1954"/>
                  </a:cubicBezTo>
                  <a:cubicBezTo>
                    <a:pt x="1378" y="1954"/>
                    <a:pt x="1694" y="1816"/>
                    <a:pt x="1916" y="1488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29" y="27"/>
                    <a:pt x="1199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235;p74">
              <a:extLst>
                <a:ext uri="{FF2B5EF4-FFF2-40B4-BE49-F238E27FC236}">
                  <a16:creationId xmlns="" xmlns:a16="http://schemas.microsoft.com/office/drawing/2014/main" id="{0753AB44-AB65-4300-9670-80BE1E0FCCEE}"/>
                </a:ext>
              </a:extLst>
            </p:cNvPr>
            <p:cNvSpPr/>
            <p:nvPr/>
          </p:nvSpPr>
          <p:spPr>
            <a:xfrm>
              <a:off x="1350875" y="1436650"/>
              <a:ext cx="56375" cy="48825"/>
            </a:xfrm>
            <a:custGeom>
              <a:avLst/>
              <a:gdLst/>
              <a:ahLst/>
              <a:cxnLst/>
              <a:rect l="l" t="t" r="r" b="b"/>
              <a:pathLst>
                <a:path w="2255" h="1953" extrusionOk="0">
                  <a:moveTo>
                    <a:pt x="1068" y="0"/>
                  </a:moveTo>
                  <a:cubicBezTo>
                    <a:pt x="638" y="0"/>
                    <a:pt x="174" y="274"/>
                    <a:pt x="115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6"/>
                    <a:pt x="1874" y="312"/>
                    <a:pt x="1444" y="85"/>
                  </a:cubicBezTo>
                  <a:cubicBezTo>
                    <a:pt x="1330" y="26"/>
                    <a:pt x="1201" y="0"/>
                    <a:pt x="10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236;p74">
              <a:extLst>
                <a:ext uri="{FF2B5EF4-FFF2-40B4-BE49-F238E27FC236}">
                  <a16:creationId xmlns="" xmlns:a16="http://schemas.microsoft.com/office/drawing/2014/main" id="{65229907-50B8-469D-AA9C-8A96C397E62A}"/>
                </a:ext>
              </a:extLst>
            </p:cNvPr>
            <p:cNvSpPr/>
            <p:nvPr/>
          </p:nvSpPr>
          <p:spPr>
            <a:xfrm>
              <a:off x="1485000" y="1413375"/>
              <a:ext cx="56375" cy="48850"/>
            </a:xfrm>
            <a:custGeom>
              <a:avLst/>
              <a:gdLst/>
              <a:ahLst/>
              <a:cxnLst/>
              <a:rect l="l" t="t" r="r" b="b"/>
              <a:pathLst>
                <a:path w="2255" h="1954" extrusionOk="0">
                  <a:moveTo>
                    <a:pt x="1067" y="0"/>
                  </a:moveTo>
                  <a:cubicBezTo>
                    <a:pt x="635" y="0"/>
                    <a:pt x="172" y="278"/>
                    <a:pt x="116" y="572"/>
                  </a:cubicBezTo>
                  <a:cubicBezTo>
                    <a:pt x="0" y="1156"/>
                    <a:pt x="256" y="1614"/>
                    <a:pt x="626" y="1834"/>
                  </a:cubicBezTo>
                  <a:cubicBezTo>
                    <a:pt x="759" y="1910"/>
                    <a:pt x="917" y="1953"/>
                    <a:pt x="1082" y="1953"/>
                  </a:cubicBezTo>
                  <a:cubicBezTo>
                    <a:pt x="1378" y="1953"/>
                    <a:pt x="1694" y="1816"/>
                    <a:pt x="1916" y="1488"/>
                  </a:cubicBezTo>
                  <a:cubicBezTo>
                    <a:pt x="2255" y="978"/>
                    <a:pt x="1877" y="314"/>
                    <a:pt x="1444" y="86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237;p74">
              <a:extLst>
                <a:ext uri="{FF2B5EF4-FFF2-40B4-BE49-F238E27FC236}">
                  <a16:creationId xmlns="" xmlns:a16="http://schemas.microsoft.com/office/drawing/2014/main" id="{8629C79E-6FCF-4050-A9DB-7D919F2C952F}"/>
                </a:ext>
              </a:extLst>
            </p:cNvPr>
            <p:cNvSpPr/>
            <p:nvPr/>
          </p:nvSpPr>
          <p:spPr>
            <a:xfrm>
              <a:off x="1731325" y="1520100"/>
              <a:ext cx="56400" cy="48800"/>
            </a:xfrm>
            <a:custGeom>
              <a:avLst/>
              <a:gdLst/>
              <a:ahLst/>
              <a:cxnLst/>
              <a:rect l="l" t="t" r="r" b="b"/>
              <a:pathLst>
                <a:path w="2256" h="1952" extrusionOk="0">
                  <a:moveTo>
                    <a:pt x="1067" y="0"/>
                  </a:moveTo>
                  <a:cubicBezTo>
                    <a:pt x="635" y="0"/>
                    <a:pt x="172" y="274"/>
                    <a:pt x="116" y="571"/>
                  </a:cubicBezTo>
                  <a:cubicBezTo>
                    <a:pt x="1" y="1155"/>
                    <a:pt x="256" y="1613"/>
                    <a:pt x="627" y="1833"/>
                  </a:cubicBezTo>
                  <a:cubicBezTo>
                    <a:pt x="759" y="1909"/>
                    <a:pt x="918" y="1952"/>
                    <a:pt x="1083" y="1952"/>
                  </a:cubicBezTo>
                  <a:cubicBezTo>
                    <a:pt x="1378" y="1952"/>
                    <a:pt x="1694" y="1815"/>
                    <a:pt x="1916" y="1487"/>
                  </a:cubicBezTo>
                  <a:cubicBezTo>
                    <a:pt x="2255" y="977"/>
                    <a:pt x="1874" y="312"/>
                    <a:pt x="1444" y="85"/>
                  </a:cubicBezTo>
                  <a:cubicBezTo>
                    <a:pt x="1330" y="26"/>
                    <a:pt x="1200" y="0"/>
                    <a:pt x="10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238;p74">
              <a:extLst>
                <a:ext uri="{FF2B5EF4-FFF2-40B4-BE49-F238E27FC236}">
                  <a16:creationId xmlns="" xmlns:a16="http://schemas.microsoft.com/office/drawing/2014/main" id="{C526B8C6-DCB0-4741-B20D-B7CFA43C9E2E}"/>
                </a:ext>
              </a:extLst>
            </p:cNvPr>
            <p:cNvSpPr/>
            <p:nvPr/>
          </p:nvSpPr>
          <p:spPr>
            <a:xfrm>
              <a:off x="1781675" y="1606350"/>
              <a:ext cx="56375" cy="48875"/>
            </a:xfrm>
            <a:custGeom>
              <a:avLst/>
              <a:gdLst/>
              <a:ahLst/>
              <a:cxnLst/>
              <a:rect l="l" t="t" r="r" b="b"/>
              <a:pathLst>
                <a:path w="2255" h="1955" extrusionOk="0">
                  <a:moveTo>
                    <a:pt x="1070" y="0"/>
                  </a:moveTo>
                  <a:cubicBezTo>
                    <a:pt x="639" y="0"/>
                    <a:pt x="174" y="277"/>
                    <a:pt x="116" y="571"/>
                  </a:cubicBezTo>
                  <a:cubicBezTo>
                    <a:pt x="0" y="1158"/>
                    <a:pt x="255" y="1616"/>
                    <a:pt x="626" y="1833"/>
                  </a:cubicBezTo>
                  <a:cubicBezTo>
                    <a:pt x="759" y="1911"/>
                    <a:pt x="919" y="1954"/>
                    <a:pt x="1085" y="1954"/>
                  </a:cubicBezTo>
                  <a:cubicBezTo>
                    <a:pt x="1380" y="1954"/>
                    <a:pt x="1694" y="1817"/>
                    <a:pt x="1916" y="1490"/>
                  </a:cubicBezTo>
                  <a:cubicBezTo>
                    <a:pt x="2255" y="980"/>
                    <a:pt x="1877" y="316"/>
                    <a:pt x="1444" y="85"/>
                  </a:cubicBezTo>
                  <a:cubicBezTo>
                    <a:pt x="1331" y="26"/>
                    <a:pt x="1202" y="0"/>
                    <a:pt x="10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239;p74">
              <a:extLst>
                <a:ext uri="{FF2B5EF4-FFF2-40B4-BE49-F238E27FC236}">
                  <a16:creationId xmlns="" xmlns:a16="http://schemas.microsoft.com/office/drawing/2014/main" id="{C7D1771F-936B-478C-B6B4-A4116B391ECC}"/>
                </a:ext>
              </a:extLst>
            </p:cNvPr>
            <p:cNvSpPr/>
            <p:nvPr/>
          </p:nvSpPr>
          <p:spPr>
            <a:xfrm>
              <a:off x="1659675" y="1606350"/>
              <a:ext cx="56400" cy="48875"/>
            </a:xfrm>
            <a:custGeom>
              <a:avLst/>
              <a:gdLst/>
              <a:ahLst/>
              <a:cxnLst/>
              <a:rect l="l" t="t" r="r" b="b"/>
              <a:pathLst>
                <a:path w="2256" h="1955" extrusionOk="0">
                  <a:moveTo>
                    <a:pt x="1071" y="0"/>
                  </a:moveTo>
                  <a:cubicBezTo>
                    <a:pt x="640" y="0"/>
                    <a:pt x="174" y="277"/>
                    <a:pt x="113" y="571"/>
                  </a:cubicBezTo>
                  <a:cubicBezTo>
                    <a:pt x="1" y="1158"/>
                    <a:pt x="256" y="1616"/>
                    <a:pt x="626" y="1833"/>
                  </a:cubicBezTo>
                  <a:cubicBezTo>
                    <a:pt x="760" y="1911"/>
                    <a:pt x="919" y="1954"/>
                    <a:pt x="1085" y="1954"/>
                  </a:cubicBezTo>
                  <a:cubicBezTo>
                    <a:pt x="1380" y="1954"/>
                    <a:pt x="1695" y="1817"/>
                    <a:pt x="1916" y="1490"/>
                  </a:cubicBezTo>
                  <a:cubicBezTo>
                    <a:pt x="2255" y="980"/>
                    <a:pt x="1874" y="316"/>
                    <a:pt x="1444" y="85"/>
                  </a:cubicBezTo>
                  <a:cubicBezTo>
                    <a:pt x="1331" y="26"/>
                    <a:pt x="1203" y="0"/>
                    <a:pt x="10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240;p74">
              <a:extLst>
                <a:ext uri="{FF2B5EF4-FFF2-40B4-BE49-F238E27FC236}">
                  <a16:creationId xmlns="" xmlns:a16="http://schemas.microsoft.com/office/drawing/2014/main" id="{C409765F-D48A-4B72-95C9-8BC97979225D}"/>
                </a:ext>
              </a:extLst>
            </p:cNvPr>
            <p:cNvSpPr/>
            <p:nvPr/>
          </p:nvSpPr>
          <p:spPr>
            <a:xfrm>
              <a:off x="1519075" y="178042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4" y="0"/>
                  </a:moveTo>
                  <a:cubicBezTo>
                    <a:pt x="633" y="0"/>
                    <a:pt x="172" y="278"/>
                    <a:pt x="116" y="574"/>
                  </a:cubicBezTo>
                  <a:cubicBezTo>
                    <a:pt x="1" y="1158"/>
                    <a:pt x="256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80" y="1956"/>
                    <a:pt x="1695" y="1819"/>
                    <a:pt x="1916" y="1490"/>
                  </a:cubicBezTo>
                  <a:cubicBezTo>
                    <a:pt x="2255" y="980"/>
                    <a:pt x="1874" y="316"/>
                    <a:pt x="1444" y="88"/>
                  </a:cubicBezTo>
                  <a:cubicBezTo>
                    <a:pt x="1329" y="27"/>
                    <a:pt x="1198" y="0"/>
                    <a:pt x="1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241;p74">
              <a:extLst>
                <a:ext uri="{FF2B5EF4-FFF2-40B4-BE49-F238E27FC236}">
                  <a16:creationId xmlns="" xmlns:a16="http://schemas.microsoft.com/office/drawing/2014/main" id="{C0966F51-EFDB-45A6-9C95-AD573B82896B}"/>
                </a:ext>
              </a:extLst>
            </p:cNvPr>
            <p:cNvSpPr/>
            <p:nvPr/>
          </p:nvSpPr>
          <p:spPr>
            <a:xfrm>
              <a:off x="1424450" y="1713075"/>
              <a:ext cx="56375" cy="48875"/>
            </a:xfrm>
            <a:custGeom>
              <a:avLst/>
              <a:gdLst/>
              <a:ahLst/>
              <a:cxnLst/>
              <a:rect l="l" t="t" r="r" b="b"/>
              <a:pathLst>
                <a:path w="2255" h="1955" extrusionOk="0">
                  <a:moveTo>
                    <a:pt x="1060" y="0"/>
                  </a:moveTo>
                  <a:cubicBezTo>
                    <a:pt x="629" y="0"/>
                    <a:pt x="168" y="275"/>
                    <a:pt x="112" y="573"/>
                  </a:cubicBezTo>
                  <a:cubicBezTo>
                    <a:pt x="0" y="1157"/>
                    <a:pt x="252" y="1615"/>
                    <a:pt x="622" y="1835"/>
                  </a:cubicBezTo>
                  <a:cubicBezTo>
                    <a:pt x="756" y="1911"/>
                    <a:pt x="915" y="1954"/>
                    <a:pt x="1080" y="1954"/>
                  </a:cubicBezTo>
                  <a:cubicBezTo>
                    <a:pt x="1376" y="1954"/>
                    <a:pt x="1690" y="1817"/>
                    <a:pt x="1912" y="1489"/>
                  </a:cubicBezTo>
                  <a:cubicBezTo>
                    <a:pt x="2255" y="979"/>
                    <a:pt x="1874" y="315"/>
                    <a:pt x="1440" y="87"/>
                  </a:cubicBezTo>
                  <a:cubicBezTo>
                    <a:pt x="1325" y="27"/>
                    <a:pt x="1194" y="0"/>
                    <a:pt x="10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242;p74">
              <a:extLst>
                <a:ext uri="{FF2B5EF4-FFF2-40B4-BE49-F238E27FC236}">
                  <a16:creationId xmlns="" xmlns:a16="http://schemas.microsoft.com/office/drawing/2014/main" id="{53ED3383-B31A-4375-B1BF-3D55C5F8A2D4}"/>
                </a:ext>
              </a:extLst>
            </p:cNvPr>
            <p:cNvSpPr/>
            <p:nvPr/>
          </p:nvSpPr>
          <p:spPr>
            <a:xfrm>
              <a:off x="1585400" y="168867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4" y="0"/>
                  </a:moveTo>
                  <a:cubicBezTo>
                    <a:pt x="633" y="0"/>
                    <a:pt x="171" y="278"/>
                    <a:pt x="112" y="574"/>
                  </a:cubicBezTo>
                  <a:cubicBezTo>
                    <a:pt x="1" y="1158"/>
                    <a:pt x="256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80" y="1956"/>
                    <a:pt x="1694" y="1819"/>
                    <a:pt x="1916" y="1490"/>
                  </a:cubicBezTo>
                  <a:cubicBezTo>
                    <a:pt x="2255" y="980"/>
                    <a:pt x="1874" y="315"/>
                    <a:pt x="1444" y="88"/>
                  </a:cubicBezTo>
                  <a:cubicBezTo>
                    <a:pt x="1329" y="27"/>
                    <a:pt x="1198" y="0"/>
                    <a:pt x="10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243;p74">
              <a:extLst>
                <a:ext uri="{FF2B5EF4-FFF2-40B4-BE49-F238E27FC236}">
                  <a16:creationId xmlns="" xmlns:a16="http://schemas.microsoft.com/office/drawing/2014/main" id="{D4C03CC2-1A68-4DA1-B09A-EEB39DAB27FC}"/>
                </a:ext>
              </a:extLst>
            </p:cNvPr>
            <p:cNvSpPr/>
            <p:nvPr/>
          </p:nvSpPr>
          <p:spPr>
            <a:xfrm>
              <a:off x="1723550" y="1702950"/>
              <a:ext cx="56400" cy="48850"/>
            </a:xfrm>
            <a:custGeom>
              <a:avLst/>
              <a:gdLst/>
              <a:ahLst/>
              <a:cxnLst/>
              <a:rect l="l" t="t" r="r" b="b"/>
              <a:pathLst>
                <a:path w="2256" h="1954" extrusionOk="0">
                  <a:moveTo>
                    <a:pt x="1066" y="0"/>
                  </a:moveTo>
                  <a:cubicBezTo>
                    <a:pt x="635" y="0"/>
                    <a:pt x="175" y="276"/>
                    <a:pt x="116" y="569"/>
                  </a:cubicBezTo>
                  <a:cubicBezTo>
                    <a:pt x="1" y="1157"/>
                    <a:pt x="256" y="1614"/>
                    <a:pt x="626" y="1835"/>
                  </a:cubicBezTo>
                  <a:cubicBezTo>
                    <a:pt x="759" y="1911"/>
                    <a:pt x="918" y="1954"/>
                    <a:pt x="1083" y="1954"/>
                  </a:cubicBezTo>
                  <a:cubicBezTo>
                    <a:pt x="1378" y="1954"/>
                    <a:pt x="1694" y="1816"/>
                    <a:pt x="1916" y="1489"/>
                  </a:cubicBezTo>
                  <a:cubicBezTo>
                    <a:pt x="2255" y="978"/>
                    <a:pt x="1878" y="314"/>
                    <a:pt x="1444" y="87"/>
                  </a:cubicBezTo>
                  <a:cubicBezTo>
                    <a:pt x="1330" y="27"/>
                    <a:pt x="1199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244;p74">
              <a:extLst>
                <a:ext uri="{FF2B5EF4-FFF2-40B4-BE49-F238E27FC236}">
                  <a16:creationId xmlns="" xmlns:a16="http://schemas.microsoft.com/office/drawing/2014/main" id="{2897D988-1AA1-42FA-84C0-7B2ABE3F6134}"/>
                </a:ext>
              </a:extLst>
            </p:cNvPr>
            <p:cNvSpPr/>
            <p:nvPr/>
          </p:nvSpPr>
          <p:spPr>
            <a:xfrm>
              <a:off x="1671050" y="1787975"/>
              <a:ext cx="56375" cy="48925"/>
            </a:xfrm>
            <a:custGeom>
              <a:avLst/>
              <a:gdLst/>
              <a:ahLst/>
              <a:cxnLst/>
              <a:rect l="l" t="t" r="r" b="b"/>
              <a:pathLst>
                <a:path w="2255" h="1957" extrusionOk="0">
                  <a:moveTo>
                    <a:pt x="1065" y="0"/>
                  </a:moveTo>
                  <a:cubicBezTo>
                    <a:pt x="633" y="0"/>
                    <a:pt x="171" y="276"/>
                    <a:pt x="112" y="573"/>
                  </a:cubicBezTo>
                  <a:cubicBezTo>
                    <a:pt x="0" y="1160"/>
                    <a:pt x="252" y="1618"/>
                    <a:pt x="626" y="1835"/>
                  </a:cubicBezTo>
                  <a:cubicBezTo>
                    <a:pt x="759" y="1913"/>
                    <a:pt x="919" y="1956"/>
                    <a:pt x="1085" y="1956"/>
                  </a:cubicBezTo>
                  <a:cubicBezTo>
                    <a:pt x="1379" y="1956"/>
                    <a:pt x="1693" y="1819"/>
                    <a:pt x="1912" y="1492"/>
                  </a:cubicBezTo>
                  <a:cubicBezTo>
                    <a:pt x="2255" y="978"/>
                    <a:pt x="1874" y="314"/>
                    <a:pt x="1444" y="87"/>
                  </a:cubicBezTo>
                  <a:cubicBezTo>
                    <a:pt x="1329" y="27"/>
                    <a:pt x="1199" y="0"/>
                    <a:pt x="10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245;p74">
              <a:extLst>
                <a:ext uri="{FF2B5EF4-FFF2-40B4-BE49-F238E27FC236}">
                  <a16:creationId xmlns="" xmlns:a16="http://schemas.microsoft.com/office/drawing/2014/main" id="{66C4FEF2-1DA5-4934-81CE-E801BD1C7654}"/>
                </a:ext>
              </a:extLst>
            </p:cNvPr>
            <p:cNvSpPr/>
            <p:nvPr/>
          </p:nvSpPr>
          <p:spPr>
            <a:xfrm>
              <a:off x="1723475" y="1254450"/>
              <a:ext cx="56375" cy="48825"/>
            </a:xfrm>
            <a:custGeom>
              <a:avLst/>
              <a:gdLst/>
              <a:ahLst/>
              <a:cxnLst/>
              <a:rect l="l" t="t" r="r" b="b"/>
              <a:pathLst>
                <a:path w="2255" h="1953" extrusionOk="0">
                  <a:moveTo>
                    <a:pt x="1069" y="1"/>
                  </a:moveTo>
                  <a:cubicBezTo>
                    <a:pt x="636" y="1"/>
                    <a:pt x="171" y="277"/>
                    <a:pt x="112" y="571"/>
                  </a:cubicBezTo>
                  <a:cubicBezTo>
                    <a:pt x="0" y="1155"/>
                    <a:pt x="255" y="1616"/>
                    <a:pt x="626" y="1833"/>
                  </a:cubicBezTo>
                  <a:cubicBezTo>
                    <a:pt x="759" y="1910"/>
                    <a:pt x="919" y="1953"/>
                    <a:pt x="1084" y="1953"/>
                  </a:cubicBezTo>
                  <a:cubicBezTo>
                    <a:pt x="1379" y="1953"/>
                    <a:pt x="1694" y="1816"/>
                    <a:pt x="1916" y="1487"/>
                  </a:cubicBezTo>
                  <a:cubicBezTo>
                    <a:pt x="2255" y="977"/>
                    <a:pt x="1874" y="313"/>
                    <a:pt x="1444" y="85"/>
                  </a:cubicBezTo>
                  <a:cubicBezTo>
                    <a:pt x="1330" y="26"/>
                    <a:pt x="1201" y="1"/>
                    <a:pt x="1069" y="1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246;p74">
              <a:extLst>
                <a:ext uri="{FF2B5EF4-FFF2-40B4-BE49-F238E27FC236}">
                  <a16:creationId xmlns="" xmlns:a16="http://schemas.microsoft.com/office/drawing/2014/main" id="{77BAFCF0-6623-408A-B805-9BD4A2A13172}"/>
                </a:ext>
              </a:extLst>
            </p:cNvPr>
            <p:cNvSpPr/>
            <p:nvPr/>
          </p:nvSpPr>
          <p:spPr>
            <a:xfrm>
              <a:off x="1792850" y="116087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3" y="0"/>
                  </a:moveTo>
                  <a:cubicBezTo>
                    <a:pt x="634" y="0"/>
                    <a:pt x="174" y="278"/>
                    <a:pt x="112" y="574"/>
                  </a:cubicBezTo>
                  <a:cubicBezTo>
                    <a:pt x="1" y="1158"/>
                    <a:pt x="252" y="1619"/>
                    <a:pt x="626" y="1836"/>
                  </a:cubicBezTo>
                  <a:cubicBezTo>
                    <a:pt x="760" y="1913"/>
                    <a:pt x="919" y="1956"/>
                    <a:pt x="1085" y="1956"/>
                  </a:cubicBezTo>
                  <a:cubicBezTo>
                    <a:pt x="1379" y="1956"/>
                    <a:pt x="1693" y="1819"/>
                    <a:pt x="1913" y="1490"/>
                  </a:cubicBezTo>
                  <a:cubicBezTo>
                    <a:pt x="2255" y="980"/>
                    <a:pt x="1874" y="316"/>
                    <a:pt x="1441" y="88"/>
                  </a:cubicBezTo>
                  <a:cubicBezTo>
                    <a:pt x="1326" y="27"/>
                    <a:pt x="1196" y="0"/>
                    <a:pt x="1063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247;p74">
              <a:extLst>
                <a:ext uri="{FF2B5EF4-FFF2-40B4-BE49-F238E27FC236}">
                  <a16:creationId xmlns="" xmlns:a16="http://schemas.microsoft.com/office/drawing/2014/main" id="{92D967DC-C916-49A8-838B-2E1867007ED3}"/>
                </a:ext>
              </a:extLst>
            </p:cNvPr>
            <p:cNvSpPr/>
            <p:nvPr/>
          </p:nvSpPr>
          <p:spPr>
            <a:xfrm>
              <a:off x="1593525" y="1259625"/>
              <a:ext cx="56400" cy="48900"/>
            </a:xfrm>
            <a:custGeom>
              <a:avLst/>
              <a:gdLst/>
              <a:ahLst/>
              <a:cxnLst/>
              <a:rect l="l" t="t" r="r" b="b"/>
              <a:pathLst>
                <a:path w="2256" h="1956" extrusionOk="0">
                  <a:moveTo>
                    <a:pt x="1062" y="0"/>
                  </a:moveTo>
                  <a:cubicBezTo>
                    <a:pt x="632" y="0"/>
                    <a:pt x="174" y="278"/>
                    <a:pt x="113" y="574"/>
                  </a:cubicBezTo>
                  <a:cubicBezTo>
                    <a:pt x="1" y="1158"/>
                    <a:pt x="252" y="1619"/>
                    <a:pt x="623" y="1836"/>
                  </a:cubicBezTo>
                  <a:cubicBezTo>
                    <a:pt x="756" y="1912"/>
                    <a:pt x="916" y="1956"/>
                    <a:pt x="1081" y="1956"/>
                  </a:cubicBezTo>
                  <a:cubicBezTo>
                    <a:pt x="1376" y="1956"/>
                    <a:pt x="1691" y="1819"/>
                    <a:pt x="1913" y="1490"/>
                  </a:cubicBezTo>
                  <a:cubicBezTo>
                    <a:pt x="2255" y="979"/>
                    <a:pt x="1874" y="315"/>
                    <a:pt x="1441" y="88"/>
                  </a:cubicBezTo>
                  <a:cubicBezTo>
                    <a:pt x="1326" y="27"/>
                    <a:pt x="1195" y="0"/>
                    <a:pt x="1062" y="0"/>
                  </a:cubicBezTo>
                  <a:close/>
                </a:path>
              </a:pathLst>
            </a:custGeom>
            <a:solidFill>
              <a:srgbClr val="008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248;p74">
              <a:extLst>
                <a:ext uri="{FF2B5EF4-FFF2-40B4-BE49-F238E27FC236}">
                  <a16:creationId xmlns="" xmlns:a16="http://schemas.microsoft.com/office/drawing/2014/main" id="{9EC27D4B-60EC-43D5-A3E5-EE2C0351E7FD}"/>
                </a:ext>
              </a:extLst>
            </p:cNvPr>
            <p:cNvSpPr/>
            <p:nvPr/>
          </p:nvSpPr>
          <p:spPr>
            <a:xfrm>
              <a:off x="1255450" y="1177500"/>
              <a:ext cx="617200" cy="678975"/>
            </a:xfrm>
            <a:custGeom>
              <a:avLst/>
              <a:gdLst/>
              <a:ahLst/>
              <a:cxnLst/>
              <a:rect l="l" t="t" r="r" b="b"/>
              <a:pathLst>
                <a:path w="24688" h="27159" fill="none" extrusionOk="0">
                  <a:moveTo>
                    <a:pt x="5893" y="27159"/>
                  </a:moveTo>
                  <a:lnTo>
                    <a:pt x="24688" y="27159"/>
                  </a:lnTo>
                  <a:lnTo>
                    <a:pt x="23216" y="20707"/>
                  </a:lnTo>
                  <a:lnTo>
                    <a:pt x="23216" y="4"/>
                  </a:lnTo>
                  <a:lnTo>
                    <a:pt x="21836" y="4"/>
                  </a:lnTo>
                  <a:cubicBezTo>
                    <a:pt x="20721" y="4"/>
                    <a:pt x="19609" y="4"/>
                    <a:pt x="18491" y="11"/>
                  </a:cubicBezTo>
                  <a:cubicBezTo>
                    <a:pt x="17113" y="11"/>
                    <a:pt x="15736" y="14"/>
                    <a:pt x="14356" y="14"/>
                  </a:cubicBezTo>
                  <a:cubicBezTo>
                    <a:pt x="13111" y="14"/>
                    <a:pt x="11867" y="18"/>
                    <a:pt x="10619" y="18"/>
                  </a:cubicBezTo>
                  <a:cubicBezTo>
                    <a:pt x="9861" y="18"/>
                    <a:pt x="9095" y="32"/>
                    <a:pt x="8337" y="18"/>
                  </a:cubicBezTo>
                  <a:cubicBezTo>
                    <a:pt x="7466" y="0"/>
                    <a:pt x="6662" y="52"/>
                    <a:pt x="5837" y="332"/>
                  </a:cubicBezTo>
                  <a:cubicBezTo>
                    <a:pt x="5019" y="608"/>
                    <a:pt x="4264" y="1045"/>
                    <a:pt x="3607" y="1608"/>
                  </a:cubicBezTo>
                  <a:cubicBezTo>
                    <a:pt x="2699" y="2391"/>
                    <a:pt x="2003" y="3394"/>
                    <a:pt x="1489" y="4471"/>
                  </a:cubicBezTo>
                  <a:cubicBezTo>
                    <a:pt x="727" y="6061"/>
                    <a:pt x="332" y="7809"/>
                    <a:pt x="123" y="9553"/>
                  </a:cubicBezTo>
                  <a:cubicBezTo>
                    <a:pt x="70" y="9972"/>
                    <a:pt x="28" y="10395"/>
                    <a:pt x="0" y="10818"/>
                  </a:cubicBezTo>
                  <a:lnTo>
                    <a:pt x="7361" y="10818"/>
                  </a:lnTo>
                  <a:lnTo>
                    <a:pt x="7361" y="20707"/>
                  </a:lnTo>
                  <a:close/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249;p74">
              <a:extLst>
                <a:ext uri="{FF2B5EF4-FFF2-40B4-BE49-F238E27FC236}">
                  <a16:creationId xmlns="" xmlns:a16="http://schemas.microsoft.com/office/drawing/2014/main" id="{E1835D30-5789-4706-AD87-5CB22B131539}"/>
                </a:ext>
              </a:extLst>
            </p:cNvPr>
            <p:cNvSpPr/>
            <p:nvPr/>
          </p:nvSpPr>
          <p:spPr>
            <a:xfrm>
              <a:off x="1608825" y="1751700"/>
              <a:ext cx="632850" cy="247300"/>
            </a:xfrm>
            <a:custGeom>
              <a:avLst/>
              <a:gdLst/>
              <a:ahLst/>
              <a:cxnLst/>
              <a:rect l="l" t="t" r="r" b="b"/>
              <a:pathLst>
                <a:path w="25314" h="9892" extrusionOk="0">
                  <a:moveTo>
                    <a:pt x="14301" y="0"/>
                  </a:moveTo>
                  <a:cubicBezTo>
                    <a:pt x="8020" y="0"/>
                    <a:pt x="126" y="2657"/>
                    <a:pt x="126" y="2657"/>
                  </a:cubicBezTo>
                  <a:lnTo>
                    <a:pt x="0" y="9892"/>
                  </a:lnTo>
                  <a:lnTo>
                    <a:pt x="17239" y="9892"/>
                  </a:lnTo>
                  <a:cubicBezTo>
                    <a:pt x="17239" y="9892"/>
                    <a:pt x="25314" y="4960"/>
                    <a:pt x="20085" y="1328"/>
                  </a:cubicBezTo>
                  <a:cubicBezTo>
                    <a:pt x="18684" y="356"/>
                    <a:pt x="16600" y="0"/>
                    <a:pt x="143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250;p74">
              <a:extLst>
                <a:ext uri="{FF2B5EF4-FFF2-40B4-BE49-F238E27FC236}">
                  <a16:creationId xmlns="" xmlns:a16="http://schemas.microsoft.com/office/drawing/2014/main" id="{B51F9047-78BD-4CFB-86CF-9CF158976037}"/>
                </a:ext>
              </a:extLst>
            </p:cNvPr>
            <p:cNvSpPr/>
            <p:nvPr/>
          </p:nvSpPr>
          <p:spPr>
            <a:xfrm>
              <a:off x="1611975" y="1694200"/>
              <a:ext cx="629700" cy="304800"/>
            </a:xfrm>
            <a:custGeom>
              <a:avLst/>
              <a:gdLst/>
              <a:ahLst/>
              <a:cxnLst/>
              <a:rect l="l" t="t" r="r" b="b"/>
              <a:pathLst>
                <a:path w="25188" h="12192" fill="none" extrusionOk="0">
                  <a:moveTo>
                    <a:pt x="0" y="4957"/>
                  </a:moveTo>
                  <a:cubicBezTo>
                    <a:pt x="0" y="4957"/>
                    <a:pt x="14730" y="0"/>
                    <a:pt x="19959" y="3628"/>
                  </a:cubicBezTo>
                  <a:cubicBezTo>
                    <a:pt x="25188" y="7260"/>
                    <a:pt x="17113" y="12192"/>
                    <a:pt x="17113" y="12192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251;p74">
              <a:extLst>
                <a:ext uri="{FF2B5EF4-FFF2-40B4-BE49-F238E27FC236}">
                  <a16:creationId xmlns="" xmlns:a16="http://schemas.microsoft.com/office/drawing/2014/main" id="{CC10BBAC-EC54-45F9-BC47-5FD211D769E5}"/>
                </a:ext>
              </a:extLst>
            </p:cNvPr>
            <p:cNvSpPr/>
            <p:nvPr/>
          </p:nvSpPr>
          <p:spPr>
            <a:xfrm>
              <a:off x="1041625" y="1766250"/>
              <a:ext cx="981150" cy="233025"/>
            </a:xfrm>
            <a:custGeom>
              <a:avLst/>
              <a:gdLst/>
              <a:ahLst/>
              <a:cxnLst/>
              <a:rect l="l" t="t" r="r" b="b"/>
              <a:pathLst>
                <a:path w="39246" h="9321" extrusionOk="0">
                  <a:moveTo>
                    <a:pt x="6543" y="0"/>
                  </a:moveTo>
                  <a:cubicBezTo>
                    <a:pt x="5431" y="0"/>
                    <a:pt x="4619" y="89"/>
                    <a:pt x="4208" y="292"/>
                  </a:cubicBezTo>
                  <a:cubicBezTo>
                    <a:pt x="385" y="2179"/>
                    <a:pt x="0" y="5811"/>
                    <a:pt x="4768" y="9317"/>
                  </a:cubicBezTo>
                  <a:lnTo>
                    <a:pt x="39214" y="9320"/>
                  </a:lnTo>
                  <a:lnTo>
                    <a:pt x="39246" y="4843"/>
                  </a:lnTo>
                  <a:lnTo>
                    <a:pt x="39246" y="4843"/>
                  </a:lnTo>
                  <a:cubicBezTo>
                    <a:pt x="39246" y="4843"/>
                    <a:pt x="39246" y="4843"/>
                    <a:pt x="39246" y="4843"/>
                  </a:cubicBezTo>
                  <a:cubicBezTo>
                    <a:pt x="39227" y="4843"/>
                    <a:pt x="14739" y="0"/>
                    <a:pt x="65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252;p74">
              <a:extLst>
                <a:ext uri="{FF2B5EF4-FFF2-40B4-BE49-F238E27FC236}">
                  <a16:creationId xmlns="" xmlns:a16="http://schemas.microsoft.com/office/drawing/2014/main" id="{68B0D753-2487-4374-8CD4-2B30477A2A1F}"/>
                </a:ext>
              </a:extLst>
            </p:cNvPr>
            <p:cNvSpPr/>
            <p:nvPr/>
          </p:nvSpPr>
          <p:spPr>
            <a:xfrm>
              <a:off x="1041700" y="1731075"/>
              <a:ext cx="981075" cy="268200"/>
            </a:xfrm>
            <a:custGeom>
              <a:avLst/>
              <a:gdLst/>
              <a:ahLst/>
              <a:cxnLst/>
              <a:rect l="l" t="t" r="r" b="b"/>
              <a:pathLst>
                <a:path w="39243" h="10728" fill="none" extrusionOk="0">
                  <a:moveTo>
                    <a:pt x="39211" y="10727"/>
                  </a:moveTo>
                  <a:lnTo>
                    <a:pt x="39243" y="6250"/>
                  </a:lnTo>
                  <a:cubicBezTo>
                    <a:pt x="39243" y="6250"/>
                    <a:pt x="7645" y="0"/>
                    <a:pt x="4205" y="1699"/>
                  </a:cubicBezTo>
                  <a:cubicBezTo>
                    <a:pt x="385" y="3586"/>
                    <a:pt x="1" y="7218"/>
                    <a:pt x="4765" y="1072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253;p74">
              <a:extLst>
                <a:ext uri="{FF2B5EF4-FFF2-40B4-BE49-F238E27FC236}">
                  <a16:creationId xmlns="" xmlns:a16="http://schemas.microsoft.com/office/drawing/2014/main" id="{ACEDF588-7737-4CEB-B53B-2C5F5B8B219D}"/>
                </a:ext>
              </a:extLst>
            </p:cNvPr>
            <p:cNvSpPr/>
            <p:nvPr/>
          </p:nvSpPr>
          <p:spPr>
            <a:xfrm>
              <a:off x="2021975" y="1887300"/>
              <a:ext cx="127075" cy="112050"/>
            </a:xfrm>
            <a:custGeom>
              <a:avLst/>
              <a:gdLst/>
              <a:ahLst/>
              <a:cxnLst/>
              <a:rect l="l" t="t" r="r" b="b"/>
              <a:pathLst>
                <a:path w="5083" h="4482" extrusionOk="0">
                  <a:moveTo>
                    <a:pt x="28" y="1"/>
                  </a:moveTo>
                  <a:lnTo>
                    <a:pt x="0" y="4478"/>
                  </a:lnTo>
                  <a:lnTo>
                    <a:pt x="3835" y="4482"/>
                  </a:lnTo>
                  <a:cubicBezTo>
                    <a:pt x="3835" y="4482"/>
                    <a:pt x="5083" y="1584"/>
                    <a:pt x="2650" y="176"/>
                  </a:cubicBezTo>
                  <a:lnTo>
                    <a:pt x="28" y="1"/>
                  </a:lnTo>
                  <a:close/>
                </a:path>
              </a:pathLst>
            </a:custGeom>
            <a:solidFill>
              <a:schemeClr val="accent6"/>
            </a:solidFill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254;p74">
              <a:extLst>
                <a:ext uri="{FF2B5EF4-FFF2-40B4-BE49-F238E27FC236}">
                  <a16:creationId xmlns="" xmlns:a16="http://schemas.microsoft.com/office/drawing/2014/main" id="{964505E7-0053-407D-964B-04C49141F7E0}"/>
                </a:ext>
              </a:extLst>
            </p:cNvPr>
            <p:cNvSpPr/>
            <p:nvPr/>
          </p:nvSpPr>
          <p:spPr>
            <a:xfrm>
              <a:off x="2070200" y="1831464"/>
              <a:ext cx="237725" cy="320925"/>
            </a:xfrm>
            <a:custGeom>
              <a:avLst/>
              <a:gdLst/>
              <a:ahLst/>
              <a:cxnLst/>
              <a:rect l="l" t="t" r="r" b="b"/>
              <a:pathLst>
                <a:path w="9509" h="12837" extrusionOk="0">
                  <a:moveTo>
                    <a:pt x="3888" y="1"/>
                  </a:moveTo>
                  <a:cubicBezTo>
                    <a:pt x="3888" y="1"/>
                    <a:pt x="2122" y="773"/>
                    <a:pt x="1679" y="969"/>
                  </a:cubicBezTo>
                  <a:cubicBezTo>
                    <a:pt x="1231" y="1165"/>
                    <a:pt x="74" y="2353"/>
                    <a:pt x="74" y="2353"/>
                  </a:cubicBezTo>
                  <a:cubicBezTo>
                    <a:pt x="74" y="2353"/>
                    <a:pt x="1" y="2808"/>
                    <a:pt x="1224" y="3224"/>
                  </a:cubicBezTo>
                  <a:cubicBezTo>
                    <a:pt x="1591" y="3346"/>
                    <a:pt x="2332" y="4408"/>
                    <a:pt x="1738" y="4933"/>
                  </a:cubicBezTo>
                  <a:cubicBezTo>
                    <a:pt x="623" y="5918"/>
                    <a:pt x="969" y="6827"/>
                    <a:pt x="969" y="6827"/>
                  </a:cubicBezTo>
                  <a:cubicBezTo>
                    <a:pt x="969" y="6827"/>
                    <a:pt x="5807" y="10298"/>
                    <a:pt x="7359" y="11756"/>
                  </a:cubicBezTo>
                  <a:cubicBezTo>
                    <a:pt x="8451" y="12785"/>
                    <a:pt x="9320" y="12836"/>
                    <a:pt x="9481" y="12836"/>
                  </a:cubicBezTo>
                  <a:cubicBezTo>
                    <a:pt x="9499" y="12836"/>
                    <a:pt x="9508" y="12836"/>
                    <a:pt x="9508" y="12836"/>
                  </a:cubicBezTo>
                  <a:lnTo>
                    <a:pt x="3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255;p74">
              <a:extLst>
                <a:ext uri="{FF2B5EF4-FFF2-40B4-BE49-F238E27FC236}">
                  <a16:creationId xmlns="" xmlns:a16="http://schemas.microsoft.com/office/drawing/2014/main" id="{8E1EE220-D1B1-4D10-8D9C-C489243CD27C}"/>
                </a:ext>
              </a:extLst>
            </p:cNvPr>
            <p:cNvSpPr/>
            <p:nvPr/>
          </p:nvSpPr>
          <p:spPr>
            <a:xfrm>
              <a:off x="2148500" y="1831475"/>
              <a:ext cx="159425" cy="320900"/>
            </a:xfrm>
            <a:custGeom>
              <a:avLst/>
              <a:gdLst/>
              <a:ahLst/>
              <a:cxnLst/>
              <a:rect l="l" t="t" r="r" b="b"/>
              <a:pathLst>
                <a:path w="6377" h="12836" extrusionOk="0">
                  <a:moveTo>
                    <a:pt x="756" y="0"/>
                  </a:moveTo>
                  <a:cubicBezTo>
                    <a:pt x="756" y="0"/>
                    <a:pt x="417" y="147"/>
                    <a:pt x="1" y="332"/>
                  </a:cubicBezTo>
                  <a:lnTo>
                    <a:pt x="5352" y="12556"/>
                  </a:lnTo>
                  <a:cubicBezTo>
                    <a:pt x="5878" y="12816"/>
                    <a:pt x="6247" y="12836"/>
                    <a:pt x="6348" y="12836"/>
                  </a:cubicBezTo>
                  <a:cubicBezTo>
                    <a:pt x="6367" y="12836"/>
                    <a:pt x="6376" y="12835"/>
                    <a:pt x="6376" y="12835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256;p74">
              <a:extLst>
                <a:ext uri="{FF2B5EF4-FFF2-40B4-BE49-F238E27FC236}">
                  <a16:creationId xmlns="" xmlns:a16="http://schemas.microsoft.com/office/drawing/2014/main" id="{C6E4B59E-E4A2-49EE-AD7F-D1E4FE5B6AC7}"/>
                </a:ext>
              </a:extLst>
            </p:cNvPr>
            <p:cNvSpPr/>
            <p:nvPr/>
          </p:nvSpPr>
          <p:spPr>
            <a:xfrm>
              <a:off x="2170950" y="1942875"/>
              <a:ext cx="49325" cy="145975"/>
            </a:xfrm>
            <a:custGeom>
              <a:avLst/>
              <a:gdLst/>
              <a:ahLst/>
              <a:cxnLst/>
              <a:rect l="l" t="t" r="r" b="b"/>
              <a:pathLst>
                <a:path w="1973" h="5839" fill="none" extrusionOk="0">
                  <a:moveTo>
                    <a:pt x="1581" y="5838"/>
                  </a:moveTo>
                  <a:cubicBezTo>
                    <a:pt x="1972" y="5310"/>
                    <a:pt x="1626" y="4104"/>
                    <a:pt x="770" y="2151"/>
                  </a:cubicBezTo>
                  <a:cubicBezTo>
                    <a:pt x="1" y="399"/>
                    <a:pt x="906" y="1"/>
                    <a:pt x="906" y="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257;p74">
              <a:extLst>
                <a:ext uri="{FF2B5EF4-FFF2-40B4-BE49-F238E27FC236}">
                  <a16:creationId xmlns="" xmlns:a16="http://schemas.microsoft.com/office/drawing/2014/main" id="{02DC10CF-C004-4C17-A6A0-869932128E64}"/>
                </a:ext>
              </a:extLst>
            </p:cNvPr>
            <p:cNvSpPr/>
            <p:nvPr/>
          </p:nvSpPr>
          <p:spPr>
            <a:xfrm>
              <a:off x="2108925" y="1856975"/>
              <a:ext cx="62850" cy="55000"/>
            </a:xfrm>
            <a:custGeom>
              <a:avLst/>
              <a:gdLst/>
              <a:ahLst/>
              <a:cxnLst/>
              <a:rect l="l" t="t" r="r" b="b"/>
              <a:pathLst>
                <a:path w="2514" h="2200" fill="none" extrusionOk="0">
                  <a:moveTo>
                    <a:pt x="0" y="1"/>
                  </a:moveTo>
                  <a:cubicBezTo>
                    <a:pt x="0" y="1"/>
                    <a:pt x="769" y="2200"/>
                    <a:pt x="2513" y="1441"/>
                  </a:cubicBez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258;p74">
              <a:extLst>
                <a:ext uri="{FF2B5EF4-FFF2-40B4-BE49-F238E27FC236}">
                  <a16:creationId xmlns="" xmlns:a16="http://schemas.microsoft.com/office/drawing/2014/main" id="{35D7AD7E-957F-4AD9-8458-640B8462498F}"/>
                </a:ext>
              </a:extLst>
            </p:cNvPr>
            <p:cNvSpPr/>
            <p:nvPr/>
          </p:nvSpPr>
          <p:spPr>
            <a:xfrm>
              <a:off x="2165100" y="2025275"/>
              <a:ext cx="20650" cy="28775"/>
            </a:xfrm>
            <a:custGeom>
              <a:avLst/>
              <a:gdLst/>
              <a:ahLst/>
              <a:cxnLst/>
              <a:rect l="l" t="t" r="r" b="b"/>
              <a:pathLst>
                <a:path w="826" h="1151" fill="none" extrusionOk="0">
                  <a:moveTo>
                    <a:pt x="1" y="1151"/>
                  </a:moveTo>
                  <a:lnTo>
                    <a:pt x="826" y="1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259;p74">
              <a:extLst>
                <a:ext uri="{FF2B5EF4-FFF2-40B4-BE49-F238E27FC236}">
                  <a16:creationId xmlns="" xmlns:a16="http://schemas.microsoft.com/office/drawing/2014/main" id="{C4A5553B-0A17-43E6-AA20-020415658C17}"/>
                </a:ext>
              </a:extLst>
            </p:cNvPr>
            <p:cNvSpPr/>
            <p:nvPr/>
          </p:nvSpPr>
          <p:spPr>
            <a:xfrm>
              <a:off x="2149125" y="2013850"/>
              <a:ext cx="20650" cy="28775"/>
            </a:xfrm>
            <a:custGeom>
              <a:avLst/>
              <a:gdLst/>
              <a:ahLst/>
              <a:cxnLst/>
              <a:rect l="l" t="t" r="r" b="b"/>
              <a:pathLst>
                <a:path w="826" h="1151" fill="none" extrusionOk="0">
                  <a:moveTo>
                    <a:pt x="0" y="1150"/>
                  </a:moveTo>
                  <a:lnTo>
                    <a:pt x="825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260;p74">
              <a:extLst>
                <a:ext uri="{FF2B5EF4-FFF2-40B4-BE49-F238E27FC236}">
                  <a16:creationId xmlns="" xmlns:a16="http://schemas.microsoft.com/office/drawing/2014/main" id="{69760C06-4122-47A3-B80E-4F02F7234475}"/>
                </a:ext>
              </a:extLst>
            </p:cNvPr>
            <p:cNvSpPr/>
            <p:nvPr/>
          </p:nvSpPr>
          <p:spPr>
            <a:xfrm>
              <a:off x="2132775" y="2001875"/>
              <a:ext cx="20650" cy="28850"/>
            </a:xfrm>
            <a:custGeom>
              <a:avLst/>
              <a:gdLst/>
              <a:ahLst/>
              <a:cxnLst/>
              <a:rect l="l" t="t" r="r" b="b"/>
              <a:pathLst>
                <a:path w="826" h="1154" fill="none" extrusionOk="0">
                  <a:moveTo>
                    <a:pt x="0" y="1154"/>
                  </a:moveTo>
                  <a:lnTo>
                    <a:pt x="825" y="0"/>
                  </a:lnTo>
                </a:path>
              </a:pathLst>
            </a:custGeom>
            <a:noFill/>
            <a:ln w="5500" cap="flat" cmpd="sng">
              <a:solidFill>
                <a:schemeClr val="accent6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261;p74">
              <a:extLst>
                <a:ext uri="{FF2B5EF4-FFF2-40B4-BE49-F238E27FC236}">
                  <a16:creationId xmlns="" xmlns:a16="http://schemas.microsoft.com/office/drawing/2014/main" id="{1B9217DA-1D64-445B-AE06-03F8688E964C}"/>
                </a:ext>
              </a:extLst>
            </p:cNvPr>
            <p:cNvSpPr/>
            <p:nvPr/>
          </p:nvSpPr>
          <p:spPr>
            <a:xfrm>
              <a:off x="2037275" y="1888450"/>
              <a:ext cx="2900" cy="110825"/>
            </a:xfrm>
            <a:custGeom>
              <a:avLst/>
              <a:gdLst/>
              <a:ahLst/>
              <a:cxnLst/>
              <a:rect l="l" t="t" r="r" b="b"/>
              <a:pathLst>
                <a:path w="116" h="4433" fill="none" extrusionOk="0">
                  <a:moveTo>
                    <a:pt x="0" y="4432"/>
                  </a:moveTo>
                  <a:lnTo>
                    <a:pt x="115" y="0"/>
                  </a:lnTo>
                </a:path>
              </a:pathLst>
            </a:custGeom>
            <a:noFill/>
            <a:ln w="5500" cap="flat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262;p74">
              <a:extLst>
                <a:ext uri="{FF2B5EF4-FFF2-40B4-BE49-F238E27FC236}">
                  <a16:creationId xmlns="" xmlns:a16="http://schemas.microsoft.com/office/drawing/2014/main" id="{5376DD3D-3156-47F4-8395-60589F4D0875}"/>
                </a:ext>
              </a:extLst>
            </p:cNvPr>
            <p:cNvSpPr/>
            <p:nvPr/>
          </p:nvSpPr>
          <p:spPr>
            <a:xfrm>
              <a:off x="1320450" y="1710875"/>
              <a:ext cx="43975" cy="40850"/>
            </a:xfrm>
            <a:custGeom>
              <a:avLst/>
              <a:gdLst/>
              <a:ahLst/>
              <a:cxnLst/>
              <a:rect l="l" t="t" r="r" b="b"/>
              <a:pathLst>
                <a:path w="1759" h="1634" fill="none" extrusionOk="0">
                  <a:moveTo>
                    <a:pt x="1" y="1"/>
                  </a:moveTo>
                  <a:lnTo>
                    <a:pt x="1759" y="1633"/>
                  </a:lnTo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263;p74">
              <a:extLst>
                <a:ext uri="{FF2B5EF4-FFF2-40B4-BE49-F238E27FC236}">
                  <a16:creationId xmlns="" xmlns:a16="http://schemas.microsoft.com/office/drawing/2014/main" id="{673BD1A3-CA77-4903-84B0-521C3B3CE64C}"/>
                </a:ext>
              </a:extLst>
            </p:cNvPr>
            <p:cNvSpPr/>
            <p:nvPr/>
          </p:nvSpPr>
          <p:spPr>
            <a:xfrm>
              <a:off x="1150325" y="1819575"/>
              <a:ext cx="61450" cy="63125"/>
            </a:xfrm>
            <a:custGeom>
              <a:avLst/>
              <a:gdLst/>
              <a:ahLst/>
              <a:cxnLst/>
              <a:rect l="l" t="t" r="r" b="b"/>
              <a:pathLst>
                <a:path w="2458" h="2525" fill="none" extrusionOk="0">
                  <a:moveTo>
                    <a:pt x="0" y="1"/>
                  </a:moveTo>
                  <a:lnTo>
                    <a:pt x="2457" y="252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264;p74">
              <a:extLst>
                <a:ext uri="{FF2B5EF4-FFF2-40B4-BE49-F238E27FC236}">
                  <a16:creationId xmlns="" xmlns:a16="http://schemas.microsoft.com/office/drawing/2014/main" id="{A902500E-7221-42DE-AAD9-B14DF69C2E1E}"/>
                </a:ext>
              </a:extLst>
            </p:cNvPr>
            <p:cNvSpPr/>
            <p:nvPr/>
          </p:nvSpPr>
          <p:spPr>
            <a:xfrm>
              <a:off x="1159050" y="1925400"/>
              <a:ext cx="52725" cy="37000"/>
            </a:xfrm>
            <a:custGeom>
              <a:avLst/>
              <a:gdLst/>
              <a:ahLst/>
              <a:cxnLst/>
              <a:rect l="l" t="t" r="r" b="b"/>
              <a:pathLst>
                <a:path w="2109" h="1480" fill="none" extrusionOk="0">
                  <a:moveTo>
                    <a:pt x="1" y="1479"/>
                  </a:moveTo>
                  <a:lnTo>
                    <a:pt x="2108" y="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265;p74">
              <a:extLst>
                <a:ext uri="{FF2B5EF4-FFF2-40B4-BE49-F238E27FC236}">
                  <a16:creationId xmlns="" xmlns:a16="http://schemas.microsoft.com/office/drawing/2014/main" id="{632F6820-08FF-4D42-A1E6-DAE669935012}"/>
                </a:ext>
              </a:extLst>
            </p:cNvPr>
            <p:cNvSpPr/>
            <p:nvPr/>
          </p:nvSpPr>
          <p:spPr>
            <a:xfrm>
              <a:off x="2019525" y="1796875"/>
              <a:ext cx="67575" cy="54275"/>
            </a:xfrm>
            <a:custGeom>
              <a:avLst/>
              <a:gdLst/>
              <a:ahLst/>
              <a:cxnLst/>
              <a:rect l="l" t="t" r="r" b="b"/>
              <a:pathLst>
                <a:path w="2703" h="2171" fill="none" extrusionOk="0">
                  <a:moveTo>
                    <a:pt x="2702" y="0"/>
                  </a:moveTo>
                  <a:lnTo>
                    <a:pt x="1" y="217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266;p74">
              <a:extLst>
                <a:ext uri="{FF2B5EF4-FFF2-40B4-BE49-F238E27FC236}">
                  <a16:creationId xmlns="" xmlns:a16="http://schemas.microsoft.com/office/drawing/2014/main" id="{B6DF8DF8-A8F5-4937-8459-7C59246DF3F8}"/>
                </a:ext>
              </a:extLst>
            </p:cNvPr>
            <p:cNvSpPr/>
            <p:nvPr/>
          </p:nvSpPr>
          <p:spPr>
            <a:xfrm>
              <a:off x="1483075" y="1204150"/>
              <a:ext cx="219800" cy="291525"/>
            </a:xfrm>
            <a:custGeom>
              <a:avLst/>
              <a:gdLst/>
              <a:ahLst/>
              <a:cxnLst/>
              <a:rect l="l" t="t" r="r" b="b"/>
              <a:pathLst>
                <a:path w="8792" h="11661" extrusionOk="0">
                  <a:moveTo>
                    <a:pt x="1" y="0"/>
                  </a:moveTo>
                  <a:lnTo>
                    <a:pt x="3660" y="11661"/>
                  </a:lnTo>
                  <a:lnTo>
                    <a:pt x="8791" y="15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267;p74">
              <a:extLst>
                <a:ext uri="{FF2B5EF4-FFF2-40B4-BE49-F238E27FC236}">
                  <a16:creationId xmlns="" xmlns:a16="http://schemas.microsoft.com/office/drawing/2014/main" id="{0E620772-5BE1-46A9-93D0-6CE57C79BC88}"/>
                </a:ext>
              </a:extLst>
            </p:cNvPr>
            <p:cNvSpPr/>
            <p:nvPr/>
          </p:nvSpPr>
          <p:spPr>
            <a:xfrm>
              <a:off x="1494350" y="1173550"/>
              <a:ext cx="208600" cy="222325"/>
            </a:xfrm>
            <a:custGeom>
              <a:avLst/>
              <a:gdLst/>
              <a:ahLst/>
              <a:cxnLst/>
              <a:rect l="l" t="t" r="r" b="b"/>
              <a:pathLst>
                <a:path w="8344" h="8893" extrusionOk="0">
                  <a:moveTo>
                    <a:pt x="0" y="1"/>
                  </a:moveTo>
                  <a:lnTo>
                    <a:pt x="2730" y="8893"/>
                  </a:lnTo>
                  <a:lnTo>
                    <a:pt x="8344" y="25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268;p74">
              <a:extLst>
                <a:ext uri="{FF2B5EF4-FFF2-40B4-BE49-F238E27FC236}">
                  <a16:creationId xmlns="" xmlns:a16="http://schemas.microsoft.com/office/drawing/2014/main" id="{ACB961BF-3B38-4D1E-859E-276B7CC65C26}"/>
                </a:ext>
              </a:extLst>
            </p:cNvPr>
            <p:cNvSpPr/>
            <p:nvPr/>
          </p:nvSpPr>
          <p:spPr>
            <a:xfrm>
              <a:off x="1501600" y="1152050"/>
              <a:ext cx="208425" cy="187025"/>
            </a:xfrm>
            <a:custGeom>
              <a:avLst/>
              <a:gdLst/>
              <a:ahLst/>
              <a:cxnLst/>
              <a:rect l="l" t="t" r="r" b="b"/>
              <a:pathLst>
                <a:path w="8337" h="7481" extrusionOk="0">
                  <a:moveTo>
                    <a:pt x="1" y="1"/>
                  </a:moveTo>
                  <a:lnTo>
                    <a:pt x="2458" y="7481"/>
                  </a:lnTo>
                  <a:lnTo>
                    <a:pt x="8337" y="32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269;p74">
              <a:extLst>
                <a:ext uri="{FF2B5EF4-FFF2-40B4-BE49-F238E27FC236}">
                  <a16:creationId xmlns="" xmlns:a16="http://schemas.microsoft.com/office/drawing/2014/main" id="{0CD0BBD0-182A-4CCB-9EB0-215F422DBAEB}"/>
                </a:ext>
              </a:extLst>
            </p:cNvPr>
            <p:cNvSpPr/>
            <p:nvPr/>
          </p:nvSpPr>
          <p:spPr>
            <a:xfrm>
              <a:off x="1483075" y="1204150"/>
              <a:ext cx="219800" cy="38025"/>
            </a:xfrm>
            <a:custGeom>
              <a:avLst/>
              <a:gdLst/>
              <a:ahLst/>
              <a:cxnLst/>
              <a:rect l="l" t="t" r="r" b="b"/>
              <a:pathLst>
                <a:path w="8792" h="1521" extrusionOk="0">
                  <a:moveTo>
                    <a:pt x="1" y="0"/>
                  </a:moveTo>
                  <a:lnTo>
                    <a:pt x="8791" y="15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270;p74">
              <a:extLst>
                <a:ext uri="{FF2B5EF4-FFF2-40B4-BE49-F238E27FC236}">
                  <a16:creationId xmlns="" xmlns:a16="http://schemas.microsoft.com/office/drawing/2014/main" id="{DDF42524-D6F9-48C8-8BAB-317668A64A38}"/>
                </a:ext>
              </a:extLst>
            </p:cNvPr>
            <p:cNvSpPr/>
            <p:nvPr/>
          </p:nvSpPr>
          <p:spPr>
            <a:xfrm>
              <a:off x="1483075" y="1204150"/>
              <a:ext cx="219800" cy="38025"/>
            </a:xfrm>
            <a:custGeom>
              <a:avLst/>
              <a:gdLst/>
              <a:ahLst/>
              <a:cxnLst/>
              <a:rect l="l" t="t" r="r" b="b"/>
              <a:pathLst>
                <a:path w="8792" h="1521" fill="none" extrusionOk="0">
                  <a:moveTo>
                    <a:pt x="1" y="0"/>
                  </a:moveTo>
                  <a:lnTo>
                    <a:pt x="8791" y="1521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271;p74">
              <a:extLst>
                <a:ext uri="{FF2B5EF4-FFF2-40B4-BE49-F238E27FC236}">
                  <a16:creationId xmlns="" xmlns:a16="http://schemas.microsoft.com/office/drawing/2014/main" id="{7A2D06BE-4730-4426-A9B4-04A7F07B3CF4}"/>
                </a:ext>
              </a:extLst>
            </p:cNvPr>
            <p:cNvSpPr/>
            <p:nvPr/>
          </p:nvSpPr>
          <p:spPr>
            <a:xfrm>
              <a:off x="1494350" y="1173550"/>
              <a:ext cx="208600" cy="63475"/>
            </a:xfrm>
            <a:custGeom>
              <a:avLst/>
              <a:gdLst/>
              <a:ahLst/>
              <a:cxnLst/>
              <a:rect l="l" t="t" r="r" b="b"/>
              <a:pathLst>
                <a:path w="8344" h="2539" extrusionOk="0">
                  <a:moveTo>
                    <a:pt x="0" y="1"/>
                  </a:moveTo>
                  <a:lnTo>
                    <a:pt x="8344" y="2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272;p74">
              <a:extLst>
                <a:ext uri="{FF2B5EF4-FFF2-40B4-BE49-F238E27FC236}">
                  <a16:creationId xmlns="" xmlns:a16="http://schemas.microsoft.com/office/drawing/2014/main" id="{C6FC6609-2628-466E-9FBF-BD0E97B9F7F6}"/>
                </a:ext>
              </a:extLst>
            </p:cNvPr>
            <p:cNvSpPr/>
            <p:nvPr/>
          </p:nvSpPr>
          <p:spPr>
            <a:xfrm>
              <a:off x="1494350" y="1173550"/>
              <a:ext cx="208600" cy="63475"/>
            </a:xfrm>
            <a:custGeom>
              <a:avLst/>
              <a:gdLst/>
              <a:ahLst/>
              <a:cxnLst/>
              <a:rect l="l" t="t" r="r" b="b"/>
              <a:pathLst>
                <a:path w="8344" h="2539" fill="none" extrusionOk="0">
                  <a:moveTo>
                    <a:pt x="0" y="1"/>
                  </a:moveTo>
                  <a:lnTo>
                    <a:pt x="8344" y="2538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273;p74">
              <a:extLst>
                <a:ext uri="{FF2B5EF4-FFF2-40B4-BE49-F238E27FC236}">
                  <a16:creationId xmlns="" xmlns:a16="http://schemas.microsoft.com/office/drawing/2014/main" id="{A3B2FE74-82B6-4A45-B4BB-0E497B7DA229}"/>
                </a:ext>
              </a:extLst>
            </p:cNvPr>
            <p:cNvSpPr/>
            <p:nvPr/>
          </p:nvSpPr>
          <p:spPr>
            <a:xfrm>
              <a:off x="1538575" y="1347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274;p74">
              <a:extLst>
                <a:ext uri="{FF2B5EF4-FFF2-40B4-BE49-F238E27FC236}">
                  <a16:creationId xmlns="" xmlns:a16="http://schemas.microsoft.com/office/drawing/2014/main" id="{8892B5E8-9322-4096-B64C-74FB972E3506}"/>
                </a:ext>
              </a:extLst>
            </p:cNvPr>
            <p:cNvSpPr/>
            <p:nvPr/>
          </p:nvSpPr>
          <p:spPr>
            <a:xfrm>
              <a:off x="1501600" y="1152050"/>
              <a:ext cx="208425" cy="87500"/>
            </a:xfrm>
            <a:custGeom>
              <a:avLst/>
              <a:gdLst/>
              <a:ahLst/>
              <a:cxnLst/>
              <a:rect l="l" t="t" r="r" b="b"/>
              <a:pathLst>
                <a:path w="8337" h="3500" extrusionOk="0">
                  <a:moveTo>
                    <a:pt x="1" y="1"/>
                  </a:moveTo>
                  <a:lnTo>
                    <a:pt x="7970" y="3500"/>
                  </a:lnTo>
                  <a:lnTo>
                    <a:pt x="8337" y="32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275;p74">
              <a:extLst>
                <a:ext uri="{FF2B5EF4-FFF2-40B4-BE49-F238E27FC236}">
                  <a16:creationId xmlns="" xmlns:a16="http://schemas.microsoft.com/office/drawing/2014/main" id="{D6F8161E-6800-4735-B84A-B4B87AB4A962}"/>
                </a:ext>
              </a:extLst>
            </p:cNvPr>
            <p:cNvSpPr/>
            <p:nvPr/>
          </p:nvSpPr>
          <p:spPr>
            <a:xfrm>
              <a:off x="1501600" y="1152050"/>
              <a:ext cx="208425" cy="87500"/>
            </a:xfrm>
            <a:custGeom>
              <a:avLst/>
              <a:gdLst/>
              <a:ahLst/>
              <a:cxnLst/>
              <a:rect l="l" t="t" r="r" b="b"/>
              <a:pathLst>
                <a:path w="8337" h="3500" fill="none" extrusionOk="0">
                  <a:moveTo>
                    <a:pt x="1" y="1"/>
                  </a:moveTo>
                  <a:lnTo>
                    <a:pt x="8337" y="3238"/>
                  </a:lnTo>
                  <a:lnTo>
                    <a:pt x="7970" y="3500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276;p74">
              <a:extLst>
                <a:ext uri="{FF2B5EF4-FFF2-40B4-BE49-F238E27FC236}">
                  <a16:creationId xmlns="" xmlns:a16="http://schemas.microsoft.com/office/drawing/2014/main" id="{3F7B1163-FBB4-4806-B1DE-AF4C535B96A5}"/>
                </a:ext>
              </a:extLst>
            </p:cNvPr>
            <p:cNvSpPr/>
            <p:nvPr/>
          </p:nvSpPr>
          <p:spPr>
            <a:xfrm>
              <a:off x="1721800" y="1075075"/>
              <a:ext cx="253625" cy="289100"/>
            </a:xfrm>
            <a:custGeom>
              <a:avLst/>
              <a:gdLst/>
              <a:ahLst/>
              <a:cxnLst/>
              <a:rect l="l" t="t" r="r" b="b"/>
              <a:pathLst>
                <a:path w="10145" h="11564" extrusionOk="0">
                  <a:moveTo>
                    <a:pt x="6181" y="1"/>
                  </a:moveTo>
                  <a:lnTo>
                    <a:pt x="1" y="6435"/>
                  </a:lnTo>
                  <a:lnTo>
                    <a:pt x="10144" y="11563"/>
                  </a:lnTo>
                  <a:lnTo>
                    <a:pt x="6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277;p74">
              <a:extLst>
                <a:ext uri="{FF2B5EF4-FFF2-40B4-BE49-F238E27FC236}">
                  <a16:creationId xmlns="" xmlns:a16="http://schemas.microsoft.com/office/drawing/2014/main" id="{9294279C-69D4-482A-A8A4-B763EC5DC852}"/>
                </a:ext>
              </a:extLst>
            </p:cNvPr>
            <p:cNvSpPr/>
            <p:nvPr/>
          </p:nvSpPr>
          <p:spPr>
            <a:xfrm>
              <a:off x="1718675" y="1057150"/>
              <a:ext cx="207200" cy="219450"/>
            </a:xfrm>
            <a:custGeom>
              <a:avLst/>
              <a:gdLst/>
              <a:ahLst/>
              <a:cxnLst/>
              <a:rect l="l" t="t" r="r" b="b"/>
              <a:pathLst>
                <a:path w="8288" h="8778" extrusionOk="0">
                  <a:moveTo>
                    <a:pt x="5219" y="1"/>
                  </a:moveTo>
                  <a:lnTo>
                    <a:pt x="0" y="6985"/>
                  </a:lnTo>
                  <a:lnTo>
                    <a:pt x="8287" y="8778"/>
                  </a:lnTo>
                  <a:lnTo>
                    <a:pt x="8287" y="8778"/>
                  </a:lnTo>
                  <a:lnTo>
                    <a:pt x="52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278;p74">
              <a:extLst>
                <a:ext uri="{FF2B5EF4-FFF2-40B4-BE49-F238E27FC236}">
                  <a16:creationId xmlns="" xmlns:a16="http://schemas.microsoft.com/office/drawing/2014/main" id="{7F0046A6-E302-43E4-85CD-EFAECBDBDAE6}"/>
                </a:ext>
              </a:extLst>
            </p:cNvPr>
            <p:cNvSpPr/>
            <p:nvPr/>
          </p:nvSpPr>
          <p:spPr>
            <a:xfrm>
              <a:off x="1710625" y="1044150"/>
              <a:ext cx="181175" cy="188675"/>
            </a:xfrm>
            <a:custGeom>
              <a:avLst/>
              <a:gdLst/>
              <a:ahLst/>
              <a:cxnLst/>
              <a:rect l="l" t="t" r="r" b="b"/>
              <a:pathLst>
                <a:path w="7247" h="7547" extrusionOk="0">
                  <a:moveTo>
                    <a:pt x="4793" y="0"/>
                  </a:moveTo>
                  <a:lnTo>
                    <a:pt x="0" y="7547"/>
                  </a:lnTo>
                  <a:lnTo>
                    <a:pt x="7246" y="7480"/>
                  </a:lnTo>
                  <a:lnTo>
                    <a:pt x="47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279;p74">
              <a:extLst>
                <a:ext uri="{FF2B5EF4-FFF2-40B4-BE49-F238E27FC236}">
                  <a16:creationId xmlns="" xmlns:a16="http://schemas.microsoft.com/office/drawing/2014/main" id="{14F16D6D-E8CC-48EF-90F6-1CC496520C1F}"/>
                </a:ext>
              </a:extLst>
            </p:cNvPr>
            <p:cNvSpPr/>
            <p:nvPr/>
          </p:nvSpPr>
          <p:spPr>
            <a:xfrm>
              <a:off x="1876300" y="107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280;p74">
              <a:extLst>
                <a:ext uri="{FF2B5EF4-FFF2-40B4-BE49-F238E27FC236}">
                  <a16:creationId xmlns="" xmlns:a16="http://schemas.microsoft.com/office/drawing/2014/main" id="{9F93BB18-0800-4297-BFC1-15AB65FC7A41}"/>
                </a:ext>
              </a:extLst>
            </p:cNvPr>
            <p:cNvSpPr/>
            <p:nvPr/>
          </p:nvSpPr>
          <p:spPr>
            <a:xfrm>
              <a:off x="1721800" y="1075075"/>
              <a:ext cx="154525" cy="160900"/>
            </a:xfrm>
            <a:custGeom>
              <a:avLst/>
              <a:gdLst/>
              <a:ahLst/>
              <a:cxnLst/>
              <a:rect l="l" t="t" r="r" b="b"/>
              <a:pathLst>
                <a:path w="6181" h="6436" extrusionOk="0">
                  <a:moveTo>
                    <a:pt x="6181" y="1"/>
                  </a:moveTo>
                  <a:lnTo>
                    <a:pt x="1" y="643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281;p74">
              <a:extLst>
                <a:ext uri="{FF2B5EF4-FFF2-40B4-BE49-F238E27FC236}">
                  <a16:creationId xmlns="" xmlns:a16="http://schemas.microsoft.com/office/drawing/2014/main" id="{494EA0F7-3DB0-4BD5-A453-431DF459F2D9}"/>
                </a:ext>
              </a:extLst>
            </p:cNvPr>
            <p:cNvSpPr/>
            <p:nvPr/>
          </p:nvSpPr>
          <p:spPr>
            <a:xfrm>
              <a:off x="1721800" y="1075075"/>
              <a:ext cx="154525" cy="160900"/>
            </a:xfrm>
            <a:custGeom>
              <a:avLst/>
              <a:gdLst/>
              <a:ahLst/>
              <a:cxnLst/>
              <a:rect l="l" t="t" r="r" b="b"/>
              <a:pathLst>
                <a:path w="6181" h="6436" fill="none" extrusionOk="0">
                  <a:moveTo>
                    <a:pt x="6181" y="1"/>
                  </a:moveTo>
                  <a:lnTo>
                    <a:pt x="1" y="64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282;p74">
              <a:extLst>
                <a:ext uri="{FF2B5EF4-FFF2-40B4-BE49-F238E27FC236}">
                  <a16:creationId xmlns="" xmlns:a16="http://schemas.microsoft.com/office/drawing/2014/main" id="{25E7961D-0193-437E-A411-C08D8D134E9B}"/>
                </a:ext>
              </a:extLst>
            </p:cNvPr>
            <p:cNvSpPr/>
            <p:nvPr/>
          </p:nvSpPr>
          <p:spPr>
            <a:xfrm>
              <a:off x="1849125" y="105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283;p74">
              <a:extLst>
                <a:ext uri="{FF2B5EF4-FFF2-40B4-BE49-F238E27FC236}">
                  <a16:creationId xmlns="" xmlns:a16="http://schemas.microsoft.com/office/drawing/2014/main" id="{EB1EDFB5-499F-4EE6-A9B5-B2507BF6FE4D}"/>
                </a:ext>
              </a:extLst>
            </p:cNvPr>
            <p:cNvSpPr/>
            <p:nvPr/>
          </p:nvSpPr>
          <p:spPr>
            <a:xfrm>
              <a:off x="1718675" y="1057075"/>
              <a:ext cx="130475" cy="174700"/>
            </a:xfrm>
            <a:custGeom>
              <a:avLst/>
              <a:gdLst/>
              <a:ahLst/>
              <a:cxnLst/>
              <a:rect l="l" t="t" r="r" b="b"/>
              <a:pathLst>
                <a:path w="5219" h="6988" extrusionOk="0">
                  <a:moveTo>
                    <a:pt x="5219" y="0"/>
                  </a:moveTo>
                  <a:lnTo>
                    <a:pt x="0" y="698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284;p74">
              <a:extLst>
                <a:ext uri="{FF2B5EF4-FFF2-40B4-BE49-F238E27FC236}">
                  <a16:creationId xmlns="" xmlns:a16="http://schemas.microsoft.com/office/drawing/2014/main" id="{1152C7C6-6F9F-49B7-A52B-E8746D5FAAA7}"/>
                </a:ext>
              </a:extLst>
            </p:cNvPr>
            <p:cNvSpPr/>
            <p:nvPr/>
          </p:nvSpPr>
          <p:spPr>
            <a:xfrm>
              <a:off x="1718675" y="1057075"/>
              <a:ext cx="130475" cy="174700"/>
            </a:xfrm>
            <a:custGeom>
              <a:avLst/>
              <a:gdLst/>
              <a:ahLst/>
              <a:cxnLst/>
              <a:rect l="l" t="t" r="r" b="b"/>
              <a:pathLst>
                <a:path w="5219" h="6988" fill="none" extrusionOk="0">
                  <a:moveTo>
                    <a:pt x="5219" y="0"/>
                  </a:moveTo>
                  <a:lnTo>
                    <a:pt x="0" y="6988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285;p74">
              <a:extLst>
                <a:ext uri="{FF2B5EF4-FFF2-40B4-BE49-F238E27FC236}">
                  <a16:creationId xmlns="" xmlns:a16="http://schemas.microsoft.com/office/drawing/2014/main" id="{7228E637-F2A2-41D6-8C3B-990B25E6D7FA}"/>
                </a:ext>
              </a:extLst>
            </p:cNvPr>
            <p:cNvSpPr/>
            <p:nvPr/>
          </p:nvSpPr>
          <p:spPr>
            <a:xfrm>
              <a:off x="1830425" y="1044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286;p74">
              <a:extLst>
                <a:ext uri="{FF2B5EF4-FFF2-40B4-BE49-F238E27FC236}">
                  <a16:creationId xmlns="" xmlns:a16="http://schemas.microsoft.com/office/drawing/2014/main" id="{A1771936-3670-4938-9C9B-41E509A291E8}"/>
                </a:ext>
              </a:extLst>
            </p:cNvPr>
            <p:cNvSpPr/>
            <p:nvPr/>
          </p:nvSpPr>
          <p:spPr>
            <a:xfrm>
              <a:off x="1710625" y="1044150"/>
              <a:ext cx="119825" cy="188600"/>
            </a:xfrm>
            <a:custGeom>
              <a:avLst/>
              <a:gdLst/>
              <a:ahLst/>
              <a:cxnLst/>
              <a:rect l="l" t="t" r="r" b="b"/>
              <a:pathLst>
                <a:path w="4793" h="7544" extrusionOk="0">
                  <a:moveTo>
                    <a:pt x="4793" y="0"/>
                  </a:moveTo>
                  <a:lnTo>
                    <a:pt x="0" y="754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287;p74">
              <a:extLst>
                <a:ext uri="{FF2B5EF4-FFF2-40B4-BE49-F238E27FC236}">
                  <a16:creationId xmlns="" xmlns:a16="http://schemas.microsoft.com/office/drawing/2014/main" id="{22A3FAB4-0397-4E1C-AF25-BC70B0AACE23}"/>
                </a:ext>
              </a:extLst>
            </p:cNvPr>
            <p:cNvSpPr/>
            <p:nvPr/>
          </p:nvSpPr>
          <p:spPr>
            <a:xfrm>
              <a:off x="1710625" y="1044150"/>
              <a:ext cx="119825" cy="188600"/>
            </a:xfrm>
            <a:custGeom>
              <a:avLst/>
              <a:gdLst/>
              <a:ahLst/>
              <a:cxnLst/>
              <a:rect l="l" t="t" r="r" b="b"/>
              <a:pathLst>
                <a:path w="4793" h="7544" fill="none" extrusionOk="0">
                  <a:moveTo>
                    <a:pt x="4793" y="0"/>
                  </a:moveTo>
                  <a:lnTo>
                    <a:pt x="0" y="754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288;p74">
              <a:extLst>
                <a:ext uri="{FF2B5EF4-FFF2-40B4-BE49-F238E27FC236}">
                  <a16:creationId xmlns="" xmlns:a16="http://schemas.microsoft.com/office/drawing/2014/main" id="{CC4A58F7-B2BC-4558-8E9C-58DC97D599FD}"/>
                </a:ext>
              </a:extLst>
            </p:cNvPr>
            <p:cNvSpPr/>
            <p:nvPr/>
          </p:nvSpPr>
          <p:spPr>
            <a:xfrm>
              <a:off x="1727424" y="1088795"/>
              <a:ext cx="269537" cy="416965"/>
            </a:xfrm>
            <a:custGeom>
              <a:avLst/>
              <a:gdLst/>
              <a:ahLst/>
              <a:cxnLst/>
              <a:rect l="l" t="t" r="r" b="b"/>
              <a:pathLst>
                <a:path w="10959" h="16754" extrusionOk="0">
                  <a:moveTo>
                    <a:pt x="7334" y="0"/>
                  </a:moveTo>
                  <a:lnTo>
                    <a:pt x="1" y="5708"/>
                  </a:lnTo>
                  <a:lnTo>
                    <a:pt x="3629" y="16754"/>
                  </a:lnTo>
                  <a:lnTo>
                    <a:pt x="10959" y="11049"/>
                  </a:lnTo>
                  <a:lnTo>
                    <a:pt x="7334" y="0"/>
                  </a:lnTo>
                  <a:close/>
                </a:path>
              </a:pathLst>
            </a:custGeom>
            <a:solidFill>
              <a:schemeClr val="dk2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289;p74">
              <a:extLst>
                <a:ext uri="{FF2B5EF4-FFF2-40B4-BE49-F238E27FC236}">
                  <a16:creationId xmlns="" xmlns:a16="http://schemas.microsoft.com/office/drawing/2014/main" id="{0ABADD95-7E86-4A4E-B938-18BF7A1B2C51}"/>
                </a:ext>
              </a:extLst>
            </p:cNvPr>
            <p:cNvSpPr/>
            <p:nvPr/>
          </p:nvSpPr>
          <p:spPr>
            <a:xfrm>
              <a:off x="1466369" y="1233497"/>
              <a:ext cx="321362" cy="279385"/>
            </a:xfrm>
            <a:custGeom>
              <a:avLst/>
              <a:gdLst/>
              <a:ahLst/>
              <a:cxnLst/>
              <a:rect l="l" t="t" r="r" b="b"/>
              <a:pathLst>
                <a:path w="12910" h="11302" extrusionOk="0">
                  <a:moveTo>
                    <a:pt x="1" y="1"/>
                  </a:moveTo>
                  <a:lnTo>
                    <a:pt x="3629" y="11053"/>
                  </a:lnTo>
                  <a:lnTo>
                    <a:pt x="12909" y="11301"/>
                  </a:lnTo>
                  <a:lnTo>
                    <a:pt x="9285" y="25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290;p74">
              <a:extLst>
                <a:ext uri="{FF2B5EF4-FFF2-40B4-BE49-F238E27FC236}">
                  <a16:creationId xmlns="" xmlns:a16="http://schemas.microsoft.com/office/drawing/2014/main" id="{55029EFE-3ACF-4A07-B850-2A168E678D37}"/>
                </a:ext>
              </a:extLst>
            </p:cNvPr>
            <p:cNvSpPr/>
            <p:nvPr/>
          </p:nvSpPr>
          <p:spPr>
            <a:xfrm>
              <a:off x="1686775" y="1225050"/>
              <a:ext cx="53675" cy="38850"/>
            </a:xfrm>
            <a:custGeom>
              <a:avLst/>
              <a:gdLst/>
              <a:ahLst/>
              <a:cxnLst/>
              <a:rect l="l" t="t" r="r" b="b"/>
              <a:pathLst>
                <a:path w="2147" h="1554" extrusionOk="0">
                  <a:moveTo>
                    <a:pt x="1236" y="1"/>
                  </a:moveTo>
                  <a:cubicBezTo>
                    <a:pt x="1108" y="1"/>
                    <a:pt x="973" y="22"/>
                    <a:pt x="839" y="66"/>
                  </a:cubicBezTo>
                  <a:cubicBezTo>
                    <a:pt x="318" y="234"/>
                    <a:pt x="0" y="695"/>
                    <a:pt x="133" y="1087"/>
                  </a:cubicBezTo>
                  <a:cubicBezTo>
                    <a:pt x="226" y="1380"/>
                    <a:pt x="541" y="1554"/>
                    <a:pt x="911" y="1554"/>
                  </a:cubicBezTo>
                  <a:cubicBezTo>
                    <a:pt x="1039" y="1554"/>
                    <a:pt x="1173" y="1533"/>
                    <a:pt x="1307" y="1489"/>
                  </a:cubicBezTo>
                  <a:cubicBezTo>
                    <a:pt x="1828" y="1317"/>
                    <a:pt x="2146" y="859"/>
                    <a:pt x="2014" y="468"/>
                  </a:cubicBezTo>
                  <a:cubicBezTo>
                    <a:pt x="1920" y="175"/>
                    <a:pt x="1605" y="1"/>
                    <a:pt x="12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291;p74">
              <a:extLst>
                <a:ext uri="{FF2B5EF4-FFF2-40B4-BE49-F238E27FC236}">
                  <a16:creationId xmlns="" xmlns:a16="http://schemas.microsoft.com/office/drawing/2014/main" id="{5AC6A3E0-D006-48BA-992B-A969950524DC}"/>
                </a:ext>
              </a:extLst>
            </p:cNvPr>
            <p:cNvSpPr/>
            <p:nvPr/>
          </p:nvSpPr>
          <p:spPr>
            <a:xfrm>
              <a:off x="1690105" y="1236655"/>
              <a:ext cx="139741" cy="283459"/>
            </a:xfrm>
            <a:custGeom>
              <a:avLst/>
              <a:gdLst/>
              <a:ahLst/>
              <a:cxnLst/>
              <a:rect l="l" t="t" r="r" b="b"/>
              <a:pathLst>
                <a:path w="5205" h="10732" extrusionOk="0">
                  <a:moveTo>
                    <a:pt x="1884" y="0"/>
                  </a:moveTo>
                  <a:lnTo>
                    <a:pt x="0" y="619"/>
                  </a:lnTo>
                  <a:lnTo>
                    <a:pt x="3317" y="10731"/>
                  </a:lnTo>
                  <a:lnTo>
                    <a:pt x="5205" y="10112"/>
                  </a:lnTo>
                  <a:lnTo>
                    <a:pt x="1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292;p74">
              <a:extLst>
                <a:ext uri="{FF2B5EF4-FFF2-40B4-BE49-F238E27FC236}">
                  <a16:creationId xmlns="" xmlns:a16="http://schemas.microsoft.com/office/drawing/2014/main" id="{B3AD4A04-A830-4885-9BEC-C98CE5E54D77}"/>
                </a:ext>
              </a:extLst>
            </p:cNvPr>
            <p:cNvSpPr/>
            <p:nvPr/>
          </p:nvSpPr>
          <p:spPr>
            <a:xfrm>
              <a:off x="1689121" y="1239799"/>
              <a:ext cx="90730" cy="279376"/>
            </a:xfrm>
            <a:custGeom>
              <a:avLst/>
              <a:gdLst/>
              <a:ahLst/>
              <a:cxnLst/>
              <a:rect l="l" t="t" r="r" b="b"/>
              <a:pathLst>
                <a:path w="3496" h="11036" fill="none" extrusionOk="0">
                  <a:moveTo>
                    <a:pt x="1" y="0"/>
                  </a:moveTo>
                  <a:lnTo>
                    <a:pt x="3496" y="11035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293;p74">
              <a:extLst>
                <a:ext uri="{FF2B5EF4-FFF2-40B4-BE49-F238E27FC236}">
                  <a16:creationId xmlns="" xmlns:a16="http://schemas.microsoft.com/office/drawing/2014/main" id="{AB174343-1D99-45DA-85B3-8C5766CB1B5B}"/>
                </a:ext>
              </a:extLst>
            </p:cNvPr>
            <p:cNvSpPr/>
            <p:nvPr/>
          </p:nvSpPr>
          <p:spPr>
            <a:xfrm>
              <a:off x="1730627" y="1226152"/>
              <a:ext cx="98254" cy="275911"/>
            </a:xfrm>
            <a:custGeom>
              <a:avLst/>
              <a:gdLst/>
              <a:ahLst/>
              <a:cxnLst/>
              <a:rect l="l" t="t" r="r" b="b"/>
              <a:pathLst>
                <a:path w="3720" h="10963" fill="none" extrusionOk="0">
                  <a:moveTo>
                    <a:pt x="1" y="1"/>
                  </a:moveTo>
                  <a:lnTo>
                    <a:pt x="3720" y="10962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miter lim="34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294;p74">
              <a:extLst>
                <a:ext uri="{FF2B5EF4-FFF2-40B4-BE49-F238E27FC236}">
                  <a16:creationId xmlns="" xmlns:a16="http://schemas.microsoft.com/office/drawing/2014/main" id="{31E84F1D-B1F0-4989-95EE-5AD40B3A6461}"/>
                </a:ext>
              </a:extLst>
            </p:cNvPr>
            <p:cNvSpPr/>
            <p:nvPr/>
          </p:nvSpPr>
          <p:spPr>
            <a:xfrm>
              <a:off x="1217775" y="1243325"/>
              <a:ext cx="641700" cy="531675"/>
            </a:xfrm>
            <a:custGeom>
              <a:avLst/>
              <a:gdLst/>
              <a:ahLst/>
              <a:cxnLst/>
              <a:rect l="l" t="t" r="r" b="b"/>
              <a:pathLst>
                <a:path w="25668" h="21267" extrusionOk="0">
                  <a:moveTo>
                    <a:pt x="23891" y="0"/>
                  </a:moveTo>
                  <a:cubicBezTo>
                    <a:pt x="23807" y="0"/>
                    <a:pt x="23724" y="16"/>
                    <a:pt x="23647" y="41"/>
                  </a:cubicBezTo>
                  <a:cubicBezTo>
                    <a:pt x="23430" y="107"/>
                    <a:pt x="23248" y="247"/>
                    <a:pt x="23108" y="422"/>
                  </a:cubicBezTo>
                  <a:cubicBezTo>
                    <a:pt x="22923" y="653"/>
                    <a:pt x="22563" y="1107"/>
                    <a:pt x="22077" y="1673"/>
                  </a:cubicBezTo>
                  <a:cubicBezTo>
                    <a:pt x="21361" y="2516"/>
                    <a:pt x="18617" y="3830"/>
                    <a:pt x="18617" y="3830"/>
                  </a:cubicBezTo>
                  <a:lnTo>
                    <a:pt x="19278" y="3218"/>
                  </a:lnTo>
                  <a:cubicBezTo>
                    <a:pt x="19543" y="2967"/>
                    <a:pt x="19648" y="2593"/>
                    <a:pt x="19550" y="2243"/>
                  </a:cubicBezTo>
                  <a:cubicBezTo>
                    <a:pt x="19401" y="1716"/>
                    <a:pt x="19249" y="1268"/>
                    <a:pt x="18982" y="1268"/>
                  </a:cubicBezTo>
                  <a:cubicBezTo>
                    <a:pt x="18879" y="1268"/>
                    <a:pt x="18760" y="1335"/>
                    <a:pt x="18617" y="1488"/>
                  </a:cubicBezTo>
                  <a:lnTo>
                    <a:pt x="17187" y="2607"/>
                  </a:lnTo>
                  <a:cubicBezTo>
                    <a:pt x="15912" y="4096"/>
                    <a:pt x="15405" y="6574"/>
                    <a:pt x="15405" y="6574"/>
                  </a:cubicBezTo>
                  <a:lnTo>
                    <a:pt x="9043" y="11293"/>
                  </a:lnTo>
                  <a:lnTo>
                    <a:pt x="9043" y="8136"/>
                  </a:lnTo>
                  <a:lnTo>
                    <a:pt x="1682" y="8136"/>
                  </a:lnTo>
                  <a:cubicBezTo>
                    <a:pt x="1682" y="8136"/>
                    <a:pt x="1" y="18025"/>
                    <a:pt x="4905" y="20905"/>
                  </a:cubicBezTo>
                  <a:cubicBezTo>
                    <a:pt x="5329" y="21153"/>
                    <a:pt x="5829" y="21266"/>
                    <a:pt x="6389" y="21266"/>
                  </a:cubicBezTo>
                  <a:cubicBezTo>
                    <a:pt x="12314" y="21266"/>
                    <a:pt x="24951" y="8550"/>
                    <a:pt x="25220" y="7975"/>
                  </a:cubicBezTo>
                  <a:cubicBezTo>
                    <a:pt x="25667" y="7004"/>
                    <a:pt x="25524" y="4781"/>
                    <a:pt x="25524" y="4781"/>
                  </a:cubicBezTo>
                  <a:cubicBezTo>
                    <a:pt x="25393" y="4697"/>
                    <a:pt x="25277" y="4666"/>
                    <a:pt x="25177" y="4666"/>
                  </a:cubicBezTo>
                  <a:cubicBezTo>
                    <a:pt x="24892" y="4666"/>
                    <a:pt x="24737" y="4917"/>
                    <a:pt x="24737" y="4917"/>
                  </a:cubicBezTo>
                  <a:lnTo>
                    <a:pt x="25125" y="3554"/>
                  </a:lnTo>
                  <a:cubicBezTo>
                    <a:pt x="25517" y="2191"/>
                    <a:pt x="25010" y="2023"/>
                    <a:pt x="25010" y="2023"/>
                  </a:cubicBezTo>
                  <a:cubicBezTo>
                    <a:pt x="25125" y="1317"/>
                    <a:pt x="24559" y="726"/>
                    <a:pt x="24559" y="726"/>
                  </a:cubicBezTo>
                  <a:cubicBezTo>
                    <a:pt x="24427" y="160"/>
                    <a:pt x="24154" y="0"/>
                    <a:pt x="238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295;p74">
              <a:extLst>
                <a:ext uri="{FF2B5EF4-FFF2-40B4-BE49-F238E27FC236}">
                  <a16:creationId xmlns="" xmlns:a16="http://schemas.microsoft.com/office/drawing/2014/main" id="{5ECD8287-645A-4181-B957-DCFF713D0EAF}"/>
                </a:ext>
              </a:extLst>
            </p:cNvPr>
            <p:cNvSpPr/>
            <p:nvPr/>
          </p:nvSpPr>
          <p:spPr>
            <a:xfrm>
              <a:off x="1715075" y="1261375"/>
              <a:ext cx="116600" cy="143250"/>
            </a:xfrm>
            <a:custGeom>
              <a:avLst/>
              <a:gdLst/>
              <a:ahLst/>
              <a:cxnLst/>
              <a:rect l="l" t="t" r="r" b="b"/>
              <a:pathLst>
                <a:path w="4664" h="5730" fill="none" extrusionOk="0">
                  <a:moveTo>
                    <a:pt x="4664" y="1"/>
                  </a:moveTo>
                  <a:cubicBezTo>
                    <a:pt x="4664" y="1"/>
                    <a:pt x="4174" y="1899"/>
                    <a:pt x="3108" y="3136"/>
                  </a:cubicBezTo>
                  <a:cubicBezTo>
                    <a:pt x="2042" y="4384"/>
                    <a:pt x="1" y="5729"/>
                    <a:pt x="1" y="5729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296;p74">
              <a:extLst>
                <a:ext uri="{FF2B5EF4-FFF2-40B4-BE49-F238E27FC236}">
                  <a16:creationId xmlns="" xmlns:a16="http://schemas.microsoft.com/office/drawing/2014/main" id="{33DE14DC-17FF-454F-826C-580CFBFDCCC1}"/>
                </a:ext>
              </a:extLst>
            </p:cNvPr>
            <p:cNvSpPr/>
            <p:nvPr/>
          </p:nvSpPr>
          <p:spPr>
            <a:xfrm>
              <a:off x="1738400" y="1293975"/>
              <a:ext cx="104450" cy="140100"/>
            </a:xfrm>
            <a:custGeom>
              <a:avLst/>
              <a:gdLst/>
              <a:ahLst/>
              <a:cxnLst/>
              <a:rect l="l" t="t" r="r" b="b"/>
              <a:pathLst>
                <a:path w="4178" h="5604" fill="none" extrusionOk="0">
                  <a:moveTo>
                    <a:pt x="4178" y="0"/>
                  </a:moveTo>
                  <a:cubicBezTo>
                    <a:pt x="4178" y="0"/>
                    <a:pt x="3486" y="2070"/>
                    <a:pt x="3087" y="2727"/>
                  </a:cubicBezTo>
                  <a:cubicBezTo>
                    <a:pt x="2689" y="3380"/>
                    <a:pt x="1" y="5603"/>
                    <a:pt x="1" y="5603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297;p74">
              <a:extLst>
                <a:ext uri="{FF2B5EF4-FFF2-40B4-BE49-F238E27FC236}">
                  <a16:creationId xmlns="" xmlns:a16="http://schemas.microsoft.com/office/drawing/2014/main" id="{8F5FE18E-DA9D-40DC-A4E9-E0D1DEF7DE3F}"/>
                </a:ext>
              </a:extLst>
            </p:cNvPr>
            <p:cNvSpPr/>
            <p:nvPr/>
          </p:nvSpPr>
          <p:spPr>
            <a:xfrm>
              <a:off x="1766355" y="1367326"/>
              <a:ext cx="73950" cy="93525"/>
            </a:xfrm>
            <a:custGeom>
              <a:avLst/>
              <a:gdLst/>
              <a:ahLst/>
              <a:cxnLst/>
              <a:rect l="l" t="t" r="r" b="b"/>
              <a:pathLst>
                <a:path w="2958" h="3741" fill="none" extrusionOk="0">
                  <a:moveTo>
                    <a:pt x="2957" y="0"/>
                  </a:moveTo>
                  <a:cubicBezTo>
                    <a:pt x="2646" y="1213"/>
                    <a:pt x="2513" y="1559"/>
                    <a:pt x="1454" y="2482"/>
                  </a:cubicBezTo>
                  <a:cubicBezTo>
                    <a:pt x="392" y="3405"/>
                    <a:pt x="0" y="3740"/>
                    <a:pt x="0" y="374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298;p74">
              <a:extLst>
                <a:ext uri="{FF2B5EF4-FFF2-40B4-BE49-F238E27FC236}">
                  <a16:creationId xmlns="" xmlns:a16="http://schemas.microsoft.com/office/drawing/2014/main" id="{82B4B245-4ACB-4C51-8EB9-17FD4A9939E6}"/>
                </a:ext>
              </a:extLst>
            </p:cNvPr>
            <p:cNvSpPr/>
            <p:nvPr/>
          </p:nvSpPr>
          <p:spPr>
            <a:xfrm>
              <a:off x="1660725" y="1338875"/>
              <a:ext cx="22475" cy="19350"/>
            </a:xfrm>
            <a:custGeom>
              <a:avLst/>
              <a:gdLst/>
              <a:ahLst/>
              <a:cxnLst/>
              <a:rect l="l" t="t" r="r" b="b"/>
              <a:pathLst>
                <a:path w="899" h="774" fill="none" extrusionOk="0">
                  <a:moveTo>
                    <a:pt x="899" y="1"/>
                  </a:moveTo>
                  <a:lnTo>
                    <a:pt x="1" y="77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299;p74">
              <a:extLst>
                <a:ext uri="{FF2B5EF4-FFF2-40B4-BE49-F238E27FC236}">
                  <a16:creationId xmlns="" xmlns:a16="http://schemas.microsoft.com/office/drawing/2014/main" id="{799595FB-CEB4-4979-AD89-86B2C3CF49BE}"/>
                </a:ext>
              </a:extLst>
            </p:cNvPr>
            <p:cNvSpPr/>
            <p:nvPr/>
          </p:nvSpPr>
          <p:spPr>
            <a:xfrm>
              <a:off x="1800450" y="1243725"/>
              <a:ext cx="23350" cy="51225"/>
            </a:xfrm>
            <a:custGeom>
              <a:avLst/>
              <a:gdLst/>
              <a:ahLst/>
              <a:cxnLst/>
              <a:rect l="l" t="t" r="r" b="b"/>
              <a:pathLst>
                <a:path w="934" h="2049" fill="none" extrusionOk="0">
                  <a:moveTo>
                    <a:pt x="420" y="1"/>
                  </a:moveTo>
                  <a:cubicBezTo>
                    <a:pt x="420" y="1"/>
                    <a:pt x="1" y="1199"/>
                    <a:pt x="203" y="1682"/>
                  </a:cubicBezTo>
                  <a:cubicBezTo>
                    <a:pt x="361" y="2049"/>
                    <a:pt x="707" y="1968"/>
                    <a:pt x="934" y="165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300;p74">
              <a:extLst>
                <a:ext uri="{FF2B5EF4-FFF2-40B4-BE49-F238E27FC236}">
                  <a16:creationId xmlns="" xmlns:a16="http://schemas.microsoft.com/office/drawing/2014/main" id="{02E04DD7-38EA-4EDF-9A14-7977A873A808}"/>
                </a:ext>
              </a:extLst>
            </p:cNvPr>
            <p:cNvSpPr/>
            <p:nvPr/>
          </p:nvSpPr>
          <p:spPr>
            <a:xfrm>
              <a:off x="1822725" y="1280425"/>
              <a:ext cx="20475" cy="27650"/>
            </a:xfrm>
            <a:custGeom>
              <a:avLst/>
              <a:gdLst/>
              <a:ahLst/>
              <a:cxnLst/>
              <a:rect l="l" t="t" r="r" b="b"/>
              <a:pathLst>
                <a:path w="819" h="1106" fill="none" extrusionOk="0">
                  <a:moveTo>
                    <a:pt x="113" y="1"/>
                  </a:moveTo>
                  <a:cubicBezTo>
                    <a:pt x="113" y="1"/>
                    <a:pt x="1" y="640"/>
                    <a:pt x="253" y="874"/>
                  </a:cubicBezTo>
                  <a:cubicBezTo>
                    <a:pt x="501" y="1105"/>
                    <a:pt x="697" y="637"/>
                    <a:pt x="819" y="319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301;p74">
              <a:extLst>
                <a:ext uri="{FF2B5EF4-FFF2-40B4-BE49-F238E27FC236}">
                  <a16:creationId xmlns="" xmlns:a16="http://schemas.microsoft.com/office/drawing/2014/main" id="{1D462901-2378-481B-9E58-0CC80DC8FBE1}"/>
                </a:ext>
              </a:extLst>
            </p:cNvPr>
            <p:cNvSpPr/>
            <p:nvPr/>
          </p:nvSpPr>
          <p:spPr>
            <a:xfrm>
              <a:off x="1830600" y="1300800"/>
              <a:ext cx="16375" cy="27800"/>
            </a:xfrm>
            <a:custGeom>
              <a:avLst/>
              <a:gdLst/>
              <a:ahLst/>
              <a:cxnLst/>
              <a:rect l="l" t="t" r="r" b="b"/>
              <a:pathLst>
                <a:path w="655" h="1112" fill="none" extrusionOk="0">
                  <a:moveTo>
                    <a:pt x="654" y="1101"/>
                  </a:moveTo>
                  <a:cubicBezTo>
                    <a:pt x="654" y="1101"/>
                    <a:pt x="1" y="1112"/>
                    <a:pt x="399" y="0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302;p74">
              <a:extLst>
                <a:ext uri="{FF2B5EF4-FFF2-40B4-BE49-F238E27FC236}">
                  <a16:creationId xmlns="" xmlns:a16="http://schemas.microsoft.com/office/drawing/2014/main" id="{A90E8DB0-D1F8-451E-B97E-810D68BD3A53}"/>
                </a:ext>
              </a:extLst>
            </p:cNvPr>
            <p:cNvSpPr/>
            <p:nvPr/>
          </p:nvSpPr>
          <p:spPr>
            <a:xfrm>
              <a:off x="1834350" y="1361425"/>
              <a:ext cx="21875" cy="37250"/>
            </a:xfrm>
            <a:custGeom>
              <a:avLst/>
              <a:gdLst/>
              <a:ahLst/>
              <a:cxnLst/>
              <a:rect l="l" t="t" r="r" b="b"/>
              <a:pathLst>
                <a:path w="875" h="1490" fill="none" extrusionOk="0">
                  <a:moveTo>
                    <a:pt x="287" y="1"/>
                  </a:moveTo>
                  <a:cubicBezTo>
                    <a:pt x="280" y="120"/>
                    <a:pt x="1" y="1490"/>
                    <a:pt x="875" y="1364"/>
                  </a:cubicBez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303;p74">
              <a:extLst>
                <a:ext uri="{FF2B5EF4-FFF2-40B4-BE49-F238E27FC236}">
                  <a16:creationId xmlns="" xmlns:a16="http://schemas.microsoft.com/office/drawing/2014/main" id="{4403F48E-901E-41B9-A07A-01EBED2DAD38}"/>
                </a:ext>
              </a:extLst>
            </p:cNvPr>
            <p:cNvSpPr/>
            <p:nvPr/>
          </p:nvSpPr>
          <p:spPr>
            <a:xfrm>
              <a:off x="1842750" y="138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55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304;p74">
              <a:extLst>
                <a:ext uri="{FF2B5EF4-FFF2-40B4-BE49-F238E27FC236}">
                  <a16:creationId xmlns="" xmlns:a16="http://schemas.microsoft.com/office/drawing/2014/main" id="{6DFD5AE8-3F66-4F0E-AE63-2C7C2B763B67}"/>
                </a:ext>
              </a:extLst>
            </p:cNvPr>
            <p:cNvSpPr/>
            <p:nvPr/>
          </p:nvSpPr>
          <p:spPr>
            <a:xfrm>
              <a:off x="1368700" y="1525450"/>
              <a:ext cx="75175" cy="51850"/>
            </a:xfrm>
            <a:custGeom>
              <a:avLst/>
              <a:gdLst/>
              <a:ahLst/>
              <a:cxnLst/>
              <a:rect l="l" t="t" r="r" b="b"/>
              <a:pathLst>
                <a:path w="3007" h="2074" fill="none" extrusionOk="0">
                  <a:moveTo>
                    <a:pt x="3006" y="1"/>
                  </a:moveTo>
                  <a:lnTo>
                    <a:pt x="0" y="2073"/>
                  </a:lnTo>
                </a:path>
              </a:pathLst>
            </a:custGeom>
            <a:noFill/>
            <a:ln w="55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3305;p74">
              <a:extLst>
                <a:ext uri="{FF2B5EF4-FFF2-40B4-BE49-F238E27FC236}">
                  <a16:creationId xmlns="" xmlns:a16="http://schemas.microsoft.com/office/drawing/2014/main" id="{CBB6566A-8E10-4886-A456-3EFB1E50AF6D}"/>
                </a:ext>
              </a:extLst>
            </p:cNvPr>
            <p:cNvSpPr/>
            <p:nvPr/>
          </p:nvSpPr>
          <p:spPr>
            <a:xfrm>
              <a:off x="1259800" y="1446625"/>
              <a:ext cx="184075" cy="43375"/>
            </a:xfrm>
            <a:custGeom>
              <a:avLst/>
              <a:gdLst/>
              <a:ahLst/>
              <a:cxnLst/>
              <a:rect l="l" t="t" r="r" b="b"/>
              <a:pathLst>
                <a:path w="7363" h="1735" extrusionOk="0">
                  <a:moveTo>
                    <a:pt x="1" y="1"/>
                  </a:moveTo>
                  <a:lnTo>
                    <a:pt x="7362" y="1734"/>
                  </a:lnTo>
                  <a:lnTo>
                    <a:pt x="73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" name="Google Shape;871;p45">
            <a:extLst>
              <a:ext uri="{FF2B5EF4-FFF2-40B4-BE49-F238E27FC236}">
                <a16:creationId xmlns="" xmlns:a16="http://schemas.microsoft.com/office/drawing/2014/main" id="{62218195-5A1B-4C55-8630-E47DE432C7F1}"/>
              </a:ext>
            </a:extLst>
          </p:cNvPr>
          <p:cNvSpPr txBox="1">
            <a:spLocks/>
          </p:cNvSpPr>
          <p:nvPr/>
        </p:nvSpPr>
        <p:spPr>
          <a:xfrm>
            <a:off x="1486138" y="3730104"/>
            <a:ext cx="6362338" cy="117123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AutoNum type="arabicPeriod"/>
              <a:defRPr sz="4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lpha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roman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rabi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lpha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roman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rabi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alpha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AutoNum type="romanLcPeriod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Font typeface="Patrick Hand"/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He goes to the </a:t>
            </a:r>
          </a:p>
          <a:p>
            <a:pPr>
              <a:buFont typeface="Patrick Hand"/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swimming pool.</a:t>
            </a:r>
          </a:p>
        </p:txBody>
      </p:sp>
      <p:pic>
        <p:nvPicPr>
          <p:cNvPr id="201" name="Picture 200">
            <a:extLst>
              <a:ext uri="{FF2B5EF4-FFF2-40B4-BE49-F238E27FC236}">
                <a16:creationId xmlns="" xmlns:a16="http://schemas.microsoft.com/office/drawing/2014/main" id="{09890A4A-10CA-4F0C-B573-1E102E56045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1875" y="395918"/>
            <a:ext cx="4616244" cy="330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9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https://giaoviendoimoi.com/join</a:t>
            </a:r>
            <a:r>
              <a:rPr lang="en-US" sz="3200" smtClean="0"/>
              <a:t>?</a:t>
            </a:r>
            <a:br>
              <a:rPr lang="en-US" sz="3200" smtClean="0"/>
            </a:br>
            <a:r>
              <a:rPr lang="en-US" sz="3200" smtClean="0"/>
              <a:t>code=66383</a:t>
            </a:r>
            <a:r>
              <a:rPr lang="en-US" sz="3200"/>
              <a:t/>
            </a:r>
            <a:br>
              <a:rPr lang="en-US" sz="3200"/>
            </a:br>
            <a:r>
              <a:rPr lang="en-US" sz="3200" smtClean="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22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45"/>
          <p:cNvSpPr txBox="1">
            <a:spLocks noGrp="1"/>
          </p:cNvSpPr>
          <p:nvPr>
            <p:ph type="title"/>
          </p:nvPr>
        </p:nvSpPr>
        <p:spPr>
          <a:xfrm>
            <a:off x="4358519" y="3061890"/>
            <a:ext cx="3887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dirty="0"/>
              <a:t>GOOD BYE</a:t>
            </a:r>
            <a:endParaRPr sz="9600" dirty="0"/>
          </a:p>
        </p:txBody>
      </p:sp>
      <p:grpSp>
        <p:nvGrpSpPr>
          <p:cNvPr id="1620" name="Google Shape;1620;p45"/>
          <p:cNvGrpSpPr/>
          <p:nvPr/>
        </p:nvGrpSpPr>
        <p:grpSpPr>
          <a:xfrm>
            <a:off x="525991" y="776569"/>
            <a:ext cx="4366272" cy="4152474"/>
            <a:chOff x="491615" y="776569"/>
            <a:chExt cx="4366272" cy="4152474"/>
          </a:xfrm>
        </p:grpSpPr>
        <p:grpSp>
          <p:nvGrpSpPr>
            <p:cNvPr id="1621" name="Google Shape;1621;p45"/>
            <p:cNvGrpSpPr/>
            <p:nvPr/>
          </p:nvGrpSpPr>
          <p:grpSpPr>
            <a:xfrm>
              <a:off x="491615" y="1316275"/>
              <a:ext cx="4366272" cy="3612769"/>
              <a:chOff x="5937275" y="12500"/>
              <a:chExt cx="1677400" cy="1387925"/>
            </a:xfrm>
          </p:grpSpPr>
          <p:sp>
            <p:nvSpPr>
              <p:cNvPr id="1622" name="Google Shape;1622;p45"/>
              <p:cNvSpPr/>
              <p:nvPr/>
            </p:nvSpPr>
            <p:spPr>
              <a:xfrm>
                <a:off x="5989375" y="1357075"/>
                <a:ext cx="625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25" h="35" extrusionOk="0">
                    <a:moveTo>
                      <a:pt x="4" y="0"/>
                    </a:moveTo>
                    <a:lnTo>
                      <a:pt x="4" y="0"/>
                    </a:lnTo>
                    <a:cubicBezTo>
                      <a:pt x="0" y="14"/>
                      <a:pt x="7" y="28"/>
                      <a:pt x="18" y="35"/>
                    </a:cubicBezTo>
                    <a:cubicBezTo>
                      <a:pt x="25" y="28"/>
                      <a:pt x="7" y="14"/>
                      <a:pt x="4" y="0"/>
                    </a:cubicBezTo>
                    <a:close/>
                  </a:path>
                </a:pathLst>
              </a:custGeom>
              <a:solidFill>
                <a:srgbClr val="D0B4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45"/>
              <p:cNvSpPr/>
              <p:nvPr/>
            </p:nvSpPr>
            <p:spPr>
              <a:xfrm>
                <a:off x="5937275" y="225975"/>
                <a:ext cx="1276975" cy="1119675"/>
              </a:xfrm>
              <a:custGeom>
                <a:avLst/>
                <a:gdLst/>
                <a:ahLst/>
                <a:cxnLst/>
                <a:rect l="l" t="t" r="r" b="b"/>
                <a:pathLst>
                  <a:path w="51079" h="44787" extrusionOk="0">
                    <a:moveTo>
                      <a:pt x="14210" y="1"/>
                    </a:moveTo>
                    <a:cubicBezTo>
                      <a:pt x="11846" y="1"/>
                      <a:pt x="9407" y="1068"/>
                      <a:pt x="7771" y="3429"/>
                    </a:cubicBezTo>
                    <a:cubicBezTo>
                      <a:pt x="0" y="14628"/>
                      <a:pt x="217" y="31308"/>
                      <a:pt x="8361" y="41123"/>
                    </a:cubicBezTo>
                    <a:cubicBezTo>
                      <a:pt x="8361" y="41123"/>
                      <a:pt x="16121" y="44786"/>
                      <a:pt x="26303" y="44786"/>
                    </a:cubicBezTo>
                    <a:cubicBezTo>
                      <a:pt x="37114" y="44786"/>
                      <a:pt x="42364" y="41263"/>
                      <a:pt x="42364" y="41263"/>
                    </a:cubicBezTo>
                    <a:cubicBezTo>
                      <a:pt x="50260" y="35059"/>
                      <a:pt x="51078" y="25869"/>
                      <a:pt x="45444" y="20301"/>
                    </a:cubicBezTo>
                    <a:cubicBezTo>
                      <a:pt x="42032" y="16932"/>
                      <a:pt x="39540" y="17610"/>
                      <a:pt x="35415" y="17075"/>
                    </a:cubicBezTo>
                    <a:lnTo>
                      <a:pt x="35401" y="17075"/>
                    </a:lnTo>
                    <a:cubicBezTo>
                      <a:pt x="33965" y="16886"/>
                      <a:pt x="32560" y="16554"/>
                      <a:pt x="31221" y="15848"/>
                    </a:cubicBezTo>
                    <a:cubicBezTo>
                      <a:pt x="26974" y="13608"/>
                      <a:pt x="24580" y="8323"/>
                      <a:pt x="21011" y="3880"/>
                    </a:cubicBezTo>
                    <a:cubicBezTo>
                      <a:pt x="20564" y="3321"/>
                      <a:pt x="20102" y="2779"/>
                      <a:pt x="19613" y="2258"/>
                    </a:cubicBezTo>
                    <a:cubicBezTo>
                      <a:pt x="18250" y="803"/>
                      <a:pt x="16258" y="1"/>
                      <a:pt x="142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45"/>
              <p:cNvSpPr/>
              <p:nvPr/>
            </p:nvSpPr>
            <p:spPr>
              <a:xfrm>
                <a:off x="6158925" y="303025"/>
                <a:ext cx="792900" cy="739700"/>
              </a:xfrm>
              <a:custGeom>
                <a:avLst/>
                <a:gdLst/>
                <a:ahLst/>
                <a:cxnLst/>
                <a:rect l="l" t="t" r="r" b="b"/>
                <a:pathLst>
                  <a:path w="31716" h="29588" extrusionOk="0">
                    <a:moveTo>
                      <a:pt x="8951" y="0"/>
                    </a:moveTo>
                    <a:cubicBezTo>
                      <a:pt x="4425" y="0"/>
                      <a:pt x="1" y="4523"/>
                      <a:pt x="506" y="12399"/>
                    </a:cubicBezTo>
                    <a:cubicBezTo>
                      <a:pt x="1227" y="23687"/>
                      <a:pt x="8131" y="29587"/>
                      <a:pt x="16519" y="29587"/>
                    </a:cubicBezTo>
                    <a:cubicBezTo>
                      <a:pt x="18040" y="29587"/>
                      <a:pt x="19611" y="29393"/>
                      <a:pt x="21201" y="29002"/>
                    </a:cubicBezTo>
                    <a:cubicBezTo>
                      <a:pt x="29251" y="27027"/>
                      <a:pt x="31716" y="17006"/>
                      <a:pt x="26997" y="14042"/>
                    </a:cubicBezTo>
                    <a:cubicBezTo>
                      <a:pt x="26846" y="14025"/>
                      <a:pt x="26703" y="14011"/>
                      <a:pt x="26553" y="13990"/>
                    </a:cubicBezTo>
                    <a:lnTo>
                      <a:pt x="26539" y="13990"/>
                    </a:lnTo>
                    <a:cubicBezTo>
                      <a:pt x="25109" y="13801"/>
                      <a:pt x="23697" y="13465"/>
                      <a:pt x="22358" y="12763"/>
                    </a:cubicBezTo>
                    <a:cubicBezTo>
                      <a:pt x="18112" y="10522"/>
                      <a:pt x="15724" y="5234"/>
                      <a:pt x="12149" y="791"/>
                    </a:cubicBezTo>
                    <a:cubicBezTo>
                      <a:pt x="11121" y="259"/>
                      <a:pt x="10033" y="0"/>
                      <a:pt x="89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45"/>
              <p:cNvSpPr/>
              <p:nvPr/>
            </p:nvSpPr>
            <p:spPr>
              <a:xfrm>
                <a:off x="6380025" y="223875"/>
                <a:ext cx="448975" cy="343300"/>
              </a:xfrm>
              <a:custGeom>
                <a:avLst/>
                <a:gdLst/>
                <a:ahLst/>
                <a:cxnLst/>
                <a:rect l="l" t="t" r="r" b="b"/>
                <a:pathLst>
                  <a:path w="17959" h="13732" extrusionOk="0">
                    <a:moveTo>
                      <a:pt x="1177" y="0"/>
                    </a:moveTo>
                    <a:cubicBezTo>
                      <a:pt x="0" y="0"/>
                      <a:pt x="1149" y="2726"/>
                      <a:pt x="1623" y="3702"/>
                    </a:cubicBezTo>
                    <a:cubicBezTo>
                      <a:pt x="2728" y="5988"/>
                      <a:pt x="7006" y="13328"/>
                      <a:pt x="9509" y="13699"/>
                    </a:cubicBezTo>
                    <a:cubicBezTo>
                      <a:pt x="9659" y="13721"/>
                      <a:pt x="9836" y="13731"/>
                      <a:pt x="10035" y="13731"/>
                    </a:cubicBezTo>
                    <a:cubicBezTo>
                      <a:pt x="12018" y="13731"/>
                      <a:pt x="16170" y="12673"/>
                      <a:pt x="17097" y="11196"/>
                    </a:cubicBezTo>
                    <a:cubicBezTo>
                      <a:pt x="17533" y="10508"/>
                      <a:pt x="17959" y="6115"/>
                      <a:pt x="17186" y="6115"/>
                    </a:cubicBezTo>
                    <a:cubicBezTo>
                      <a:pt x="17166" y="6115"/>
                      <a:pt x="17144" y="6118"/>
                      <a:pt x="17122" y="6124"/>
                    </a:cubicBezTo>
                    <a:cubicBezTo>
                      <a:pt x="16313" y="6353"/>
                      <a:pt x="11695" y="7291"/>
                      <a:pt x="10574" y="7291"/>
                    </a:cubicBezTo>
                    <a:cubicBezTo>
                      <a:pt x="10498" y="7291"/>
                      <a:pt x="10438" y="7287"/>
                      <a:pt x="10397" y="7278"/>
                    </a:cubicBezTo>
                    <a:cubicBezTo>
                      <a:pt x="9739" y="7134"/>
                      <a:pt x="4528" y="1895"/>
                      <a:pt x="2626" y="637"/>
                    </a:cubicBezTo>
                    <a:cubicBezTo>
                      <a:pt x="1949" y="186"/>
                      <a:pt x="1484" y="0"/>
                      <a:pt x="117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45"/>
              <p:cNvSpPr/>
              <p:nvPr/>
            </p:nvSpPr>
            <p:spPr>
              <a:xfrm>
                <a:off x="6389775" y="219700"/>
                <a:ext cx="170650" cy="234100"/>
              </a:xfrm>
              <a:custGeom>
                <a:avLst/>
                <a:gdLst/>
                <a:ahLst/>
                <a:cxnLst/>
                <a:rect l="l" t="t" r="r" b="b"/>
                <a:pathLst>
                  <a:path w="6826" h="9364" extrusionOk="0">
                    <a:moveTo>
                      <a:pt x="942" y="0"/>
                    </a:moveTo>
                    <a:cubicBezTo>
                      <a:pt x="335" y="0"/>
                      <a:pt x="0" y="526"/>
                      <a:pt x="171" y="1342"/>
                    </a:cubicBezTo>
                    <a:cubicBezTo>
                      <a:pt x="1013" y="5383"/>
                      <a:pt x="3264" y="9364"/>
                      <a:pt x="3264" y="9364"/>
                    </a:cubicBezTo>
                    <a:lnTo>
                      <a:pt x="6826" y="4316"/>
                    </a:lnTo>
                    <a:cubicBezTo>
                      <a:pt x="6826" y="4316"/>
                      <a:pt x="3816" y="1489"/>
                      <a:pt x="1817" y="286"/>
                    </a:cubicBezTo>
                    <a:cubicBezTo>
                      <a:pt x="1490" y="90"/>
                      <a:pt x="1193" y="0"/>
                      <a:pt x="9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45"/>
              <p:cNvSpPr/>
              <p:nvPr/>
            </p:nvSpPr>
            <p:spPr>
              <a:xfrm>
                <a:off x="6389900" y="217150"/>
                <a:ext cx="122125" cy="236475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9459" extrusionOk="0">
                    <a:moveTo>
                      <a:pt x="1242" y="0"/>
                    </a:moveTo>
                    <a:cubicBezTo>
                      <a:pt x="1197" y="35"/>
                      <a:pt x="1158" y="70"/>
                      <a:pt x="1120" y="109"/>
                    </a:cubicBezTo>
                    <a:cubicBezTo>
                      <a:pt x="1058" y="99"/>
                      <a:pt x="998" y="94"/>
                      <a:pt x="940" y="94"/>
                    </a:cubicBezTo>
                    <a:cubicBezTo>
                      <a:pt x="335" y="94"/>
                      <a:pt x="0" y="620"/>
                      <a:pt x="169" y="1433"/>
                    </a:cubicBezTo>
                    <a:lnTo>
                      <a:pt x="197" y="1566"/>
                    </a:lnTo>
                    <a:cubicBezTo>
                      <a:pt x="211" y="1640"/>
                      <a:pt x="229" y="1706"/>
                      <a:pt x="239" y="1776"/>
                    </a:cubicBezTo>
                    <a:cubicBezTo>
                      <a:pt x="386" y="2405"/>
                      <a:pt x="561" y="3027"/>
                      <a:pt x="753" y="3635"/>
                    </a:cubicBezTo>
                    <a:cubicBezTo>
                      <a:pt x="774" y="3698"/>
                      <a:pt x="791" y="3758"/>
                      <a:pt x="812" y="3821"/>
                    </a:cubicBezTo>
                    <a:cubicBezTo>
                      <a:pt x="1822" y="6914"/>
                      <a:pt x="3259" y="9459"/>
                      <a:pt x="3259" y="9459"/>
                    </a:cubicBezTo>
                    <a:lnTo>
                      <a:pt x="4046" y="8351"/>
                    </a:lnTo>
                    <a:lnTo>
                      <a:pt x="4112" y="8260"/>
                    </a:lnTo>
                    <a:lnTo>
                      <a:pt x="4884" y="7162"/>
                    </a:lnTo>
                    <a:lnTo>
                      <a:pt x="1319" y="154"/>
                    </a:lnTo>
                    <a:lnTo>
                      <a:pt x="1284" y="91"/>
                    </a:lnTo>
                    <a:lnTo>
                      <a:pt x="12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45"/>
              <p:cNvSpPr/>
              <p:nvPr/>
            </p:nvSpPr>
            <p:spPr>
              <a:xfrm>
                <a:off x="6408700" y="308025"/>
                <a:ext cx="83925" cy="117900"/>
              </a:xfrm>
              <a:custGeom>
                <a:avLst/>
                <a:gdLst/>
                <a:ahLst/>
                <a:cxnLst/>
                <a:rect l="l" t="t" r="r" b="b"/>
                <a:pathLst>
                  <a:path w="3357" h="4716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63"/>
                      <a:pt x="39" y="123"/>
                      <a:pt x="60" y="186"/>
                    </a:cubicBezTo>
                    <a:cubicBezTo>
                      <a:pt x="228" y="315"/>
                      <a:pt x="403" y="437"/>
                      <a:pt x="567" y="560"/>
                    </a:cubicBezTo>
                    <a:cubicBezTo>
                      <a:pt x="1577" y="1304"/>
                      <a:pt x="2399" y="2328"/>
                      <a:pt x="2892" y="3489"/>
                    </a:cubicBezTo>
                    <a:cubicBezTo>
                      <a:pt x="3063" y="3884"/>
                      <a:pt x="3192" y="4296"/>
                      <a:pt x="3290" y="4716"/>
                    </a:cubicBezTo>
                    <a:lnTo>
                      <a:pt x="3356" y="4625"/>
                    </a:lnTo>
                    <a:cubicBezTo>
                      <a:pt x="3098" y="3506"/>
                      <a:pt x="2560" y="2440"/>
                      <a:pt x="1811" y="1566"/>
                    </a:cubicBezTo>
                    <a:cubicBezTo>
                      <a:pt x="1424" y="1112"/>
                      <a:pt x="973" y="721"/>
                      <a:pt x="490" y="371"/>
                    </a:cubicBezTo>
                    <a:cubicBezTo>
                      <a:pt x="322" y="256"/>
                      <a:pt x="151" y="137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45"/>
              <p:cNvSpPr/>
              <p:nvPr/>
            </p:nvSpPr>
            <p:spPr>
              <a:xfrm>
                <a:off x="6394825" y="217150"/>
                <a:ext cx="27100" cy="44400"/>
              </a:xfrm>
              <a:custGeom>
                <a:avLst/>
                <a:gdLst/>
                <a:ahLst/>
                <a:cxnLst/>
                <a:rect l="l" t="t" r="r" b="b"/>
                <a:pathLst>
                  <a:path w="1084" h="1776" extrusionOk="0">
                    <a:moveTo>
                      <a:pt x="1038" y="0"/>
                    </a:moveTo>
                    <a:cubicBezTo>
                      <a:pt x="996" y="35"/>
                      <a:pt x="958" y="70"/>
                      <a:pt x="916" y="109"/>
                    </a:cubicBezTo>
                    <a:cubicBezTo>
                      <a:pt x="563" y="448"/>
                      <a:pt x="276" y="853"/>
                      <a:pt x="91" y="1308"/>
                    </a:cubicBezTo>
                    <a:cubicBezTo>
                      <a:pt x="60" y="1388"/>
                      <a:pt x="25" y="1472"/>
                      <a:pt x="0" y="1563"/>
                    </a:cubicBezTo>
                    <a:cubicBezTo>
                      <a:pt x="14" y="1640"/>
                      <a:pt x="32" y="1706"/>
                      <a:pt x="42" y="1776"/>
                    </a:cubicBezTo>
                    <a:cubicBezTo>
                      <a:pt x="196" y="1150"/>
                      <a:pt x="563" y="577"/>
                      <a:pt x="1038" y="130"/>
                    </a:cubicBezTo>
                    <a:cubicBezTo>
                      <a:pt x="1052" y="119"/>
                      <a:pt x="1066" y="105"/>
                      <a:pt x="1084" y="91"/>
                    </a:cubicBezTo>
                    <a:lnTo>
                      <a:pt x="103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45"/>
              <p:cNvSpPr/>
              <p:nvPr/>
            </p:nvSpPr>
            <p:spPr>
              <a:xfrm>
                <a:off x="6461250" y="318875"/>
                <a:ext cx="74000" cy="104025"/>
              </a:xfrm>
              <a:custGeom>
                <a:avLst/>
                <a:gdLst/>
                <a:ahLst/>
                <a:cxnLst/>
                <a:rect l="l" t="t" r="r" b="b"/>
                <a:pathLst>
                  <a:path w="2960" h="4161" extrusionOk="0">
                    <a:moveTo>
                      <a:pt x="2915" y="0"/>
                    </a:moveTo>
                    <a:cubicBezTo>
                      <a:pt x="2912" y="0"/>
                      <a:pt x="2909" y="1"/>
                      <a:pt x="2908" y="3"/>
                    </a:cubicBezTo>
                    <a:cubicBezTo>
                      <a:pt x="2331" y="720"/>
                      <a:pt x="818" y="2712"/>
                      <a:pt x="3" y="4138"/>
                    </a:cubicBezTo>
                    <a:cubicBezTo>
                      <a:pt x="0" y="4144"/>
                      <a:pt x="23" y="4161"/>
                      <a:pt x="32" y="4161"/>
                    </a:cubicBezTo>
                    <a:cubicBezTo>
                      <a:pt x="33" y="4161"/>
                      <a:pt x="34" y="4160"/>
                      <a:pt x="35" y="4159"/>
                    </a:cubicBezTo>
                    <a:cubicBezTo>
                      <a:pt x="891" y="3076"/>
                      <a:pt x="2436" y="800"/>
                      <a:pt x="2953" y="35"/>
                    </a:cubicBezTo>
                    <a:cubicBezTo>
                      <a:pt x="2959" y="26"/>
                      <a:pt x="2931" y="0"/>
                      <a:pt x="29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45"/>
              <p:cNvSpPr/>
              <p:nvPr/>
            </p:nvSpPr>
            <p:spPr>
              <a:xfrm>
                <a:off x="6165350" y="213900"/>
                <a:ext cx="373575" cy="464825"/>
              </a:xfrm>
              <a:custGeom>
                <a:avLst/>
                <a:gdLst/>
                <a:ahLst/>
                <a:cxnLst/>
                <a:rect l="l" t="t" r="r" b="b"/>
                <a:pathLst>
                  <a:path w="14943" h="18593" extrusionOk="0">
                    <a:moveTo>
                      <a:pt x="9277" y="0"/>
                    </a:moveTo>
                    <a:cubicBezTo>
                      <a:pt x="8528" y="0"/>
                      <a:pt x="7612" y="112"/>
                      <a:pt x="7155" y="340"/>
                    </a:cubicBezTo>
                    <a:cubicBezTo>
                      <a:pt x="2140" y="2843"/>
                      <a:pt x="0" y="18512"/>
                      <a:pt x="63" y="18589"/>
                    </a:cubicBezTo>
                    <a:cubicBezTo>
                      <a:pt x="65" y="18592"/>
                      <a:pt x="75" y="18593"/>
                      <a:pt x="93" y="18593"/>
                    </a:cubicBezTo>
                    <a:cubicBezTo>
                      <a:pt x="821" y="18593"/>
                      <a:pt x="14437" y="16788"/>
                      <a:pt x="14744" y="16468"/>
                    </a:cubicBezTo>
                    <a:cubicBezTo>
                      <a:pt x="14943" y="16261"/>
                      <a:pt x="12674" y="2570"/>
                      <a:pt x="10416" y="183"/>
                    </a:cubicBezTo>
                    <a:cubicBezTo>
                      <a:pt x="10300" y="62"/>
                      <a:pt x="9834" y="0"/>
                      <a:pt x="92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45"/>
              <p:cNvSpPr/>
              <p:nvPr/>
            </p:nvSpPr>
            <p:spPr>
              <a:xfrm>
                <a:off x="6178900" y="523425"/>
                <a:ext cx="38725" cy="78750"/>
              </a:xfrm>
              <a:custGeom>
                <a:avLst/>
                <a:gdLst/>
                <a:ahLst/>
                <a:cxnLst/>
                <a:rect l="l" t="t" r="r" b="b"/>
                <a:pathLst>
                  <a:path w="1549" h="3150" extrusionOk="0">
                    <a:moveTo>
                      <a:pt x="657" y="1"/>
                    </a:moveTo>
                    <a:lnTo>
                      <a:pt x="633" y="105"/>
                    </a:lnTo>
                    <a:cubicBezTo>
                      <a:pt x="863" y="301"/>
                      <a:pt x="1042" y="560"/>
                      <a:pt x="1129" y="871"/>
                    </a:cubicBezTo>
                    <a:cubicBezTo>
                      <a:pt x="1283" y="1413"/>
                      <a:pt x="1178" y="2038"/>
                      <a:pt x="815" y="2479"/>
                    </a:cubicBezTo>
                    <a:cubicBezTo>
                      <a:pt x="605" y="2741"/>
                      <a:pt x="318" y="2912"/>
                      <a:pt x="18" y="3052"/>
                    </a:cubicBezTo>
                    <a:cubicBezTo>
                      <a:pt x="11" y="3080"/>
                      <a:pt x="4" y="3115"/>
                      <a:pt x="0" y="3150"/>
                    </a:cubicBezTo>
                    <a:cubicBezTo>
                      <a:pt x="164" y="3073"/>
                      <a:pt x="332" y="2989"/>
                      <a:pt x="482" y="2884"/>
                    </a:cubicBezTo>
                    <a:cubicBezTo>
                      <a:pt x="1318" y="2318"/>
                      <a:pt x="1549" y="1084"/>
                      <a:pt x="926" y="273"/>
                    </a:cubicBezTo>
                    <a:cubicBezTo>
                      <a:pt x="846" y="172"/>
                      <a:pt x="755" y="81"/>
                      <a:pt x="6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45"/>
              <p:cNvSpPr/>
              <p:nvPr/>
            </p:nvSpPr>
            <p:spPr>
              <a:xfrm>
                <a:off x="6260600" y="611150"/>
                <a:ext cx="126825" cy="56825"/>
              </a:xfrm>
              <a:custGeom>
                <a:avLst/>
                <a:gdLst/>
                <a:ahLst/>
                <a:cxnLst/>
                <a:rect l="l" t="t" r="r" b="b"/>
                <a:pathLst>
                  <a:path w="5073" h="2273" extrusionOk="0">
                    <a:moveTo>
                      <a:pt x="2398" y="1"/>
                    </a:moveTo>
                    <a:cubicBezTo>
                      <a:pt x="1940" y="1"/>
                      <a:pt x="1475" y="109"/>
                      <a:pt x="1087" y="354"/>
                    </a:cubicBezTo>
                    <a:cubicBezTo>
                      <a:pt x="633" y="644"/>
                      <a:pt x="395" y="1084"/>
                      <a:pt x="234" y="1588"/>
                    </a:cubicBezTo>
                    <a:cubicBezTo>
                      <a:pt x="158" y="1815"/>
                      <a:pt x="95" y="2049"/>
                      <a:pt x="0" y="2273"/>
                    </a:cubicBezTo>
                    <a:cubicBezTo>
                      <a:pt x="25" y="2269"/>
                      <a:pt x="46" y="2269"/>
                      <a:pt x="74" y="2262"/>
                    </a:cubicBezTo>
                    <a:cubicBezTo>
                      <a:pt x="144" y="2098"/>
                      <a:pt x="203" y="1927"/>
                      <a:pt x="255" y="1749"/>
                    </a:cubicBezTo>
                    <a:cubicBezTo>
                      <a:pt x="434" y="1175"/>
                      <a:pt x="675" y="668"/>
                      <a:pt x="1217" y="364"/>
                    </a:cubicBezTo>
                    <a:cubicBezTo>
                      <a:pt x="1568" y="164"/>
                      <a:pt x="1971" y="76"/>
                      <a:pt x="2371" y="76"/>
                    </a:cubicBezTo>
                    <a:cubicBezTo>
                      <a:pt x="2481" y="76"/>
                      <a:pt x="2590" y="82"/>
                      <a:pt x="2699" y="95"/>
                    </a:cubicBezTo>
                    <a:cubicBezTo>
                      <a:pt x="3220" y="162"/>
                      <a:pt x="3712" y="368"/>
                      <a:pt x="4111" y="703"/>
                    </a:cubicBezTo>
                    <a:cubicBezTo>
                      <a:pt x="4425" y="969"/>
                      <a:pt x="4691" y="1284"/>
                      <a:pt x="4971" y="1591"/>
                    </a:cubicBezTo>
                    <a:cubicBezTo>
                      <a:pt x="5006" y="1588"/>
                      <a:pt x="5037" y="1581"/>
                      <a:pt x="5072" y="1577"/>
                    </a:cubicBezTo>
                    <a:cubicBezTo>
                      <a:pt x="4660" y="1144"/>
                      <a:pt x="4282" y="651"/>
                      <a:pt x="3758" y="357"/>
                    </a:cubicBezTo>
                    <a:cubicBezTo>
                      <a:pt x="3345" y="123"/>
                      <a:pt x="2870" y="4"/>
                      <a:pt x="239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45"/>
              <p:cNvSpPr/>
              <p:nvPr/>
            </p:nvSpPr>
            <p:spPr>
              <a:xfrm>
                <a:off x="6359350" y="166550"/>
                <a:ext cx="82950" cy="119000"/>
              </a:xfrm>
              <a:custGeom>
                <a:avLst/>
                <a:gdLst/>
                <a:ahLst/>
                <a:cxnLst/>
                <a:rect l="l" t="t" r="r" b="b"/>
                <a:pathLst>
                  <a:path w="3318" h="4760" extrusionOk="0">
                    <a:moveTo>
                      <a:pt x="426" y="0"/>
                    </a:moveTo>
                    <a:cubicBezTo>
                      <a:pt x="395" y="472"/>
                      <a:pt x="325" y="979"/>
                      <a:pt x="252" y="1434"/>
                    </a:cubicBezTo>
                    <a:cubicBezTo>
                      <a:pt x="126" y="2182"/>
                      <a:pt x="0" y="2793"/>
                      <a:pt x="24" y="2856"/>
                    </a:cubicBezTo>
                    <a:cubicBezTo>
                      <a:pt x="417" y="3694"/>
                      <a:pt x="1441" y="4759"/>
                      <a:pt x="2142" y="4759"/>
                    </a:cubicBezTo>
                    <a:cubicBezTo>
                      <a:pt x="2178" y="4759"/>
                      <a:pt x="2213" y="4756"/>
                      <a:pt x="2248" y="4751"/>
                    </a:cubicBezTo>
                    <a:cubicBezTo>
                      <a:pt x="2926" y="4639"/>
                      <a:pt x="2961" y="3286"/>
                      <a:pt x="2926" y="2912"/>
                    </a:cubicBezTo>
                    <a:cubicBezTo>
                      <a:pt x="2929" y="2902"/>
                      <a:pt x="2926" y="2888"/>
                      <a:pt x="2926" y="2881"/>
                    </a:cubicBezTo>
                    <a:cubicBezTo>
                      <a:pt x="2919" y="2821"/>
                      <a:pt x="2912" y="2758"/>
                      <a:pt x="2919" y="2688"/>
                    </a:cubicBezTo>
                    <a:cubicBezTo>
                      <a:pt x="2964" y="1871"/>
                      <a:pt x="3317" y="909"/>
                      <a:pt x="3317" y="909"/>
                    </a:cubicBezTo>
                    <a:lnTo>
                      <a:pt x="426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45"/>
              <p:cNvSpPr/>
              <p:nvPr/>
            </p:nvSpPr>
            <p:spPr>
              <a:xfrm>
                <a:off x="6372175" y="167250"/>
                <a:ext cx="70200" cy="72400"/>
              </a:xfrm>
              <a:custGeom>
                <a:avLst/>
                <a:gdLst/>
                <a:ahLst/>
                <a:cxnLst/>
                <a:rect l="l" t="t" r="r" b="b"/>
                <a:pathLst>
                  <a:path w="2808" h="2896" extrusionOk="0">
                    <a:moveTo>
                      <a:pt x="1" y="0"/>
                    </a:moveTo>
                    <a:cubicBezTo>
                      <a:pt x="64" y="584"/>
                      <a:pt x="403" y="2730"/>
                      <a:pt x="2112" y="2884"/>
                    </a:cubicBezTo>
                    <a:cubicBezTo>
                      <a:pt x="2170" y="2892"/>
                      <a:pt x="2226" y="2895"/>
                      <a:pt x="2280" y="2895"/>
                    </a:cubicBezTo>
                    <a:cubicBezTo>
                      <a:pt x="2326" y="2895"/>
                      <a:pt x="2370" y="2892"/>
                      <a:pt x="2413" y="2888"/>
                    </a:cubicBezTo>
                    <a:cubicBezTo>
                      <a:pt x="2416" y="2881"/>
                      <a:pt x="2413" y="2867"/>
                      <a:pt x="2413" y="2856"/>
                    </a:cubicBezTo>
                    <a:cubicBezTo>
                      <a:pt x="2406" y="2797"/>
                      <a:pt x="2399" y="2730"/>
                      <a:pt x="2406" y="2664"/>
                    </a:cubicBezTo>
                    <a:cubicBezTo>
                      <a:pt x="2451" y="1843"/>
                      <a:pt x="2808" y="881"/>
                      <a:pt x="2808" y="88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45"/>
              <p:cNvSpPr/>
              <p:nvPr/>
            </p:nvSpPr>
            <p:spPr>
              <a:xfrm>
                <a:off x="6356100" y="36350"/>
                <a:ext cx="140025" cy="17960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7184" extrusionOk="0">
                    <a:moveTo>
                      <a:pt x="2804" y="1"/>
                    </a:moveTo>
                    <a:cubicBezTo>
                      <a:pt x="1804" y="1"/>
                      <a:pt x="765" y="548"/>
                      <a:pt x="392" y="1521"/>
                    </a:cubicBezTo>
                    <a:cubicBezTo>
                      <a:pt x="1" y="2542"/>
                      <a:pt x="343" y="5589"/>
                      <a:pt x="1039" y="6310"/>
                    </a:cubicBezTo>
                    <a:cubicBezTo>
                      <a:pt x="1567" y="6862"/>
                      <a:pt x="2304" y="7184"/>
                      <a:pt x="3017" y="7184"/>
                    </a:cubicBezTo>
                    <a:cubicBezTo>
                      <a:pt x="3657" y="7184"/>
                      <a:pt x="4278" y="6925"/>
                      <a:pt x="4712" y="6341"/>
                    </a:cubicBezTo>
                    <a:cubicBezTo>
                      <a:pt x="5600" y="5146"/>
                      <a:pt x="5083" y="1182"/>
                      <a:pt x="4300" y="514"/>
                    </a:cubicBezTo>
                    <a:cubicBezTo>
                      <a:pt x="3890" y="165"/>
                      <a:pt x="3353" y="1"/>
                      <a:pt x="28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45"/>
              <p:cNvSpPr/>
              <p:nvPr/>
            </p:nvSpPr>
            <p:spPr>
              <a:xfrm>
                <a:off x="6424375" y="121800"/>
                <a:ext cx="16675" cy="16550"/>
              </a:xfrm>
              <a:custGeom>
                <a:avLst/>
                <a:gdLst/>
                <a:ahLst/>
                <a:cxnLst/>
                <a:rect l="l" t="t" r="r" b="b"/>
                <a:pathLst>
                  <a:path w="667" h="662" extrusionOk="0">
                    <a:moveTo>
                      <a:pt x="339" y="1"/>
                    </a:moveTo>
                    <a:cubicBezTo>
                      <a:pt x="335" y="1"/>
                      <a:pt x="332" y="1"/>
                      <a:pt x="328" y="1"/>
                    </a:cubicBezTo>
                    <a:cubicBezTo>
                      <a:pt x="0" y="18"/>
                      <a:pt x="61" y="662"/>
                      <a:pt x="358" y="662"/>
                    </a:cubicBezTo>
                    <a:cubicBezTo>
                      <a:pt x="362" y="662"/>
                      <a:pt x="366" y="662"/>
                      <a:pt x="370" y="661"/>
                    </a:cubicBezTo>
                    <a:cubicBezTo>
                      <a:pt x="667" y="644"/>
                      <a:pt x="606" y="1"/>
                      <a:pt x="3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45"/>
              <p:cNvSpPr/>
              <p:nvPr/>
            </p:nvSpPr>
            <p:spPr>
              <a:xfrm>
                <a:off x="6465325" y="117775"/>
                <a:ext cx="16650" cy="16450"/>
              </a:xfrm>
              <a:custGeom>
                <a:avLst/>
                <a:gdLst/>
                <a:ahLst/>
                <a:cxnLst/>
                <a:rect l="l" t="t" r="r" b="b"/>
                <a:pathLst>
                  <a:path w="666" h="658" extrusionOk="0">
                    <a:moveTo>
                      <a:pt x="304" y="1"/>
                    </a:moveTo>
                    <a:cubicBezTo>
                      <a:pt x="291" y="1"/>
                      <a:pt x="277" y="2"/>
                      <a:pt x="263" y="5"/>
                    </a:cubicBezTo>
                    <a:cubicBezTo>
                      <a:pt x="1" y="52"/>
                      <a:pt x="72" y="658"/>
                      <a:pt x="342" y="658"/>
                    </a:cubicBezTo>
                    <a:cubicBezTo>
                      <a:pt x="352" y="658"/>
                      <a:pt x="363" y="657"/>
                      <a:pt x="375" y="655"/>
                    </a:cubicBezTo>
                    <a:cubicBezTo>
                      <a:pt x="666" y="605"/>
                      <a:pt x="598" y="1"/>
                      <a:pt x="3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45"/>
              <p:cNvSpPr/>
              <p:nvPr/>
            </p:nvSpPr>
            <p:spPr>
              <a:xfrm>
                <a:off x="6419400" y="102525"/>
                <a:ext cx="1877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751" h="503" extrusionOk="0">
                    <a:moveTo>
                      <a:pt x="523" y="1"/>
                    </a:moveTo>
                    <a:cubicBezTo>
                      <a:pt x="458" y="1"/>
                      <a:pt x="392" y="20"/>
                      <a:pt x="328" y="45"/>
                    </a:cubicBezTo>
                    <a:cubicBezTo>
                      <a:pt x="202" y="97"/>
                      <a:pt x="118" y="174"/>
                      <a:pt x="55" y="293"/>
                    </a:cubicBezTo>
                    <a:cubicBezTo>
                      <a:pt x="0" y="394"/>
                      <a:pt x="95" y="503"/>
                      <a:pt x="197" y="503"/>
                    </a:cubicBezTo>
                    <a:cubicBezTo>
                      <a:pt x="211" y="503"/>
                      <a:pt x="226" y="501"/>
                      <a:pt x="241" y="496"/>
                    </a:cubicBezTo>
                    <a:cubicBezTo>
                      <a:pt x="328" y="464"/>
                      <a:pt x="401" y="422"/>
                      <a:pt x="489" y="384"/>
                    </a:cubicBezTo>
                    <a:cubicBezTo>
                      <a:pt x="587" y="338"/>
                      <a:pt x="663" y="314"/>
                      <a:pt x="719" y="216"/>
                    </a:cubicBezTo>
                    <a:cubicBezTo>
                      <a:pt x="751" y="167"/>
                      <a:pt x="730" y="87"/>
                      <a:pt x="681" y="52"/>
                    </a:cubicBezTo>
                    <a:cubicBezTo>
                      <a:pt x="631" y="15"/>
                      <a:pt x="578" y="1"/>
                      <a:pt x="5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45"/>
              <p:cNvSpPr/>
              <p:nvPr/>
            </p:nvSpPr>
            <p:spPr>
              <a:xfrm>
                <a:off x="6463075" y="98650"/>
                <a:ext cx="19700" cy="10425"/>
              </a:xfrm>
              <a:custGeom>
                <a:avLst/>
                <a:gdLst/>
                <a:ahLst/>
                <a:cxnLst/>
                <a:rect l="l" t="t" r="r" b="b"/>
                <a:pathLst>
                  <a:path w="788" h="417" extrusionOk="0">
                    <a:moveTo>
                      <a:pt x="281" y="1"/>
                    </a:moveTo>
                    <a:cubicBezTo>
                      <a:pt x="188" y="1"/>
                      <a:pt x="99" y="26"/>
                      <a:pt x="35" y="105"/>
                    </a:cubicBezTo>
                    <a:cubicBezTo>
                      <a:pt x="0" y="147"/>
                      <a:pt x="0" y="235"/>
                      <a:pt x="45" y="277"/>
                    </a:cubicBezTo>
                    <a:cubicBezTo>
                      <a:pt x="122" y="350"/>
                      <a:pt x="206" y="354"/>
                      <a:pt x="311" y="371"/>
                    </a:cubicBezTo>
                    <a:cubicBezTo>
                      <a:pt x="398" y="389"/>
                      <a:pt x="486" y="410"/>
                      <a:pt x="577" y="417"/>
                    </a:cubicBezTo>
                    <a:cubicBezTo>
                      <a:pt x="579" y="417"/>
                      <a:pt x="582" y="417"/>
                      <a:pt x="585" y="417"/>
                    </a:cubicBezTo>
                    <a:cubicBezTo>
                      <a:pt x="703" y="417"/>
                      <a:pt x="788" y="264"/>
                      <a:pt x="699" y="175"/>
                    </a:cubicBezTo>
                    <a:cubicBezTo>
                      <a:pt x="608" y="74"/>
                      <a:pt x="507" y="25"/>
                      <a:pt x="371" y="8"/>
                    </a:cubicBezTo>
                    <a:cubicBezTo>
                      <a:pt x="341" y="3"/>
                      <a:pt x="311" y="1"/>
                      <a:pt x="2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45"/>
              <p:cNvSpPr/>
              <p:nvPr/>
            </p:nvSpPr>
            <p:spPr>
              <a:xfrm>
                <a:off x="6439725" y="156775"/>
                <a:ext cx="18900" cy="13750"/>
              </a:xfrm>
              <a:custGeom>
                <a:avLst/>
                <a:gdLst/>
                <a:ahLst/>
                <a:cxnLst/>
                <a:rect l="l" t="t" r="r" b="b"/>
                <a:pathLst>
                  <a:path w="756" h="550" extrusionOk="0">
                    <a:moveTo>
                      <a:pt x="92" y="0"/>
                    </a:moveTo>
                    <a:cubicBezTo>
                      <a:pt x="92" y="0"/>
                      <a:pt x="43" y="94"/>
                      <a:pt x="22" y="210"/>
                    </a:cubicBezTo>
                    <a:cubicBezTo>
                      <a:pt x="1" y="346"/>
                      <a:pt x="8" y="503"/>
                      <a:pt x="183" y="542"/>
                    </a:cubicBezTo>
                    <a:cubicBezTo>
                      <a:pt x="207" y="547"/>
                      <a:pt x="232" y="549"/>
                      <a:pt x="256" y="549"/>
                    </a:cubicBezTo>
                    <a:cubicBezTo>
                      <a:pt x="312" y="549"/>
                      <a:pt x="366" y="536"/>
                      <a:pt x="420" y="514"/>
                    </a:cubicBezTo>
                    <a:cubicBezTo>
                      <a:pt x="616" y="437"/>
                      <a:pt x="756" y="231"/>
                      <a:pt x="756" y="231"/>
                    </a:cubicBezTo>
                    <a:cubicBezTo>
                      <a:pt x="354" y="224"/>
                      <a:pt x="92" y="0"/>
                      <a:pt x="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45"/>
              <p:cNvSpPr/>
              <p:nvPr/>
            </p:nvSpPr>
            <p:spPr>
              <a:xfrm>
                <a:off x="6349125" y="12500"/>
                <a:ext cx="162800" cy="120875"/>
              </a:xfrm>
              <a:custGeom>
                <a:avLst/>
                <a:gdLst/>
                <a:ahLst/>
                <a:cxnLst/>
                <a:rect l="l" t="t" r="r" b="b"/>
                <a:pathLst>
                  <a:path w="6512" h="4835" extrusionOk="0">
                    <a:moveTo>
                      <a:pt x="4685" y="0"/>
                    </a:moveTo>
                    <a:cubicBezTo>
                      <a:pt x="3969" y="0"/>
                      <a:pt x="3401" y="542"/>
                      <a:pt x="3401" y="542"/>
                    </a:cubicBezTo>
                    <a:cubicBezTo>
                      <a:pt x="3401" y="542"/>
                      <a:pt x="2867" y="380"/>
                      <a:pt x="2330" y="380"/>
                    </a:cubicBezTo>
                    <a:cubicBezTo>
                      <a:pt x="2059" y="380"/>
                      <a:pt x="1787" y="421"/>
                      <a:pt x="1583" y="545"/>
                    </a:cubicBezTo>
                    <a:cubicBezTo>
                      <a:pt x="1007" y="898"/>
                      <a:pt x="1073" y="1458"/>
                      <a:pt x="1073" y="1458"/>
                    </a:cubicBezTo>
                    <a:cubicBezTo>
                      <a:pt x="1073" y="1458"/>
                      <a:pt x="427" y="1629"/>
                      <a:pt x="294" y="2048"/>
                    </a:cubicBezTo>
                    <a:cubicBezTo>
                      <a:pt x="0" y="2978"/>
                      <a:pt x="654" y="4834"/>
                      <a:pt x="654" y="4834"/>
                    </a:cubicBezTo>
                    <a:cubicBezTo>
                      <a:pt x="654" y="4834"/>
                      <a:pt x="1063" y="4827"/>
                      <a:pt x="1216" y="4446"/>
                    </a:cubicBezTo>
                    <a:cubicBezTo>
                      <a:pt x="1636" y="3433"/>
                      <a:pt x="1688" y="2367"/>
                      <a:pt x="1688" y="2367"/>
                    </a:cubicBezTo>
                    <a:cubicBezTo>
                      <a:pt x="1688" y="2367"/>
                      <a:pt x="3170" y="3035"/>
                      <a:pt x="4262" y="3035"/>
                    </a:cubicBezTo>
                    <a:cubicBezTo>
                      <a:pt x="4414" y="3035"/>
                      <a:pt x="4559" y="3022"/>
                      <a:pt x="4691" y="2992"/>
                    </a:cubicBezTo>
                    <a:cubicBezTo>
                      <a:pt x="5799" y="2748"/>
                      <a:pt x="5505" y="2069"/>
                      <a:pt x="5505" y="2069"/>
                    </a:cubicBezTo>
                    <a:cubicBezTo>
                      <a:pt x="5505" y="2069"/>
                      <a:pt x="6512" y="944"/>
                      <a:pt x="5477" y="248"/>
                    </a:cubicBezTo>
                    <a:cubicBezTo>
                      <a:pt x="5207" y="67"/>
                      <a:pt x="4937" y="0"/>
                      <a:pt x="46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45"/>
              <p:cNvSpPr/>
              <p:nvPr/>
            </p:nvSpPr>
            <p:spPr>
              <a:xfrm>
                <a:off x="6342300" y="113650"/>
                <a:ext cx="41800" cy="49275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971" extrusionOk="0">
                    <a:moveTo>
                      <a:pt x="595" y="1"/>
                    </a:moveTo>
                    <a:cubicBezTo>
                      <a:pt x="547" y="1"/>
                      <a:pt x="500" y="11"/>
                      <a:pt x="455" y="33"/>
                    </a:cubicBezTo>
                    <a:cubicBezTo>
                      <a:pt x="0" y="257"/>
                      <a:pt x="441" y="1694"/>
                      <a:pt x="951" y="1914"/>
                    </a:cubicBezTo>
                    <a:cubicBezTo>
                      <a:pt x="1047" y="1954"/>
                      <a:pt x="1132" y="1971"/>
                      <a:pt x="1208" y="1971"/>
                    </a:cubicBezTo>
                    <a:cubicBezTo>
                      <a:pt x="1533" y="1971"/>
                      <a:pt x="1671" y="1662"/>
                      <a:pt x="1671" y="1662"/>
                    </a:cubicBezTo>
                    <a:lnTo>
                      <a:pt x="1542" y="820"/>
                    </a:lnTo>
                    <a:cubicBezTo>
                      <a:pt x="1542" y="820"/>
                      <a:pt x="1029" y="1"/>
                      <a:pt x="59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45"/>
              <p:cNvSpPr/>
              <p:nvPr/>
            </p:nvSpPr>
            <p:spPr>
              <a:xfrm>
                <a:off x="6342300" y="108875"/>
                <a:ext cx="41800" cy="58050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2322" fill="none" extrusionOk="0">
                    <a:moveTo>
                      <a:pt x="1542" y="1011"/>
                    </a:moveTo>
                    <a:cubicBezTo>
                      <a:pt x="1542" y="1011"/>
                      <a:pt x="909" y="1"/>
                      <a:pt x="455" y="224"/>
                    </a:cubicBezTo>
                    <a:cubicBezTo>
                      <a:pt x="0" y="448"/>
                      <a:pt x="441" y="1885"/>
                      <a:pt x="951" y="2105"/>
                    </a:cubicBezTo>
                    <a:cubicBezTo>
                      <a:pt x="1461" y="2321"/>
                      <a:pt x="1671" y="1853"/>
                      <a:pt x="1671" y="1853"/>
                    </a:cubicBez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45"/>
              <p:cNvSpPr/>
              <p:nvPr/>
            </p:nvSpPr>
            <p:spPr>
              <a:xfrm>
                <a:off x="6451000" y="107300"/>
                <a:ext cx="9375" cy="45200"/>
              </a:xfrm>
              <a:custGeom>
                <a:avLst/>
                <a:gdLst/>
                <a:ahLst/>
                <a:cxnLst/>
                <a:rect l="l" t="t" r="r" b="b"/>
                <a:pathLst>
                  <a:path w="375" h="1808" fill="none" extrusionOk="0">
                    <a:moveTo>
                      <a:pt x="15" y="1"/>
                    </a:moveTo>
                    <a:cubicBezTo>
                      <a:pt x="81" y="354"/>
                      <a:pt x="1" y="742"/>
                      <a:pt x="151" y="1070"/>
                    </a:cubicBezTo>
                    <a:cubicBezTo>
                      <a:pt x="207" y="1196"/>
                      <a:pt x="294" y="1311"/>
                      <a:pt x="333" y="1441"/>
                    </a:cubicBezTo>
                    <a:cubicBezTo>
                      <a:pt x="375" y="1574"/>
                      <a:pt x="347" y="1741"/>
                      <a:pt x="224" y="1808"/>
                    </a:cubicBezTo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45"/>
              <p:cNvSpPr/>
              <p:nvPr/>
            </p:nvSpPr>
            <p:spPr>
              <a:xfrm>
                <a:off x="6517675" y="835825"/>
                <a:ext cx="430225" cy="563850"/>
              </a:xfrm>
              <a:custGeom>
                <a:avLst/>
                <a:gdLst/>
                <a:ahLst/>
                <a:cxnLst/>
                <a:rect l="l" t="t" r="r" b="b"/>
                <a:pathLst>
                  <a:path w="17209" h="22554" extrusionOk="0">
                    <a:moveTo>
                      <a:pt x="9504" y="0"/>
                    </a:moveTo>
                    <a:cubicBezTo>
                      <a:pt x="9504" y="0"/>
                      <a:pt x="6743" y="3160"/>
                      <a:pt x="4206" y="6187"/>
                    </a:cubicBezTo>
                    <a:cubicBezTo>
                      <a:pt x="3814" y="6656"/>
                      <a:pt x="3430" y="7113"/>
                      <a:pt x="3063" y="7564"/>
                    </a:cubicBezTo>
                    <a:cubicBezTo>
                      <a:pt x="1360" y="9637"/>
                      <a:pt x="1" y="11399"/>
                      <a:pt x="74" y="11647"/>
                    </a:cubicBezTo>
                    <a:cubicBezTo>
                      <a:pt x="273" y="12308"/>
                      <a:pt x="11759" y="22318"/>
                      <a:pt x="12280" y="22531"/>
                    </a:cubicBezTo>
                    <a:cubicBezTo>
                      <a:pt x="12315" y="22547"/>
                      <a:pt x="12352" y="22554"/>
                      <a:pt x="12388" y="22554"/>
                    </a:cubicBezTo>
                    <a:cubicBezTo>
                      <a:pt x="12883" y="22554"/>
                      <a:pt x="13441" y="21236"/>
                      <a:pt x="13311" y="20539"/>
                    </a:cubicBezTo>
                    <a:cubicBezTo>
                      <a:pt x="13171" y="19798"/>
                      <a:pt x="10487" y="13996"/>
                      <a:pt x="10487" y="13996"/>
                    </a:cubicBezTo>
                    <a:lnTo>
                      <a:pt x="11696" y="12675"/>
                    </a:lnTo>
                    <a:lnTo>
                      <a:pt x="17208" y="6677"/>
                    </a:lnTo>
                    <a:lnTo>
                      <a:pt x="9504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45"/>
              <p:cNvSpPr/>
              <p:nvPr/>
            </p:nvSpPr>
            <p:spPr>
              <a:xfrm>
                <a:off x="6517675" y="1024925"/>
                <a:ext cx="336050" cy="374750"/>
              </a:xfrm>
              <a:custGeom>
                <a:avLst/>
                <a:gdLst/>
                <a:ahLst/>
                <a:cxnLst/>
                <a:rect l="l" t="t" r="r" b="b"/>
                <a:pathLst>
                  <a:path w="13442" h="14990" extrusionOk="0">
                    <a:moveTo>
                      <a:pt x="3063" y="0"/>
                    </a:moveTo>
                    <a:cubicBezTo>
                      <a:pt x="1360" y="2073"/>
                      <a:pt x="1" y="3835"/>
                      <a:pt x="74" y="4083"/>
                    </a:cubicBezTo>
                    <a:cubicBezTo>
                      <a:pt x="273" y="4744"/>
                      <a:pt x="11759" y="14754"/>
                      <a:pt x="12280" y="14967"/>
                    </a:cubicBezTo>
                    <a:cubicBezTo>
                      <a:pt x="12315" y="14983"/>
                      <a:pt x="12352" y="14990"/>
                      <a:pt x="12388" y="14990"/>
                    </a:cubicBezTo>
                    <a:cubicBezTo>
                      <a:pt x="12883" y="14990"/>
                      <a:pt x="13441" y="13672"/>
                      <a:pt x="13314" y="12975"/>
                    </a:cubicBezTo>
                    <a:cubicBezTo>
                      <a:pt x="13175" y="12234"/>
                      <a:pt x="10490" y="6432"/>
                      <a:pt x="10490" y="6432"/>
                    </a:cubicBezTo>
                    <a:lnTo>
                      <a:pt x="30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45"/>
              <p:cNvSpPr/>
              <p:nvPr/>
            </p:nvSpPr>
            <p:spPr>
              <a:xfrm>
                <a:off x="6720400" y="1181150"/>
                <a:ext cx="75225" cy="28525"/>
              </a:xfrm>
              <a:custGeom>
                <a:avLst/>
                <a:gdLst/>
                <a:ahLst/>
                <a:cxnLst/>
                <a:rect l="l" t="t" r="r" b="b"/>
                <a:pathLst>
                  <a:path w="3009" h="1141" extrusionOk="0">
                    <a:moveTo>
                      <a:pt x="531" y="1"/>
                    </a:moveTo>
                    <a:cubicBezTo>
                      <a:pt x="365" y="1"/>
                      <a:pt x="201" y="16"/>
                      <a:pt x="39" y="50"/>
                    </a:cubicBezTo>
                    <a:cubicBezTo>
                      <a:pt x="1" y="60"/>
                      <a:pt x="15" y="116"/>
                      <a:pt x="43" y="127"/>
                    </a:cubicBezTo>
                    <a:cubicBezTo>
                      <a:pt x="1053" y="375"/>
                      <a:pt x="1948" y="686"/>
                      <a:pt x="2888" y="1134"/>
                    </a:cubicBezTo>
                    <a:cubicBezTo>
                      <a:pt x="2898" y="1138"/>
                      <a:pt x="2908" y="1140"/>
                      <a:pt x="2917" y="1140"/>
                    </a:cubicBezTo>
                    <a:cubicBezTo>
                      <a:pt x="2972" y="1140"/>
                      <a:pt x="3009" y="1067"/>
                      <a:pt x="2958" y="1025"/>
                    </a:cubicBezTo>
                    <a:cubicBezTo>
                      <a:pt x="2319" y="451"/>
                      <a:pt x="1414" y="1"/>
                      <a:pt x="53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45"/>
              <p:cNvSpPr/>
              <p:nvPr/>
            </p:nvSpPr>
            <p:spPr>
              <a:xfrm>
                <a:off x="6730200" y="1199950"/>
                <a:ext cx="75225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3009" h="1140" extrusionOk="0">
                    <a:moveTo>
                      <a:pt x="532" y="0"/>
                    </a:moveTo>
                    <a:cubicBezTo>
                      <a:pt x="367" y="0"/>
                      <a:pt x="203" y="16"/>
                      <a:pt x="42" y="49"/>
                    </a:cubicBezTo>
                    <a:cubicBezTo>
                      <a:pt x="0" y="60"/>
                      <a:pt x="14" y="116"/>
                      <a:pt x="46" y="126"/>
                    </a:cubicBezTo>
                    <a:cubicBezTo>
                      <a:pt x="1056" y="375"/>
                      <a:pt x="1951" y="686"/>
                      <a:pt x="2891" y="1133"/>
                    </a:cubicBezTo>
                    <a:cubicBezTo>
                      <a:pt x="2901" y="1138"/>
                      <a:pt x="2911" y="1140"/>
                      <a:pt x="2920" y="1140"/>
                    </a:cubicBezTo>
                    <a:cubicBezTo>
                      <a:pt x="2975" y="1140"/>
                      <a:pt x="3009" y="1067"/>
                      <a:pt x="2961" y="1025"/>
                    </a:cubicBezTo>
                    <a:cubicBezTo>
                      <a:pt x="2319" y="450"/>
                      <a:pt x="1414" y="0"/>
                      <a:pt x="53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45"/>
              <p:cNvSpPr/>
              <p:nvPr/>
            </p:nvSpPr>
            <p:spPr>
              <a:xfrm>
                <a:off x="6740075" y="1218725"/>
                <a:ext cx="75225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3009" h="1139" extrusionOk="0">
                    <a:moveTo>
                      <a:pt x="530" y="1"/>
                    </a:moveTo>
                    <a:cubicBezTo>
                      <a:pt x="365" y="1"/>
                      <a:pt x="201" y="16"/>
                      <a:pt x="39" y="50"/>
                    </a:cubicBezTo>
                    <a:cubicBezTo>
                      <a:pt x="0" y="60"/>
                      <a:pt x="14" y="116"/>
                      <a:pt x="42" y="123"/>
                    </a:cubicBezTo>
                    <a:cubicBezTo>
                      <a:pt x="1052" y="375"/>
                      <a:pt x="1947" y="686"/>
                      <a:pt x="2887" y="1134"/>
                    </a:cubicBezTo>
                    <a:cubicBezTo>
                      <a:pt x="2897" y="1137"/>
                      <a:pt x="2906" y="1139"/>
                      <a:pt x="2915" y="1139"/>
                    </a:cubicBezTo>
                    <a:cubicBezTo>
                      <a:pt x="2971" y="1139"/>
                      <a:pt x="3009" y="1068"/>
                      <a:pt x="2957" y="1025"/>
                    </a:cubicBezTo>
                    <a:cubicBezTo>
                      <a:pt x="2318" y="451"/>
                      <a:pt x="1414" y="1"/>
                      <a:pt x="5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45"/>
              <p:cNvSpPr/>
              <p:nvPr/>
            </p:nvSpPr>
            <p:spPr>
              <a:xfrm>
                <a:off x="6545125" y="1091850"/>
                <a:ext cx="63700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2548" h="1787" extrusionOk="0">
                    <a:moveTo>
                      <a:pt x="1303" y="0"/>
                    </a:moveTo>
                    <a:cubicBezTo>
                      <a:pt x="596" y="0"/>
                      <a:pt x="1" y="970"/>
                      <a:pt x="689" y="1567"/>
                    </a:cubicBezTo>
                    <a:cubicBezTo>
                      <a:pt x="868" y="1721"/>
                      <a:pt x="1060" y="1786"/>
                      <a:pt x="1245" y="1786"/>
                    </a:cubicBezTo>
                    <a:cubicBezTo>
                      <a:pt x="1954" y="1786"/>
                      <a:pt x="2547" y="818"/>
                      <a:pt x="1856" y="221"/>
                    </a:cubicBezTo>
                    <a:cubicBezTo>
                      <a:pt x="1678" y="66"/>
                      <a:pt x="1486" y="0"/>
                      <a:pt x="13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45"/>
              <p:cNvSpPr/>
              <p:nvPr/>
            </p:nvSpPr>
            <p:spPr>
              <a:xfrm>
                <a:off x="6278250" y="517875"/>
                <a:ext cx="900500" cy="620575"/>
              </a:xfrm>
              <a:custGeom>
                <a:avLst/>
                <a:gdLst/>
                <a:ahLst/>
                <a:cxnLst/>
                <a:rect l="l" t="t" r="r" b="b"/>
                <a:pathLst>
                  <a:path w="36020" h="24823" extrusionOk="0">
                    <a:moveTo>
                      <a:pt x="28585" y="0"/>
                    </a:moveTo>
                    <a:cubicBezTo>
                      <a:pt x="24977" y="0"/>
                      <a:pt x="15305" y="975"/>
                      <a:pt x="10797" y="1439"/>
                    </a:cubicBezTo>
                    <a:cubicBezTo>
                      <a:pt x="10586" y="1461"/>
                      <a:pt x="10391" y="1470"/>
                      <a:pt x="10213" y="1470"/>
                    </a:cubicBezTo>
                    <a:cubicBezTo>
                      <a:pt x="9185" y="1470"/>
                      <a:pt x="8700" y="1163"/>
                      <a:pt x="8700" y="1163"/>
                    </a:cubicBezTo>
                    <a:lnTo>
                      <a:pt x="0" y="7353"/>
                    </a:lnTo>
                    <a:lnTo>
                      <a:pt x="22178" y="8430"/>
                    </a:lnTo>
                    <a:lnTo>
                      <a:pt x="14328" y="17846"/>
                    </a:lnTo>
                    <a:lnTo>
                      <a:pt x="14226" y="17972"/>
                    </a:lnTo>
                    <a:lnTo>
                      <a:pt x="22399" y="24823"/>
                    </a:lnTo>
                    <a:cubicBezTo>
                      <a:pt x="22399" y="24823"/>
                      <a:pt x="22496" y="24718"/>
                      <a:pt x="22682" y="24519"/>
                    </a:cubicBezTo>
                    <a:cubicBezTo>
                      <a:pt x="23919" y="23201"/>
                      <a:pt x="34639" y="11673"/>
                      <a:pt x="35359" y="7556"/>
                    </a:cubicBezTo>
                    <a:cubicBezTo>
                      <a:pt x="36020" y="3774"/>
                      <a:pt x="32783" y="313"/>
                      <a:pt x="29428" y="27"/>
                    </a:cubicBezTo>
                    <a:cubicBezTo>
                      <a:pt x="29206" y="9"/>
                      <a:pt x="28922" y="0"/>
                      <a:pt x="2858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45"/>
              <p:cNvSpPr/>
              <p:nvPr/>
            </p:nvSpPr>
            <p:spPr>
              <a:xfrm>
                <a:off x="7046250" y="971625"/>
                <a:ext cx="568400" cy="428800"/>
              </a:xfrm>
              <a:custGeom>
                <a:avLst/>
                <a:gdLst/>
                <a:ahLst/>
                <a:cxnLst/>
                <a:rect l="l" t="t" r="r" b="b"/>
                <a:pathLst>
                  <a:path w="22736" h="17152" extrusionOk="0">
                    <a:moveTo>
                      <a:pt x="6698" y="0"/>
                    </a:moveTo>
                    <a:lnTo>
                      <a:pt x="1" y="7686"/>
                    </a:lnTo>
                    <a:cubicBezTo>
                      <a:pt x="1" y="7686"/>
                      <a:pt x="3147" y="10455"/>
                      <a:pt x="6170" y="13003"/>
                    </a:cubicBezTo>
                    <a:cubicBezTo>
                      <a:pt x="6632" y="13394"/>
                      <a:pt x="7097" y="13775"/>
                      <a:pt x="7540" y="14146"/>
                    </a:cubicBezTo>
                    <a:cubicBezTo>
                      <a:pt x="9560" y="15814"/>
                      <a:pt x="11277" y="17151"/>
                      <a:pt x="11597" y="17151"/>
                    </a:cubicBezTo>
                    <a:cubicBezTo>
                      <a:pt x="11606" y="17151"/>
                      <a:pt x="11613" y="17150"/>
                      <a:pt x="11620" y="17148"/>
                    </a:cubicBezTo>
                    <a:cubicBezTo>
                      <a:pt x="12277" y="16956"/>
                      <a:pt x="22322" y="5495"/>
                      <a:pt x="22543" y="4981"/>
                    </a:cubicBezTo>
                    <a:cubicBezTo>
                      <a:pt x="22736" y="4509"/>
                      <a:pt x="21552" y="3927"/>
                      <a:pt x="20775" y="3927"/>
                    </a:cubicBezTo>
                    <a:cubicBezTo>
                      <a:pt x="20695" y="3927"/>
                      <a:pt x="20620" y="3933"/>
                      <a:pt x="20550" y="3946"/>
                    </a:cubicBezTo>
                    <a:cubicBezTo>
                      <a:pt x="19806" y="4079"/>
                      <a:pt x="13996" y="6746"/>
                      <a:pt x="13996" y="6746"/>
                    </a:cubicBezTo>
                    <a:lnTo>
                      <a:pt x="12679" y="5530"/>
                    </a:lnTo>
                    <a:lnTo>
                      <a:pt x="6698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45"/>
              <p:cNvSpPr/>
              <p:nvPr/>
            </p:nvSpPr>
            <p:spPr>
              <a:xfrm>
                <a:off x="7234750" y="1069675"/>
                <a:ext cx="379925" cy="330750"/>
              </a:xfrm>
              <a:custGeom>
                <a:avLst/>
                <a:gdLst/>
                <a:ahLst/>
                <a:cxnLst/>
                <a:rect l="l" t="t" r="r" b="b"/>
                <a:pathLst>
                  <a:path w="15197" h="13230" extrusionOk="0">
                    <a:moveTo>
                      <a:pt x="13227" y="0"/>
                    </a:moveTo>
                    <a:cubicBezTo>
                      <a:pt x="13151" y="0"/>
                      <a:pt x="13080" y="6"/>
                      <a:pt x="13014" y="17"/>
                    </a:cubicBezTo>
                    <a:cubicBezTo>
                      <a:pt x="12269" y="154"/>
                      <a:pt x="6460" y="2821"/>
                      <a:pt x="6460" y="2821"/>
                    </a:cubicBezTo>
                    <a:lnTo>
                      <a:pt x="0" y="10224"/>
                    </a:lnTo>
                    <a:cubicBezTo>
                      <a:pt x="2020" y="11892"/>
                      <a:pt x="3737" y="13229"/>
                      <a:pt x="4057" y="13229"/>
                    </a:cubicBezTo>
                    <a:cubicBezTo>
                      <a:pt x="4066" y="13229"/>
                      <a:pt x="4073" y="13228"/>
                      <a:pt x="4080" y="13226"/>
                    </a:cubicBezTo>
                    <a:cubicBezTo>
                      <a:pt x="4737" y="13034"/>
                      <a:pt x="14782" y="1573"/>
                      <a:pt x="15003" y="1059"/>
                    </a:cubicBezTo>
                    <a:cubicBezTo>
                      <a:pt x="15197" y="585"/>
                      <a:pt x="14002" y="0"/>
                      <a:pt x="132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45"/>
              <p:cNvSpPr/>
              <p:nvPr/>
            </p:nvSpPr>
            <p:spPr>
              <a:xfrm>
                <a:off x="7387400" y="1125200"/>
                <a:ext cx="33125" cy="74125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2965" extrusionOk="0">
                    <a:moveTo>
                      <a:pt x="1241" y="1"/>
                    </a:moveTo>
                    <a:cubicBezTo>
                      <a:pt x="1225" y="1"/>
                      <a:pt x="1209" y="6"/>
                      <a:pt x="1196" y="20"/>
                    </a:cubicBezTo>
                    <a:cubicBezTo>
                      <a:pt x="511" y="781"/>
                      <a:pt x="1" y="1907"/>
                      <a:pt x="207" y="2942"/>
                    </a:cubicBezTo>
                    <a:cubicBezTo>
                      <a:pt x="212" y="2958"/>
                      <a:pt x="224" y="2965"/>
                      <a:pt x="238" y="2965"/>
                    </a:cubicBezTo>
                    <a:cubicBezTo>
                      <a:pt x="257" y="2965"/>
                      <a:pt x="278" y="2953"/>
                      <a:pt x="284" y="2935"/>
                    </a:cubicBezTo>
                    <a:cubicBezTo>
                      <a:pt x="532" y="1924"/>
                      <a:pt x="847" y="1030"/>
                      <a:pt x="1301" y="89"/>
                    </a:cubicBezTo>
                    <a:cubicBezTo>
                      <a:pt x="1324" y="43"/>
                      <a:pt x="1283" y="1"/>
                      <a:pt x="124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45"/>
              <p:cNvSpPr/>
              <p:nvPr/>
            </p:nvSpPr>
            <p:spPr>
              <a:xfrm>
                <a:off x="7406200" y="1115400"/>
                <a:ext cx="33100" cy="7422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2969" extrusionOk="0">
                    <a:moveTo>
                      <a:pt x="1243" y="1"/>
                    </a:moveTo>
                    <a:cubicBezTo>
                      <a:pt x="1227" y="1"/>
                      <a:pt x="1210" y="8"/>
                      <a:pt x="1196" y="24"/>
                    </a:cubicBezTo>
                    <a:cubicBezTo>
                      <a:pt x="511" y="786"/>
                      <a:pt x="0" y="1911"/>
                      <a:pt x="207" y="2942"/>
                    </a:cubicBezTo>
                    <a:cubicBezTo>
                      <a:pt x="211" y="2961"/>
                      <a:pt x="225" y="2968"/>
                      <a:pt x="239" y="2968"/>
                    </a:cubicBezTo>
                    <a:cubicBezTo>
                      <a:pt x="258" y="2968"/>
                      <a:pt x="278" y="2956"/>
                      <a:pt x="283" y="2939"/>
                    </a:cubicBezTo>
                    <a:cubicBezTo>
                      <a:pt x="532" y="1928"/>
                      <a:pt x="846" y="1034"/>
                      <a:pt x="1301" y="93"/>
                    </a:cubicBezTo>
                    <a:cubicBezTo>
                      <a:pt x="1323" y="43"/>
                      <a:pt x="1285" y="1"/>
                      <a:pt x="124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45"/>
              <p:cNvSpPr/>
              <p:nvPr/>
            </p:nvSpPr>
            <p:spPr>
              <a:xfrm>
                <a:off x="7424975" y="1105675"/>
                <a:ext cx="33125" cy="741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2964" extrusionOk="0">
                    <a:moveTo>
                      <a:pt x="1242" y="0"/>
                    </a:moveTo>
                    <a:cubicBezTo>
                      <a:pt x="1226" y="0"/>
                      <a:pt x="1210" y="7"/>
                      <a:pt x="1196" y="21"/>
                    </a:cubicBezTo>
                    <a:cubicBezTo>
                      <a:pt x="511" y="780"/>
                      <a:pt x="1" y="1909"/>
                      <a:pt x="214" y="2940"/>
                    </a:cubicBezTo>
                    <a:cubicBezTo>
                      <a:pt x="217" y="2956"/>
                      <a:pt x="229" y="2963"/>
                      <a:pt x="243" y="2963"/>
                    </a:cubicBezTo>
                    <a:cubicBezTo>
                      <a:pt x="261" y="2963"/>
                      <a:pt x="282" y="2952"/>
                      <a:pt x="287" y="2936"/>
                    </a:cubicBezTo>
                    <a:cubicBezTo>
                      <a:pt x="536" y="1926"/>
                      <a:pt x="850" y="1028"/>
                      <a:pt x="1305" y="91"/>
                    </a:cubicBezTo>
                    <a:cubicBezTo>
                      <a:pt x="1325" y="43"/>
                      <a:pt x="1285" y="0"/>
                      <a:pt x="124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45"/>
              <p:cNvSpPr/>
              <p:nvPr/>
            </p:nvSpPr>
            <p:spPr>
              <a:xfrm>
                <a:off x="7293000" y="1320675"/>
                <a:ext cx="62000" cy="44475"/>
              </a:xfrm>
              <a:custGeom>
                <a:avLst/>
                <a:gdLst/>
                <a:ahLst/>
                <a:cxnLst/>
                <a:rect l="l" t="t" r="r" b="b"/>
                <a:pathLst>
                  <a:path w="2480" h="1779" extrusionOk="0">
                    <a:moveTo>
                      <a:pt x="1194" y="0"/>
                    </a:moveTo>
                    <a:cubicBezTo>
                      <a:pt x="976" y="0"/>
                      <a:pt x="754" y="89"/>
                      <a:pt x="568" y="303"/>
                    </a:cubicBezTo>
                    <a:cubicBezTo>
                      <a:pt x="0" y="955"/>
                      <a:pt x="620" y="1778"/>
                      <a:pt x="1284" y="1778"/>
                    </a:cubicBezTo>
                    <a:cubicBezTo>
                      <a:pt x="1503" y="1778"/>
                      <a:pt x="1727" y="1689"/>
                      <a:pt x="1914" y="1474"/>
                    </a:cubicBezTo>
                    <a:cubicBezTo>
                      <a:pt x="2479" y="824"/>
                      <a:pt x="1857" y="0"/>
                      <a:pt x="119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45"/>
              <p:cNvSpPr/>
              <p:nvPr/>
            </p:nvSpPr>
            <p:spPr>
              <a:xfrm>
                <a:off x="6150150" y="503775"/>
                <a:ext cx="1206075" cy="792050"/>
              </a:xfrm>
              <a:custGeom>
                <a:avLst/>
                <a:gdLst/>
                <a:ahLst/>
                <a:cxnLst/>
                <a:rect l="l" t="t" r="r" b="b"/>
                <a:pathLst>
                  <a:path w="48243" h="31682" extrusionOk="0">
                    <a:moveTo>
                      <a:pt x="15987" y="0"/>
                    </a:moveTo>
                    <a:cubicBezTo>
                      <a:pt x="11309" y="0"/>
                      <a:pt x="3870" y="5680"/>
                      <a:pt x="3870" y="5680"/>
                    </a:cubicBezTo>
                    <a:lnTo>
                      <a:pt x="769" y="6861"/>
                    </a:lnTo>
                    <a:cubicBezTo>
                      <a:pt x="769" y="6861"/>
                      <a:pt x="0" y="10269"/>
                      <a:pt x="1856" y="12982"/>
                    </a:cubicBezTo>
                    <a:cubicBezTo>
                      <a:pt x="3634" y="15580"/>
                      <a:pt x="6694" y="16229"/>
                      <a:pt x="9277" y="16229"/>
                    </a:cubicBezTo>
                    <a:cubicBezTo>
                      <a:pt x="9897" y="16229"/>
                      <a:pt x="10490" y="16192"/>
                      <a:pt x="11031" y="16135"/>
                    </a:cubicBezTo>
                    <a:cubicBezTo>
                      <a:pt x="12695" y="15960"/>
                      <a:pt x="14600" y="15149"/>
                      <a:pt x="15908" y="14499"/>
                    </a:cubicBezTo>
                    <a:cubicBezTo>
                      <a:pt x="16848" y="14030"/>
                      <a:pt x="17477" y="13646"/>
                      <a:pt x="17477" y="13646"/>
                    </a:cubicBezTo>
                    <a:lnTo>
                      <a:pt x="19564" y="15233"/>
                    </a:lnTo>
                    <a:lnTo>
                      <a:pt x="41245" y="31682"/>
                    </a:lnTo>
                    <a:lnTo>
                      <a:pt x="48243" y="23031"/>
                    </a:lnTo>
                    <a:cubicBezTo>
                      <a:pt x="48243" y="23031"/>
                      <a:pt x="26027" y="4995"/>
                      <a:pt x="23423" y="3314"/>
                    </a:cubicBezTo>
                    <a:cubicBezTo>
                      <a:pt x="20818" y="1629"/>
                      <a:pt x="17991" y="4"/>
                      <a:pt x="16009" y="0"/>
                    </a:cubicBezTo>
                    <a:cubicBezTo>
                      <a:pt x="16002" y="0"/>
                      <a:pt x="15995" y="0"/>
                      <a:pt x="159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45"/>
              <p:cNvSpPr/>
              <p:nvPr/>
            </p:nvSpPr>
            <p:spPr>
              <a:xfrm>
                <a:off x="6424700" y="720750"/>
                <a:ext cx="162375" cy="145325"/>
              </a:xfrm>
              <a:custGeom>
                <a:avLst/>
                <a:gdLst/>
                <a:ahLst/>
                <a:cxnLst/>
                <a:rect l="l" t="t" r="r" b="b"/>
                <a:pathLst>
                  <a:path w="6495" h="5813" extrusionOk="0">
                    <a:moveTo>
                      <a:pt x="1" y="0"/>
                    </a:moveTo>
                    <a:cubicBezTo>
                      <a:pt x="98" y="126"/>
                      <a:pt x="3384" y="3803"/>
                      <a:pt x="4926" y="5813"/>
                    </a:cubicBezTo>
                    <a:cubicBezTo>
                      <a:pt x="5866" y="5348"/>
                      <a:pt x="6495" y="4963"/>
                      <a:pt x="6495" y="4963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45"/>
              <p:cNvSpPr/>
              <p:nvPr/>
            </p:nvSpPr>
            <p:spPr>
              <a:xfrm>
                <a:off x="7158125" y="1069700"/>
                <a:ext cx="160900" cy="184450"/>
              </a:xfrm>
              <a:custGeom>
                <a:avLst/>
                <a:gdLst/>
                <a:ahLst/>
                <a:cxnLst/>
                <a:rect l="l" t="t" r="r" b="b"/>
                <a:pathLst>
                  <a:path w="6436" h="7378" extrusionOk="0">
                    <a:moveTo>
                      <a:pt x="6401" y="0"/>
                    </a:moveTo>
                    <a:cubicBezTo>
                      <a:pt x="6395" y="0"/>
                      <a:pt x="6390" y="2"/>
                      <a:pt x="6386" y="6"/>
                    </a:cubicBezTo>
                    <a:cubicBezTo>
                      <a:pt x="5935" y="450"/>
                      <a:pt x="5519" y="929"/>
                      <a:pt x="5096" y="1404"/>
                    </a:cubicBezTo>
                    <a:cubicBezTo>
                      <a:pt x="4673" y="1879"/>
                      <a:pt x="4254" y="2355"/>
                      <a:pt x="3834" y="2830"/>
                    </a:cubicBezTo>
                    <a:cubicBezTo>
                      <a:pt x="2999" y="3788"/>
                      <a:pt x="2157" y="4739"/>
                      <a:pt x="1332" y="5710"/>
                    </a:cubicBezTo>
                    <a:cubicBezTo>
                      <a:pt x="881" y="6242"/>
                      <a:pt x="430" y="6780"/>
                      <a:pt x="14" y="7336"/>
                    </a:cubicBezTo>
                    <a:cubicBezTo>
                      <a:pt x="1" y="7355"/>
                      <a:pt x="20" y="7378"/>
                      <a:pt x="40" y="7378"/>
                    </a:cubicBezTo>
                    <a:cubicBezTo>
                      <a:pt x="45" y="7378"/>
                      <a:pt x="51" y="7376"/>
                      <a:pt x="56" y="7371"/>
                    </a:cubicBezTo>
                    <a:cubicBezTo>
                      <a:pt x="951" y="6465"/>
                      <a:pt x="1772" y="5501"/>
                      <a:pt x="2608" y="4543"/>
                    </a:cubicBezTo>
                    <a:cubicBezTo>
                      <a:pt x="3443" y="3589"/>
                      <a:pt x="4275" y="2620"/>
                      <a:pt x="5096" y="1652"/>
                    </a:cubicBezTo>
                    <a:cubicBezTo>
                      <a:pt x="5547" y="1117"/>
                      <a:pt x="6012" y="590"/>
                      <a:pt x="6424" y="34"/>
                    </a:cubicBezTo>
                    <a:cubicBezTo>
                      <a:pt x="6435" y="18"/>
                      <a:pt x="6417" y="0"/>
                      <a:pt x="64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45"/>
              <p:cNvSpPr/>
              <p:nvPr/>
            </p:nvSpPr>
            <p:spPr>
              <a:xfrm>
                <a:off x="6642975" y="885900"/>
                <a:ext cx="250650" cy="192175"/>
              </a:xfrm>
              <a:custGeom>
                <a:avLst/>
                <a:gdLst/>
                <a:ahLst/>
                <a:cxnLst/>
                <a:rect l="l" t="t" r="r" b="b"/>
                <a:pathLst>
                  <a:path w="10026" h="7687" extrusionOk="0">
                    <a:moveTo>
                      <a:pt x="23" y="0"/>
                    </a:moveTo>
                    <a:cubicBezTo>
                      <a:pt x="10" y="0"/>
                      <a:pt x="1" y="24"/>
                      <a:pt x="15" y="35"/>
                    </a:cubicBezTo>
                    <a:cubicBezTo>
                      <a:pt x="305" y="266"/>
                      <a:pt x="581" y="518"/>
                      <a:pt x="871" y="755"/>
                    </a:cubicBezTo>
                    <a:cubicBezTo>
                      <a:pt x="1144" y="982"/>
                      <a:pt x="1417" y="1210"/>
                      <a:pt x="1696" y="1437"/>
                    </a:cubicBezTo>
                    <a:cubicBezTo>
                      <a:pt x="2238" y="1874"/>
                      <a:pt x="2783" y="2300"/>
                      <a:pt x="3329" y="2734"/>
                    </a:cubicBezTo>
                    <a:cubicBezTo>
                      <a:pt x="4437" y="3607"/>
                      <a:pt x="5548" y="4474"/>
                      <a:pt x="6677" y="5317"/>
                    </a:cubicBezTo>
                    <a:cubicBezTo>
                      <a:pt x="7320" y="5796"/>
                      <a:pt x="9288" y="7222"/>
                      <a:pt x="9945" y="7680"/>
                    </a:cubicBezTo>
                    <a:cubicBezTo>
                      <a:pt x="9951" y="7684"/>
                      <a:pt x="9958" y="7687"/>
                      <a:pt x="9964" y="7687"/>
                    </a:cubicBezTo>
                    <a:cubicBezTo>
                      <a:pt x="9996" y="7687"/>
                      <a:pt x="10026" y="7639"/>
                      <a:pt x="9994" y="7610"/>
                    </a:cubicBezTo>
                    <a:cubicBezTo>
                      <a:pt x="8918" y="6687"/>
                      <a:pt x="6464" y="4869"/>
                      <a:pt x="5349" y="4002"/>
                    </a:cubicBezTo>
                    <a:cubicBezTo>
                      <a:pt x="4237" y="3136"/>
                      <a:pt x="3126" y="2265"/>
                      <a:pt x="1997" y="1423"/>
                    </a:cubicBezTo>
                    <a:cubicBezTo>
                      <a:pt x="1675" y="1182"/>
                      <a:pt x="1347" y="944"/>
                      <a:pt x="1018" y="706"/>
                    </a:cubicBezTo>
                    <a:cubicBezTo>
                      <a:pt x="690" y="472"/>
                      <a:pt x="350" y="248"/>
                      <a:pt x="32" y="4"/>
                    </a:cubicBezTo>
                    <a:cubicBezTo>
                      <a:pt x="29" y="1"/>
                      <a:pt x="26" y="0"/>
                      <a:pt x="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45"/>
              <p:cNvSpPr/>
              <p:nvPr/>
            </p:nvSpPr>
            <p:spPr>
              <a:xfrm>
                <a:off x="6640475" y="532950"/>
                <a:ext cx="438075" cy="321700"/>
              </a:xfrm>
              <a:custGeom>
                <a:avLst/>
                <a:gdLst/>
                <a:ahLst/>
                <a:cxnLst/>
                <a:rect l="l" t="t" r="r" b="b"/>
                <a:pathLst>
                  <a:path w="17523" h="12868" extrusionOk="0">
                    <a:moveTo>
                      <a:pt x="26" y="0"/>
                    </a:moveTo>
                    <a:cubicBezTo>
                      <a:pt x="6" y="0"/>
                      <a:pt x="1" y="22"/>
                      <a:pt x="17" y="35"/>
                    </a:cubicBezTo>
                    <a:cubicBezTo>
                      <a:pt x="548" y="364"/>
                      <a:pt x="1115" y="647"/>
                      <a:pt x="1656" y="965"/>
                    </a:cubicBezTo>
                    <a:cubicBezTo>
                      <a:pt x="2188" y="1280"/>
                      <a:pt x="2715" y="1612"/>
                      <a:pt x="3233" y="1954"/>
                    </a:cubicBezTo>
                    <a:cubicBezTo>
                      <a:pt x="4306" y="2671"/>
                      <a:pt x="5316" y="3468"/>
                      <a:pt x="6330" y="4268"/>
                    </a:cubicBezTo>
                    <a:cubicBezTo>
                      <a:pt x="8437" y="5925"/>
                      <a:pt x="10535" y="7582"/>
                      <a:pt x="12656" y="9214"/>
                    </a:cubicBezTo>
                    <a:cubicBezTo>
                      <a:pt x="13845" y="10127"/>
                      <a:pt x="16211" y="12011"/>
                      <a:pt x="17445" y="12860"/>
                    </a:cubicBezTo>
                    <a:cubicBezTo>
                      <a:pt x="17451" y="12865"/>
                      <a:pt x="17459" y="12867"/>
                      <a:pt x="17466" y="12867"/>
                    </a:cubicBezTo>
                    <a:cubicBezTo>
                      <a:pt x="17495" y="12867"/>
                      <a:pt x="17522" y="12825"/>
                      <a:pt x="17494" y="12797"/>
                    </a:cubicBezTo>
                    <a:cubicBezTo>
                      <a:pt x="16501" y="11902"/>
                      <a:pt x="14229" y="10168"/>
                      <a:pt x="13191" y="9333"/>
                    </a:cubicBezTo>
                    <a:cubicBezTo>
                      <a:pt x="12139" y="8487"/>
                      <a:pt x="11083" y="7641"/>
                      <a:pt x="10028" y="6802"/>
                    </a:cubicBezTo>
                    <a:cubicBezTo>
                      <a:pt x="8976" y="5971"/>
                      <a:pt x="7927" y="5142"/>
                      <a:pt x="6871" y="4310"/>
                    </a:cubicBezTo>
                    <a:cubicBezTo>
                      <a:pt x="5854" y="3506"/>
                      <a:pt x="4841" y="2692"/>
                      <a:pt x="3757" y="1972"/>
                    </a:cubicBezTo>
                    <a:cubicBezTo>
                      <a:pt x="3166" y="1577"/>
                      <a:pt x="2555" y="1210"/>
                      <a:pt x="1929" y="874"/>
                    </a:cubicBezTo>
                    <a:cubicBezTo>
                      <a:pt x="1324" y="549"/>
                      <a:pt x="685" y="217"/>
                      <a:pt x="31" y="1"/>
                    </a:cubicBezTo>
                    <a:cubicBezTo>
                      <a:pt x="29" y="0"/>
                      <a:pt x="28" y="0"/>
                      <a:pt x="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45"/>
              <p:cNvSpPr/>
              <p:nvPr/>
            </p:nvSpPr>
            <p:spPr>
              <a:xfrm>
                <a:off x="6130825" y="250375"/>
                <a:ext cx="346550" cy="536300"/>
              </a:xfrm>
              <a:custGeom>
                <a:avLst/>
                <a:gdLst/>
                <a:ahLst/>
                <a:cxnLst/>
                <a:rect l="l" t="t" r="r" b="b"/>
                <a:pathLst>
                  <a:path w="13862" h="21452" extrusionOk="0">
                    <a:moveTo>
                      <a:pt x="7921" y="1"/>
                    </a:moveTo>
                    <a:cubicBezTo>
                      <a:pt x="7433" y="1"/>
                      <a:pt x="6731" y="576"/>
                      <a:pt x="5901" y="1775"/>
                    </a:cubicBezTo>
                    <a:cubicBezTo>
                      <a:pt x="2405" y="6826"/>
                      <a:pt x="1" y="13292"/>
                      <a:pt x="1539" y="15260"/>
                    </a:cubicBezTo>
                    <a:cubicBezTo>
                      <a:pt x="3077" y="17232"/>
                      <a:pt x="7156" y="20042"/>
                      <a:pt x="9844" y="21437"/>
                    </a:cubicBezTo>
                    <a:cubicBezTo>
                      <a:pt x="9864" y="21447"/>
                      <a:pt x="9886" y="21452"/>
                      <a:pt x="9910" y="21452"/>
                    </a:cubicBezTo>
                    <a:cubicBezTo>
                      <a:pt x="10756" y="21452"/>
                      <a:pt x="13862" y="15112"/>
                      <a:pt x="13059" y="14813"/>
                    </a:cubicBezTo>
                    <a:cubicBezTo>
                      <a:pt x="11067" y="14061"/>
                      <a:pt x="7488" y="11814"/>
                      <a:pt x="7191" y="11443"/>
                    </a:cubicBezTo>
                    <a:cubicBezTo>
                      <a:pt x="7047" y="11265"/>
                      <a:pt x="7589" y="7193"/>
                      <a:pt x="8351" y="3795"/>
                    </a:cubicBezTo>
                    <a:cubicBezTo>
                      <a:pt x="8905" y="1324"/>
                      <a:pt x="8661" y="1"/>
                      <a:pt x="792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45"/>
              <p:cNvSpPr/>
              <p:nvPr/>
            </p:nvSpPr>
            <p:spPr>
              <a:xfrm>
                <a:off x="6377000" y="618750"/>
                <a:ext cx="312400" cy="214900"/>
              </a:xfrm>
              <a:custGeom>
                <a:avLst/>
                <a:gdLst/>
                <a:ahLst/>
                <a:cxnLst/>
                <a:rect l="l" t="t" r="r" b="b"/>
                <a:pathLst>
                  <a:path w="12496" h="8596" extrusionOk="0">
                    <a:moveTo>
                      <a:pt x="3020" y="1"/>
                    </a:moveTo>
                    <a:lnTo>
                      <a:pt x="0" y="6702"/>
                    </a:lnTo>
                    <a:cubicBezTo>
                      <a:pt x="1063" y="7292"/>
                      <a:pt x="4766" y="8596"/>
                      <a:pt x="6304" y="8596"/>
                    </a:cubicBezTo>
                    <a:cubicBezTo>
                      <a:pt x="6542" y="8596"/>
                      <a:pt x="6727" y="8564"/>
                      <a:pt x="6844" y="8495"/>
                    </a:cubicBezTo>
                    <a:cubicBezTo>
                      <a:pt x="7354" y="8191"/>
                      <a:pt x="7498" y="7610"/>
                      <a:pt x="7498" y="7610"/>
                    </a:cubicBezTo>
                    <a:cubicBezTo>
                      <a:pt x="7498" y="7610"/>
                      <a:pt x="8490" y="7505"/>
                      <a:pt x="8721" y="6971"/>
                    </a:cubicBezTo>
                    <a:cubicBezTo>
                      <a:pt x="8941" y="6460"/>
                      <a:pt x="8794" y="5915"/>
                      <a:pt x="8794" y="5915"/>
                    </a:cubicBezTo>
                    <a:lnTo>
                      <a:pt x="8794" y="5915"/>
                    </a:lnTo>
                    <a:cubicBezTo>
                      <a:pt x="8794" y="5915"/>
                      <a:pt x="8806" y="5916"/>
                      <a:pt x="8827" y="5916"/>
                    </a:cubicBezTo>
                    <a:cubicBezTo>
                      <a:pt x="8998" y="5916"/>
                      <a:pt x="9793" y="5888"/>
                      <a:pt x="9958" y="5377"/>
                    </a:cubicBezTo>
                    <a:cubicBezTo>
                      <a:pt x="10116" y="4874"/>
                      <a:pt x="9871" y="4384"/>
                      <a:pt x="9871" y="4384"/>
                    </a:cubicBezTo>
                    <a:lnTo>
                      <a:pt x="9871" y="4384"/>
                    </a:lnTo>
                    <a:cubicBezTo>
                      <a:pt x="9871" y="4384"/>
                      <a:pt x="10819" y="5084"/>
                      <a:pt x="11438" y="5084"/>
                    </a:cubicBezTo>
                    <a:cubicBezTo>
                      <a:pt x="11618" y="5084"/>
                      <a:pt x="11770" y="5025"/>
                      <a:pt x="11863" y="4873"/>
                    </a:cubicBezTo>
                    <a:cubicBezTo>
                      <a:pt x="12496" y="3842"/>
                      <a:pt x="9361" y="1396"/>
                      <a:pt x="8546" y="836"/>
                    </a:cubicBezTo>
                    <a:cubicBezTo>
                      <a:pt x="7582" y="172"/>
                      <a:pt x="3020" y="1"/>
                      <a:pt x="302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45"/>
              <p:cNvSpPr/>
              <p:nvPr/>
            </p:nvSpPr>
            <p:spPr>
              <a:xfrm>
                <a:off x="6377000" y="618750"/>
                <a:ext cx="312400" cy="225400"/>
              </a:xfrm>
              <a:custGeom>
                <a:avLst/>
                <a:gdLst/>
                <a:ahLst/>
                <a:cxnLst/>
                <a:rect l="l" t="t" r="r" b="b"/>
                <a:pathLst>
                  <a:path w="12496" h="9016" fill="none" extrusionOk="0">
                    <a:moveTo>
                      <a:pt x="3020" y="1"/>
                    </a:moveTo>
                    <a:cubicBezTo>
                      <a:pt x="3020" y="1"/>
                      <a:pt x="7582" y="172"/>
                      <a:pt x="8546" y="836"/>
                    </a:cubicBezTo>
                    <a:cubicBezTo>
                      <a:pt x="9361" y="1396"/>
                      <a:pt x="12496" y="3842"/>
                      <a:pt x="11863" y="4873"/>
                    </a:cubicBezTo>
                    <a:cubicBezTo>
                      <a:pt x="11447" y="5548"/>
                      <a:pt x="9871" y="4384"/>
                      <a:pt x="9871" y="4384"/>
                    </a:cubicBezTo>
                    <a:cubicBezTo>
                      <a:pt x="9871" y="4384"/>
                      <a:pt x="10116" y="4873"/>
                      <a:pt x="9958" y="5377"/>
                    </a:cubicBezTo>
                    <a:cubicBezTo>
                      <a:pt x="9773" y="5950"/>
                      <a:pt x="8794" y="5915"/>
                      <a:pt x="8794" y="5915"/>
                    </a:cubicBezTo>
                    <a:cubicBezTo>
                      <a:pt x="8794" y="5915"/>
                      <a:pt x="8941" y="6460"/>
                      <a:pt x="8721" y="6971"/>
                    </a:cubicBezTo>
                    <a:cubicBezTo>
                      <a:pt x="8490" y="7505"/>
                      <a:pt x="7498" y="7610"/>
                      <a:pt x="7498" y="7610"/>
                    </a:cubicBezTo>
                    <a:cubicBezTo>
                      <a:pt x="7498" y="7610"/>
                      <a:pt x="7354" y="8191"/>
                      <a:pt x="6844" y="8495"/>
                    </a:cubicBezTo>
                    <a:cubicBezTo>
                      <a:pt x="5974" y="9015"/>
                      <a:pt x="1227" y="7383"/>
                      <a:pt x="0" y="670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45"/>
              <p:cNvSpPr/>
              <p:nvPr/>
            </p:nvSpPr>
            <p:spPr>
              <a:xfrm>
                <a:off x="6559775" y="677050"/>
                <a:ext cx="64350" cy="51775"/>
              </a:xfrm>
              <a:custGeom>
                <a:avLst/>
                <a:gdLst/>
                <a:ahLst/>
                <a:cxnLst/>
                <a:rect l="l" t="t" r="r" b="b"/>
                <a:pathLst>
                  <a:path w="2574" h="2071" extrusionOk="0">
                    <a:moveTo>
                      <a:pt x="28" y="0"/>
                    </a:moveTo>
                    <a:cubicBezTo>
                      <a:pt x="10" y="0"/>
                      <a:pt x="1" y="23"/>
                      <a:pt x="15" y="32"/>
                    </a:cubicBezTo>
                    <a:cubicBezTo>
                      <a:pt x="903" y="616"/>
                      <a:pt x="1655" y="1451"/>
                      <a:pt x="2522" y="2066"/>
                    </a:cubicBezTo>
                    <a:cubicBezTo>
                      <a:pt x="2526" y="2069"/>
                      <a:pt x="2531" y="2071"/>
                      <a:pt x="2536" y="2071"/>
                    </a:cubicBezTo>
                    <a:cubicBezTo>
                      <a:pt x="2556" y="2071"/>
                      <a:pt x="2573" y="2045"/>
                      <a:pt x="2556" y="2028"/>
                    </a:cubicBezTo>
                    <a:cubicBezTo>
                      <a:pt x="1833" y="1227"/>
                      <a:pt x="924" y="598"/>
                      <a:pt x="40" y="4"/>
                    </a:cubicBezTo>
                    <a:cubicBezTo>
                      <a:pt x="35" y="1"/>
                      <a:pt x="31" y="0"/>
                      <a:pt x="2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45"/>
              <p:cNvSpPr/>
              <p:nvPr/>
            </p:nvSpPr>
            <p:spPr>
              <a:xfrm>
                <a:off x="6529800" y="725925"/>
                <a:ext cx="68050" cy="40075"/>
              </a:xfrm>
              <a:custGeom>
                <a:avLst/>
                <a:gdLst/>
                <a:ahLst/>
                <a:cxnLst/>
                <a:rect l="l" t="t" r="r" b="b"/>
                <a:pathLst>
                  <a:path w="2722" h="1603" extrusionOk="0">
                    <a:moveTo>
                      <a:pt x="27" y="0"/>
                    </a:moveTo>
                    <a:cubicBezTo>
                      <a:pt x="11" y="0"/>
                      <a:pt x="1" y="22"/>
                      <a:pt x="15" y="31"/>
                    </a:cubicBezTo>
                    <a:cubicBezTo>
                      <a:pt x="470" y="286"/>
                      <a:pt x="914" y="548"/>
                      <a:pt x="1361" y="817"/>
                    </a:cubicBezTo>
                    <a:cubicBezTo>
                      <a:pt x="1581" y="953"/>
                      <a:pt x="1802" y="1093"/>
                      <a:pt x="2018" y="1233"/>
                    </a:cubicBezTo>
                    <a:cubicBezTo>
                      <a:pt x="2225" y="1366"/>
                      <a:pt x="2427" y="1516"/>
                      <a:pt x="2658" y="1600"/>
                    </a:cubicBezTo>
                    <a:cubicBezTo>
                      <a:pt x="2662" y="1602"/>
                      <a:pt x="2667" y="1603"/>
                      <a:pt x="2671" y="1603"/>
                    </a:cubicBezTo>
                    <a:cubicBezTo>
                      <a:pt x="2700" y="1603"/>
                      <a:pt x="2721" y="1566"/>
                      <a:pt x="2700" y="1544"/>
                    </a:cubicBezTo>
                    <a:cubicBezTo>
                      <a:pt x="2532" y="1369"/>
                      <a:pt x="2308" y="1247"/>
                      <a:pt x="2099" y="1125"/>
                    </a:cubicBezTo>
                    <a:cubicBezTo>
                      <a:pt x="1875" y="988"/>
                      <a:pt x="1648" y="859"/>
                      <a:pt x="1421" y="730"/>
                    </a:cubicBezTo>
                    <a:cubicBezTo>
                      <a:pt x="966" y="478"/>
                      <a:pt x="505" y="233"/>
                      <a:pt x="36" y="3"/>
                    </a:cubicBezTo>
                    <a:cubicBezTo>
                      <a:pt x="33" y="1"/>
                      <a:pt x="30" y="0"/>
                      <a:pt x="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45"/>
              <p:cNvSpPr/>
              <p:nvPr/>
            </p:nvSpPr>
            <p:spPr>
              <a:xfrm>
                <a:off x="6502125" y="773950"/>
                <a:ext cx="61900" cy="35325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1413" extrusionOk="0">
                    <a:moveTo>
                      <a:pt x="25" y="1"/>
                    </a:moveTo>
                    <a:cubicBezTo>
                      <a:pt x="9" y="1"/>
                      <a:pt x="0" y="24"/>
                      <a:pt x="14" y="32"/>
                    </a:cubicBezTo>
                    <a:cubicBezTo>
                      <a:pt x="430" y="284"/>
                      <a:pt x="839" y="535"/>
                      <a:pt x="1255" y="780"/>
                    </a:cubicBezTo>
                    <a:cubicBezTo>
                      <a:pt x="1461" y="899"/>
                      <a:pt x="1668" y="1021"/>
                      <a:pt x="1870" y="1137"/>
                    </a:cubicBezTo>
                    <a:cubicBezTo>
                      <a:pt x="2045" y="1238"/>
                      <a:pt x="2251" y="1381"/>
                      <a:pt x="2458" y="1413"/>
                    </a:cubicBezTo>
                    <a:cubicBezTo>
                      <a:pt x="2472" y="1413"/>
                      <a:pt x="2475" y="1395"/>
                      <a:pt x="2472" y="1388"/>
                    </a:cubicBezTo>
                    <a:cubicBezTo>
                      <a:pt x="2332" y="1231"/>
                      <a:pt x="2094" y="1133"/>
                      <a:pt x="1909" y="1039"/>
                    </a:cubicBezTo>
                    <a:cubicBezTo>
                      <a:pt x="1696" y="923"/>
                      <a:pt x="1489" y="815"/>
                      <a:pt x="1276" y="703"/>
                    </a:cubicBezTo>
                    <a:cubicBezTo>
                      <a:pt x="864" y="476"/>
                      <a:pt x="444" y="249"/>
                      <a:pt x="35" y="4"/>
                    </a:cubicBezTo>
                    <a:cubicBezTo>
                      <a:pt x="32" y="2"/>
                      <a:pt x="28" y="1"/>
                      <a:pt x="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45"/>
              <p:cNvSpPr/>
              <p:nvPr/>
            </p:nvSpPr>
            <p:spPr>
              <a:xfrm>
                <a:off x="6183950" y="238150"/>
                <a:ext cx="171225" cy="194950"/>
              </a:xfrm>
              <a:custGeom>
                <a:avLst/>
                <a:gdLst/>
                <a:ahLst/>
                <a:cxnLst/>
                <a:rect l="l" t="t" r="r" b="b"/>
                <a:pathLst>
                  <a:path w="6849" h="7798" extrusionOk="0">
                    <a:moveTo>
                      <a:pt x="5796" y="1"/>
                    </a:moveTo>
                    <a:cubicBezTo>
                      <a:pt x="5544" y="1"/>
                      <a:pt x="5266" y="131"/>
                      <a:pt x="4992" y="412"/>
                    </a:cubicBezTo>
                    <a:cubicBezTo>
                      <a:pt x="2105" y="3358"/>
                      <a:pt x="1" y="7647"/>
                      <a:pt x="1" y="7647"/>
                    </a:cubicBezTo>
                    <a:lnTo>
                      <a:pt x="6177" y="7797"/>
                    </a:lnTo>
                    <a:cubicBezTo>
                      <a:pt x="6177" y="7797"/>
                      <a:pt x="6848" y="3725"/>
                      <a:pt x="6740" y="1397"/>
                    </a:cubicBezTo>
                    <a:cubicBezTo>
                      <a:pt x="6698" y="525"/>
                      <a:pt x="6301" y="1"/>
                      <a:pt x="57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45"/>
              <p:cNvSpPr/>
              <p:nvPr/>
            </p:nvSpPr>
            <p:spPr>
              <a:xfrm>
                <a:off x="6322625" y="340175"/>
                <a:ext cx="27825" cy="94400"/>
              </a:xfrm>
              <a:custGeom>
                <a:avLst/>
                <a:gdLst/>
                <a:ahLst/>
                <a:cxnLst/>
                <a:rect l="l" t="t" r="r" b="b"/>
                <a:pathLst>
                  <a:path w="1113" h="3776" extrusionOk="0">
                    <a:moveTo>
                      <a:pt x="1095" y="1"/>
                    </a:moveTo>
                    <a:lnTo>
                      <a:pt x="1095" y="1"/>
                    </a:lnTo>
                    <a:cubicBezTo>
                      <a:pt x="1001" y="616"/>
                      <a:pt x="910" y="1235"/>
                      <a:pt x="822" y="1853"/>
                    </a:cubicBezTo>
                    <a:lnTo>
                      <a:pt x="693" y="2780"/>
                    </a:lnTo>
                    <a:lnTo>
                      <a:pt x="586" y="3672"/>
                    </a:lnTo>
                    <a:lnTo>
                      <a:pt x="586" y="3672"/>
                    </a:lnTo>
                    <a:cubicBezTo>
                      <a:pt x="391" y="3678"/>
                      <a:pt x="196" y="3683"/>
                      <a:pt x="1" y="3699"/>
                    </a:cubicBezTo>
                    <a:cubicBezTo>
                      <a:pt x="211" y="3727"/>
                      <a:pt x="420" y="3744"/>
                      <a:pt x="623" y="3769"/>
                    </a:cubicBezTo>
                    <a:lnTo>
                      <a:pt x="665" y="3776"/>
                    </a:lnTo>
                    <a:lnTo>
                      <a:pt x="672" y="3730"/>
                    </a:lnTo>
                    <a:cubicBezTo>
                      <a:pt x="812" y="3119"/>
                      <a:pt x="917" y="2500"/>
                      <a:pt x="990" y="1878"/>
                    </a:cubicBezTo>
                    <a:cubicBezTo>
                      <a:pt x="1067" y="1252"/>
                      <a:pt x="1113" y="630"/>
                      <a:pt x="10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45"/>
              <p:cNvSpPr/>
              <p:nvPr/>
            </p:nvSpPr>
            <p:spPr>
              <a:xfrm>
                <a:off x="6523700" y="201500"/>
                <a:ext cx="462725" cy="350350"/>
              </a:xfrm>
              <a:custGeom>
                <a:avLst/>
                <a:gdLst/>
                <a:ahLst/>
                <a:cxnLst/>
                <a:rect l="l" t="t" r="r" b="b"/>
                <a:pathLst>
                  <a:path w="18509" h="14014" extrusionOk="0">
                    <a:moveTo>
                      <a:pt x="18509" y="1"/>
                    </a:moveTo>
                    <a:lnTo>
                      <a:pt x="14723" y="2336"/>
                    </a:lnTo>
                    <a:lnTo>
                      <a:pt x="13475" y="2531"/>
                    </a:lnTo>
                    <a:lnTo>
                      <a:pt x="5576" y="661"/>
                    </a:lnTo>
                    <a:lnTo>
                      <a:pt x="1" y="11581"/>
                    </a:lnTo>
                    <a:lnTo>
                      <a:pt x="9253" y="14014"/>
                    </a:lnTo>
                    <a:lnTo>
                      <a:pt x="10805" y="13335"/>
                    </a:lnTo>
                    <a:lnTo>
                      <a:pt x="14049" y="9690"/>
                    </a:lnTo>
                    <a:lnTo>
                      <a:pt x="1850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3" name="Google Shape;1673;p45"/>
              <p:cNvSpPr/>
              <p:nvPr/>
            </p:nvSpPr>
            <p:spPr>
              <a:xfrm>
                <a:off x="6670250" y="190575"/>
                <a:ext cx="301675" cy="74225"/>
              </a:xfrm>
              <a:custGeom>
                <a:avLst/>
                <a:gdLst/>
                <a:ahLst/>
                <a:cxnLst/>
                <a:rect l="l" t="t" r="r" b="b"/>
                <a:pathLst>
                  <a:path w="12067" h="2969" extrusionOk="0">
                    <a:moveTo>
                      <a:pt x="10868" y="1"/>
                    </a:moveTo>
                    <a:lnTo>
                      <a:pt x="8239" y="2867"/>
                    </a:lnTo>
                    <a:lnTo>
                      <a:pt x="1109" y="438"/>
                    </a:lnTo>
                    <a:lnTo>
                      <a:pt x="0" y="1168"/>
                    </a:lnTo>
                    <a:lnTo>
                      <a:pt x="7613" y="2968"/>
                    </a:lnTo>
                    <a:lnTo>
                      <a:pt x="8861" y="2773"/>
                    </a:lnTo>
                    <a:lnTo>
                      <a:pt x="12066" y="798"/>
                    </a:lnTo>
                    <a:lnTo>
                      <a:pt x="10868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4" name="Google Shape;1674;p45"/>
              <p:cNvSpPr/>
              <p:nvPr/>
            </p:nvSpPr>
            <p:spPr>
              <a:xfrm>
                <a:off x="6788575" y="263200"/>
                <a:ext cx="73775" cy="231500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9260" extrusionOk="0">
                    <a:moveTo>
                      <a:pt x="2881" y="1"/>
                    </a:moveTo>
                    <a:cubicBezTo>
                      <a:pt x="2854" y="1"/>
                      <a:pt x="2830" y="17"/>
                      <a:pt x="2824" y="42"/>
                    </a:cubicBezTo>
                    <a:lnTo>
                      <a:pt x="11" y="9179"/>
                    </a:lnTo>
                    <a:cubicBezTo>
                      <a:pt x="0" y="9214"/>
                      <a:pt x="18" y="9246"/>
                      <a:pt x="49" y="9256"/>
                    </a:cubicBezTo>
                    <a:cubicBezTo>
                      <a:pt x="53" y="9260"/>
                      <a:pt x="63" y="9260"/>
                      <a:pt x="67" y="9260"/>
                    </a:cubicBezTo>
                    <a:cubicBezTo>
                      <a:pt x="91" y="9260"/>
                      <a:pt x="119" y="9242"/>
                      <a:pt x="126" y="9218"/>
                    </a:cubicBezTo>
                    <a:lnTo>
                      <a:pt x="2940" y="81"/>
                    </a:lnTo>
                    <a:cubicBezTo>
                      <a:pt x="2950" y="46"/>
                      <a:pt x="2933" y="11"/>
                      <a:pt x="2901" y="4"/>
                    </a:cubicBezTo>
                    <a:cubicBezTo>
                      <a:pt x="2894" y="2"/>
                      <a:pt x="2888" y="1"/>
                      <a:pt x="28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5" name="Google Shape;1675;p45"/>
              <p:cNvSpPr/>
              <p:nvPr/>
            </p:nvSpPr>
            <p:spPr>
              <a:xfrm>
                <a:off x="6811375" y="258300"/>
                <a:ext cx="82175" cy="256675"/>
              </a:xfrm>
              <a:custGeom>
                <a:avLst/>
                <a:gdLst/>
                <a:ahLst/>
                <a:cxnLst/>
                <a:rect l="l" t="t" r="r" b="b"/>
                <a:pathLst>
                  <a:path w="3287" h="10267" extrusionOk="0">
                    <a:moveTo>
                      <a:pt x="3230" y="0"/>
                    </a:moveTo>
                    <a:cubicBezTo>
                      <a:pt x="3199" y="0"/>
                      <a:pt x="3170" y="14"/>
                      <a:pt x="3160" y="43"/>
                    </a:cubicBezTo>
                    <a:lnTo>
                      <a:pt x="11" y="10183"/>
                    </a:lnTo>
                    <a:cubicBezTo>
                      <a:pt x="0" y="10218"/>
                      <a:pt x="18" y="10252"/>
                      <a:pt x="49" y="10259"/>
                    </a:cubicBezTo>
                    <a:cubicBezTo>
                      <a:pt x="53" y="10266"/>
                      <a:pt x="60" y="10266"/>
                      <a:pt x="67" y="10266"/>
                    </a:cubicBezTo>
                    <a:cubicBezTo>
                      <a:pt x="95" y="10266"/>
                      <a:pt x="119" y="10249"/>
                      <a:pt x="130" y="10221"/>
                    </a:cubicBezTo>
                    <a:lnTo>
                      <a:pt x="3279" y="81"/>
                    </a:lnTo>
                    <a:cubicBezTo>
                      <a:pt x="3286" y="46"/>
                      <a:pt x="3269" y="11"/>
                      <a:pt x="3241" y="1"/>
                    </a:cubicBezTo>
                    <a:cubicBezTo>
                      <a:pt x="3237" y="0"/>
                      <a:pt x="3234" y="0"/>
                      <a:pt x="3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4375" cap="flat" cmpd="sng">
                <a:solidFill>
                  <a:schemeClr val="dk1"/>
                </a:solidFill>
                <a:prstDash val="solid"/>
                <a:miter lim="34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1676;p45"/>
              <p:cNvSpPr/>
              <p:nvPr/>
            </p:nvSpPr>
            <p:spPr>
              <a:xfrm>
                <a:off x="6746700" y="307175"/>
                <a:ext cx="187375" cy="207975"/>
              </a:xfrm>
              <a:custGeom>
                <a:avLst/>
                <a:gdLst/>
                <a:ahLst/>
                <a:cxnLst/>
                <a:rect l="l" t="t" r="r" b="b"/>
                <a:pathLst>
                  <a:path w="7495" h="8319" extrusionOk="0">
                    <a:moveTo>
                      <a:pt x="3755" y="0"/>
                    </a:moveTo>
                    <a:cubicBezTo>
                      <a:pt x="3208" y="0"/>
                      <a:pt x="2729" y="126"/>
                      <a:pt x="2430" y="433"/>
                    </a:cubicBezTo>
                    <a:cubicBezTo>
                      <a:pt x="1892" y="989"/>
                      <a:pt x="2853" y="1303"/>
                      <a:pt x="2853" y="1303"/>
                    </a:cubicBezTo>
                    <a:cubicBezTo>
                      <a:pt x="2853" y="1303"/>
                      <a:pt x="2768" y="1296"/>
                      <a:pt x="2634" y="1296"/>
                    </a:cubicBezTo>
                    <a:cubicBezTo>
                      <a:pt x="2208" y="1296"/>
                      <a:pt x="1285" y="1367"/>
                      <a:pt x="1032" y="1960"/>
                    </a:cubicBezTo>
                    <a:cubicBezTo>
                      <a:pt x="714" y="2719"/>
                      <a:pt x="1885" y="3058"/>
                      <a:pt x="1969" y="3086"/>
                    </a:cubicBezTo>
                    <a:cubicBezTo>
                      <a:pt x="1954" y="3085"/>
                      <a:pt x="1896" y="3081"/>
                      <a:pt x="1809" y="3081"/>
                    </a:cubicBezTo>
                    <a:cubicBezTo>
                      <a:pt x="1423" y="3081"/>
                      <a:pt x="471" y="3153"/>
                      <a:pt x="263" y="3823"/>
                    </a:cubicBezTo>
                    <a:cubicBezTo>
                      <a:pt x="1" y="4680"/>
                      <a:pt x="1235" y="4820"/>
                      <a:pt x="1319" y="4827"/>
                    </a:cubicBezTo>
                    <a:cubicBezTo>
                      <a:pt x="1242" y="4844"/>
                      <a:pt x="239" y="5099"/>
                      <a:pt x="186" y="5767"/>
                    </a:cubicBezTo>
                    <a:cubicBezTo>
                      <a:pt x="99" y="6917"/>
                      <a:pt x="2678" y="6340"/>
                      <a:pt x="3447" y="6871"/>
                    </a:cubicBezTo>
                    <a:cubicBezTo>
                      <a:pt x="3447" y="6871"/>
                      <a:pt x="2692" y="8277"/>
                      <a:pt x="2678" y="8318"/>
                    </a:cubicBezTo>
                    <a:cubicBezTo>
                      <a:pt x="2678" y="8318"/>
                      <a:pt x="5150" y="7822"/>
                      <a:pt x="5807" y="6746"/>
                    </a:cubicBezTo>
                    <a:cubicBezTo>
                      <a:pt x="6156" y="6183"/>
                      <a:pt x="5698" y="5746"/>
                      <a:pt x="5698" y="5746"/>
                    </a:cubicBezTo>
                    <a:cubicBezTo>
                      <a:pt x="5698" y="5746"/>
                      <a:pt x="6513" y="5672"/>
                      <a:pt x="6733" y="5033"/>
                    </a:cubicBezTo>
                    <a:cubicBezTo>
                      <a:pt x="6848" y="4704"/>
                      <a:pt x="6418" y="4229"/>
                      <a:pt x="6418" y="4229"/>
                    </a:cubicBezTo>
                    <a:cubicBezTo>
                      <a:pt x="6418" y="4229"/>
                      <a:pt x="7072" y="4142"/>
                      <a:pt x="7229" y="3561"/>
                    </a:cubicBezTo>
                    <a:cubicBezTo>
                      <a:pt x="7359" y="3096"/>
                      <a:pt x="6908" y="2694"/>
                      <a:pt x="6908" y="2694"/>
                    </a:cubicBezTo>
                    <a:cubicBezTo>
                      <a:pt x="6908" y="2694"/>
                      <a:pt x="7495" y="2324"/>
                      <a:pt x="7474" y="1807"/>
                    </a:cubicBezTo>
                    <a:cubicBezTo>
                      <a:pt x="7440" y="1032"/>
                      <a:pt x="5320" y="0"/>
                      <a:pt x="37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7" name="Google Shape;1677;p45"/>
              <p:cNvSpPr/>
              <p:nvPr/>
            </p:nvSpPr>
            <p:spPr>
              <a:xfrm>
                <a:off x="6815225" y="339025"/>
                <a:ext cx="103200" cy="33625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1345" extrusionOk="0">
                    <a:moveTo>
                      <a:pt x="133" y="1"/>
                    </a:moveTo>
                    <a:cubicBezTo>
                      <a:pt x="111" y="1"/>
                      <a:pt x="89" y="1"/>
                      <a:pt x="67" y="1"/>
                    </a:cubicBezTo>
                    <a:cubicBezTo>
                      <a:pt x="18" y="1"/>
                      <a:pt x="0" y="75"/>
                      <a:pt x="53" y="85"/>
                    </a:cubicBezTo>
                    <a:cubicBezTo>
                      <a:pt x="1503" y="347"/>
                      <a:pt x="2776" y="693"/>
                      <a:pt x="4107" y="1344"/>
                    </a:cubicBezTo>
                    <a:cubicBezTo>
                      <a:pt x="4109" y="1344"/>
                      <a:pt x="4110" y="1344"/>
                      <a:pt x="4112" y="1344"/>
                    </a:cubicBezTo>
                    <a:cubicBezTo>
                      <a:pt x="4123" y="1344"/>
                      <a:pt x="4128" y="1332"/>
                      <a:pt x="4121" y="1326"/>
                    </a:cubicBezTo>
                    <a:cubicBezTo>
                      <a:pt x="2993" y="535"/>
                      <a:pt x="1519" y="1"/>
                      <a:pt x="1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45"/>
              <p:cNvSpPr/>
              <p:nvPr/>
            </p:nvSpPr>
            <p:spPr>
              <a:xfrm>
                <a:off x="6792950" y="381825"/>
                <a:ext cx="115425" cy="31025"/>
              </a:xfrm>
              <a:custGeom>
                <a:avLst/>
                <a:gdLst/>
                <a:ahLst/>
                <a:cxnLst/>
                <a:rect l="l" t="t" r="r" b="b"/>
                <a:pathLst>
                  <a:path w="4617" h="1241" extrusionOk="0">
                    <a:moveTo>
                      <a:pt x="811" y="0"/>
                    </a:moveTo>
                    <a:cubicBezTo>
                      <a:pt x="571" y="0"/>
                      <a:pt x="330" y="16"/>
                      <a:pt x="91" y="47"/>
                    </a:cubicBezTo>
                    <a:cubicBezTo>
                      <a:pt x="38" y="54"/>
                      <a:pt x="1" y="111"/>
                      <a:pt x="47" y="111"/>
                    </a:cubicBezTo>
                    <a:cubicBezTo>
                      <a:pt x="50" y="111"/>
                      <a:pt x="53" y="111"/>
                      <a:pt x="56" y="110"/>
                    </a:cubicBezTo>
                    <a:cubicBezTo>
                      <a:pt x="106" y="108"/>
                      <a:pt x="159" y="106"/>
                      <a:pt x="215" y="106"/>
                    </a:cubicBezTo>
                    <a:cubicBezTo>
                      <a:pt x="1352" y="106"/>
                      <a:pt x="3449" y="676"/>
                      <a:pt x="4593" y="1239"/>
                    </a:cubicBezTo>
                    <a:cubicBezTo>
                      <a:pt x="4595" y="1240"/>
                      <a:pt x="4596" y="1241"/>
                      <a:pt x="4598" y="1241"/>
                    </a:cubicBezTo>
                    <a:cubicBezTo>
                      <a:pt x="4609" y="1241"/>
                      <a:pt x="4616" y="1221"/>
                      <a:pt x="4607" y="1211"/>
                    </a:cubicBezTo>
                    <a:cubicBezTo>
                      <a:pt x="3597" y="508"/>
                      <a:pt x="2205" y="0"/>
                      <a:pt x="8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45"/>
              <p:cNvSpPr/>
              <p:nvPr/>
            </p:nvSpPr>
            <p:spPr>
              <a:xfrm>
                <a:off x="6775975" y="423300"/>
                <a:ext cx="112625" cy="26600"/>
              </a:xfrm>
              <a:custGeom>
                <a:avLst/>
                <a:gdLst/>
                <a:ahLst/>
                <a:cxnLst/>
                <a:rect l="l" t="t" r="r" b="b"/>
                <a:pathLst>
                  <a:path w="4505" h="1064" extrusionOk="0">
                    <a:moveTo>
                      <a:pt x="1211" y="1"/>
                    </a:moveTo>
                    <a:cubicBezTo>
                      <a:pt x="817" y="1"/>
                      <a:pt x="427" y="59"/>
                      <a:pt x="29" y="182"/>
                    </a:cubicBezTo>
                    <a:cubicBezTo>
                      <a:pt x="3" y="191"/>
                      <a:pt x="1" y="235"/>
                      <a:pt x="29" y="235"/>
                    </a:cubicBezTo>
                    <a:cubicBezTo>
                      <a:pt x="31" y="235"/>
                      <a:pt x="34" y="234"/>
                      <a:pt x="36" y="234"/>
                    </a:cubicBezTo>
                    <a:cubicBezTo>
                      <a:pt x="262" y="213"/>
                      <a:pt x="487" y="203"/>
                      <a:pt x="709" y="203"/>
                    </a:cubicBezTo>
                    <a:cubicBezTo>
                      <a:pt x="2017" y="203"/>
                      <a:pt x="3256" y="549"/>
                      <a:pt x="4478" y="1062"/>
                    </a:cubicBezTo>
                    <a:cubicBezTo>
                      <a:pt x="4481" y="1063"/>
                      <a:pt x="4483" y="1064"/>
                      <a:pt x="4485" y="1064"/>
                    </a:cubicBezTo>
                    <a:cubicBezTo>
                      <a:pt x="4501" y="1064"/>
                      <a:pt x="4505" y="1043"/>
                      <a:pt x="4492" y="1031"/>
                    </a:cubicBezTo>
                    <a:cubicBezTo>
                      <a:pt x="3874" y="549"/>
                      <a:pt x="2916" y="262"/>
                      <a:pt x="2157" y="105"/>
                    </a:cubicBezTo>
                    <a:cubicBezTo>
                      <a:pt x="1835" y="37"/>
                      <a:pt x="1522" y="1"/>
                      <a:pt x="1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80" name="Google Shape;1680;p45"/>
            <p:cNvGrpSpPr/>
            <p:nvPr/>
          </p:nvGrpSpPr>
          <p:grpSpPr>
            <a:xfrm rot="-8893084">
              <a:off x="3144037" y="953471"/>
              <a:ext cx="837595" cy="582544"/>
              <a:chOff x="5037975" y="1938450"/>
              <a:chExt cx="623800" cy="433850"/>
            </a:xfrm>
          </p:grpSpPr>
          <p:sp>
            <p:nvSpPr>
              <p:cNvPr id="1681" name="Google Shape;1681;p45"/>
              <p:cNvSpPr/>
              <p:nvPr/>
            </p:nvSpPr>
            <p:spPr>
              <a:xfrm>
                <a:off x="5051425" y="1938450"/>
                <a:ext cx="532775" cy="130850"/>
              </a:xfrm>
              <a:custGeom>
                <a:avLst/>
                <a:gdLst/>
                <a:ahLst/>
                <a:cxnLst/>
                <a:rect l="l" t="t" r="r" b="b"/>
                <a:pathLst>
                  <a:path w="21311" h="5234" extrusionOk="0">
                    <a:moveTo>
                      <a:pt x="930" y="1"/>
                    </a:moveTo>
                    <a:cubicBezTo>
                      <a:pt x="902" y="1"/>
                      <a:pt x="888" y="1"/>
                      <a:pt x="888" y="1"/>
                    </a:cubicBezTo>
                    <a:lnTo>
                      <a:pt x="1" y="613"/>
                    </a:lnTo>
                    <a:lnTo>
                      <a:pt x="7996" y="5233"/>
                    </a:lnTo>
                    <a:lnTo>
                      <a:pt x="21310" y="4237"/>
                    </a:lnTo>
                    <a:lnTo>
                      <a:pt x="20861" y="2360"/>
                    </a:lnTo>
                    <a:cubicBezTo>
                      <a:pt x="19534" y="1922"/>
                      <a:pt x="18087" y="1762"/>
                      <a:pt x="16679" y="1762"/>
                    </a:cubicBezTo>
                    <a:cubicBezTo>
                      <a:pt x="12796" y="1762"/>
                      <a:pt x="9204" y="2983"/>
                      <a:pt x="9204" y="2983"/>
                    </a:cubicBezTo>
                    <a:cubicBezTo>
                      <a:pt x="8205" y="66"/>
                      <a:pt x="1528" y="1"/>
                      <a:pt x="93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45"/>
              <p:cNvSpPr/>
              <p:nvPr/>
            </p:nvSpPr>
            <p:spPr>
              <a:xfrm>
                <a:off x="5264900" y="2015100"/>
                <a:ext cx="19550" cy="8325"/>
              </a:xfrm>
              <a:custGeom>
                <a:avLst/>
                <a:gdLst/>
                <a:ahLst/>
                <a:cxnLst/>
                <a:rect l="l" t="t" r="r" b="b"/>
                <a:pathLst>
                  <a:path w="782" h="333" fill="none" extrusionOk="0">
                    <a:moveTo>
                      <a:pt x="1" y="189"/>
                    </a:moveTo>
                    <a:cubicBezTo>
                      <a:pt x="235" y="0"/>
                      <a:pt x="631" y="72"/>
                      <a:pt x="782" y="333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3" name="Google Shape;1683;p45"/>
              <p:cNvSpPr/>
              <p:nvPr/>
            </p:nvSpPr>
            <p:spPr>
              <a:xfrm>
                <a:off x="5344175" y="1988850"/>
                <a:ext cx="205100" cy="22225"/>
              </a:xfrm>
              <a:custGeom>
                <a:avLst/>
                <a:gdLst/>
                <a:ahLst/>
                <a:cxnLst/>
                <a:rect l="l" t="t" r="r" b="b"/>
                <a:pathLst>
                  <a:path w="8204" h="889" fill="none" extrusionOk="0">
                    <a:moveTo>
                      <a:pt x="8204" y="461"/>
                    </a:moveTo>
                    <a:cubicBezTo>
                      <a:pt x="5482" y="1"/>
                      <a:pt x="2658" y="148"/>
                      <a:pt x="1" y="888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4" name="Google Shape;1684;p45"/>
              <p:cNvSpPr/>
              <p:nvPr/>
            </p:nvSpPr>
            <p:spPr>
              <a:xfrm>
                <a:off x="5122675" y="1957525"/>
                <a:ext cx="112425" cy="39200"/>
              </a:xfrm>
              <a:custGeom>
                <a:avLst/>
                <a:gdLst/>
                <a:ahLst/>
                <a:cxnLst/>
                <a:rect l="l" t="t" r="r" b="b"/>
                <a:pathLst>
                  <a:path w="4497" h="1568" fill="none" extrusionOk="0">
                    <a:moveTo>
                      <a:pt x="1" y="1"/>
                    </a:moveTo>
                    <a:cubicBezTo>
                      <a:pt x="1620" y="1"/>
                      <a:pt x="3232" y="563"/>
                      <a:pt x="4497" y="1567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5" name="Google Shape;1685;p45"/>
              <p:cNvSpPr/>
              <p:nvPr/>
            </p:nvSpPr>
            <p:spPr>
              <a:xfrm>
                <a:off x="5232425" y="1979700"/>
                <a:ext cx="22225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889" h="564" fill="none" extrusionOk="0">
                    <a:moveTo>
                      <a:pt x="1" y="1"/>
                    </a:moveTo>
                    <a:cubicBezTo>
                      <a:pt x="295" y="190"/>
                      <a:pt x="594" y="374"/>
                      <a:pt x="888" y="563"/>
                    </a:cubicBez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6" name="Google Shape;1686;p45"/>
              <p:cNvSpPr/>
              <p:nvPr/>
            </p:nvSpPr>
            <p:spPr>
              <a:xfrm>
                <a:off x="5037975" y="1944725"/>
                <a:ext cx="623800" cy="427575"/>
              </a:xfrm>
              <a:custGeom>
                <a:avLst/>
                <a:gdLst/>
                <a:ahLst/>
                <a:cxnLst/>
                <a:rect l="l" t="t" r="r" b="b"/>
                <a:pathLst>
                  <a:path w="24952" h="17103" extrusionOk="0">
                    <a:moveTo>
                      <a:pt x="322" y="1"/>
                    </a:moveTo>
                    <a:cubicBezTo>
                      <a:pt x="149" y="1"/>
                      <a:pt x="1" y="159"/>
                      <a:pt x="33" y="347"/>
                    </a:cubicBezTo>
                    <a:lnTo>
                      <a:pt x="2324" y="13302"/>
                    </a:lnTo>
                    <a:cubicBezTo>
                      <a:pt x="2373" y="13570"/>
                      <a:pt x="2566" y="13789"/>
                      <a:pt x="2826" y="13876"/>
                    </a:cubicBezTo>
                    <a:lnTo>
                      <a:pt x="11569" y="16685"/>
                    </a:lnTo>
                    <a:cubicBezTo>
                      <a:pt x="11878" y="17002"/>
                      <a:pt x="12181" y="17103"/>
                      <a:pt x="12440" y="17103"/>
                    </a:cubicBezTo>
                    <a:cubicBezTo>
                      <a:pt x="12895" y="17103"/>
                      <a:pt x="13219" y="16794"/>
                      <a:pt x="13219" y="16794"/>
                    </a:cubicBezTo>
                    <a:lnTo>
                      <a:pt x="24612" y="16341"/>
                    </a:lnTo>
                    <a:cubicBezTo>
                      <a:pt x="24808" y="16334"/>
                      <a:pt x="24951" y="16149"/>
                      <a:pt x="24910" y="15956"/>
                    </a:cubicBezTo>
                    <a:lnTo>
                      <a:pt x="22162" y="2910"/>
                    </a:lnTo>
                    <a:cubicBezTo>
                      <a:pt x="22122" y="2710"/>
                      <a:pt x="21945" y="2566"/>
                      <a:pt x="21743" y="2566"/>
                    </a:cubicBezTo>
                    <a:cubicBezTo>
                      <a:pt x="21735" y="2566"/>
                      <a:pt x="21728" y="2566"/>
                      <a:pt x="21720" y="2566"/>
                    </a:cubicBezTo>
                    <a:lnTo>
                      <a:pt x="10316" y="3166"/>
                    </a:lnTo>
                    <a:cubicBezTo>
                      <a:pt x="10054" y="3361"/>
                      <a:pt x="9816" y="3431"/>
                      <a:pt x="9609" y="3431"/>
                    </a:cubicBezTo>
                    <a:cubicBezTo>
                      <a:pt x="9088" y="3431"/>
                      <a:pt x="8768" y="2985"/>
                      <a:pt x="8768" y="2985"/>
                    </a:cubicBezTo>
                    <a:lnTo>
                      <a:pt x="422" y="18"/>
                    </a:lnTo>
                    <a:cubicBezTo>
                      <a:pt x="388" y="6"/>
                      <a:pt x="355" y="1"/>
                      <a:pt x="3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7" name="Google Shape;1687;p45"/>
              <p:cNvSpPr/>
              <p:nvPr/>
            </p:nvSpPr>
            <p:spPr>
              <a:xfrm>
                <a:off x="5298300" y="2035475"/>
                <a:ext cx="70150" cy="329125"/>
              </a:xfrm>
              <a:custGeom>
                <a:avLst/>
                <a:gdLst/>
                <a:ahLst/>
                <a:cxnLst/>
                <a:rect l="l" t="t" r="r" b="b"/>
                <a:pathLst>
                  <a:path w="2806" h="13165" fill="none" extrusionOk="0">
                    <a:moveTo>
                      <a:pt x="1" y="1"/>
                    </a:moveTo>
                    <a:lnTo>
                      <a:pt x="2806" y="13164"/>
                    </a:ln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8" name="Google Shape;1688;p45"/>
              <p:cNvSpPr/>
              <p:nvPr/>
            </p:nvSpPr>
            <p:spPr>
              <a:xfrm>
                <a:off x="5260475" y="2034825"/>
                <a:ext cx="67400" cy="317225"/>
              </a:xfrm>
              <a:custGeom>
                <a:avLst/>
                <a:gdLst/>
                <a:ahLst/>
                <a:cxnLst/>
                <a:rect l="l" t="t" r="r" b="b"/>
                <a:pathLst>
                  <a:path w="2696" h="12689" fill="none" extrusionOk="0">
                    <a:moveTo>
                      <a:pt x="0" y="0"/>
                    </a:moveTo>
                    <a:lnTo>
                      <a:pt x="2696" y="12688"/>
                    </a:lnTo>
                  </a:path>
                </a:pathLst>
              </a:custGeom>
              <a:noFill/>
              <a:ln w="59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1689;p45"/>
              <p:cNvSpPr/>
              <p:nvPr/>
            </p:nvSpPr>
            <p:spPr>
              <a:xfrm>
                <a:off x="5048025" y="1953750"/>
                <a:ext cx="153400" cy="54675"/>
              </a:xfrm>
              <a:custGeom>
                <a:avLst/>
                <a:gdLst/>
                <a:ahLst/>
                <a:cxnLst/>
                <a:rect l="l" t="t" r="r" b="b"/>
                <a:pathLst>
                  <a:path w="6136" h="2187" fill="none" extrusionOk="0">
                    <a:moveTo>
                      <a:pt x="1" y="1"/>
                    </a:moveTo>
                    <a:lnTo>
                      <a:pt x="6135" y="2186"/>
                    </a:lnTo>
                  </a:path>
                </a:pathLst>
              </a:custGeom>
              <a:noFill/>
              <a:ln w="5950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90" name="Google Shape;1690;p45"/>
            <p:cNvSpPr/>
            <p:nvPr/>
          </p:nvSpPr>
          <p:spPr>
            <a:xfrm>
              <a:off x="2009450" y="840907"/>
              <a:ext cx="572426" cy="228165"/>
            </a:xfrm>
            <a:custGeom>
              <a:avLst/>
              <a:gdLst/>
              <a:ahLst/>
              <a:cxnLst/>
              <a:rect l="l" t="t" r="r" b="b"/>
              <a:pathLst>
                <a:path w="283379" h="112953" fill="none" extrusionOk="0">
                  <a:moveTo>
                    <a:pt x="283378" y="112953"/>
                  </a:moveTo>
                  <a:lnTo>
                    <a:pt x="0" y="112953"/>
                  </a:lnTo>
                  <a:cubicBezTo>
                    <a:pt x="15679" y="82710"/>
                    <a:pt x="51021" y="69404"/>
                    <a:pt x="80101" y="82639"/>
                  </a:cubicBezTo>
                  <a:cubicBezTo>
                    <a:pt x="88806" y="3013"/>
                    <a:pt x="196138" y="1"/>
                    <a:pt x="208424" y="79081"/>
                  </a:cubicBezTo>
                  <a:cubicBezTo>
                    <a:pt x="236556" y="78773"/>
                    <a:pt x="263383" y="91060"/>
                    <a:pt x="283378" y="11295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237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ading Comprehension and Analysis - Language Arts - 8th Grade by Slidesgo">
  <a:themeElements>
    <a:clrScheme name="Simple Light">
      <a:dk1>
        <a:srgbClr val="000000"/>
      </a:dk1>
      <a:lt1>
        <a:srgbClr val="F3F3F3"/>
      </a:lt1>
      <a:dk2>
        <a:srgbClr val="FFE400"/>
      </a:dk2>
      <a:lt2>
        <a:srgbClr val="FF7F69"/>
      </a:lt2>
      <a:accent1>
        <a:srgbClr val="FF3129"/>
      </a:accent1>
      <a:accent2>
        <a:srgbClr val="6EC47E"/>
      </a:accent2>
      <a:accent3>
        <a:srgbClr val="00CDE8"/>
      </a:accent3>
      <a:accent4>
        <a:srgbClr val="0375B8"/>
      </a:accent4>
      <a:accent5>
        <a:srgbClr val="B3B3B3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PowerPoint Guidance.pptx" id="{DCB5FAEE-CC91-4608-92BD-1007FC9F45E5}" vid="{49F44A1D-5DD0-448D-A9E8-9C9190F1A6E6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389</Words>
  <Application>Microsoft Office PowerPoint</Application>
  <PresentationFormat>On-screen Show (16:9)</PresentationFormat>
  <Paragraphs>90</Paragraphs>
  <Slides>24</Slides>
  <Notes>20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Patrick Hand</vt:lpstr>
      <vt:lpstr>Raleway Black</vt:lpstr>
      <vt:lpstr>Twinkl</vt:lpstr>
      <vt:lpstr>Raleway</vt:lpstr>
      <vt:lpstr>Andika</vt:lpstr>
      <vt:lpstr>Anaheim</vt:lpstr>
      <vt:lpstr>Alata</vt:lpstr>
      <vt:lpstr>Reading Comprehension and Analysis - Language Arts - 8th Grade by Slidesgo</vt:lpstr>
      <vt:lpstr>Office Theme</vt:lpstr>
      <vt:lpstr>PowerPoint Presentation</vt:lpstr>
      <vt:lpstr>REVIEW 3</vt:lpstr>
      <vt:lpstr>Table of contents</vt:lpstr>
      <vt:lpstr>WARM 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ASK AND ANSWER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https://giaoviendoimoi.com/join? code=66383  </vt:lpstr>
      <vt:lpstr>GOOD BYE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3</dc:title>
  <dc:creator>Admin</dc:creator>
  <cp:lastModifiedBy>win10</cp:lastModifiedBy>
  <cp:revision>33</cp:revision>
  <dcterms:modified xsi:type="dcterms:W3CDTF">2026-05-31T09:27:12Z</dcterms:modified>
</cp:coreProperties>
</file>