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9.svg" ContentType="image/svg+xml"/>
  <Override PartName="/ppt/media/image21.svg" ContentType="image/svg+xml"/>
  <Override PartName="/ppt/media/image30.svg" ContentType="image/svg+xml"/>
  <Override PartName="/ppt/media/image32.svg" ContentType="image/svg+xml"/>
  <Override PartName="/ppt/media/image43.svg" ContentType="image/svg+xml"/>
  <Override PartName="/ppt/media/image45.svg" ContentType="image/svg+xml"/>
  <Override PartName="/ppt/media/image47.svg" ContentType="image/svg+xml"/>
  <Override PartName="/ppt/media/image4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92" r:id="rId3"/>
    <p:sldId id="493" r:id="rId5"/>
    <p:sldId id="494" r:id="rId6"/>
    <p:sldId id="485" r:id="rId7"/>
    <p:sldId id="486" r:id="rId8"/>
    <p:sldId id="258" r:id="rId9"/>
    <p:sldId id="487" r:id="rId10"/>
    <p:sldId id="488" r:id="rId11"/>
    <p:sldId id="489" r:id="rId12"/>
    <p:sldId id="490" r:id="rId13"/>
    <p:sldId id="491" r:id="rId14"/>
    <p:sldId id="466" r:id="rId15"/>
    <p:sldId id="495" r:id="rId16"/>
    <p:sldId id="496" r:id="rId17"/>
    <p:sldId id="497" r:id="rId18"/>
    <p:sldId id="498" r:id="rId19"/>
    <p:sldId id="499" r:id="rId20"/>
    <p:sldId id="500" r:id="rId21"/>
    <p:sldId id="501"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519" r:id="rId40"/>
    <p:sldId id="520" r:id="rId41"/>
    <p:sldId id="521" r:id="rId42"/>
    <p:sldId id="522" r:id="rId43"/>
    <p:sldId id="523" r:id="rId44"/>
    <p:sldId id="524" r:id="rId45"/>
    <p:sldId id="525" r:id="rId46"/>
    <p:sldId id="526" r:id="rId47"/>
    <p:sldId id="531" r:id="rId48"/>
  </p:sldIdLst>
  <p:sldSz cx="18288000" cy="10287000"/>
  <p:notesSz cx="6858000" cy="9144000"/>
  <p:embeddedFontLst>
    <p:embeddedFont>
      <p:font typeface="Calibri" panose="020F0502020204030204"/>
      <p:regular r:id="rId52"/>
      <p:bold r:id="rId53"/>
      <p:italic r:id="rId54"/>
      <p:boldItalic r:id="rId55"/>
    </p:embeddedFont>
    <p:embeddedFont>
      <p:font typeface="Suranna" panose="02000600000000000000"/>
      <p:regular r:id="rId56"/>
    </p:embeddedFont>
    <p:embeddedFont>
      <p:font typeface="Baekmuk Headline" panose="02000000000000000000"/>
      <p:regular r:id="rId57"/>
    </p:embeddedFont>
    <p:embeddedFont>
      <p:font typeface="DM Sans"/>
      <p:regular r:id="rId58"/>
      <p:bold r:id="rId59"/>
      <p:italic r:id="rId60"/>
      <p:boldItalic r:id="rId61"/>
    </p:embeddedFont>
    <p:embeddedFont>
      <p:font typeface="Kristen ITC" panose="03050502040202030202" pitchFamily="66" charset="0"/>
      <p:regular r:id="rId62"/>
    </p:embeddedFont>
    <p:embeddedFont>
      <p:font typeface="Suranna" panose="02000600000000000000" charset="0"/>
      <p:regular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81332" autoAdjust="0"/>
  </p:normalViewPr>
  <p:slideViewPr>
    <p:cSldViewPr showGuides="1">
      <p:cViewPr varScale="1">
        <p:scale>
          <a:sx n="44" d="100"/>
          <a:sy n="44" d="100"/>
        </p:scale>
        <p:origin x="9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3" Type="http://schemas.openxmlformats.org/officeDocument/2006/relationships/font" Target="fonts/font12.fntdata"/><Relationship Id="rId62" Type="http://schemas.openxmlformats.org/officeDocument/2006/relationships/font" Target="fonts/font11.fntdata"/><Relationship Id="rId61" Type="http://schemas.openxmlformats.org/officeDocument/2006/relationships/font" Target="fonts/font10.fntdata"/><Relationship Id="rId60" Type="http://schemas.openxmlformats.org/officeDocument/2006/relationships/font" Target="fonts/font9.fntdata"/><Relationship Id="rId6" Type="http://schemas.openxmlformats.org/officeDocument/2006/relationships/slide" Target="slides/slide3.xml"/><Relationship Id="rId59" Type="http://schemas.openxmlformats.org/officeDocument/2006/relationships/font" Target="fonts/font8.fntdata"/><Relationship Id="rId58" Type="http://schemas.openxmlformats.org/officeDocument/2006/relationships/font" Target="fonts/font7.fntdata"/><Relationship Id="rId57" Type="http://schemas.openxmlformats.org/officeDocument/2006/relationships/font" Target="fonts/font6.fntdata"/><Relationship Id="rId56" Type="http://schemas.openxmlformats.org/officeDocument/2006/relationships/font" Target="fonts/font5.fntdata"/><Relationship Id="rId55" Type="http://schemas.openxmlformats.org/officeDocument/2006/relationships/font" Target="fonts/font4.fntdata"/><Relationship Id="rId54" Type="http://schemas.openxmlformats.org/officeDocument/2006/relationships/font" Target="fonts/font3.fntdata"/><Relationship Id="rId53" Type="http://schemas.openxmlformats.org/officeDocument/2006/relationships/font" Target="fonts/font2.fntdata"/><Relationship Id="rId52" Type="http://schemas.openxmlformats.org/officeDocument/2006/relationships/font" Target="fonts/font1.fntdata"/><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2.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33F6BC-B8B0-470F-B99D-A829B9A55B79}"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2EE11-182A-4D87-8C46-71394B870E0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7" name="Google Shape;2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gift box to link to the Question slide. </a:t>
            </a:r>
            <a:endParaRPr lang="en-US" dirty="0"/>
          </a:p>
          <a:p>
            <a:r>
              <a:rPr lang="en-US" dirty="0"/>
              <a:t>Click the opened box to end to game. </a:t>
            </a:r>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flower next to the answer to back to the Gift boxes slide. </a:t>
            </a:r>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Click the flower next to the answer to back to the Gift boxes slide. </a:t>
            </a:r>
            <a:endParaRPr lang="en-US" dirty="0"/>
          </a:p>
          <a:p>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Click the flower next to the answer to back to the Gift boxes slide. </a:t>
            </a:r>
            <a:endParaRPr lang="en-US" dirty="0"/>
          </a:p>
          <a:p>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Click the flower next to the answer to back to the Gift boxes slide. </a:t>
            </a:r>
            <a:endParaRPr lang="en-US" dirty="0"/>
          </a:p>
          <a:p>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Click the flower next to the answer to back to the Gift boxes slide. </a:t>
            </a:r>
            <a:endParaRPr lang="en-US" dirty="0"/>
          </a:p>
          <a:p>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Click the flower next to the answer to back to the Gift boxes slide. </a:t>
            </a:r>
            <a:endParaRPr lang="en-US" dirty="0"/>
          </a:p>
          <a:p>
            <a:endParaRPr lang="en-US" dirty="0"/>
          </a:p>
        </p:txBody>
      </p:sp>
      <p:sp>
        <p:nvSpPr>
          <p:cNvPr id="4" name="Slide Number Placeholder 3"/>
          <p:cNvSpPr>
            <a:spLocks noGrp="1"/>
          </p:cNvSpPr>
          <p:nvPr>
            <p:ph type="sldNum" sz="quarter" idx="5"/>
          </p:nvPr>
        </p:nvSpPr>
        <p:spPr/>
        <p:txBody>
          <a:bodyPr/>
          <a:lstStyle/>
          <a:p>
            <a:fld id="{1422EE11-182A-4D87-8C46-71394B870E09}"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7" name="Google Shape;2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7" name="Google Shape;2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42"/>
        <p:cNvGrpSpPr/>
        <p:nvPr/>
      </p:nvGrpSpPr>
      <p:grpSpPr>
        <a:xfrm>
          <a:off x="0" y="0"/>
          <a:ext cx="0" cy="0"/>
          <a:chOff x="0" y="0"/>
          <a:chExt cx="0" cy="0"/>
        </a:xfrm>
      </p:grpSpPr>
      <p:sp>
        <p:nvSpPr>
          <p:cNvPr id="443" name="Google Shape;44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4" name="Google Shape;44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76"/>
        <p:cNvGrpSpPr/>
        <p:nvPr/>
      </p:nvGrpSpPr>
      <p:grpSpPr>
        <a:xfrm>
          <a:off x="0" y="0"/>
          <a:ext cx="0" cy="0"/>
          <a:chOff x="0" y="0"/>
          <a:chExt cx="0" cy="0"/>
        </a:xfrm>
      </p:grpSpPr>
      <p:sp>
        <p:nvSpPr>
          <p:cNvPr id="477" name="Google Shape;47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1: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Ask pupils to look at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identify the characters in the pictures. Have them say what they can see in the thought bubbles.</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479" name="Google Shape;47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94"/>
        <p:cNvGrpSpPr/>
        <p:nvPr/>
      </p:nvGrpSpPr>
      <p:grpSpPr>
        <a:xfrm>
          <a:off x="0" y="0"/>
          <a:ext cx="0" cy="0"/>
          <a:chOff x="0" y="0"/>
          <a:chExt cx="0" cy="0"/>
        </a:xfrm>
      </p:grpSpPr>
      <p:sp>
        <p:nvSpPr>
          <p:cNvPr id="495" name="Google Shape;49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2: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Ask pupils to look at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Play the recording of two exchanges for them to listen to.</a:t>
            </a:r>
            <a:endPar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1270" marR="0" lvl="0" indent="-1270" algn="just"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Play the recording again, sentence by sentence, for pupils to listen and repeat individually and in chorus. Correct their pronunciation where necessary. Repeat the same procedure with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endParaRPr sz="1800">
              <a:latin typeface="Times New Roman" panose="02020603050405020304"/>
              <a:ea typeface="Times New Roman" panose="02020603050405020304"/>
              <a:cs typeface="Times New Roman" panose="02020603050405020304"/>
              <a:sym typeface="Times New Roman" panose="02020603050405020304"/>
            </a:endParaRPr>
          </a:p>
          <a:p>
            <a:pPr marL="1270" marR="0" lvl="0" indent="-1270" algn="just" rtl="0">
              <a:spcBef>
                <a:spcPts val="0"/>
              </a:spcBef>
              <a:spcAft>
                <a:spcPts val="0"/>
              </a:spcAft>
              <a:buNone/>
            </a:pP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497" name="Google Shape;49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12"/>
        <p:cNvGrpSpPr/>
        <p:nvPr/>
      </p:nvGrpSpPr>
      <p:grpSpPr>
        <a:xfrm>
          <a:off x="0" y="0"/>
          <a:ext cx="0" cy="0"/>
          <a:chOff x="0" y="0"/>
          <a:chExt cx="0" cy="0"/>
        </a:xfrm>
      </p:grpSpPr>
      <p:sp>
        <p:nvSpPr>
          <p:cNvPr id="513" name="Google Shape;51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Step 2: </a:t>
            </a:r>
            <a:r>
              <a:rPr lang="en-US" sz="1800"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Ask pupils to look at Picture </a:t>
            </a:r>
            <a:r>
              <a:rPr lang="en-US" sz="1800" b="1"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a</a:t>
            </a:r>
            <a:r>
              <a:rPr lang="en-US" sz="1800"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 Play the recording of two exchanges for them to listen to.</a:t>
            </a:r>
            <a:endParaRPr dirty="0"/>
          </a:p>
          <a:p>
            <a:pPr marL="1270" marR="0" lvl="0" indent="-1270" algn="just" rtl="0">
              <a:lnSpc>
                <a:spcPct val="100000"/>
              </a:lnSpc>
              <a:spcBef>
                <a:spcPts val="0"/>
              </a:spcBef>
              <a:spcAft>
                <a:spcPts val="0"/>
              </a:spcAft>
              <a:buClr>
                <a:srgbClr val="000000"/>
              </a:buClr>
              <a:buSzPts val="1800"/>
              <a:buFont typeface="Times New Roman" panose="02020603050405020304"/>
              <a:buNone/>
            </a:pPr>
            <a:r>
              <a:rPr lang="en-US" sz="1800" b="1"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Play the recording again, sentence by sentence, for pupils to listen and repeat individually and in chorus. Correct their pronunciation where necessary. Repeat the same procedure with Picture </a:t>
            </a:r>
            <a:r>
              <a:rPr lang="en-US" sz="1800" b="1"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dirty="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endParaRPr sz="1800" dirty="0">
              <a:latin typeface="Times New Roman" panose="02020603050405020304"/>
              <a:ea typeface="Times New Roman" panose="02020603050405020304"/>
              <a:cs typeface="Times New Roman" panose="02020603050405020304"/>
              <a:sym typeface="Times New Roman" panose="02020603050405020304"/>
            </a:endParaRPr>
          </a:p>
          <a:p>
            <a:pPr marL="1270" marR="0" lvl="0" indent="-1270" algn="just" rtl="0">
              <a:spcBef>
                <a:spcPts val="0"/>
              </a:spcBef>
              <a:spcAft>
                <a:spcPts val="0"/>
              </a:spcAft>
              <a:buNone/>
            </a:pPr>
            <a:endParaRPr sz="1800" dirty="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endParaRPr dirty="0"/>
          </a:p>
        </p:txBody>
      </p:sp>
      <p:sp>
        <p:nvSpPr>
          <p:cNvPr id="515" name="Google Shape;515;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30"/>
        <p:cNvGrpSpPr/>
        <p:nvPr/>
      </p:nvGrpSpPr>
      <p:grpSpPr>
        <a:xfrm>
          <a:off x="0" y="0"/>
          <a:ext cx="0" cy="0"/>
          <a:chOff x="0" y="0"/>
          <a:chExt cx="0" cy="0"/>
        </a:xfrm>
      </p:grpSpPr>
      <p:sp>
        <p:nvSpPr>
          <p:cNvPr id="531" name="Google Shape;53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4: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Invite a few pairs to the front of the class to listen and repeat the sentences in the recording. Give corrections and feedback where necessary.</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5: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Direct pupils’ attention to the advice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You should go to the dentist</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and the response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Thanks for your advice.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Tell pupils that they are advice and a response about health problems. </a:t>
            </a:r>
            <a:endPar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533" name="Google Shape;533;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43"/>
        <p:cNvGrpSpPr/>
        <p:nvPr/>
      </p:nvGrpSpPr>
      <p:grpSpPr>
        <a:xfrm>
          <a:off x="0" y="0"/>
          <a:ext cx="0" cy="0"/>
          <a:chOff x="0" y="0"/>
          <a:chExt cx="0" cy="0"/>
        </a:xfrm>
      </p:grpSpPr>
      <p:sp>
        <p:nvSpPr>
          <p:cNvPr id="544" name="Google Shape;54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545" name="Google Shape;54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53"/>
        <p:cNvGrpSpPr/>
        <p:nvPr/>
      </p:nvGrpSpPr>
      <p:grpSpPr>
        <a:xfrm>
          <a:off x="0" y="0"/>
          <a:ext cx="0" cy="0"/>
          <a:chOff x="0" y="0"/>
          <a:chExt cx="0" cy="0"/>
        </a:xfrm>
      </p:grpSpPr>
      <p:sp>
        <p:nvSpPr>
          <p:cNvPr id="554" name="Google Shape;55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555" name="Google Shape;55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87"/>
        <p:cNvGrpSpPr/>
        <p:nvPr/>
      </p:nvGrpSpPr>
      <p:grpSpPr>
        <a:xfrm>
          <a:off x="0" y="0"/>
          <a:ext cx="0" cy="0"/>
          <a:chOff x="0" y="0"/>
          <a:chExt cx="0" cy="0"/>
        </a:xfrm>
      </p:grpSpPr>
      <p:sp>
        <p:nvSpPr>
          <p:cNvPr id="588" name="Google Shape;58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panose="02020603050405020304"/>
              <a:buNone/>
            </a:pP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pupils look at the pictures and say what they can see. </a:t>
            </a:r>
            <a:endParaRPr sz="12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590" name="Google Shape;590;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02"/>
        <p:cNvGrpSpPr/>
        <p:nvPr/>
      </p:nvGrpSpPr>
      <p:grpSpPr>
        <a:xfrm>
          <a:off x="0" y="0"/>
          <a:ext cx="0" cy="0"/>
          <a:chOff x="0" y="0"/>
          <a:chExt cx="0" cy="0"/>
        </a:xfrm>
      </p:grpSpPr>
      <p:sp>
        <p:nvSpPr>
          <p:cNvPr id="603" name="Google Shape;60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4" name="Google Shape;60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1: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pupils point at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listen to the recording and repeat the phrase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go to the dentist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several times. Repeat the same procedure with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Have the class repeat the phrases.</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05" name="Google Shape;605;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15"/>
        <p:cNvGrpSpPr/>
        <p:nvPr/>
      </p:nvGrpSpPr>
      <p:grpSpPr>
        <a:xfrm>
          <a:off x="0" y="0"/>
          <a:ext cx="0" cy="0"/>
          <a:chOff x="0" y="0"/>
          <a:chExt cx="0" cy="0"/>
        </a:xfrm>
      </p:grpSpPr>
      <p:sp>
        <p:nvSpPr>
          <p:cNvPr id="616" name="Google Shape;61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1: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pupils point at Picture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a</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listen to the recording and repeat the phrase </a:t>
            </a:r>
            <a:r>
              <a:rPr lang="en-US" sz="1200" i="1">
                <a:solidFill>
                  <a:srgbClr val="000000"/>
                </a:solidFill>
                <a:latin typeface="Times New Roman" panose="02020603050405020304"/>
                <a:ea typeface="Times New Roman" panose="02020603050405020304"/>
                <a:cs typeface="Times New Roman" panose="02020603050405020304"/>
                <a:sym typeface="Times New Roman" panose="02020603050405020304"/>
              </a:rPr>
              <a:t>go to the dentist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several times. Repeat the same procedure with Pictures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Have the class repeat the phrases.</a:t>
            </a:r>
            <a:endParaRPr sz="12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18" name="Google Shape;61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28"/>
        <p:cNvGrpSpPr/>
        <p:nvPr/>
      </p:nvGrpSpPr>
      <p:grpSpPr>
        <a:xfrm>
          <a:off x="0" y="0"/>
          <a:ext cx="0" cy="0"/>
          <a:chOff x="0" y="0"/>
          <a:chExt cx="0" cy="0"/>
        </a:xfrm>
      </p:grpSpPr>
      <p:sp>
        <p:nvSpPr>
          <p:cNvPr id="629" name="Google Shape;62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1: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pupils point at Picture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a</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listen to the recording and repeat the phrase </a:t>
            </a:r>
            <a:r>
              <a:rPr lang="en-US" sz="1200" i="1">
                <a:solidFill>
                  <a:srgbClr val="000000"/>
                </a:solidFill>
                <a:latin typeface="Times New Roman" panose="02020603050405020304"/>
                <a:ea typeface="Times New Roman" panose="02020603050405020304"/>
                <a:cs typeface="Times New Roman" panose="02020603050405020304"/>
                <a:sym typeface="Times New Roman" panose="02020603050405020304"/>
              </a:rPr>
              <a:t>go to the dentist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several times. Repeat the same procedure with Pictures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Have the class repeat the phrases.</a:t>
            </a:r>
            <a:endParaRPr sz="12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31" name="Google Shape;63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41"/>
        <p:cNvGrpSpPr/>
        <p:nvPr/>
      </p:nvGrpSpPr>
      <p:grpSpPr>
        <a:xfrm>
          <a:off x="0" y="0"/>
          <a:ext cx="0" cy="0"/>
          <a:chOff x="0" y="0"/>
          <a:chExt cx="0" cy="0"/>
        </a:xfrm>
      </p:grpSpPr>
      <p:sp>
        <p:nvSpPr>
          <p:cNvPr id="642" name="Google Shape;64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3" name="Google Shape;64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1: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pupils point at Picture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a</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listen to the recording and repeat the phrase </a:t>
            </a:r>
            <a:r>
              <a:rPr lang="en-US" sz="1200" i="1">
                <a:solidFill>
                  <a:srgbClr val="000000"/>
                </a:solidFill>
                <a:latin typeface="Times New Roman" panose="02020603050405020304"/>
                <a:ea typeface="Times New Roman" panose="02020603050405020304"/>
                <a:cs typeface="Times New Roman" panose="02020603050405020304"/>
                <a:sym typeface="Times New Roman" panose="02020603050405020304"/>
              </a:rPr>
              <a:t>go to the dentist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several times. Repeat the same procedure with Pictures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2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200">
                <a:solidFill>
                  <a:srgbClr val="000000"/>
                </a:solidFill>
                <a:latin typeface="Times New Roman" panose="02020603050405020304"/>
                <a:ea typeface="Times New Roman" panose="02020603050405020304"/>
                <a:cs typeface="Times New Roman" panose="02020603050405020304"/>
                <a:sym typeface="Times New Roman" panose="02020603050405020304"/>
              </a:rPr>
              <a:t>. Have the class repeat the phrases.</a:t>
            </a:r>
            <a:endParaRPr sz="12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44" name="Google Shape;64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54"/>
        <p:cNvGrpSpPr/>
        <p:nvPr/>
      </p:nvGrpSpPr>
      <p:grpSpPr>
        <a:xfrm>
          <a:off x="0" y="0"/>
          <a:ext cx="0" cy="0"/>
          <a:chOff x="0" y="0"/>
          <a:chExt cx="0" cy="0"/>
        </a:xfrm>
      </p:grpSpPr>
      <p:sp>
        <p:nvSpPr>
          <p:cNvPr id="655" name="Google Shape;65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6" name="Google Shape;65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l"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2: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Point at the advice pattern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You should ____.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Read it aloud and have pupils repeat it. Follow the same procedure with the response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Thanks for your advice.</a:t>
            </a:r>
            <a:endPar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57" name="Google Shape;657;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73"/>
        <p:cNvGrpSpPr/>
        <p:nvPr/>
      </p:nvGrpSpPr>
      <p:grpSpPr>
        <a:xfrm>
          <a:off x="0" y="0"/>
          <a:ext cx="0" cy="0"/>
          <a:chOff x="0" y="0"/>
          <a:chExt cx="0" cy="0"/>
        </a:xfrm>
      </p:grpSpPr>
      <p:sp>
        <p:nvSpPr>
          <p:cNvPr id="674" name="Google Shape;67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l"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Point at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have pupils listen and repeat after the recording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You should go to the dentist. - Thanks for your advice</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Repeat the same procedure with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76" name="Google Shape;67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94"/>
        <p:cNvGrpSpPr/>
        <p:nvPr/>
      </p:nvGrpSpPr>
      <p:grpSpPr>
        <a:xfrm>
          <a:off x="0" y="0"/>
          <a:ext cx="0" cy="0"/>
          <a:chOff x="0" y="0"/>
          <a:chExt cx="0" cy="0"/>
        </a:xfrm>
      </p:grpSpPr>
      <p:sp>
        <p:nvSpPr>
          <p:cNvPr id="695" name="Google Shape;69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 name="Google Shape;69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l"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Point at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have pupils listen and repeat after the recording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You should go to the dentist. - Thanks for your advice</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Repeat the same procedure with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697" name="Google Shape;697;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15"/>
        <p:cNvGrpSpPr/>
        <p:nvPr/>
      </p:nvGrpSpPr>
      <p:grpSpPr>
        <a:xfrm>
          <a:off x="0" y="0"/>
          <a:ext cx="0" cy="0"/>
          <a:chOff x="0" y="0"/>
          <a:chExt cx="0" cy="0"/>
        </a:xfrm>
      </p:grpSpPr>
      <p:sp>
        <p:nvSpPr>
          <p:cNvPr id="716" name="Google Shape;71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7" name="Google Shape;71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l"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Point at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have pupils listen and repeat after the recording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You should go to the dentist. - Thanks for your advice</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Repeat the same procedure with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718" name="Google Shape;71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36"/>
        <p:cNvGrpSpPr/>
        <p:nvPr/>
      </p:nvGrpSpPr>
      <p:grpSpPr>
        <a:xfrm>
          <a:off x="0" y="0"/>
          <a:ext cx="0" cy="0"/>
          <a:chOff x="0" y="0"/>
          <a:chExt cx="0" cy="0"/>
        </a:xfrm>
      </p:grpSpPr>
      <p:sp>
        <p:nvSpPr>
          <p:cNvPr id="737" name="Google Shape;73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l"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Point at Picture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have pupils listen and repeat after the recording </a:t>
            </a:r>
            <a:r>
              <a:rPr lang="en-US" sz="1800" i="1">
                <a:solidFill>
                  <a:srgbClr val="000000"/>
                </a:solidFill>
                <a:latin typeface="Times New Roman" panose="02020603050405020304"/>
                <a:ea typeface="Times New Roman" panose="02020603050405020304"/>
                <a:cs typeface="Times New Roman" panose="02020603050405020304"/>
                <a:sym typeface="Times New Roman" panose="02020603050405020304"/>
              </a:rPr>
              <a:t>You should go to the dentist. - Thanks for your advice</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Repeat the same procedure with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b</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c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and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d</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739" name="Google Shape;73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57"/>
        <p:cNvGrpSpPr/>
        <p:nvPr/>
      </p:nvGrpSpPr>
      <p:grpSpPr>
        <a:xfrm>
          <a:off x="0" y="0"/>
          <a:ext cx="0" cy="0"/>
          <a:chOff x="0" y="0"/>
          <a:chExt cx="0" cy="0"/>
        </a:xfrm>
      </p:grpSpPr>
      <p:sp>
        <p:nvSpPr>
          <p:cNvPr id="758" name="Google Shape;75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9" name="Google Shape;75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4: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Divide the class into two groups to take turns repeating the advice and the responses for Pictures </a:t>
            </a: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a - d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until they feel confident.</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760" name="Google Shape;760;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74"/>
        <p:cNvGrpSpPr/>
        <p:nvPr/>
      </p:nvGrpSpPr>
      <p:grpSpPr>
        <a:xfrm>
          <a:off x="0" y="0"/>
          <a:ext cx="0" cy="0"/>
          <a:chOff x="0" y="0"/>
          <a:chExt cx="0" cy="0"/>
        </a:xfrm>
      </p:grpSpPr>
      <p:sp>
        <p:nvSpPr>
          <p:cNvPr id="775" name="Google Shape;77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l"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5: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pairs of pupils practise advising and responding to the advice with the pictures. Invite a few pairs to point at the pictures and say the questions and the answers in front of the class. Check their pronunciation, give corrections and feedback where necessary. </a:t>
            </a:r>
            <a:endPar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777" name="Google Shape;777;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88"/>
        <p:cNvGrpSpPr/>
        <p:nvPr/>
      </p:nvGrpSpPr>
      <p:grpSpPr>
        <a:xfrm>
          <a:off x="0" y="0"/>
          <a:ext cx="0" cy="0"/>
          <a:chOff x="0" y="0"/>
          <a:chExt cx="0" cy="0"/>
        </a:xfrm>
      </p:grpSpPr>
      <p:sp>
        <p:nvSpPr>
          <p:cNvPr id="789" name="Google Shape;789;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790" name="Google Shape;79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98"/>
        <p:cNvGrpSpPr/>
        <p:nvPr/>
      </p:nvGrpSpPr>
      <p:grpSpPr>
        <a:xfrm>
          <a:off x="0" y="0"/>
          <a:ext cx="0" cy="0"/>
          <a:chOff x="0" y="0"/>
          <a:chExt cx="0" cy="0"/>
        </a:xfrm>
      </p:grpSpPr>
      <p:sp>
        <p:nvSpPr>
          <p:cNvPr id="799" name="Google Shape;799;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800" name="Google Shape;80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32"/>
        <p:cNvGrpSpPr/>
        <p:nvPr/>
      </p:nvGrpSpPr>
      <p:grpSpPr>
        <a:xfrm>
          <a:off x="0" y="0"/>
          <a:ext cx="0" cy="0"/>
          <a:chOff x="0" y="0"/>
          <a:chExt cx="0" cy="0"/>
        </a:xfrm>
      </p:grpSpPr>
      <p:sp>
        <p:nvSpPr>
          <p:cNvPr id="833" name="Google Shape;833;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Times New Roman" panose="02020603050405020304"/>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1: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Draw pupils’ attention to the pictures and guess the health problems that the characters have. Read the advice in the first speech bubble aloud and ask pupils to repeat it. Ask pupils to look at the second bubble and identify what the answer should be.</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835" name="Google Shape;835;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53"/>
        <p:cNvGrpSpPr/>
        <p:nvPr/>
      </p:nvGrpSpPr>
      <p:grpSpPr>
        <a:xfrm>
          <a:off x="0" y="0"/>
          <a:ext cx="0" cy="0"/>
          <a:chOff x="0" y="0"/>
          <a:chExt cx="0" cy="0"/>
        </a:xfrm>
      </p:grpSpPr>
      <p:sp>
        <p:nvSpPr>
          <p:cNvPr id="854" name="Google Shape;85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5" name="Google Shape;85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2: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Have pairs of pupils practise advising and responding to the advice about health problems. Go around the class and provide support when necessary.</a:t>
            </a:r>
            <a:endPar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856" name="Google Shape;856;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76"/>
        <p:cNvGrpSpPr/>
        <p:nvPr/>
      </p:nvGrpSpPr>
      <p:grpSpPr>
        <a:xfrm>
          <a:off x="0" y="0"/>
          <a:ext cx="0" cy="0"/>
          <a:chOff x="0" y="0"/>
          <a:chExt cx="0" cy="0"/>
        </a:xfrm>
      </p:grpSpPr>
      <p:sp>
        <p:nvSpPr>
          <p:cNvPr id="877" name="Google Shape;87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8" name="Google Shape;878;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Invite a few pairs to practise advising and responding to the advice about health problems. Give corrections and feedback where necessary. </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879" name="Google Shape;879;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96"/>
        <p:cNvGrpSpPr/>
        <p:nvPr/>
      </p:nvGrpSpPr>
      <p:grpSpPr>
        <a:xfrm>
          <a:off x="0" y="0"/>
          <a:ext cx="0" cy="0"/>
          <a:chOff x="0" y="0"/>
          <a:chExt cx="0" cy="0"/>
        </a:xfrm>
      </p:grpSpPr>
      <p:sp>
        <p:nvSpPr>
          <p:cNvPr id="897" name="Google Shape;89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8" name="Google Shape;89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Invite a few pairs to practise advising and responding to the advice about health problems. Give corrections and feedback where necessary. </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899" name="Google Shape;899;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16"/>
        <p:cNvGrpSpPr/>
        <p:nvPr/>
      </p:nvGrpSpPr>
      <p:grpSpPr>
        <a:xfrm>
          <a:off x="0" y="0"/>
          <a:ext cx="0" cy="0"/>
          <a:chOff x="0" y="0"/>
          <a:chExt cx="0" cy="0"/>
        </a:xfrm>
      </p:grpSpPr>
      <p:sp>
        <p:nvSpPr>
          <p:cNvPr id="917" name="Google Shape;91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8" name="Google Shape;918;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Invite a few pairs to practise advising and responding to the advice about health problems. Give corrections and feedback where necessary. </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919" name="Google Shape;919;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36"/>
        <p:cNvGrpSpPr/>
        <p:nvPr/>
      </p:nvGrpSpPr>
      <p:grpSpPr>
        <a:xfrm>
          <a:off x="0" y="0"/>
          <a:ext cx="0" cy="0"/>
          <a:chOff x="0" y="0"/>
          <a:chExt cx="0" cy="0"/>
        </a:xfrm>
      </p:grpSpPr>
      <p:sp>
        <p:nvSpPr>
          <p:cNvPr id="937" name="Google Shape;93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8" name="Google Shape;938;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270" marR="0" lvl="0" indent="-1270" algn="just" rtl="0">
              <a:spcBef>
                <a:spcPts val="0"/>
              </a:spcBef>
              <a:spcAft>
                <a:spcPts val="0"/>
              </a:spcAft>
              <a:buNone/>
            </a:pPr>
            <a:r>
              <a:rPr lang="en-US" sz="1800" b="1">
                <a:solidFill>
                  <a:srgbClr val="000000"/>
                </a:solidFill>
                <a:latin typeface="Times New Roman" panose="02020603050405020304"/>
                <a:ea typeface="Times New Roman" panose="02020603050405020304"/>
                <a:cs typeface="Times New Roman" panose="02020603050405020304"/>
                <a:sym typeface="Times New Roman" panose="02020603050405020304"/>
              </a:rPr>
              <a:t>Step 3: </a:t>
            </a:r>
            <a:r>
              <a:rPr lang="en-US" sz="1800">
                <a:solidFill>
                  <a:srgbClr val="000000"/>
                </a:solidFill>
                <a:latin typeface="Times New Roman" panose="02020603050405020304"/>
                <a:ea typeface="Times New Roman" panose="02020603050405020304"/>
                <a:cs typeface="Times New Roman" panose="02020603050405020304"/>
                <a:sym typeface="Times New Roman" panose="02020603050405020304"/>
              </a:rPr>
              <a:t>Invite a few pairs to practise advising and responding to the advice about health problems. Give corrections and feedback where necessary. </a:t>
            </a:r>
            <a:endParaRPr sz="1800">
              <a:latin typeface="Times New Roman" panose="02020603050405020304"/>
              <a:ea typeface="Times New Roman" panose="02020603050405020304"/>
              <a:cs typeface="Times New Roman" panose="02020603050405020304"/>
              <a:sym typeface="Times New Roman" panose="02020603050405020304"/>
            </a:endParaRPr>
          </a:p>
          <a:p>
            <a:pPr marL="0" lvl="0" indent="0" algn="l" rtl="0">
              <a:spcBef>
                <a:spcPts val="0"/>
              </a:spcBef>
              <a:spcAft>
                <a:spcPts val="0"/>
              </a:spcAft>
              <a:buNone/>
            </a:pPr>
          </a:p>
        </p:txBody>
      </p:sp>
      <p:sp>
        <p:nvSpPr>
          <p:cNvPr id="939" name="Google Shape;93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56"/>
        <p:cNvGrpSpPr/>
        <p:nvPr/>
      </p:nvGrpSpPr>
      <p:grpSpPr>
        <a:xfrm>
          <a:off x="0" y="0"/>
          <a:ext cx="0" cy="0"/>
          <a:chOff x="0" y="0"/>
          <a:chExt cx="0" cy="0"/>
        </a:xfrm>
      </p:grpSpPr>
      <p:sp>
        <p:nvSpPr>
          <p:cNvPr id="957" name="Google Shape;957;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958" name="Google Shape;95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66"/>
        <p:cNvGrpSpPr/>
        <p:nvPr/>
      </p:nvGrpSpPr>
      <p:grpSpPr>
        <a:xfrm>
          <a:off x="0" y="0"/>
          <a:ext cx="0" cy="0"/>
          <a:chOff x="0" y="0"/>
          <a:chExt cx="0" cy="0"/>
        </a:xfrm>
      </p:grpSpPr>
      <p:sp>
        <p:nvSpPr>
          <p:cNvPr id="967" name="Google Shape;967;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968" name="Google Shape;96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000"/>
        <p:cNvGrpSpPr/>
        <p:nvPr/>
      </p:nvGrpSpPr>
      <p:grpSpPr>
        <a:xfrm>
          <a:off x="0" y="0"/>
          <a:ext cx="0" cy="0"/>
          <a:chOff x="0" y="0"/>
          <a:chExt cx="0" cy="0"/>
        </a:xfrm>
      </p:grpSpPr>
      <p:sp>
        <p:nvSpPr>
          <p:cNvPr id="1001" name="Google Shape;1001;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002" name="Google Shape;100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124"/>
        <p:cNvGrpSpPr/>
        <p:nvPr/>
      </p:nvGrpSpPr>
      <p:grpSpPr>
        <a:xfrm>
          <a:off x="0" y="0"/>
          <a:ext cx="0" cy="0"/>
          <a:chOff x="0" y="0"/>
          <a:chExt cx="0" cy="0"/>
        </a:xfrm>
      </p:grpSpPr>
      <p:sp>
        <p:nvSpPr>
          <p:cNvPr id="1125" name="Google Shape;1125;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126" name="Google Shape;1126;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2" Type="http://schemas.openxmlformats.org/officeDocument/2006/relationships/notesSlide" Target="../notesSlides/notesSlide2.xml"/><Relationship Id="rId11" Type="http://schemas.openxmlformats.org/officeDocument/2006/relationships/slideLayout" Target="../slideLayouts/slideLayout7.xml"/><Relationship Id="rId10" Type="http://schemas.openxmlformats.org/officeDocument/2006/relationships/image" Target="../media/image15.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image" Target="../media/image21.svg"/><Relationship Id="rId4" Type="http://schemas.openxmlformats.org/officeDocument/2006/relationships/image" Target="../media/image20.png"/><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slide" Target="slide6.xml"/><Relationship Id="rId7" Type="http://schemas.openxmlformats.org/officeDocument/2006/relationships/image" Target="../media/image24.png"/><Relationship Id="rId6" Type="http://schemas.openxmlformats.org/officeDocument/2006/relationships/slide" Target="slide7.xml"/><Relationship Id="rId5" Type="http://schemas.openxmlformats.org/officeDocument/2006/relationships/image" Target="../media/image23.png"/><Relationship Id="rId4" Type="http://schemas.openxmlformats.org/officeDocument/2006/relationships/slide" Target="slide8.xml"/><Relationship Id="rId3" Type="http://schemas.openxmlformats.org/officeDocument/2006/relationships/image" Target="../media/image22.png"/><Relationship Id="rId2" Type="http://schemas.openxmlformats.org/officeDocument/2006/relationships/slide" Target="slide12.xml"/><Relationship Id="rId18" Type="http://schemas.openxmlformats.org/officeDocument/2006/relationships/notesSlide" Target="../notesSlides/notesSlide4.xml"/><Relationship Id="rId17" Type="http://schemas.openxmlformats.org/officeDocument/2006/relationships/slideLayout" Target="../slideLayouts/slideLayout7.xml"/><Relationship Id="rId16" Type="http://schemas.openxmlformats.org/officeDocument/2006/relationships/audio" Target="../media/audio2.wav"/><Relationship Id="rId15" Type="http://schemas.openxmlformats.org/officeDocument/2006/relationships/image" Target="../media/image28.png"/><Relationship Id="rId14" Type="http://schemas.openxmlformats.org/officeDocument/2006/relationships/slide" Target="slide9.xml"/><Relationship Id="rId13" Type="http://schemas.openxmlformats.org/officeDocument/2006/relationships/image" Target="../media/image27.png"/><Relationship Id="rId12" Type="http://schemas.openxmlformats.org/officeDocument/2006/relationships/slide" Target="slide11.xml"/><Relationship Id="rId11" Type="http://schemas.openxmlformats.org/officeDocument/2006/relationships/image" Target="../media/image26.png"/><Relationship Id="rId10" Type="http://schemas.openxmlformats.org/officeDocument/2006/relationships/slide" Target="slide10.xml"/><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9" Type="http://schemas.openxmlformats.org/officeDocument/2006/relationships/image" Target="../media/image34.png"/><Relationship Id="rId8" Type="http://schemas.microsoft.com/office/2007/relationships/media" Target="../media/media1.mp3"/><Relationship Id="rId7" Type="http://schemas.openxmlformats.org/officeDocument/2006/relationships/audio" Target="NULL" TargetMode="External"/><Relationship Id="rId6" Type="http://schemas.openxmlformats.org/officeDocument/2006/relationships/image" Target="../media/image33.png"/><Relationship Id="rId5" Type="http://schemas.openxmlformats.org/officeDocument/2006/relationships/slide" Target="slide5.xml"/><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2" Type="http://schemas.openxmlformats.org/officeDocument/2006/relationships/notesSlide" Target="../notesSlides/notesSlide5.xml"/><Relationship Id="rId11" Type="http://schemas.openxmlformats.org/officeDocument/2006/relationships/slideLayout" Target="../slideLayouts/slideLayout7.xml"/><Relationship Id="rId10" Type="http://schemas.openxmlformats.org/officeDocument/2006/relationships/audio" Target="../media/audio3.wav"/><Relationship Id="rId1" Type="http://schemas.openxmlformats.org/officeDocument/2006/relationships/image" Target="../media/image29.png"/></Relationships>
</file>

<file path=ppt/slides/_rels/slide7.xml.rels><?xml version="1.0" encoding="UTF-8" standalone="yes"?>
<Relationships xmlns="http://schemas.openxmlformats.org/package/2006/relationships"><Relationship Id="rId9" Type="http://schemas.openxmlformats.org/officeDocument/2006/relationships/image" Target="../media/image34.png"/><Relationship Id="rId8" Type="http://schemas.microsoft.com/office/2007/relationships/media" Target="../media/media1.mp3"/><Relationship Id="rId7" Type="http://schemas.openxmlformats.org/officeDocument/2006/relationships/audio" Target="NULL" TargetMode="External"/><Relationship Id="rId6" Type="http://schemas.openxmlformats.org/officeDocument/2006/relationships/image" Target="../media/image36.png"/><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image" Target="../media/image30.svg"/><Relationship Id="rId2" Type="http://schemas.openxmlformats.org/officeDocument/2006/relationships/image" Target="../media/image29.png"/><Relationship Id="rId13" Type="http://schemas.openxmlformats.org/officeDocument/2006/relationships/notesSlide" Target="../notesSlides/notesSlide6.xml"/><Relationship Id="rId12" Type="http://schemas.openxmlformats.org/officeDocument/2006/relationships/slideLayout" Target="../slideLayouts/slideLayout7.xml"/><Relationship Id="rId11" Type="http://schemas.openxmlformats.org/officeDocument/2006/relationships/audio" Target="../media/audio3.wav"/><Relationship Id="rId10" Type="http://schemas.openxmlformats.org/officeDocument/2006/relationships/slide" Target="slide5.xml"/><Relationship Id="rId1" Type="http://schemas.openxmlformats.org/officeDocument/2006/relationships/image" Target="../media/image35.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audio" Target="../media/audio4.wav"/><Relationship Id="rId7" Type="http://schemas.openxmlformats.org/officeDocument/2006/relationships/slide" Target="slide5.xml"/><Relationship Id="rId6" Type="http://schemas.openxmlformats.org/officeDocument/2006/relationships/image" Target="../media/image37.GIF"/><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image" Target="../media/image30.svg"/><Relationship Id="rId2" Type="http://schemas.openxmlformats.org/officeDocument/2006/relationships/image" Target="../media/image29.png"/><Relationship Id="rId10" Type="http://schemas.openxmlformats.org/officeDocument/2006/relationships/notesSlide" Target="../notesSlides/notesSlide7.xml"/><Relationship Id="rId1" Type="http://schemas.openxmlformats.org/officeDocument/2006/relationships/image" Target="../media/image35.png"/></Relationships>
</file>

<file path=ppt/slides/_rels/slide9.xml.rels><?xml version="1.0" encoding="UTF-8" standalone="yes"?>
<Relationships xmlns="http://schemas.openxmlformats.org/package/2006/relationships"><Relationship Id="rId9" Type="http://schemas.openxmlformats.org/officeDocument/2006/relationships/image" Target="../media/image34.png"/><Relationship Id="rId8" Type="http://schemas.microsoft.com/office/2007/relationships/media" Target="../media/media1.mp3"/><Relationship Id="rId7" Type="http://schemas.openxmlformats.org/officeDocument/2006/relationships/audio" Target="NULL" TargetMode="External"/><Relationship Id="rId6" Type="http://schemas.openxmlformats.org/officeDocument/2006/relationships/image" Target="../media/image38.png"/><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image" Target="../media/image30.svg"/><Relationship Id="rId2" Type="http://schemas.openxmlformats.org/officeDocument/2006/relationships/image" Target="../media/image29.png"/><Relationship Id="rId13" Type="http://schemas.openxmlformats.org/officeDocument/2006/relationships/notesSlide" Target="../notesSlides/notesSlide8.xml"/><Relationship Id="rId12" Type="http://schemas.openxmlformats.org/officeDocument/2006/relationships/slideLayout" Target="../slideLayouts/slideLayout7.xml"/><Relationship Id="rId11" Type="http://schemas.openxmlformats.org/officeDocument/2006/relationships/audio" Target="../media/audio3.wav"/><Relationship Id="rId10" Type="http://schemas.openxmlformats.org/officeDocument/2006/relationships/slide" Target="slide5.xml"/><Relationship Id="rId1" Type="http://schemas.openxmlformats.org/officeDocument/2006/relationships/image" Target="../media/image35.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audio" Target="../media/audio4.wav"/><Relationship Id="rId7" Type="http://schemas.openxmlformats.org/officeDocument/2006/relationships/slide" Target="slide5.xml"/><Relationship Id="rId6" Type="http://schemas.openxmlformats.org/officeDocument/2006/relationships/image" Target="../media/image39.GIF"/><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image" Target="../media/image30.svg"/><Relationship Id="rId2" Type="http://schemas.openxmlformats.org/officeDocument/2006/relationships/image" Target="../media/image29.png"/><Relationship Id="rId10" Type="http://schemas.openxmlformats.org/officeDocument/2006/relationships/notesSlide" Target="../notesSlides/notesSlide9.xml"/><Relationship Id="rId1" Type="http://schemas.openxmlformats.org/officeDocument/2006/relationships/image" Target="../media/image35.png"/></Relationships>
</file>

<file path=ppt/slides/_rels/slide1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NULL" TargetMode="External"/><Relationship Id="rId7" Type="http://schemas.openxmlformats.org/officeDocument/2006/relationships/image" Target="../media/image43.svg"/><Relationship Id="rId6" Type="http://schemas.openxmlformats.org/officeDocument/2006/relationships/image" Target="../media/image42.png"/><Relationship Id="rId5" Type="http://schemas.openxmlformats.org/officeDocument/2006/relationships/image" Target="../media/image32.svg"/><Relationship Id="rId4" Type="http://schemas.openxmlformats.org/officeDocument/2006/relationships/image" Target="../media/image41.png"/><Relationship Id="rId3" Type="http://schemas.openxmlformats.org/officeDocument/2006/relationships/image" Target="../media/image30.svg"/><Relationship Id="rId2" Type="http://schemas.openxmlformats.org/officeDocument/2006/relationships/image" Target="../media/image40.png"/><Relationship Id="rId14" Type="http://schemas.openxmlformats.org/officeDocument/2006/relationships/notesSlide" Target="../notesSlides/notesSlide10.xml"/><Relationship Id="rId13" Type="http://schemas.openxmlformats.org/officeDocument/2006/relationships/slideLayout" Target="../slideLayouts/slideLayout7.xml"/><Relationship Id="rId12" Type="http://schemas.openxmlformats.org/officeDocument/2006/relationships/audio" Target="../media/audio3.wav"/><Relationship Id="rId11" Type="http://schemas.openxmlformats.org/officeDocument/2006/relationships/slide" Target="slide5.xml"/><Relationship Id="rId10" Type="http://schemas.openxmlformats.org/officeDocument/2006/relationships/image" Target="../media/image34.png"/><Relationship Id="rId1" Type="http://schemas.openxmlformats.org/officeDocument/2006/relationships/image" Target="../media/image35.png"/></Relationships>
</file>

<file path=ppt/slides/_rels/slide12.xml.rels><?xml version="1.0" encoding="UTF-8" standalone="yes"?>
<Relationships xmlns="http://schemas.openxmlformats.org/package/2006/relationships"><Relationship Id="rId9" Type="http://schemas.openxmlformats.org/officeDocument/2006/relationships/image" Target="../media/image50.png"/><Relationship Id="rId8" Type="http://schemas.openxmlformats.org/officeDocument/2006/relationships/image" Target="../media/image49.GIF"/><Relationship Id="rId7" Type="http://schemas.openxmlformats.org/officeDocument/2006/relationships/image" Target="../media/image48.svg"/><Relationship Id="rId6" Type="http://schemas.openxmlformats.org/officeDocument/2006/relationships/image" Target="../media/image8.png"/><Relationship Id="rId5" Type="http://schemas.openxmlformats.org/officeDocument/2006/relationships/image" Target="../media/image47.svg"/><Relationship Id="rId4" Type="http://schemas.openxmlformats.org/officeDocument/2006/relationships/image" Target="../media/image46.png"/><Relationship Id="rId3" Type="http://schemas.openxmlformats.org/officeDocument/2006/relationships/image" Target="../media/image45.svg"/><Relationship Id="rId2" Type="http://schemas.openxmlformats.org/officeDocument/2006/relationships/image" Target="../media/image7.png"/><Relationship Id="rId11" Type="http://schemas.openxmlformats.org/officeDocument/2006/relationships/slideLayout" Target="../slideLayouts/slideLayout7.xml"/><Relationship Id="rId10" Type="http://schemas.openxmlformats.org/officeDocument/2006/relationships/audio" Target="../media/audio5.wav"/><Relationship Id="rId1" Type="http://schemas.openxmlformats.org/officeDocument/2006/relationships/image" Target="../media/image44.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7.xml"/><Relationship Id="rId7" Type="http://schemas.openxmlformats.org/officeDocument/2006/relationships/image" Target="../media/image56.jpeg"/><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9" Type="http://schemas.microsoft.com/office/2007/relationships/media" Target="../media/media2.mp3"/><Relationship Id="rId8" Type="http://schemas.openxmlformats.org/officeDocument/2006/relationships/audio" Target="NULL" TargetMode="External"/><Relationship Id="rId7" Type="http://schemas.openxmlformats.org/officeDocument/2006/relationships/image" Target="../media/image62.GIF"/><Relationship Id="rId6" Type="http://schemas.openxmlformats.org/officeDocument/2006/relationships/image" Target="../media/image61.png"/><Relationship Id="rId5" Type="http://schemas.openxmlformats.org/officeDocument/2006/relationships/image" Target="../media/image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15.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microsoft.com/office/2007/relationships/media" Target="../media/media2.mp3"/><Relationship Id="rId8" Type="http://schemas.openxmlformats.org/officeDocument/2006/relationships/audio" Target="NULL" TargetMode="External"/><Relationship Id="rId7" Type="http://schemas.openxmlformats.org/officeDocument/2006/relationships/image" Target="../media/image62.GIF"/><Relationship Id="rId6" Type="http://schemas.openxmlformats.org/officeDocument/2006/relationships/image" Target="../media/image63.png"/><Relationship Id="rId5" Type="http://schemas.openxmlformats.org/officeDocument/2006/relationships/image" Target="../media/image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16.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9" Type="http://schemas.microsoft.com/office/2007/relationships/media" Target="../media/media2.mp3"/><Relationship Id="rId8" Type="http://schemas.openxmlformats.org/officeDocument/2006/relationships/audio" Target="NULL" TargetMode="External"/><Relationship Id="rId7" Type="http://schemas.openxmlformats.org/officeDocument/2006/relationships/image" Target="../media/image65.png"/><Relationship Id="rId6" Type="http://schemas.openxmlformats.org/officeDocument/2006/relationships/image" Target="../media/image64.png"/><Relationship Id="rId5" Type="http://schemas.openxmlformats.org/officeDocument/2006/relationships/image" Target="../media/image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17.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GIF"/><Relationship Id="rId4" Type="http://schemas.openxmlformats.org/officeDocument/2006/relationships/image" Target="../media/image8.png"/><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image" Target="../media/image44.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9" Type="http://schemas.openxmlformats.org/officeDocument/2006/relationships/image" Target="../media/image70.png"/><Relationship Id="rId8" Type="http://schemas.openxmlformats.org/officeDocument/2006/relationships/image" Target="../media/image69.png"/><Relationship Id="rId7" Type="http://schemas.openxmlformats.org/officeDocument/2006/relationships/image" Target="../media/image68.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1" Type="http://schemas.openxmlformats.org/officeDocument/2006/relationships/notesSlide" Target="../notesSlides/notesSlide20.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NULL" TargetMode="External"/><Relationship Id="rId7" Type="http://schemas.openxmlformats.org/officeDocument/2006/relationships/image" Target="../media/image51.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21.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NULL" TargetMode="External"/><Relationship Id="rId7" Type="http://schemas.openxmlformats.org/officeDocument/2006/relationships/image" Target="../media/image52.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22.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NULL" TargetMode="External"/><Relationship Id="rId7" Type="http://schemas.openxmlformats.org/officeDocument/2006/relationships/image" Target="../media/image53.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23.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NULL" TargetMode="External"/><Relationship Id="rId7" Type="http://schemas.openxmlformats.org/officeDocument/2006/relationships/image" Target="../media/image54.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24.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NULL" TargetMode="External"/><Relationship Id="rId7" Type="http://schemas.openxmlformats.org/officeDocument/2006/relationships/image" Target="../media/image6.png"/><Relationship Id="rId6" Type="http://schemas.openxmlformats.org/officeDocument/2006/relationships/image" Target="../media/image71.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2" Type="http://schemas.openxmlformats.org/officeDocument/2006/relationships/notesSlide" Target="../notesSlides/notesSlide25.xml"/><Relationship Id="rId11" Type="http://schemas.openxmlformats.org/officeDocument/2006/relationships/slideLayout" Target="../slideLayouts/slideLayout7.xml"/><Relationship Id="rId10" Type="http://schemas.openxmlformats.org/officeDocument/2006/relationships/image" Target="../media/image34.png"/><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9" Type="http://schemas.openxmlformats.org/officeDocument/2006/relationships/audio" Target="NULL" TargetMode="External"/><Relationship Id="rId8" Type="http://schemas.openxmlformats.org/officeDocument/2006/relationships/image" Target="../media/image51.png"/><Relationship Id="rId7" Type="http://schemas.openxmlformats.org/officeDocument/2006/relationships/image" Target="../media/image71.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3" Type="http://schemas.openxmlformats.org/officeDocument/2006/relationships/notesSlide" Target="../notesSlides/notesSlide26.xml"/><Relationship Id="rId12" Type="http://schemas.openxmlformats.org/officeDocument/2006/relationships/slideLayout" Target="../slideLayouts/slideLayout7.xml"/><Relationship Id="rId11" Type="http://schemas.openxmlformats.org/officeDocument/2006/relationships/image" Target="../media/image34.png"/><Relationship Id="rId10" Type="http://schemas.microsoft.com/office/2007/relationships/media" Target="../media/media3.mp3"/><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9" Type="http://schemas.openxmlformats.org/officeDocument/2006/relationships/audio" Target="NULL" TargetMode="External"/><Relationship Id="rId8" Type="http://schemas.openxmlformats.org/officeDocument/2006/relationships/image" Target="../media/image52.png"/><Relationship Id="rId7" Type="http://schemas.openxmlformats.org/officeDocument/2006/relationships/image" Target="../media/image71.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3" Type="http://schemas.openxmlformats.org/officeDocument/2006/relationships/notesSlide" Target="../notesSlides/notesSlide27.xml"/><Relationship Id="rId12" Type="http://schemas.openxmlformats.org/officeDocument/2006/relationships/slideLayout" Target="../slideLayouts/slideLayout7.xml"/><Relationship Id="rId11" Type="http://schemas.openxmlformats.org/officeDocument/2006/relationships/image" Target="../media/image34.png"/><Relationship Id="rId10" Type="http://schemas.microsoft.com/office/2007/relationships/media" Target="../media/media3.mp3"/><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9" Type="http://schemas.openxmlformats.org/officeDocument/2006/relationships/audio" Target="NULL" TargetMode="External"/><Relationship Id="rId8" Type="http://schemas.openxmlformats.org/officeDocument/2006/relationships/image" Target="../media/image53.png"/><Relationship Id="rId7" Type="http://schemas.openxmlformats.org/officeDocument/2006/relationships/image" Target="../media/image71.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3" Type="http://schemas.openxmlformats.org/officeDocument/2006/relationships/notesSlide" Target="../notesSlides/notesSlide28.xml"/><Relationship Id="rId12" Type="http://schemas.openxmlformats.org/officeDocument/2006/relationships/slideLayout" Target="../slideLayouts/slideLayout7.xml"/><Relationship Id="rId11" Type="http://schemas.openxmlformats.org/officeDocument/2006/relationships/image" Target="../media/image34.png"/><Relationship Id="rId10" Type="http://schemas.microsoft.com/office/2007/relationships/media" Target="../media/media3.mp3"/><Relationship Id="rId1" Type="http://schemas.openxmlformats.org/officeDocument/2006/relationships/image" Target="../media/image1.png"/></Relationships>
</file>

<file path=ppt/slides/_rels/slide31.xml.rels><?xml version="1.0" encoding="UTF-8" standalone="yes"?>
<Relationships xmlns="http://schemas.openxmlformats.org/package/2006/relationships"><Relationship Id="rId9" Type="http://schemas.openxmlformats.org/officeDocument/2006/relationships/audio" Target="NULL" TargetMode="External"/><Relationship Id="rId8" Type="http://schemas.openxmlformats.org/officeDocument/2006/relationships/image" Target="../media/image54.png"/><Relationship Id="rId7" Type="http://schemas.openxmlformats.org/officeDocument/2006/relationships/image" Target="../media/image71.png"/><Relationship Id="rId6" Type="http://schemas.openxmlformats.org/officeDocument/2006/relationships/image" Target="../media/image6.png"/><Relationship Id="rId5" Type="http://schemas.openxmlformats.org/officeDocument/2006/relationships/image" Target="../media/image6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3" Type="http://schemas.openxmlformats.org/officeDocument/2006/relationships/notesSlide" Target="../notesSlides/notesSlide29.xml"/><Relationship Id="rId12" Type="http://schemas.openxmlformats.org/officeDocument/2006/relationships/slideLayout" Target="../slideLayouts/slideLayout7.xml"/><Relationship Id="rId11" Type="http://schemas.openxmlformats.org/officeDocument/2006/relationships/image" Target="../media/image34.png"/><Relationship Id="rId10" Type="http://schemas.microsoft.com/office/2007/relationships/media" Target="../media/media3.mp3"/><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9" Type="http://schemas.openxmlformats.org/officeDocument/2006/relationships/image" Target="../media/image79.png"/><Relationship Id="rId8" Type="http://schemas.openxmlformats.org/officeDocument/2006/relationships/image" Target="../media/image78.png"/><Relationship Id="rId7" Type="http://schemas.openxmlformats.org/officeDocument/2006/relationships/image" Target="../media/image77.png"/><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72.png"/><Relationship Id="rId11" Type="http://schemas.openxmlformats.org/officeDocument/2006/relationships/notesSlide" Target="../notesSlides/notesSlide30.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7.xml"/><Relationship Id="rId7" Type="http://schemas.openxmlformats.org/officeDocument/2006/relationships/image" Target="../media/image79.png"/><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3" Type="http://schemas.openxmlformats.org/officeDocument/2006/relationships/image" Target="../media/image71.png"/><Relationship Id="rId2" Type="http://schemas.openxmlformats.org/officeDocument/2006/relationships/image" Target="../media/image57.png"/><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GIF"/><Relationship Id="rId4" Type="http://schemas.openxmlformats.org/officeDocument/2006/relationships/image" Target="../media/image8.png"/><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image" Target="../media/image44.pn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image" Target="../media/image1.png"/></Relationships>
</file>

<file path=ppt/slides/_rels/slide36.xml.rels><?xml version="1.0" encoding="UTF-8" standalone="yes"?>
<Relationships xmlns="http://schemas.openxmlformats.org/package/2006/relationships"><Relationship Id="rId9" Type="http://schemas.openxmlformats.org/officeDocument/2006/relationships/image" Target="../media/image83.png"/><Relationship Id="rId8" Type="http://schemas.openxmlformats.org/officeDocument/2006/relationships/image" Target="../media/image82.png"/><Relationship Id="rId7" Type="http://schemas.openxmlformats.org/officeDocument/2006/relationships/image" Target="../media/image81.png"/><Relationship Id="rId6" Type="http://schemas.openxmlformats.org/officeDocument/2006/relationships/image" Target="../media/image80.png"/><Relationship Id="rId5" Type="http://schemas.openxmlformats.org/officeDocument/2006/relationships/image" Target="../media/image4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1" Type="http://schemas.openxmlformats.org/officeDocument/2006/relationships/notesSlide" Target="../notesSlides/notesSlide34.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9" Type="http://schemas.openxmlformats.org/officeDocument/2006/relationships/image" Target="../media/image81.png"/><Relationship Id="rId8" Type="http://schemas.openxmlformats.org/officeDocument/2006/relationships/image" Target="../media/image80.png"/><Relationship Id="rId7" Type="http://schemas.openxmlformats.org/officeDocument/2006/relationships/image" Target="../media/image84.png"/><Relationship Id="rId6" Type="http://schemas.openxmlformats.org/officeDocument/2006/relationships/image" Target="../media/image71.png"/><Relationship Id="rId5" Type="http://schemas.openxmlformats.org/officeDocument/2006/relationships/image" Target="../media/image4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3" Type="http://schemas.openxmlformats.org/officeDocument/2006/relationships/notesSlide" Target="../notesSlides/notesSlide35.xml"/><Relationship Id="rId12" Type="http://schemas.openxmlformats.org/officeDocument/2006/relationships/slideLayout" Target="../slideLayouts/slideLayout7.xml"/><Relationship Id="rId11" Type="http://schemas.openxmlformats.org/officeDocument/2006/relationships/image" Target="../media/image83.png"/><Relationship Id="rId10" Type="http://schemas.openxmlformats.org/officeDocument/2006/relationships/image" Target="../media/image82.png"/><Relationship Id="rId1" Type="http://schemas.openxmlformats.org/officeDocument/2006/relationships/image" Target="../media/image1.png"/></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36.xml"/><Relationship Id="rId8" Type="http://schemas.openxmlformats.org/officeDocument/2006/relationships/slideLayout" Target="../slideLayouts/slideLayout7.xml"/><Relationship Id="rId7" Type="http://schemas.openxmlformats.org/officeDocument/2006/relationships/image" Target="../media/image80.png"/><Relationship Id="rId6" Type="http://schemas.openxmlformats.org/officeDocument/2006/relationships/image" Target="../media/image6.png"/><Relationship Id="rId5" Type="http://schemas.openxmlformats.org/officeDocument/2006/relationships/image" Target="../media/image4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image" Target="../media/image1.png"/></Relationships>
</file>

<file path=ppt/slides/_rels/slide39.xml.rels><?xml version="1.0" encoding="UTF-8" standalone="yes"?>
<Relationships xmlns="http://schemas.openxmlformats.org/package/2006/relationships"><Relationship Id="rId9" Type="http://schemas.openxmlformats.org/officeDocument/2006/relationships/notesSlide" Target="../notesSlides/notesSlide37.xml"/><Relationship Id="rId8" Type="http://schemas.openxmlformats.org/officeDocument/2006/relationships/slideLayout" Target="../slideLayouts/slideLayout7.xml"/><Relationship Id="rId7" Type="http://schemas.openxmlformats.org/officeDocument/2006/relationships/image" Target="../media/image81.png"/><Relationship Id="rId6" Type="http://schemas.openxmlformats.org/officeDocument/2006/relationships/image" Target="../media/image6.png"/><Relationship Id="rId5" Type="http://schemas.openxmlformats.org/officeDocument/2006/relationships/image" Target="../media/image4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7.xml"/><Relationship Id="rId7" Type="http://schemas.openxmlformats.org/officeDocument/2006/relationships/image" Target="../media/image82.png"/><Relationship Id="rId6" Type="http://schemas.openxmlformats.org/officeDocument/2006/relationships/image" Target="../media/image6.png"/><Relationship Id="rId5" Type="http://schemas.openxmlformats.org/officeDocument/2006/relationships/image" Target="../media/image4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image" Target="../media/image1.png"/></Relationships>
</file>

<file path=ppt/slides/_rels/slide41.xml.rels><?xml version="1.0" encoding="UTF-8" standalone="yes"?>
<Relationships xmlns="http://schemas.openxmlformats.org/package/2006/relationships"><Relationship Id="rId9" Type="http://schemas.openxmlformats.org/officeDocument/2006/relationships/notesSlide" Target="../notesSlides/notesSlide39.xml"/><Relationship Id="rId8" Type="http://schemas.openxmlformats.org/officeDocument/2006/relationships/slideLayout" Target="../slideLayouts/slideLayout7.xml"/><Relationship Id="rId7" Type="http://schemas.openxmlformats.org/officeDocument/2006/relationships/image" Target="../media/image83.png"/><Relationship Id="rId6" Type="http://schemas.openxmlformats.org/officeDocument/2006/relationships/image" Target="../media/image6.png"/><Relationship Id="rId5" Type="http://schemas.openxmlformats.org/officeDocument/2006/relationships/image" Target="../media/image46.png"/><Relationship Id="rId4" Type="http://schemas.openxmlformats.org/officeDocument/2006/relationships/image" Target="../media/image58.png"/><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image" Target="../media/image1.png"/></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40.xml"/><Relationship Id="rId7"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GIF"/><Relationship Id="rId4" Type="http://schemas.openxmlformats.org/officeDocument/2006/relationships/image" Target="../media/image8.png"/><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image" Target="../media/image44.png"/></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1.xml"/><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image" Target="../media/image1.png"/></Relationships>
</file>

<file path=ppt/slides/_rels/slide4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91.png"/><Relationship Id="rId7" Type="http://schemas.openxmlformats.org/officeDocument/2006/relationships/hyperlink" Target="https://wayground.com/signup/qdp?quizId=6a195e8929623bc38925aa20&amp;ctaSource=use_activity_cta&amp;fromPage=/admin/quiz/6a195e8929623bc38925aa20&amp;action=use_activity" TargetMode="Externa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3" Type="http://schemas.openxmlformats.org/officeDocument/2006/relationships/image" Target="../media/image87.png"/><Relationship Id="rId2" Type="http://schemas.openxmlformats.org/officeDocument/2006/relationships/image" Target="../media/image86.png"/><Relationship Id="rId10" Type="http://schemas.openxmlformats.org/officeDocument/2006/relationships/notesSlide" Target="../notesSlides/notesSlide42.xml"/><Relationship Id="rId1" Type="http://schemas.openxmlformats.org/officeDocument/2006/relationships/image" Target="../media/image85.png"/></Relationships>
</file>

<file path=ppt/slides/_rels/slide45.xml.rels><?xml version="1.0" encoding="UTF-8" standalone="yes"?>
<Relationships xmlns="http://schemas.openxmlformats.org/package/2006/relationships"><Relationship Id="rId9" Type="http://schemas.openxmlformats.org/officeDocument/2006/relationships/image" Target="../media/image99.png"/><Relationship Id="rId8" Type="http://schemas.openxmlformats.org/officeDocument/2006/relationships/image" Target="../media/image98.png"/><Relationship Id="rId7" Type="http://schemas.openxmlformats.org/officeDocument/2006/relationships/image" Target="../media/image97.png"/><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3" Type="http://schemas.openxmlformats.org/officeDocument/2006/relationships/image" Target="../media/image87.png"/><Relationship Id="rId2" Type="http://schemas.openxmlformats.org/officeDocument/2006/relationships/image" Target="../media/image93.png"/><Relationship Id="rId11" Type="http://schemas.openxmlformats.org/officeDocument/2006/relationships/notesSlide" Target="../notesSlides/notesSlide43.xml"/><Relationship Id="rId10" Type="http://schemas.openxmlformats.org/officeDocument/2006/relationships/slideLayout" Target="../slideLayouts/slideLayout7.xml"/><Relationship Id="rId1"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35" name="Google Shape;229;p9"/>
          <p:cNvPicPr preferRelativeResize="0"/>
          <p:nvPr/>
        </p:nvPicPr>
        <p:blipFill rotWithShape="1">
          <a:blip r:embed="rId1"/>
          <a:srcRect/>
          <a:stretch>
            <a:fillRect/>
          </a:stretch>
        </p:blipFill>
        <p:spPr>
          <a:xfrm>
            <a:off x="-9832" y="-1"/>
            <a:ext cx="18297832" cy="10301499"/>
          </a:xfrm>
          <a:prstGeom prst="rect">
            <a:avLst/>
          </a:prstGeom>
          <a:noFill/>
          <a:ln>
            <a:noFill/>
          </a:ln>
        </p:spPr>
      </p:pic>
      <p:grpSp>
        <p:nvGrpSpPr>
          <p:cNvPr id="93" name="Google Shape;93;p2"/>
          <p:cNvGrpSpPr/>
          <p:nvPr/>
        </p:nvGrpSpPr>
        <p:grpSpPr>
          <a:xfrm>
            <a:off x="-4769134" y="3102991"/>
            <a:ext cx="26313569" cy="4387127"/>
            <a:chOff x="-4769134" y="3102991"/>
            <a:chExt cx="26313569" cy="4387127"/>
          </a:xfrm>
        </p:grpSpPr>
        <p:grpSp>
          <p:nvGrpSpPr>
            <p:cNvPr id="94" name="Google Shape;94;p2"/>
            <p:cNvGrpSpPr/>
            <p:nvPr/>
          </p:nvGrpSpPr>
          <p:grpSpPr>
            <a:xfrm>
              <a:off x="3032463" y="3517805"/>
              <a:ext cx="3972313" cy="3972313"/>
              <a:chOff x="0" y="0"/>
              <a:chExt cx="812800" cy="812800"/>
            </a:xfrm>
          </p:grpSpPr>
          <p:sp>
            <p:nvSpPr>
              <p:cNvPr id="95" name="Google Shape;95;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96;p2"/>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7" name="Google Shape;97;p2"/>
            <p:cNvGrpSpPr/>
            <p:nvPr/>
          </p:nvGrpSpPr>
          <p:grpSpPr>
            <a:xfrm>
              <a:off x="-4769134" y="3102991"/>
              <a:ext cx="26313569" cy="4387127"/>
              <a:chOff x="-4769134" y="3102991"/>
              <a:chExt cx="26313569" cy="4387127"/>
            </a:xfrm>
          </p:grpSpPr>
          <p:sp>
            <p:nvSpPr>
              <p:cNvPr id="98" name="Google Shape;98;p2"/>
              <p:cNvSpPr/>
              <p:nvPr/>
            </p:nvSpPr>
            <p:spPr>
              <a:xfrm rot="10800000" flipH="1">
                <a:off x="-4769134" y="3424608"/>
                <a:ext cx="6707873" cy="3437785"/>
              </a:xfrm>
              <a:custGeom>
                <a:avLst/>
                <a:gdLst/>
                <a:ahLst/>
                <a:cxnLst/>
                <a:rect l="l" t="t" r="r" b="b"/>
                <a:pathLst>
                  <a:path w="6707873" h="3437785" extrusionOk="0">
                    <a:moveTo>
                      <a:pt x="0" y="3437784"/>
                    </a:moveTo>
                    <a:lnTo>
                      <a:pt x="6707873" y="3437784"/>
                    </a:lnTo>
                    <a:lnTo>
                      <a:pt x="6707873" y="0"/>
                    </a:lnTo>
                    <a:lnTo>
                      <a:pt x="0" y="0"/>
                    </a:lnTo>
                    <a:lnTo>
                      <a:pt x="0" y="3437784"/>
                    </a:lnTo>
                    <a:close/>
                  </a:path>
                </a:pathLst>
              </a:custGeom>
              <a:blipFill rotWithShape="1">
                <a:blip r:embed="rId2"/>
                <a:stretch>
                  <a:fillRect/>
                </a:stretch>
              </a:blipFill>
              <a:ln>
                <a:noFill/>
              </a:ln>
            </p:spPr>
          </p:sp>
          <p:sp>
            <p:nvSpPr>
              <p:cNvPr id="99" name="Google Shape;99;p2"/>
              <p:cNvSpPr/>
              <p:nvPr/>
            </p:nvSpPr>
            <p:spPr>
              <a:xfrm rot="10800000" flipH="1">
                <a:off x="15143135" y="3729519"/>
                <a:ext cx="6401300" cy="3280666"/>
              </a:xfrm>
              <a:custGeom>
                <a:avLst/>
                <a:gdLst/>
                <a:ahLst/>
                <a:cxnLst/>
                <a:rect l="l" t="t" r="r" b="b"/>
                <a:pathLst>
                  <a:path w="6401300" h="3280666" extrusionOk="0">
                    <a:moveTo>
                      <a:pt x="0" y="3280666"/>
                    </a:moveTo>
                    <a:lnTo>
                      <a:pt x="6401300" y="3280666"/>
                    </a:lnTo>
                    <a:lnTo>
                      <a:pt x="6401300" y="0"/>
                    </a:lnTo>
                    <a:lnTo>
                      <a:pt x="0" y="0"/>
                    </a:lnTo>
                    <a:lnTo>
                      <a:pt x="0" y="3280666"/>
                    </a:lnTo>
                    <a:close/>
                  </a:path>
                </a:pathLst>
              </a:custGeom>
              <a:blipFill rotWithShape="1">
                <a:blip r:embed="rId2"/>
                <a:stretch>
                  <a:fillRect/>
                </a:stretch>
              </a:blipFill>
              <a:ln>
                <a:noFill/>
              </a:ln>
            </p:spPr>
          </p:sp>
          <p:grpSp>
            <p:nvGrpSpPr>
              <p:cNvPr id="100" name="Google Shape;100;p2"/>
              <p:cNvGrpSpPr/>
              <p:nvPr/>
            </p:nvGrpSpPr>
            <p:grpSpPr>
              <a:xfrm>
                <a:off x="795563" y="3102991"/>
                <a:ext cx="3972313" cy="3972313"/>
                <a:chOff x="0" y="0"/>
                <a:chExt cx="812800" cy="812800"/>
              </a:xfrm>
            </p:grpSpPr>
            <p:sp>
              <p:nvSpPr>
                <p:cNvPr id="101" name="Google Shape;101;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 name="Google Shape;102;p2"/>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03" name="Google Shape;103;p2"/>
              <p:cNvGrpSpPr/>
              <p:nvPr/>
            </p:nvGrpSpPr>
            <p:grpSpPr>
              <a:xfrm>
                <a:off x="5633779" y="3102991"/>
                <a:ext cx="3972313" cy="3972313"/>
                <a:chOff x="0" y="0"/>
                <a:chExt cx="812800" cy="812800"/>
              </a:xfrm>
            </p:grpSpPr>
            <p:sp>
              <p:nvSpPr>
                <p:cNvPr id="104" name="Google Shape;104;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 name="Google Shape;105;p2"/>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06" name="Google Shape;106;p2"/>
              <p:cNvGrpSpPr/>
              <p:nvPr/>
            </p:nvGrpSpPr>
            <p:grpSpPr>
              <a:xfrm>
                <a:off x="8162212" y="3517805"/>
                <a:ext cx="3972313" cy="3972313"/>
                <a:chOff x="0" y="0"/>
                <a:chExt cx="812800" cy="812800"/>
              </a:xfrm>
            </p:grpSpPr>
            <p:sp>
              <p:nvSpPr>
                <p:cNvPr id="107" name="Google Shape;107;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 name="Google Shape;108;p2"/>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09" name="Google Shape;109;p2"/>
              <p:cNvGrpSpPr/>
              <p:nvPr/>
            </p:nvGrpSpPr>
            <p:grpSpPr>
              <a:xfrm>
                <a:off x="10763528" y="3102991"/>
                <a:ext cx="3972313" cy="3972313"/>
                <a:chOff x="0" y="0"/>
                <a:chExt cx="812800" cy="812800"/>
              </a:xfrm>
            </p:grpSpPr>
            <p:sp>
              <p:nvSpPr>
                <p:cNvPr id="110" name="Google Shape;110;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 name="Google Shape;111;p2"/>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12" name="Google Shape;112;p2"/>
              <p:cNvGrpSpPr/>
              <p:nvPr/>
            </p:nvGrpSpPr>
            <p:grpSpPr>
              <a:xfrm>
                <a:off x="13286987" y="3517805"/>
                <a:ext cx="3972313" cy="3972313"/>
                <a:chOff x="0" y="0"/>
                <a:chExt cx="812800" cy="812800"/>
              </a:xfrm>
            </p:grpSpPr>
            <p:sp>
              <p:nvSpPr>
                <p:cNvPr id="113" name="Google Shape;113;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 name="Google Shape;114;p2"/>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115" name="Google Shape;115;p2"/>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3"/>
                <a:stretch>
                  <a:fillRect/>
                </a:stretch>
              </a:blipFill>
              <a:ln>
                <a:noFill/>
              </a:ln>
            </p:spPr>
          </p:sp>
          <p:sp>
            <p:nvSpPr>
              <p:cNvPr id="116" name="Google Shape;116;p2"/>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3"/>
                <a:stretch>
                  <a:fillRect r="-37145"/>
                </a:stretch>
              </a:blipFill>
              <a:ln>
                <a:noFill/>
              </a:ln>
            </p:spPr>
          </p:sp>
          <p:sp>
            <p:nvSpPr>
              <p:cNvPr id="117" name="Google Shape;117;p2"/>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4"/>
                <a:stretch>
                  <a:fillRect/>
                </a:stretch>
              </a:blipFill>
              <a:ln>
                <a:noFill/>
              </a:ln>
            </p:spPr>
          </p:sp>
          <p:sp>
            <p:nvSpPr>
              <p:cNvPr id="118" name="Google Shape;118;p2"/>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4"/>
                <a:stretch>
                  <a:fillRect/>
                </a:stretch>
              </a:blipFill>
              <a:ln>
                <a:noFill/>
              </a:ln>
            </p:spPr>
          </p:sp>
        </p:grpSp>
      </p:grpSp>
      <p:sp>
        <p:nvSpPr>
          <p:cNvPr id="119" name="Google Shape;119;p2"/>
          <p:cNvSpPr/>
          <p:nvPr/>
        </p:nvSpPr>
        <p:spPr>
          <a:xfrm>
            <a:off x="4113774" y="2287582"/>
            <a:ext cx="769844" cy="769844"/>
          </a:xfrm>
          <a:custGeom>
            <a:avLst/>
            <a:gdLst/>
            <a:ahLst/>
            <a:cxnLst/>
            <a:rect l="l" t="t" r="r" b="b"/>
            <a:pathLst>
              <a:path w="769844" h="769844" extrusionOk="0">
                <a:moveTo>
                  <a:pt x="0" y="0"/>
                </a:moveTo>
                <a:lnTo>
                  <a:pt x="769844" y="0"/>
                </a:lnTo>
                <a:lnTo>
                  <a:pt x="769844" y="769844"/>
                </a:lnTo>
                <a:lnTo>
                  <a:pt x="0" y="769844"/>
                </a:lnTo>
                <a:lnTo>
                  <a:pt x="0" y="0"/>
                </a:lnTo>
                <a:close/>
              </a:path>
            </a:pathLst>
          </a:custGeom>
          <a:blipFill rotWithShape="1">
            <a:blip r:embed="rId5"/>
            <a:stretch>
              <a:fillRect/>
            </a:stretch>
          </a:blipFill>
          <a:ln>
            <a:noFill/>
          </a:ln>
        </p:spPr>
      </p:sp>
      <p:sp>
        <p:nvSpPr>
          <p:cNvPr id="120" name="Google Shape;120;p2"/>
          <p:cNvSpPr txBox="1"/>
          <p:nvPr/>
        </p:nvSpPr>
        <p:spPr>
          <a:xfrm rot="-188432">
            <a:off x="5073355" y="1821257"/>
            <a:ext cx="3324671" cy="1124923"/>
          </a:xfrm>
          <a:prstGeom prst="rect">
            <a:avLst/>
          </a:prstGeom>
          <a:noFill/>
          <a:ln>
            <a:noFill/>
          </a:ln>
        </p:spPr>
        <p:txBody>
          <a:bodyPr spcFirstLastPara="1" wrap="square" lIns="0" tIns="0" rIns="0" bIns="0" anchor="t" anchorCtr="0">
            <a:spAutoFit/>
          </a:bodyPr>
          <a:lstStyle/>
          <a:p>
            <a:pPr marL="0" marR="0" lvl="0" indent="0" algn="ctr" rtl="0">
              <a:lnSpc>
                <a:spcPct val="86000"/>
              </a:lnSpc>
              <a:spcBef>
                <a:spcPts val="0"/>
              </a:spcBef>
              <a:spcAft>
                <a:spcPts val="0"/>
              </a:spcAft>
              <a:buNone/>
            </a:pPr>
            <a:r>
              <a:rPr lang="en-US" sz="9965" b="0" i="0" u="none" strike="noStrike" cap="none">
                <a:solidFill>
                  <a:srgbClr val="8F4251"/>
                </a:solidFill>
                <a:latin typeface="Arial" panose="020B0604020202020204"/>
                <a:ea typeface="Arial" panose="020B0604020202020204"/>
                <a:cs typeface="Arial" panose="020B0604020202020204"/>
                <a:sym typeface="Arial" panose="020B0604020202020204"/>
              </a:rPr>
              <a:t>OUR</a:t>
            </a:r>
            <a:endParaRPr lang="en-US" sz="9965" b="0" i="0" u="none" strike="noStrike" cap="none">
              <a:solidFill>
                <a:srgbClr val="8F4251"/>
              </a:solidFill>
              <a:latin typeface="Arial" panose="020B0604020202020204"/>
              <a:ea typeface="Arial" panose="020B0604020202020204"/>
              <a:cs typeface="Arial" panose="020B0604020202020204"/>
              <a:sym typeface="Arial" panose="020B0604020202020204"/>
            </a:endParaRPr>
          </a:p>
        </p:txBody>
      </p:sp>
      <p:sp>
        <p:nvSpPr>
          <p:cNvPr id="121" name="Google Shape;121;p2"/>
          <p:cNvSpPr txBox="1"/>
          <p:nvPr/>
        </p:nvSpPr>
        <p:spPr>
          <a:xfrm>
            <a:off x="8364419" y="2097686"/>
            <a:ext cx="5333813" cy="1124923"/>
          </a:xfrm>
          <a:prstGeom prst="rect">
            <a:avLst/>
          </a:prstGeom>
          <a:noFill/>
          <a:ln>
            <a:noFill/>
          </a:ln>
        </p:spPr>
        <p:txBody>
          <a:bodyPr spcFirstLastPara="1" wrap="square" lIns="0" tIns="0" rIns="0" bIns="0" anchor="t" anchorCtr="0">
            <a:spAutoFit/>
          </a:bodyPr>
          <a:lstStyle/>
          <a:p>
            <a:pPr marL="0" marR="0" lvl="0" indent="0" algn="ctr" rtl="0">
              <a:lnSpc>
                <a:spcPct val="86000"/>
              </a:lnSpc>
              <a:spcBef>
                <a:spcPts val="0"/>
              </a:spcBef>
              <a:spcAft>
                <a:spcPts val="0"/>
              </a:spcAft>
              <a:buNone/>
            </a:pPr>
            <a:r>
              <a:rPr lang="en-US" sz="9965" b="0" i="0" u="none" strike="noStrike" cap="none">
                <a:solidFill>
                  <a:srgbClr val="8F4251"/>
                </a:solidFill>
                <a:latin typeface="Arial" panose="020B0604020202020204"/>
                <a:ea typeface="Arial" panose="020B0604020202020204"/>
                <a:cs typeface="Arial" panose="020B0604020202020204"/>
                <a:sym typeface="Arial" panose="020B0604020202020204"/>
              </a:rPr>
              <a:t>HEALTH</a:t>
            </a:r>
            <a:endParaRPr lang="en-US" sz="9965" b="0" i="0" u="none" strike="noStrike" cap="none">
              <a:solidFill>
                <a:srgbClr val="8F4251"/>
              </a:solidFill>
              <a:latin typeface="Arial" panose="020B0604020202020204"/>
              <a:ea typeface="Arial" panose="020B0604020202020204"/>
              <a:cs typeface="Arial" panose="020B0604020202020204"/>
              <a:sym typeface="Arial" panose="020B0604020202020204"/>
            </a:endParaRPr>
          </a:p>
        </p:txBody>
      </p:sp>
      <p:sp>
        <p:nvSpPr>
          <p:cNvPr id="122" name="Google Shape;122;p2"/>
          <p:cNvSpPr txBox="1"/>
          <p:nvPr/>
        </p:nvSpPr>
        <p:spPr>
          <a:xfrm>
            <a:off x="2697349" y="556350"/>
            <a:ext cx="12893301" cy="846899"/>
          </a:xfrm>
          <a:prstGeom prst="rect">
            <a:avLst/>
          </a:prstGeom>
          <a:noFill/>
          <a:ln>
            <a:noFill/>
          </a:ln>
        </p:spPr>
        <p:txBody>
          <a:bodyPr spcFirstLastPara="1" wrap="square" lIns="0" tIns="0" rIns="0" bIns="0" anchor="t" anchorCtr="0">
            <a:spAutoFit/>
          </a:bodyPr>
          <a:lstStyle/>
          <a:p>
            <a:pPr marL="0" marR="0" lvl="0" indent="0" algn="ctr" rtl="0">
              <a:lnSpc>
                <a:spcPct val="86000"/>
              </a:lnSpc>
              <a:spcBef>
                <a:spcPts val="0"/>
              </a:spcBef>
              <a:spcAft>
                <a:spcPts val="0"/>
              </a:spcAft>
              <a:buNone/>
            </a:pPr>
            <a:r>
              <a:rPr lang="en-US" sz="6400" b="0" i="0" strike="noStrike" cap="none" dirty="0">
                <a:solidFill>
                  <a:srgbClr val="8F4251"/>
                </a:solidFill>
                <a:latin typeface="Suranna" panose="02000600000000000000"/>
                <a:ea typeface="Suranna" panose="02000600000000000000"/>
                <a:cs typeface="Suranna" panose="02000600000000000000"/>
                <a:sym typeface="Suranna" panose="02000600000000000000"/>
              </a:rPr>
              <a:t>Unit 15</a:t>
            </a:r>
            <a:endParaRPr dirty="0"/>
          </a:p>
        </p:txBody>
      </p:sp>
      <p:sp>
        <p:nvSpPr>
          <p:cNvPr id="123" name="Google Shape;123;p2"/>
          <p:cNvSpPr txBox="1"/>
          <p:nvPr/>
        </p:nvSpPr>
        <p:spPr>
          <a:xfrm>
            <a:off x="4165860" y="8032530"/>
            <a:ext cx="10104600" cy="953100"/>
          </a:xfrm>
          <a:prstGeom prst="rect">
            <a:avLst/>
          </a:prstGeom>
          <a:noFill/>
          <a:ln>
            <a:noFill/>
          </a:ln>
        </p:spPr>
        <p:txBody>
          <a:bodyPr spcFirstLastPara="1" wrap="square" lIns="0" tIns="0" rIns="0" bIns="0" anchor="t" anchorCtr="0">
            <a:spAutoFit/>
          </a:bodyPr>
          <a:lstStyle/>
          <a:p>
            <a:pPr marL="0" marR="0" lvl="0" indent="0" algn="ctr" rtl="0">
              <a:lnSpc>
                <a:spcPct val="86000"/>
              </a:lnSpc>
              <a:spcBef>
                <a:spcPts val="0"/>
              </a:spcBef>
              <a:spcAft>
                <a:spcPts val="0"/>
              </a:spcAft>
              <a:buNone/>
            </a:pPr>
            <a:r>
              <a:rPr lang="en-US" sz="7200" b="0" i="0" u="none" strike="noStrike" cap="none" dirty="0">
                <a:solidFill>
                  <a:srgbClr val="8F4251"/>
                </a:solidFill>
                <a:latin typeface="Arial" panose="020B0604020202020204"/>
                <a:ea typeface="Arial" panose="020B0604020202020204"/>
                <a:cs typeface="Arial" panose="020B0604020202020204"/>
                <a:sym typeface="Arial" panose="020B0604020202020204"/>
              </a:rPr>
              <a:t>Lesson 2 – Period </a:t>
            </a:r>
            <a:r>
              <a:rPr lang="en-US" sz="7200" dirty="0">
                <a:solidFill>
                  <a:srgbClr val="8F4251"/>
                </a:solidFill>
              </a:rPr>
              <a:t>3</a:t>
            </a:r>
            <a:endParaRPr dirty="0"/>
          </a:p>
        </p:txBody>
      </p:sp>
      <p:sp>
        <p:nvSpPr>
          <p:cNvPr id="124" name="Google Shape;124;p2"/>
          <p:cNvSpPr/>
          <p:nvPr/>
        </p:nvSpPr>
        <p:spPr>
          <a:xfrm>
            <a:off x="13978514" y="2486163"/>
            <a:ext cx="769844" cy="769844"/>
          </a:xfrm>
          <a:custGeom>
            <a:avLst/>
            <a:gdLst/>
            <a:ahLst/>
            <a:cxnLst/>
            <a:rect l="l" t="t" r="r" b="b"/>
            <a:pathLst>
              <a:path w="769844" h="769844" extrusionOk="0">
                <a:moveTo>
                  <a:pt x="0" y="0"/>
                </a:moveTo>
                <a:lnTo>
                  <a:pt x="769844" y="0"/>
                </a:lnTo>
                <a:lnTo>
                  <a:pt x="769844" y="769844"/>
                </a:lnTo>
                <a:lnTo>
                  <a:pt x="0" y="769844"/>
                </a:lnTo>
                <a:lnTo>
                  <a:pt x="0" y="0"/>
                </a:lnTo>
                <a:close/>
              </a:path>
            </a:pathLst>
          </a:custGeom>
          <a:blipFill rotWithShape="1">
            <a:blip r:embed="rId5"/>
            <a:stretch>
              <a:fillRect/>
            </a:stretch>
          </a:blipFill>
          <a:ln>
            <a:noFill/>
          </a:ln>
        </p:spPr>
      </p:sp>
      <p:pic>
        <p:nvPicPr>
          <p:cNvPr id="125" name="Google Shape;125;p2"/>
          <p:cNvPicPr preferRelativeResize="0"/>
          <p:nvPr/>
        </p:nvPicPr>
        <p:blipFill rotWithShape="1">
          <a:blip r:embed="rId6"/>
          <a:srcRect/>
          <a:stretch>
            <a:fillRect/>
          </a:stretch>
        </p:blipFill>
        <p:spPr>
          <a:xfrm>
            <a:off x="18592800" y="1328001"/>
            <a:ext cx="1233488" cy="12334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p:cTn id="7" dur="4146"/>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6" name="Google Shape;229;p9"/>
          <p:cNvPicPr preferRelativeResize="0"/>
          <p:nvPr/>
        </p:nvPicPr>
        <p:blipFill rotWithShape="1">
          <a:blip r:embed="rId1"/>
          <a:srcRect/>
          <a:stretch>
            <a:fillRect/>
          </a:stretch>
        </p:blipFill>
        <p:spPr>
          <a:xfrm>
            <a:off x="-9832" y="-1"/>
            <a:ext cx="18297832" cy="10301499"/>
          </a:xfrm>
          <a:prstGeom prst="rect">
            <a:avLst/>
          </a:prstGeom>
          <a:noFill/>
          <a:ln>
            <a:noFill/>
          </a:ln>
        </p:spPr>
      </p:pic>
      <p:grpSp>
        <p:nvGrpSpPr>
          <p:cNvPr id="201" name="Google Shape;201;p8"/>
          <p:cNvGrpSpPr/>
          <p:nvPr/>
        </p:nvGrpSpPr>
        <p:grpSpPr>
          <a:xfrm>
            <a:off x="15621000" y="6736467"/>
            <a:ext cx="3972313" cy="3972313"/>
            <a:chOff x="0" y="0"/>
            <a:chExt cx="812800" cy="812800"/>
          </a:xfrm>
        </p:grpSpPr>
        <p:sp>
          <p:nvSpPr>
            <p:cNvPr id="202" name="Google Shape;202;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 name="Google Shape;203;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204" name="Google Shape;204;p8"/>
          <p:cNvSpPr/>
          <p:nvPr/>
        </p:nvSpPr>
        <p:spPr>
          <a:xfrm>
            <a:off x="13258800" y="8275543"/>
            <a:ext cx="13372395" cy="1677628"/>
          </a:xfrm>
          <a:custGeom>
            <a:avLst/>
            <a:gdLst/>
            <a:ahLst/>
            <a:cxnLst/>
            <a:rect l="l" t="t" r="r" b="b"/>
            <a:pathLst>
              <a:path w="13372395" h="1677628" extrusionOk="0">
                <a:moveTo>
                  <a:pt x="0" y="0"/>
                </a:moveTo>
                <a:lnTo>
                  <a:pt x="13372395" y="0"/>
                </a:lnTo>
                <a:lnTo>
                  <a:pt x="13372395" y="1677628"/>
                </a:lnTo>
                <a:lnTo>
                  <a:pt x="0" y="1677628"/>
                </a:lnTo>
                <a:lnTo>
                  <a:pt x="0" y="0"/>
                </a:lnTo>
                <a:close/>
              </a:path>
            </a:pathLst>
          </a:custGeom>
          <a:blipFill rotWithShape="1">
            <a:blip r:embed="rId2"/>
            <a:stretch>
              <a:fillRect/>
            </a:stretch>
          </a:blipFill>
          <a:ln>
            <a:noFill/>
          </a:ln>
        </p:spPr>
      </p:sp>
      <p:sp>
        <p:nvSpPr>
          <p:cNvPr id="205" name="Google Shape;205;p8"/>
          <p:cNvSpPr/>
          <p:nvPr/>
        </p:nvSpPr>
        <p:spPr>
          <a:xfrm>
            <a:off x="13521010" y="340014"/>
            <a:ext cx="1033190" cy="982863"/>
          </a:xfrm>
          <a:custGeom>
            <a:avLst/>
            <a:gdLst/>
            <a:ahLst/>
            <a:cxnLst/>
            <a:rect l="l" t="t" r="r" b="b"/>
            <a:pathLst>
              <a:path w="1033190" h="982863" extrusionOk="0">
                <a:moveTo>
                  <a:pt x="0" y="0"/>
                </a:moveTo>
                <a:lnTo>
                  <a:pt x="1033190" y="0"/>
                </a:lnTo>
                <a:lnTo>
                  <a:pt x="1033190" y="982863"/>
                </a:lnTo>
                <a:lnTo>
                  <a:pt x="0" y="982863"/>
                </a:lnTo>
                <a:lnTo>
                  <a:pt x="0" y="0"/>
                </a:lnTo>
                <a:close/>
              </a:path>
            </a:pathLst>
          </a:custGeom>
          <a:blipFill rotWithShape="1">
            <a:blip r:embed="rId3"/>
            <a:stretch>
              <a:fillRect/>
            </a:stretch>
          </a:blipFill>
          <a:ln>
            <a:noFill/>
          </a:ln>
        </p:spPr>
      </p:sp>
      <p:sp>
        <p:nvSpPr>
          <p:cNvPr id="206" name="Google Shape;206;p8"/>
          <p:cNvSpPr/>
          <p:nvPr/>
        </p:nvSpPr>
        <p:spPr>
          <a:xfrm>
            <a:off x="3733800" y="400078"/>
            <a:ext cx="1033190" cy="982863"/>
          </a:xfrm>
          <a:custGeom>
            <a:avLst/>
            <a:gdLst/>
            <a:ahLst/>
            <a:cxnLst/>
            <a:rect l="l" t="t" r="r" b="b"/>
            <a:pathLst>
              <a:path w="1033190" h="982863" extrusionOk="0">
                <a:moveTo>
                  <a:pt x="0" y="0"/>
                </a:moveTo>
                <a:lnTo>
                  <a:pt x="1033191" y="0"/>
                </a:lnTo>
                <a:lnTo>
                  <a:pt x="1033191" y="982863"/>
                </a:lnTo>
                <a:lnTo>
                  <a:pt x="0" y="982863"/>
                </a:lnTo>
                <a:lnTo>
                  <a:pt x="0" y="0"/>
                </a:lnTo>
                <a:close/>
              </a:path>
            </a:pathLst>
          </a:custGeom>
          <a:blipFill rotWithShape="1">
            <a:blip r:embed="rId3"/>
            <a:stretch>
              <a:fillRect/>
            </a:stretch>
          </a:blipFill>
          <a:ln>
            <a:noFill/>
          </a:ln>
        </p:spPr>
      </p:sp>
      <p:sp>
        <p:nvSpPr>
          <p:cNvPr id="207" name="Google Shape;207;p8"/>
          <p:cNvSpPr txBox="1"/>
          <p:nvPr/>
        </p:nvSpPr>
        <p:spPr>
          <a:xfrm>
            <a:off x="4134569" y="571500"/>
            <a:ext cx="10104701" cy="811441"/>
          </a:xfrm>
          <a:prstGeom prst="rect">
            <a:avLst/>
          </a:prstGeom>
          <a:noFill/>
          <a:ln>
            <a:noFill/>
          </a:ln>
        </p:spPr>
        <p:txBody>
          <a:bodyPr spcFirstLastPara="1" wrap="square" lIns="0" tIns="0" rIns="0" bIns="0" anchor="t" anchorCtr="0">
            <a:spAutoFit/>
          </a:bodyPr>
          <a:lstStyle/>
          <a:p>
            <a:pPr marL="0" marR="0" lvl="0" indent="0" algn="ctr" rtl="0">
              <a:lnSpc>
                <a:spcPct val="86000"/>
              </a:lnSpc>
              <a:spcBef>
                <a:spcPts val="0"/>
              </a:spcBef>
              <a:spcAft>
                <a:spcPts val="0"/>
              </a:spcAft>
              <a:buNone/>
            </a:pPr>
            <a:r>
              <a:rPr lang="en-US" sz="7200">
                <a:solidFill>
                  <a:srgbClr val="8F4251"/>
                </a:solidFill>
                <a:latin typeface="Arial" panose="020B0604020202020204"/>
                <a:ea typeface="Arial" panose="020B0604020202020204"/>
                <a:cs typeface="Arial" panose="020B0604020202020204"/>
                <a:sym typeface="Arial" panose="020B0604020202020204"/>
              </a:rPr>
              <a:t>Table of Contents</a:t>
            </a:r>
            <a:endParaRPr lang="en-US" sz="7200">
              <a:solidFill>
                <a:srgbClr val="8F4251"/>
              </a:solidFill>
              <a:latin typeface="Arial" panose="020B0604020202020204"/>
              <a:ea typeface="Arial" panose="020B0604020202020204"/>
              <a:cs typeface="Arial" panose="020B0604020202020204"/>
              <a:sym typeface="Arial" panose="020B0604020202020204"/>
            </a:endParaRPr>
          </a:p>
        </p:txBody>
      </p:sp>
      <p:grpSp>
        <p:nvGrpSpPr>
          <p:cNvPr id="208" name="Google Shape;208;p8"/>
          <p:cNvGrpSpPr/>
          <p:nvPr/>
        </p:nvGrpSpPr>
        <p:grpSpPr>
          <a:xfrm>
            <a:off x="592890" y="1865968"/>
            <a:ext cx="14422313" cy="1299529"/>
            <a:chOff x="533400" y="1941399"/>
            <a:chExt cx="14422313" cy="1299529"/>
          </a:xfrm>
        </p:grpSpPr>
        <p:sp>
          <p:nvSpPr>
            <p:cNvPr id="209" name="Google Shape;209;p8"/>
            <p:cNvSpPr txBox="1"/>
            <p:nvPr/>
          </p:nvSpPr>
          <p:spPr>
            <a:xfrm>
              <a:off x="2133600" y="2374344"/>
              <a:ext cx="12822113" cy="866584"/>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550" dirty="0">
                  <a:solidFill>
                    <a:srgbClr val="8F4251"/>
                  </a:solidFill>
                  <a:latin typeface="Suranna" panose="02000600000000000000"/>
                  <a:ea typeface="Suranna" panose="02000600000000000000"/>
                  <a:cs typeface="Suranna" panose="02000600000000000000"/>
                  <a:sym typeface="Suranna" panose="02000600000000000000"/>
                </a:rPr>
                <a:t>Warm-up and Review</a:t>
              </a:r>
              <a:endParaRPr dirty="0"/>
            </a:p>
          </p:txBody>
        </p:sp>
        <p:pic>
          <p:nvPicPr>
            <p:cNvPr id="210" name="Google Shape;210;p8"/>
            <p:cNvPicPr preferRelativeResize="0"/>
            <p:nvPr/>
          </p:nvPicPr>
          <p:blipFill rotWithShape="1">
            <a:blip r:embed="rId4"/>
            <a:srcRect/>
            <a:stretch>
              <a:fillRect/>
            </a:stretch>
          </p:blipFill>
          <p:spPr>
            <a:xfrm>
              <a:off x="533400" y="1941399"/>
              <a:ext cx="1295400" cy="1182310"/>
            </a:xfrm>
            <a:prstGeom prst="rect">
              <a:avLst/>
            </a:prstGeom>
            <a:noFill/>
            <a:ln>
              <a:noFill/>
            </a:ln>
          </p:spPr>
        </p:pic>
      </p:grpSp>
      <p:grpSp>
        <p:nvGrpSpPr>
          <p:cNvPr id="211" name="Google Shape;211;p8"/>
          <p:cNvGrpSpPr/>
          <p:nvPr/>
        </p:nvGrpSpPr>
        <p:grpSpPr>
          <a:xfrm>
            <a:off x="1443993" y="3275354"/>
            <a:ext cx="14320305" cy="1169804"/>
            <a:chOff x="1155904" y="3515546"/>
            <a:chExt cx="14320305" cy="1169804"/>
          </a:xfrm>
        </p:grpSpPr>
        <p:pic>
          <p:nvPicPr>
            <p:cNvPr id="212" name="Google Shape;212;p8"/>
            <p:cNvPicPr preferRelativeResize="0"/>
            <p:nvPr/>
          </p:nvPicPr>
          <p:blipFill rotWithShape="1">
            <a:blip r:embed="rId5"/>
            <a:srcRect/>
            <a:stretch>
              <a:fillRect/>
            </a:stretch>
          </p:blipFill>
          <p:spPr>
            <a:xfrm>
              <a:off x="1155904" y="3515546"/>
              <a:ext cx="1345792" cy="1169804"/>
            </a:xfrm>
            <a:prstGeom prst="rect">
              <a:avLst/>
            </a:prstGeom>
            <a:noFill/>
            <a:ln>
              <a:noFill/>
            </a:ln>
          </p:spPr>
        </p:pic>
        <p:sp>
          <p:nvSpPr>
            <p:cNvPr id="213" name="Google Shape;213;p8"/>
            <p:cNvSpPr txBox="1"/>
            <p:nvPr/>
          </p:nvSpPr>
          <p:spPr>
            <a:xfrm>
              <a:off x="2654096" y="3849221"/>
              <a:ext cx="12822113" cy="790473"/>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550">
                  <a:solidFill>
                    <a:srgbClr val="8F4251"/>
                  </a:solidFill>
                  <a:latin typeface="Suranna" panose="02000600000000000000"/>
                  <a:ea typeface="Suranna" panose="02000600000000000000"/>
                  <a:cs typeface="Suranna" panose="02000600000000000000"/>
                  <a:sym typeface="Suranna" panose="02000600000000000000"/>
                </a:rPr>
                <a:t>Activity 1: Look, listen and repeat.</a:t>
              </a:r>
              <a:endParaRPr lang="en-US" sz="6550">
                <a:solidFill>
                  <a:srgbClr val="8F4251"/>
                </a:solidFill>
                <a:latin typeface="Suranna" panose="02000600000000000000"/>
                <a:ea typeface="Suranna" panose="02000600000000000000"/>
                <a:cs typeface="Suranna" panose="02000600000000000000"/>
                <a:sym typeface="Suranna" panose="02000600000000000000"/>
              </a:endParaRPr>
            </a:p>
          </p:txBody>
        </p:sp>
      </p:grpSp>
      <p:grpSp>
        <p:nvGrpSpPr>
          <p:cNvPr id="214" name="Google Shape;214;p8"/>
          <p:cNvGrpSpPr/>
          <p:nvPr/>
        </p:nvGrpSpPr>
        <p:grpSpPr>
          <a:xfrm>
            <a:off x="2116889" y="4614384"/>
            <a:ext cx="14370061" cy="1292809"/>
            <a:chOff x="1981200" y="4955246"/>
            <a:chExt cx="14370061" cy="1292809"/>
          </a:xfrm>
        </p:grpSpPr>
        <p:pic>
          <p:nvPicPr>
            <p:cNvPr id="215" name="Google Shape;215;p8"/>
            <p:cNvPicPr preferRelativeResize="0"/>
            <p:nvPr/>
          </p:nvPicPr>
          <p:blipFill rotWithShape="1">
            <a:blip r:embed="rId6"/>
            <a:srcRect/>
            <a:stretch>
              <a:fillRect/>
            </a:stretch>
          </p:blipFill>
          <p:spPr>
            <a:xfrm>
              <a:off x="1981200" y="4955246"/>
              <a:ext cx="1345792" cy="1292809"/>
            </a:xfrm>
            <a:prstGeom prst="rect">
              <a:avLst/>
            </a:prstGeom>
            <a:noFill/>
            <a:ln>
              <a:noFill/>
            </a:ln>
          </p:spPr>
        </p:pic>
        <p:sp>
          <p:nvSpPr>
            <p:cNvPr id="216" name="Google Shape;216;p8"/>
            <p:cNvSpPr txBox="1"/>
            <p:nvPr/>
          </p:nvSpPr>
          <p:spPr>
            <a:xfrm>
              <a:off x="3529148" y="5435906"/>
              <a:ext cx="12822113" cy="790473"/>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550">
                  <a:solidFill>
                    <a:srgbClr val="8F4251"/>
                  </a:solidFill>
                  <a:latin typeface="Suranna" panose="02000600000000000000"/>
                  <a:ea typeface="Suranna" panose="02000600000000000000"/>
                  <a:cs typeface="Suranna" panose="02000600000000000000"/>
                  <a:sym typeface="Suranna" panose="02000600000000000000"/>
                </a:rPr>
                <a:t>Activity 2: Listen, point and say.</a:t>
              </a:r>
              <a:endParaRPr lang="en-US" sz="6550">
                <a:solidFill>
                  <a:srgbClr val="8F4251"/>
                </a:solidFill>
                <a:latin typeface="Suranna" panose="02000600000000000000"/>
                <a:ea typeface="Suranna" panose="02000600000000000000"/>
                <a:cs typeface="Suranna" panose="02000600000000000000"/>
                <a:sym typeface="Suranna" panose="02000600000000000000"/>
              </a:endParaRPr>
            </a:p>
          </p:txBody>
        </p:sp>
      </p:grpSp>
      <p:grpSp>
        <p:nvGrpSpPr>
          <p:cNvPr id="217" name="Google Shape;217;p8"/>
          <p:cNvGrpSpPr/>
          <p:nvPr/>
        </p:nvGrpSpPr>
        <p:grpSpPr>
          <a:xfrm>
            <a:off x="3003504" y="6178622"/>
            <a:ext cx="14360413" cy="1198893"/>
            <a:chOff x="2937456" y="6598784"/>
            <a:chExt cx="14360413" cy="1198893"/>
          </a:xfrm>
        </p:grpSpPr>
        <p:pic>
          <p:nvPicPr>
            <p:cNvPr id="218" name="Google Shape;218;p8"/>
            <p:cNvPicPr preferRelativeResize="0"/>
            <p:nvPr/>
          </p:nvPicPr>
          <p:blipFill rotWithShape="1">
            <a:blip r:embed="rId7"/>
            <a:srcRect/>
            <a:stretch>
              <a:fillRect/>
            </a:stretch>
          </p:blipFill>
          <p:spPr>
            <a:xfrm>
              <a:off x="2937456" y="6598784"/>
              <a:ext cx="1165896" cy="1198893"/>
            </a:xfrm>
            <a:prstGeom prst="rect">
              <a:avLst/>
            </a:prstGeom>
            <a:noFill/>
            <a:ln>
              <a:noFill/>
            </a:ln>
          </p:spPr>
        </p:pic>
        <p:sp>
          <p:nvSpPr>
            <p:cNvPr id="219" name="Google Shape;219;p8"/>
            <p:cNvSpPr txBox="1"/>
            <p:nvPr/>
          </p:nvSpPr>
          <p:spPr>
            <a:xfrm>
              <a:off x="4475756" y="6974982"/>
              <a:ext cx="12822113" cy="790473"/>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550">
                  <a:solidFill>
                    <a:srgbClr val="8F4251"/>
                  </a:solidFill>
                  <a:latin typeface="Suranna" panose="02000600000000000000"/>
                  <a:ea typeface="Suranna" panose="02000600000000000000"/>
                  <a:cs typeface="Suranna" panose="02000600000000000000"/>
                  <a:sym typeface="Suranna" panose="02000600000000000000"/>
                </a:rPr>
                <a:t>Activity 3: Let’s talk.</a:t>
              </a:r>
              <a:endParaRPr lang="en-US" sz="6550">
                <a:solidFill>
                  <a:srgbClr val="8F4251"/>
                </a:solidFill>
                <a:latin typeface="Suranna" panose="02000600000000000000"/>
                <a:ea typeface="Suranna" panose="02000600000000000000"/>
                <a:cs typeface="Suranna" panose="02000600000000000000"/>
                <a:sym typeface="Suranna" panose="02000600000000000000"/>
              </a:endParaRPr>
            </a:p>
          </p:txBody>
        </p:sp>
      </p:grpSp>
      <p:grpSp>
        <p:nvGrpSpPr>
          <p:cNvPr id="220" name="Google Shape;220;p8"/>
          <p:cNvGrpSpPr/>
          <p:nvPr/>
        </p:nvGrpSpPr>
        <p:grpSpPr>
          <a:xfrm>
            <a:off x="3777325" y="7557492"/>
            <a:ext cx="14440433" cy="1379813"/>
            <a:chOff x="3639480" y="8081500"/>
            <a:chExt cx="14440433" cy="1379813"/>
          </a:xfrm>
        </p:grpSpPr>
        <p:pic>
          <p:nvPicPr>
            <p:cNvPr id="221" name="Google Shape;221;p8"/>
            <p:cNvPicPr preferRelativeResize="0"/>
            <p:nvPr/>
          </p:nvPicPr>
          <p:blipFill rotWithShape="1">
            <a:blip r:embed="rId8"/>
            <a:srcRect/>
            <a:stretch>
              <a:fillRect/>
            </a:stretch>
          </p:blipFill>
          <p:spPr>
            <a:xfrm>
              <a:off x="3639480" y="8081500"/>
              <a:ext cx="1345792" cy="1322387"/>
            </a:xfrm>
            <a:prstGeom prst="rect">
              <a:avLst/>
            </a:prstGeom>
            <a:noFill/>
            <a:ln>
              <a:noFill/>
            </a:ln>
          </p:spPr>
        </p:pic>
        <p:sp>
          <p:nvSpPr>
            <p:cNvPr id="222" name="Google Shape;222;p8"/>
            <p:cNvSpPr txBox="1"/>
            <p:nvPr/>
          </p:nvSpPr>
          <p:spPr>
            <a:xfrm>
              <a:off x="5257800" y="8594729"/>
              <a:ext cx="12822113" cy="866584"/>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550" dirty="0">
                  <a:solidFill>
                    <a:srgbClr val="8F4251"/>
                  </a:solidFill>
                  <a:latin typeface="Suranna" panose="02000600000000000000"/>
                  <a:ea typeface="Suranna" panose="02000600000000000000"/>
                  <a:cs typeface="Suranna" panose="02000600000000000000"/>
                  <a:sym typeface="Suranna" panose="02000600000000000000"/>
                </a:rPr>
                <a:t>Fun corner and Wrap-up</a:t>
              </a:r>
              <a:endParaRPr dirty="0"/>
            </a:p>
          </p:txBody>
        </p:sp>
      </p:grpSp>
      <p:sp>
        <p:nvSpPr>
          <p:cNvPr id="223" name="Google Shape;223;p8"/>
          <p:cNvSpPr/>
          <p:nvPr/>
        </p:nvSpPr>
        <p:spPr>
          <a:xfrm>
            <a:off x="-1076764" y="6736467"/>
            <a:ext cx="4343839" cy="4114800"/>
          </a:xfrm>
          <a:custGeom>
            <a:avLst/>
            <a:gdLst/>
            <a:ahLst/>
            <a:cxnLst/>
            <a:rect l="l" t="t" r="r" b="b"/>
            <a:pathLst>
              <a:path w="4343839" h="4114800" extrusionOk="0">
                <a:moveTo>
                  <a:pt x="0" y="0"/>
                </a:moveTo>
                <a:lnTo>
                  <a:pt x="4343839" y="0"/>
                </a:lnTo>
                <a:lnTo>
                  <a:pt x="4343839" y="4114800"/>
                </a:lnTo>
                <a:lnTo>
                  <a:pt x="0" y="4114800"/>
                </a:lnTo>
                <a:lnTo>
                  <a:pt x="0" y="0"/>
                </a:lnTo>
                <a:close/>
              </a:path>
            </a:pathLst>
          </a:custGeom>
          <a:blipFill rotWithShape="1">
            <a:blip r:embed="rId9"/>
            <a:stretch>
              <a:fillRect/>
            </a:stretch>
          </a:blipFill>
          <a:ln>
            <a:noFill/>
          </a:ln>
        </p:spPr>
      </p:sp>
      <p:sp>
        <p:nvSpPr>
          <p:cNvPr id="224" name="Google Shape;224;p8"/>
          <p:cNvSpPr/>
          <p:nvPr/>
        </p:nvSpPr>
        <p:spPr>
          <a:xfrm rot="742364">
            <a:off x="15744196" y="-446612"/>
            <a:ext cx="3194472" cy="2847663"/>
          </a:xfrm>
          <a:custGeom>
            <a:avLst/>
            <a:gdLst/>
            <a:ahLst/>
            <a:cxnLst/>
            <a:rect l="l" t="t" r="r" b="b"/>
            <a:pathLst>
              <a:path w="2554265" h="2378660" extrusionOk="0">
                <a:moveTo>
                  <a:pt x="0" y="0"/>
                </a:moveTo>
                <a:lnTo>
                  <a:pt x="2554266" y="0"/>
                </a:lnTo>
                <a:lnTo>
                  <a:pt x="2554266" y="2378660"/>
                </a:lnTo>
                <a:lnTo>
                  <a:pt x="0" y="2378660"/>
                </a:lnTo>
                <a:lnTo>
                  <a:pt x="0" y="0"/>
                </a:lnTo>
                <a:close/>
              </a:path>
            </a:pathLst>
          </a:custGeom>
          <a:blipFill rotWithShape="1">
            <a:blip r:embed="rId10"/>
            <a:stretch>
              <a:fillRect/>
            </a:stretch>
          </a:blipFill>
          <a:ln>
            <a:noFill/>
          </a:ln>
        </p:spPr>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9"/>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230" name="Google Shape;230;p9"/>
          <p:cNvSpPr/>
          <p:nvPr/>
        </p:nvSpPr>
        <p:spPr>
          <a:xfrm rot="-4103712" flipH="1">
            <a:off x="12530297" y="-641373"/>
            <a:ext cx="6254972" cy="4792872"/>
          </a:xfrm>
          <a:custGeom>
            <a:avLst/>
            <a:gdLst/>
            <a:ahLst/>
            <a:cxnLst/>
            <a:rect l="l" t="t" r="r" b="b"/>
            <a:pathLst>
              <a:path w="6254972" h="4792872" extrusionOk="0">
                <a:moveTo>
                  <a:pt x="0" y="4792872"/>
                </a:moveTo>
                <a:lnTo>
                  <a:pt x="6254972" y="4792872"/>
                </a:lnTo>
                <a:lnTo>
                  <a:pt x="6254972" y="0"/>
                </a:lnTo>
                <a:lnTo>
                  <a:pt x="0" y="0"/>
                </a:lnTo>
                <a:lnTo>
                  <a:pt x="0" y="4792872"/>
                </a:lnTo>
                <a:close/>
              </a:path>
            </a:pathLst>
          </a:custGeom>
          <a:blipFill rotWithShape="1">
            <a:blip r:embed="rId2"/>
            <a:stretch>
              <a:fillRect/>
            </a:stretch>
          </a:blipFill>
          <a:ln>
            <a:noFill/>
          </a:ln>
        </p:spPr>
      </p:sp>
      <p:sp>
        <p:nvSpPr>
          <p:cNvPr id="231" name="Google Shape;231;p9"/>
          <p:cNvSpPr/>
          <p:nvPr/>
        </p:nvSpPr>
        <p:spPr>
          <a:xfrm>
            <a:off x="-381000" y="114300"/>
            <a:ext cx="4289625" cy="3479323"/>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232" name="Google Shape;232;p9"/>
          <p:cNvSpPr/>
          <p:nvPr/>
        </p:nvSpPr>
        <p:spPr>
          <a:xfrm rot="249044">
            <a:off x="-1962914" y="6361420"/>
            <a:ext cx="6460618" cy="4950448"/>
          </a:xfrm>
          <a:custGeom>
            <a:avLst/>
            <a:gdLst/>
            <a:ahLst/>
            <a:cxnLst/>
            <a:rect l="l" t="t" r="r" b="b"/>
            <a:pathLst>
              <a:path w="6460618" h="4950448" extrusionOk="0">
                <a:moveTo>
                  <a:pt x="0" y="0"/>
                </a:moveTo>
                <a:lnTo>
                  <a:pt x="6460618" y="0"/>
                </a:lnTo>
                <a:lnTo>
                  <a:pt x="6460618" y="4950449"/>
                </a:lnTo>
                <a:lnTo>
                  <a:pt x="0" y="4950449"/>
                </a:lnTo>
                <a:lnTo>
                  <a:pt x="0" y="0"/>
                </a:lnTo>
                <a:close/>
              </a:path>
            </a:pathLst>
          </a:custGeom>
          <a:blipFill rotWithShape="1">
            <a:blip r:embed="rId2"/>
            <a:stretch>
              <a:fillRect/>
            </a:stretch>
          </a:blipFill>
          <a:ln>
            <a:noFill/>
          </a:ln>
        </p:spPr>
      </p:sp>
      <p:sp>
        <p:nvSpPr>
          <p:cNvPr id="233" name="Google Shape;233;p9"/>
          <p:cNvSpPr/>
          <p:nvPr/>
        </p:nvSpPr>
        <p:spPr>
          <a:xfrm>
            <a:off x="15555057" y="7601753"/>
            <a:ext cx="1993369" cy="1896270"/>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234" name="Google Shape;234;p9"/>
          <p:cNvSpPr txBox="1"/>
          <p:nvPr/>
        </p:nvSpPr>
        <p:spPr>
          <a:xfrm>
            <a:off x="2842357" y="2829563"/>
            <a:ext cx="12439358" cy="4111125"/>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US" sz="13800" dirty="0">
                <a:solidFill>
                  <a:srgbClr val="002060"/>
                </a:solidFill>
                <a:latin typeface="Arial" panose="020B0604020202020204"/>
                <a:ea typeface="Arial" panose="020B0604020202020204"/>
                <a:cs typeface="Arial" panose="020B0604020202020204"/>
                <a:sym typeface="Arial" panose="020B0604020202020204"/>
              </a:rPr>
              <a:t>01</a:t>
            </a:r>
            <a:endParaRPr dirty="0"/>
          </a:p>
          <a:p>
            <a:pPr marL="0" marR="0" lvl="0" indent="0" algn="ctr" rtl="0">
              <a:lnSpc>
                <a:spcPct val="140000"/>
              </a:lnSpc>
              <a:spcBef>
                <a:spcPts val="0"/>
              </a:spcBef>
              <a:spcAft>
                <a:spcPts val="0"/>
              </a:spcAft>
              <a:buNone/>
            </a:pPr>
            <a:r>
              <a:rPr lang="en-US" sz="9520" dirty="0">
                <a:solidFill>
                  <a:srgbClr val="974806"/>
                </a:solidFill>
                <a:latin typeface="Arial" panose="020B0604020202020204"/>
                <a:ea typeface="Arial" panose="020B0604020202020204"/>
                <a:cs typeface="Arial" panose="020B0604020202020204"/>
                <a:sym typeface="Arial" panose="020B0604020202020204"/>
              </a:rPr>
              <a:t>Warm-up and Review</a:t>
            </a:r>
            <a:endParaRPr dirty="0"/>
          </a:p>
        </p:txBody>
      </p:sp>
      <p:grpSp>
        <p:nvGrpSpPr>
          <p:cNvPr id="235" name="Google Shape;235;p9"/>
          <p:cNvGrpSpPr/>
          <p:nvPr/>
        </p:nvGrpSpPr>
        <p:grpSpPr>
          <a:xfrm>
            <a:off x="5092683" y="6486687"/>
            <a:ext cx="8102634" cy="2187188"/>
            <a:chOff x="795563" y="3102991"/>
            <a:chExt cx="16463737" cy="4387127"/>
          </a:xfrm>
        </p:grpSpPr>
        <p:grpSp>
          <p:nvGrpSpPr>
            <p:cNvPr id="236" name="Google Shape;236;p9"/>
            <p:cNvGrpSpPr/>
            <p:nvPr/>
          </p:nvGrpSpPr>
          <p:grpSpPr>
            <a:xfrm>
              <a:off x="3032463" y="3517805"/>
              <a:ext cx="3972313" cy="3972313"/>
              <a:chOff x="0" y="0"/>
              <a:chExt cx="812800" cy="812800"/>
            </a:xfrm>
          </p:grpSpPr>
          <p:sp>
            <p:nvSpPr>
              <p:cNvPr id="237" name="Google Shape;237;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8" name="Google Shape;238;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39" name="Google Shape;239;p9"/>
            <p:cNvGrpSpPr/>
            <p:nvPr/>
          </p:nvGrpSpPr>
          <p:grpSpPr>
            <a:xfrm>
              <a:off x="795563" y="3102991"/>
              <a:ext cx="16463737" cy="4387127"/>
              <a:chOff x="795563" y="3102991"/>
              <a:chExt cx="16463737" cy="4387127"/>
            </a:xfrm>
          </p:grpSpPr>
          <p:grpSp>
            <p:nvGrpSpPr>
              <p:cNvPr id="240" name="Google Shape;240;p9"/>
              <p:cNvGrpSpPr/>
              <p:nvPr/>
            </p:nvGrpSpPr>
            <p:grpSpPr>
              <a:xfrm>
                <a:off x="795563" y="3102991"/>
                <a:ext cx="3972313" cy="3972313"/>
                <a:chOff x="0" y="0"/>
                <a:chExt cx="812800" cy="812800"/>
              </a:xfrm>
            </p:grpSpPr>
            <p:sp>
              <p:nvSpPr>
                <p:cNvPr id="241" name="Google Shape;241;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 name="Google Shape;242;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3" name="Google Shape;243;p9"/>
              <p:cNvGrpSpPr/>
              <p:nvPr/>
            </p:nvGrpSpPr>
            <p:grpSpPr>
              <a:xfrm>
                <a:off x="5633779" y="3102991"/>
                <a:ext cx="3972313" cy="3972313"/>
                <a:chOff x="0" y="0"/>
                <a:chExt cx="812800" cy="812800"/>
              </a:xfrm>
            </p:grpSpPr>
            <p:sp>
              <p:nvSpPr>
                <p:cNvPr id="244" name="Google Shape;244;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 name="Google Shape;245;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6" name="Google Shape;246;p9"/>
              <p:cNvGrpSpPr/>
              <p:nvPr/>
            </p:nvGrpSpPr>
            <p:grpSpPr>
              <a:xfrm>
                <a:off x="8162212" y="3517805"/>
                <a:ext cx="3972313" cy="3972313"/>
                <a:chOff x="0" y="0"/>
                <a:chExt cx="812800" cy="812800"/>
              </a:xfrm>
            </p:grpSpPr>
            <p:sp>
              <p:nvSpPr>
                <p:cNvPr id="247" name="Google Shape;247;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 name="Google Shape;248;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9" name="Google Shape;249;p9"/>
              <p:cNvGrpSpPr/>
              <p:nvPr/>
            </p:nvGrpSpPr>
            <p:grpSpPr>
              <a:xfrm>
                <a:off x="10763528" y="3102991"/>
                <a:ext cx="3972313" cy="3972313"/>
                <a:chOff x="0" y="0"/>
                <a:chExt cx="812800" cy="812800"/>
              </a:xfrm>
            </p:grpSpPr>
            <p:sp>
              <p:nvSpPr>
                <p:cNvPr id="250" name="Google Shape;250;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 name="Google Shape;251;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52" name="Google Shape;252;p9"/>
              <p:cNvGrpSpPr/>
              <p:nvPr/>
            </p:nvGrpSpPr>
            <p:grpSpPr>
              <a:xfrm>
                <a:off x="13286987" y="3517805"/>
                <a:ext cx="3972313" cy="3972313"/>
                <a:chOff x="0" y="0"/>
                <a:chExt cx="812800" cy="812800"/>
              </a:xfrm>
            </p:grpSpPr>
            <p:sp>
              <p:nvSpPr>
                <p:cNvPr id="253" name="Google Shape;253;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 name="Google Shape;254;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255" name="Google Shape;255;p9"/>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4"/>
                <a:stretch>
                  <a:fillRect/>
                </a:stretch>
              </a:blipFill>
              <a:ln>
                <a:noFill/>
              </a:ln>
            </p:spPr>
          </p:sp>
          <p:sp>
            <p:nvSpPr>
              <p:cNvPr id="256" name="Google Shape;256;p9"/>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4"/>
                <a:stretch>
                  <a:fillRect r="-37145"/>
                </a:stretch>
              </a:blipFill>
              <a:ln>
                <a:noFill/>
              </a:ln>
            </p:spPr>
          </p:sp>
          <p:sp>
            <p:nvSpPr>
              <p:cNvPr id="257" name="Google Shape;257;p9"/>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sp>
            <p:nvSpPr>
              <p:cNvPr id="258" name="Google Shape;258;p9"/>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1"/>
          <a:stretch>
            <a:fillRect/>
          </a:stretch>
        </p:blipFill>
        <p:spPr>
          <a:xfrm>
            <a:off x="-1" y="0"/>
            <a:ext cx="18288001" cy="10287000"/>
          </a:xfrm>
          <a:prstGeom prst="rect">
            <a:avLst/>
          </a:prstGeom>
        </p:spPr>
      </p:pic>
      <p:sp>
        <p:nvSpPr>
          <p:cNvPr id="2" name="Freeform 2"/>
          <p:cNvSpPr/>
          <p:nvPr/>
        </p:nvSpPr>
        <p:spPr>
          <a:xfrm rot="-664077">
            <a:off x="11073037" y="2996331"/>
            <a:ext cx="5437255" cy="8330057"/>
          </a:xfrm>
          <a:custGeom>
            <a:avLst/>
            <a:gdLst/>
            <a:ahLst/>
            <a:cxnLst/>
            <a:rect l="l" t="t" r="r" b="b"/>
            <a:pathLst>
              <a:path w="5437255" h="8330057">
                <a:moveTo>
                  <a:pt x="0" y="0"/>
                </a:moveTo>
                <a:lnTo>
                  <a:pt x="5437255" y="0"/>
                </a:lnTo>
                <a:lnTo>
                  <a:pt x="5437255" y="8330057"/>
                </a:lnTo>
                <a:lnTo>
                  <a:pt x="0" y="83300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990606" y="1391287"/>
            <a:ext cx="352147" cy="352147"/>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AEDDD"/>
            </a:solidFill>
          </p:spPr>
        </p:sp>
      </p:grpSp>
      <p:grpSp>
        <p:nvGrpSpPr>
          <p:cNvPr id="5" name="Group 5"/>
          <p:cNvGrpSpPr/>
          <p:nvPr/>
        </p:nvGrpSpPr>
        <p:grpSpPr>
          <a:xfrm>
            <a:off x="16305639" y="3138852"/>
            <a:ext cx="352147" cy="352147"/>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AEDDD"/>
            </a:solidFill>
          </p:spPr>
        </p:sp>
      </p:grpSp>
      <p:sp>
        <p:nvSpPr>
          <p:cNvPr id="7" name="Freeform 7"/>
          <p:cNvSpPr/>
          <p:nvPr/>
        </p:nvSpPr>
        <p:spPr>
          <a:xfrm rot="-1043994">
            <a:off x="12923740" y="562376"/>
            <a:ext cx="1379404" cy="1379404"/>
          </a:xfrm>
          <a:custGeom>
            <a:avLst/>
            <a:gdLst/>
            <a:ahLst/>
            <a:cxnLst/>
            <a:rect l="l" t="t" r="r" b="b"/>
            <a:pathLst>
              <a:path w="1379404" h="1379404">
                <a:moveTo>
                  <a:pt x="0" y="0"/>
                </a:moveTo>
                <a:lnTo>
                  <a:pt x="1379404" y="0"/>
                </a:lnTo>
                <a:lnTo>
                  <a:pt x="1379404" y="1379404"/>
                </a:lnTo>
                <a:lnTo>
                  <a:pt x="0" y="1379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8" name="Group 8"/>
          <p:cNvGrpSpPr/>
          <p:nvPr/>
        </p:nvGrpSpPr>
        <p:grpSpPr>
          <a:xfrm>
            <a:off x="1028700" y="2017245"/>
            <a:ext cx="7832808" cy="6252509"/>
            <a:chOff x="0" y="171101"/>
            <a:chExt cx="10443743" cy="8336677"/>
          </a:xfrm>
        </p:grpSpPr>
        <p:sp>
          <p:nvSpPr>
            <p:cNvPr id="9" name="TextBox 9"/>
            <p:cNvSpPr txBox="1"/>
            <p:nvPr/>
          </p:nvSpPr>
          <p:spPr>
            <a:xfrm>
              <a:off x="11289" y="171101"/>
              <a:ext cx="10432454" cy="7599857"/>
            </a:xfrm>
            <a:prstGeom prst="rect">
              <a:avLst/>
            </a:prstGeom>
          </p:spPr>
          <p:txBody>
            <a:bodyPr lIns="0" tIns="0" rIns="0" bIns="0" rtlCol="0" anchor="t">
              <a:spAutoFit/>
            </a:bodyPr>
            <a:lstStyle/>
            <a:p>
              <a:pPr>
                <a:lnSpc>
                  <a:spcPts val="13750"/>
                </a:lnSpc>
                <a:spcBef>
                  <a:spcPts val="600"/>
                </a:spcBef>
                <a:spcAft>
                  <a:spcPts val="600"/>
                </a:spcAft>
              </a:pPr>
              <a:r>
                <a:rPr lang="en-US" sz="18000" b="1" dirty="0">
                  <a:solidFill>
                    <a:srgbClr val="FAEDDD"/>
                  </a:solidFill>
                  <a:latin typeface="Baekmuk Headline" panose="02000000000000000000"/>
                </a:rPr>
                <a:t>Lucky </a:t>
              </a:r>
              <a:endParaRPr lang="en-US" sz="18000" b="1" dirty="0">
                <a:solidFill>
                  <a:srgbClr val="FAEDDD"/>
                </a:solidFill>
                <a:latin typeface="Baekmuk Headline" panose="02000000000000000000"/>
              </a:endParaRPr>
            </a:p>
            <a:p>
              <a:pPr>
                <a:lnSpc>
                  <a:spcPts val="13750"/>
                </a:lnSpc>
                <a:spcBef>
                  <a:spcPts val="600"/>
                </a:spcBef>
                <a:spcAft>
                  <a:spcPts val="600"/>
                </a:spcAft>
              </a:pPr>
              <a:r>
                <a:rPr lang="en-US" sz="18000" b="1" dirty="0">
                  <a:solidFill>
                    <a:srgbClr val="FAEDDD"/>
                  </a:solidFill>
                  <a:latin typeface="Baekmuk Headline" panose="02000000000000000000"/>
                </a:rPr>
                <a:t>Gift </a:t>
              </a:r>
              <a:endParaRPr lang="en-US" sz="18000" b="1" dirty="0">
                <a:solidFill>
                  <a:srgbClr val="FAEDDD"/>
                </a:solidFill>
                <a:latin typeface="Baekmuk Headline" panose="02000000000000000000"/>
              </a:endParaRPr>
            </a:p>
            <a:p>
              <a:pPr>
                <a:lnSpc>
                  <a:spcPts val="13750"/>
                </a:lnSpc>
                <a:spcBef>
                  <a:spcPts val="600"/>
                </a:spcBef>
                <a:spcAft>
                  <a:spcPts val="600"/>
                </a:spcAft>
              </a:pPr>
              <a:r>
                <a:rPr lang="en-US" sz="18000" b="1" dirty="0">
                  <a:solidFill>
                    <a:srgbClr val="FAEDDD"/>
                  </a:solidFill>
                  <a:latin typeface="Baekmuk Headline" panose="02000000000000000000"/>
                </a:rPr>
                <a:t>Boxes</a:t>
              </a:r>
              <a:endParaRPr lang="en-US" sz="18000" b="1" dirty="0">
                <a:solidFill>
                  <a:srgbClr val="FAEDDD"/>
                </a:solidFill>
                <a:latin typeface="Baekmuk Headline" panose="02000000000000000000"/>
              </a:endParaRPr>
            </a:p>
          </p:txBody>
        </p:sp>
        <p:sp>
          <p:nvSpPr>
            <p:cNvPr id="10" name="TextBox 10"/>
            <p:cNvSpPr txBox="1"/>
            <p:nvPr/>
          </p:nvSpPr>
          <p:spPr>
            <a:xfrm>
              <a:off x="0" y="7812203"/>
              <a:ext cx="10063622" cy="695575"/>
            </a:xfrm>
            <a:prstGeom prst="rect">
              <a:avLst/>
            </a:prstGeom>
          </p:spPr>
          <p:txBody>
            <a:bodyPr lIns="0" tIns="0" rIns="0" bIns="0" rtlCol="0" anchor="t">
              <a:spAutoFit/>
            </a:bodyPr>
            <a:lstStyle/>
            <a:p>
              <a:pPr>
                <a:lnSpc>
                  <a:spcPts val="3920"/>
                </a:lnSpc>
              </a:pPr>
              <a:r>
                <a:rPr lang="en-US" sz="4000" dirty="0">
                  <a:solidFill>
                    <a:srgbClr val="FAEDDD"/>
                  </a:solidFill>
                  <a:latin typeface="DM Sans"/>
                </a:rPr>
                <a:t>Let’s open them!</a:t>
              </a:r>
              <a:endParaRPr lang="en-US" sz="2800" dirty="0">
                <a:solidFill>
                  <a:srgbClr val="FAEDDD"/>
                </a:solidFill>
                <a:latin typeface="DM Sans"/>
              </a:endParaRPr>
            </a:p>
          </p:txBody>
        </p:sp>
      </p:grpSp>
      <p:sp>
        <p:nvSpPr>
          <p:cNvPr id="11" name="Freeform 11"/>
          <p:cNvSpPr/>
          <p:nvPr/>
        </p:nvSpPr>
        <p:spPr>
          <a:xfrm rot="-1043994">
            <a:off x="9651780" y="7728828"/>
            <a:ext cx="813464" cy="813464"/>
          </a:xfrm>
          <a:custGeom>
            <a:avLst/>
            <a:gdLst/>
            <a:ahLst/>
            <a:cxnLst/>
            <a:rect l="l" t="t" r="r" b="b"/>
            <a:pathLst>
              <a:path w="813464" h="813464">
                <a:moveTo>
                  <a:pt x="0" y="0"/>
                </a:moveTo>
                <a:lnTo>
                  <a:pt x="813464" y="0"/>
                </a:lnTo>
                <a:lnTo>
                  <a:pt x="813464" y="813463"/>
                </a:lnTo>
                <a:lnTo>
                  <a:pt x="0" y="8134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1043994">
            <a:off x="16760803" y="4736768"/>
            <a:ext cx="813464" cy="813464"/>
          </a:xfrm>
          <a:custGeom>
            <a:avLst/>
            <a:gdLst/>
            <a:ahLst/>
            <a:cxnLst/>
            <a:rect l="l" t="t" r="r" b="b"/>
            <a:pathLst>
              <a:path w="813464" h="813464">
                <a:moveTo>
                  <a:pt x="0" y="0"/>
                </a:moveTo>
                <a:lnTo>
                  <a:pt x="813464" y="0"/>
                </a:lnTo>
                <a:lnTo>
                  <a:pt x="813464" y="813464"/>
                </a:lnTo>
                <a:lnTo>
                  <a:pt x="0" y="8134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2000">
        <p:sndAc>
          <p:stSnd>
            <p:snd r:embed="rId6" name="audio-logo-little-rascal-185093.wav"/>
          </p:stSnd>
        </p:sndAc>
      </p:transition>
    </mc:Choice>
    <mc:Fallback>
      <p:transition spd="slow">
        <p:sndAc>
          <p:stSnd>
            <p:snd r:embed="rId6" name="audio-logo-little-rascal-185093.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stretch>
            <a:fillRect/>
          </a:stretch>
        </p:blipFill>
        <p:spPr>
          <a:xfrm>
            <a:off x="-1" y="0"/>
            <a:ext cx="18288001" cy="10287000"/>
          </a:xfrm>
          <a:prstGeom prst="rect">
            <a:avLst/>
          </a:prstGeom>
        </p:spPr>
      </p:pic>
      <p:sp>
        <p:nvSpPr>
          <p:cNvPr id="2" name="Freeform 2">
            <a:hlinkClick r:id="rId2" action="ppaction://hlinksldjump"/>
          </p:cNvPr>
          <p:cNvSpPr/>
          <p:nvPr/>
        </p:nvSpPr>
        <p:spPr>
          <a:xfrm>
            <a:off x="-977882" y="1028700"/>
            <a:ext cx="9681437" cy="9221569"/>
          </a:xfrm>
          <a:custGeom>
            <a:avLst/>
            <a:gdLst/>
            <a:ahLst/>
            <a:cxnLst/>
            <a:rect l="l" t="t" r="r" b="b"/>
            <a:pathLst>
              <a:path w="9681437" h="9221569">
                <a:moveTo>
                  <a:pt x="0" y="0"/>
                </a:moveTo>
                <a:lnTo>
                  <a:pt x="9681437" y="0"/>
                </a:lnTo>
                <a:lnTo>
                  <a:pt x="9681437" y="9221569"/>
                </a:lnTo>
                <a:lnTo>
                  <a:pt x="0" y="9221569"/>
                </a:lnTo>
                <a:lnTo>
                  <a:pt x="0" y="0"/>
                </a:lnTo>
                <a:close/>
              </a:path>
            </a:pathLst>
          </a:custGeom>
          <a:blipFill>
            <a:blip r:embed="rId3"/>
            <a:stretch>
              <a:fillRect/>
            </a:stretch>
          </a:blipFill>
        </p:spPr>
      </p:sp>
      <p:sp>
        <p:nvSpPr>
          <p:cNvPr id="3" name="Freeform 3">
            <a:hlinkClick r:id="rId4" action="ppaction://hlinksldjump"/>
          </p:cNvPr>
          <p:cNvSpPr/>
          <p:nvPr/>
        </p:nvSpPr>
        <p:spPr>
          <a:xfrm>
            <a:off x="10434045" y="3588797"/>
            <a:ext cx="3061732" cy="3168674"/>
          </a:xfrm>
          <a:custGeom>
            <a:avLst/>
            <a:gdLst/>
            <a:ahLst/>
            <a:cxnLst/>
            <a:rect l="l" t="t" r="r" b="b"/>
            <a:pathLst>
              <a:path w="3061732" h="3168674">
                <a:moveTo>
                  <a:pt x="0" y="0"/>
                </a:moveTo>
                <a:lnTo>
                  <a:pt x="3061732" y="0"/>
                </a:lnTo>
                <a:lnTo>
                  <a:pt x="3061732" y="3168674"/>
                </a:lnTo>
                <a:lnTo>
                  <a:pt x="0" y="3168674"/>
                </a:lnTo>
                <a:lnTo>
                  <a:pt x="0" y="0"/>
                </a:lnTo>
                <a:close/>
              </a:path>
            </a:pathLst>
          </a:custGeom>
          <a:blipFill>
            <a:blip r:embed="rId5"/>
            <a:stretch>
              <a:fillRect/>
            </a:stretch>
          </a:blipFill>
        </p:spPr>
      </p:sp>
      <p:sp>
        <p:nvSpPr>
          <p:cNvPr id="4" name="Freeform 4">
            <a:hlinkClick r:id="rId6" action="ppaction://hlinksldjump"/>
          </p:cNvPr>
          <p:cNvSpPr/>
          <p:nvPr/>
        </p:nvSpPr>
        <p:spPr>
          <a:xfrm>
            <a:off x="12587969" y="319206"/>
            <a:ext cx="2997662" cy="3324579"/>
          </a:xfrm>
          <a:custGeom>
            <a:avLst/>
            <a:gdLst/>
            <a:ahLst/>
            <a:cxnLst/>
            <a:rect l="l" t="t" r="r" b="b"/>
            <a:pathLst>
              <a:path w="2997662" h="3324579">
                <a:moveTo>
                  <a:pt x="0" y="0"/>
                </a:moveTo>
                <a:lnTo>
                  <a:pt x="2997662" y="0"/>
                </a:lnTo>
                <a:lnTo>
                  <a:pt x="2997662" y="3324579"/>
                </a:lnTo>
                <a:lnTo>
                  <a:pt x="0" y="3324579"/>
                </a:lnTo>
                <a:lnTo>
                  <a:pt x="0" y="0"/>
                </a:lnTo>
                <a:close/>
              </a:path>
            </a:pathLst>
          </a:custGeom>
          <a:blipFill>
            <a:blip r:embed="rId7"/>
            <a:stretch>
              <a:fillRect/>
            </a:stretch>
          </a:blipFill>
        </p:spPr>
      </p:sp>
      <p:sp>
        <p:nvSpPr>
          <p:cNvPr id="5" name="Freeform 5">
            <a:hlinkClick r:id="rId8" action="ppaction://hlinksldjump"/>
          </p:cNvPr>
          <p:cNvSpPr/>
          <p:nvPr/>
        </p:nvSpPr>
        <p:spPr>
          <a:xfrm>
            <a:off x="8225311" y="403358"/>
            <a:ext cx="3061732" cy="3167309"/>
          </a:xfrm>
          <a:custGeom>
            <a:avLst/>
            <a:gdLst/>
            <a:ahLst/>
            <a:cxnLst/>
            <a:rect l="l" t="t" r="r" b="b"/>
            <a:pathLst>
              <a:path w="3061732" h="3167309">
                <a:moveTo>
                  <a:pt x="0" y="0"/>
                </a:moveTo>
                <a:lnTo>
                  <a:pt x="3061732" y="0"/>
                </a:lnTo>
                <a:lnTo>
                  <a:pt x="3061732" y="3167309"/>
                </a:lnTo>
                <a:lnTo>
                  <a:pt x="0" y="3167309"/>
                </a:lnTo>
                <a:lnTo>
                  <a:pt x="0" y="0"/>
                </a:lnTo>
                <a:close/>
              </a:path>
            </a:pathLst>
          </a:custGeom>
          <a:blipFill>
            <a:blip r:embed="rId9"/>
            <a:stretch>
              <a:fillRect/>
            </a:stretch>
          </a:blipFill>
        </p:spPr>
      </p:sp>
      <p:sp>
        <p:nvSpPr>
          <p:cNvPr id="6" name="Freeform 6">
            <a:hlinkClick r:id="rId10" action="ppaction://hlinksldjump"/>
          </p:cNvPr>
          <p:cNvSpPr/>
          <p:nvPr/>
        </p:nvSpPr>
        <p:spPr>
          <a:xfrm>
            <a:off x="13122329" y="6695932"/>
            <a:ext cx="2962045" cy="3285078"/>
          </a:xfrm>
          <a:custGeom>
            <a:avLst/>
            <a:gdLst/>
            <a:ahLst/>
            <a:cxnLst/>
            <a:rect l="l" t="t" r="r" b="b"/>
            <a:pathLst>
              <a:path w="2962045" h="3285078">
                <a:moveTo>
                  <a:pt x="0" y="0"/>
                </a:moveTo>
                <a:lnTo>
                  <a:pt x="2962046" y="0"/>
                </a:lnTo>
                <a:lnTo>
                  <a:pt x="2962046" y="3285078"/>
                </a:lnTo>
                <a:lnTo>
                  <a:pt x="0" y="3285078"/>
                </a:lnTo>
                <a:lnTo>
                  <a:pt x="0" y="0"/>
                </a:lnTo>
                <a:close/>
              </a:path>
            </a:pathLst>
          </a:custGeom>
          <a:blipFill>
            <a:blip r:embed="rId11"/>
            <a:stretch>
              <a:fillRect/>
            </a:stretch>
          </a:blipFill>
        </p:spPr>
      </p:sp>
      <p:sp>
        <p:nvSpPr>
          <p:cNvPr id="7" name="Freeform 7">
            <a:hlinkClick r:id="rId12" action="ppaction://hlinksldjump"/>
          </p:cNvPr>
          <p:cNvSpPr/>
          <p:nvPr/>
        </p:nvSpPr>
        <p:spPr>
          <a:xfrm>
            <a:off x="8343800" y="6938476"/>
            <a:ext cx="2923137" cy="3023935"/>
          </a:xfrm>
          <a:custGeom>
            <a:avLst/>
            <a:gdLst/>
            <a:ahLst/>
            <a:cxnLst/>
            <a:rect l="l" t="t" r="r" b="b"/>
            <a:pathLst>
              <a:path w="2923137" h="3023935">
                <a:moveTo>
                  <a:pt x="0" y="0"/>
                </a:moveTo>
                <a:lnTo>
                  <a:pt x="2923137" y="0"/>
                </a:lnTo>
                <a:lnTo>
                  <a:pt x="2923137" y="3023935"/>
                </a:lnTo>
                <a:lnTo>
                  <a:pt x="0" y="3023935"/>
                </a:lnTo>
                <a:lnTo>
                  <a:pt x="0" y="0"/>
                </a:lnTo>
                <a:close/>
              </a:path>
            </a:pathLst>
          </a:custGeom>
          <a:blipFill>
            <a:blip r:embed="rId13"/>
            <a:stretch>
              <a:fillRect/>
            </a:stretch>
          </a:blipFill>
        </p:spPr>
      </p:sp>
      <p:sp>
        <p:nvSpPr>
          <p:cNvPr id="8" name="Freeform 8">
            <a:hlinkClick r:id="rId14" action="ppaction://hlinksldjump"/>
          </p:cNvPr>
          <p:cNvSpPr/>
          <p:nvPr/>
        </p:nvSpPr>
        <p:spPr>
          <a:xfrm>
            <a:off x="14950169" y="3183896"/>
            <a:ext cx="2967763" cy="3291420"/>
          </a:xfrm>
          <a:custGeom>
            <a:avLst/>
            <a:gdLst/>
            <a:ahLst/>
            <a:cxnLst/>
            <a:rect l="l" t="t" r="r" b="b"/>
            <a:pathLst>
              <a:path w="2967763" h="3291420">
                <a:moveTo>
                  <a:pt x="0" y="0"/>
                </a:moveTo>
                <a:lnTo>
                  <a:pt x="2967763" y="0"/>
                </a:lnTo>
                <a:lnTo>
                  <a:pt x="2967763" y="3291420"/>
                </a:lnTo>
                <a:lnTo>
                  <a:pt x="0" y="3291420"/>
                </a:lnTo>
                <a:lnTo>
                  <a:pt x="0" y="0"/>
                </a:lnTo>
                <a:close/>
              </a:path>
            </a:pathLst>
          </a:custGeom>
          <a:blipFill>
            <a:blip r:embed="rId15"/>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2000">
        <p:sndAc>
          <p:stSnd>
            <p:snd r:embed="rId16" name="drumroll.wav"/>
          </p:stSnd>
        </p:sndAc>
      </p:transition>
    </mc:Choice>
    <mc:Fallback>
      <p:transition spd="slow">
        <p:sndAc>
          <p:stSnd>
            <p:snd r:embed="rId16" name="drumroll.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4D8"/>
        </a:solidFill>
        <a:effectLst/>
      </p:bgPr>
    </p:bg>
    <p:spTree>
      <p:nvGrpSpPr>
        <p:cNvPr id="1" name=""/>
        <p:cNvGrpSpPr/>
        <p:nvPr/>
      </p:nvGrpSpPr>
      <p:grpSpPr>
        <a:xfrm>
          <a:off x="0" y="0"/>
          <a:ext cx="0" cy="0"/>
          <a:chOff x="0" y="0"/>
          <a:chExt cx="0" cy="0"/>
        </a:xfrm>
      </p:grpSpPr>
      <p:sp>
        <p:nvSpPr>
          <p:cNvPr id="2" name="Freeform 2"/>
          <p:cNvSpPr/>
          <p:nvPr/>
        </p:nvSpPr>
        <p:spPr>
          <a:xfrm rot="-10472278">
            <a:off x="-3293027" y="2735819"/>
            <a:ext cx="7978708" cy="7849054"/>
          </a:xfrm>
          <a:custGeom>
            <a:avLst/>
            <a:gdLst/>
            <a:ahLst/>
            <a:cxnLst/>
            <a:rect l="l" t="t" r="r" b="b"/>
            <a:pathLst>
              <a:path w="7978708" h="7849054">
                <a:moveTo>
                  <a:pt x="0" y="0"/>
                </a:moveTo>
                <a:lnTo>
                  <a:pt x="7978708" y="0"/>
                </a:lnTo>
                <a:lnTo>
                  <a:pt x="7978708" y="7849054"/>
                </a:lnTo>
                <a:lnTo>
                  <a:pt x="0" y="78490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5" name="Freeform 15"/>
          <p:cNvSpPr/>
          <p:nvPr/>
        </p:nvSpPr>
        <p:spPr>
          <a:xfrm rot="-426114">
            <a:off x="13416220" y="-851409"/>
            <a:ext cx="6819840" cy="6709017"/>
          </a:xfrm>
          <a:custGeom>
            <a:avLst/>
            <a:gdLst/>
            <a:ahLst/>
            <a:cxnLst/>
            <a:rect l="l" t="t" r="r" b="b"/>
            <a:pathLst>
              <a:path w="6819840" h="6709017">
                <a:moveTo>
                  <a:pt x="0" y="0"/>
                </a:moveTo>
                <a:lnTo>
                  <a:pt x="6819840" y="0"/>
                </a:lnTo>
                <a:lnTo>
                  <a:pt x="6819840" y="6709017"/>
                </a:lnTo>
                <a:lnTo>
                  <a:pt x="0" y="6709017"/>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24" name="Freeform 24"/>
          <p:cNvSpPr/>
          <p:nvPr/>
        </p:nvSpPr>
        <p:spPr>
          <a:xfrm>
            <a:off x="358628" y="1033765"/>
            <a:ext cx="1340144" cy="1340144"/>
          </a:xfrm>
          <a:custGeom>
            <a:avLst/>
            <a:gdLst/>
            <a:ahLst/>
            <a:cxnLst/>
            <a:rect l="l" t="t" r="r" b="b"/>
            <a:pathLst>
              <a:path w="1340144" h="1340144">
                <a:moveTo>
                  <a:pt x="0" y="0"/>
                </a:moveTo>
                <a:lnTo>
                  <a:pt x="1340144" y="0"/>
                </a:lnTo>
                <a:lnTo>
                  <a:pt x="1340144" y="1340143"/>
                </a:lnTo>
                <a:lnTo>
                  <a:pt x="0" y="13401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5" name="TextBox 25"/>
          <p:cNvSpPr txBox="1"/>
          <p:nvPr/>
        </p:nvSpPr>
        <p:spPr>
          <a:xfrm>
            <a:off x="3581400" y="859388"/>
            <a:ext cx="10104701" cy="811441"/>
          </a:xfrm>
          <a:prstGeom prst="rect">
            <a:avLst/>
          </a:prstGeom>
        </p:spPr>
        <p:txBody>
          <a:bodyPr lIns="0" tIns="0" rIns="0" bIns="0" rtlCol="0" anchor="t">
            <a:spAutoFit/>
          </a:bodyPr>
          <a:lstStyle/>
          <a:p>
            <a:pPr algn="ctr">
              <a:lnSpc>
                <a:spcPts val="6190"/>
              </a:lnSpc>
            </a:pPr>
            <a:r>
              <a:rPr lang="en-US" sz="7200" dirty="0">
                <a:solidFill>
                  <a:srgbClr val="8F4251"/>
                </a:solidFill>
                <a:latin typeface="Gliker" panose="00000500000000000000"/>
              </a:rPr>
              <a:t>What’s the matter?</a:t>
            </a:r>
            <a:endParaRPr lang="en-US" sz="7200" dirty="0">
              <a:solidFill>
                <a:srgbClr val="8F4251"/>
              </a:solidFill>
              <a:latin typeface="Gliker" panose="00000500000000000000"/>
            </a:endParaRPr>
          </a:p>
        </p:txBody>
      </p:sp>
      <p:sp>
        <p:nvSpPr>
          <p:cNvPr id="31" name="Freeform 31">
            <a:hlinkClick r:id="rId5" action="ppaction://hlinksldjump"/>
          </p:cNvPr>
          <p:cNvSpPr/>
          <p:nvPr/>
        </p:nvSpPr>
        <p:spPr>
          <a:xfrm>
            <a:off x="14900252" y="7528123"/>
            <a:ext cx="1340144" cy="1340144"/>
          </a:xfrm>
          <a:custGeom>
            <a:avLst/>
            <a:gdLst/>
            <a:ahLst/>
            <a:cxnLst/>
            <a:rect l="l" t="t" r="r" b="b"/>
            <a:pathLst>
              <a:path w="1340144" h="1340144">
                <a:moveTo>
                  <a:pt x="0" y="0"/>
                </a:moveTo>
                <a:lnTo>
                  <a:pt x="1340144" y="0"/>
                </a:lnTo>
                <a:lnTo>
                  <a:pt x="1340144" y="1340144"/>
                </a:lnTo>
                <a:lnTo>
                  <a:pt x="0" y="13401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2" name="Freeform 3"/>
          <p:cNvSpPr/>
          <p:nvPr/>
        </p:nvSpPr>
        <p:spPr>
          <a:xfrm>
            <a:off x="5867400" y="1703837"/>
            <a:ext cx="5861658" cy="6268069"/>
          </a:xfrm>
          <a:custGeom>
            <a:avLst/>
            <a:gdLst/>
            <a:ahLst/>
            <a:cxnLst/>
            <a:rect l="l" t="t" r="r" b="b"/>
            <a:pathLst>
              <a:path w="4497527" h="4908624">
                <a:moveTo>
                  <a:pt x="0" y="0"/>
                </a:moveTo>
                <a:lnTo>
                  <a:pt x="4497527" y="0"/>
                </a:lnTo>
                <a:lnTo>
                  <a:pt x="4497527" y="4908624"/>
                </a:lnTo>
                <a:lnTo>
                  <a:pt x="0" y="4908624"/>
                </a:lnTo>
                <a:lnTo>
                  <a:pt x="0" y="0"/>
                </a:lnTo>
                <a:close/>
              </a:path>
            </a:pathLst>
          </a:custGeom>
          <a:blipFill>
            <a:blip r:embed="rId6"/>
            <a:stretch>
              <a:fillRect/>
            </a:stretch>
          </a:blipFill>
        </p:spPr>
      </p:sp>
      <p:sp>
        <p:nvSpPr>
          <p:cNvPr id="33" name="TextBox 25"/>
          <p:cNvSpPr txBox="1"/>
          <p:nvPr/>
        </p:nvSpPr>
        <p:spPr>
          <a:xfrm>
            <a:off x="5486400" y="8852579"/>
            <a:ext cx="10104701" cy="811441"/>
          </a:xfrm>
          <a:prstGeom prst="rect">
            <a:avLst/>
          </a:prstGeom>
        </p:spPr>
        <p:txBody>
          <a:bodyPr lIns="0" tIns="0" rIns="0" bIns="0" rtlCol="0" anchor="t">
            <a:spAutoFit/>
          </a:bodyPr>
          <a:lstStyle/>
          <a:p>
            <a:pPr marL="857250" indent="-857250" algn="ctr">
              <a:lnSpc>
                <a:spcPts val="6190"/>
              </a:lnSpc>
              <a:buFont typeface="Wingdings" panose="05000000000000000000" pitchFamily="2" charset="2"/>
              <a:buChar char="Ø"/>
            </a:pPr>
            <a:r>
              <a:rPr lang="en-US" sz="7200" dirty="0">
                <a:latin typeface="Gliker" panose="00000500000000000000"/>
              </a:rPr>
              <a:t>I have a headache.</a:t>
            </a:r>
            <a:endParaRPr lang="en-US" sz="7200" dirty="0">
              <a:latin typeface="Gliker" panose="00000500000000000000"/>
            </a:endParaRPr>
          </a:p>
        </p:txBody>
      </p:sp>
      <p:pic>
        <p:nvPicPr>
          <p:cNvPr id="34" name="Track 42">
            <a:hlinkClick r:id="" action="ppaction://media"/>
          </p:cNvPr>
          <p:cNvPicPr>
            <a:picLocks noChangeAspect="1"/>
          </p:cNvPicPr>
          <p:nvPr>
            <a:audioFile r:link="rId7"/>
            <p:extLst>
              <p:ext uri="{DAA4B4D4-6D71-4841-9C94-3DE7FCFB9230}">
                <p14:media xmlns:p14="http://schemas.microsoft.com/office/powerpoint/2010/main" r:embed="rId8">
                  <p14:trim st="41196.000000" end="20170.531250"/>
                </p14:media>
              </p:ext>
            </p:extLst>
          </p:nvPr>
        </p:nvPicPr>
        <p:blipFill>
          <a:blip r:embed="rId9"/>
          <a:stretch>
            <a:fillRect/>
          </a:stretch>
        </p:blipFill>
        <p:spPr>
          <a:xfrm>
            <a:off x="18927499" y="7967195"/>
            <a:ext cx="1311275" cy="1311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sndAc>
          <p:stSnd>
            <p:snd r:embed="rId10" name="chimes.wav"/>
          </p:stSnd>
        </p:sndAc>
      </p:transition>
    </mc:Choice>
    <mc:Fallback>
      <p:transition spd="slow">
        <p:sndAc>
          <p:stSnd>
            <p:snd r:embed="rId10"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3809"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4"/>
                </p:tgtEl>
              </p:cMediaNode>
            </p:audio>
          </p:childTnLst>
        </p:cTn>
      </p:par>
    </p:tnLst>
    <p:bldLst>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0" y="0"/>
            <a:ext cx="18390830" cy="10287000"/>
          </a:xfrm>
          <a:prstGeom prst="rect">
            <a:avLst/>
          </a:prstGeom>
        </p:spPr>
      </p:pic>
      <p:sp>
        <p:nvSpPr>
          <p:cNvPr id="2" name="Freeform 2"/>
          <p:cNvSpPr/>
          <p:nvPr/>
        </p:nvSpPr>
        <p:spPr>
          <a:xfrm rot="-10472278">
            <a:off x="-3293027" y="2735819"/>
            <a:ext cx="7978708" cy="7849054"/>
          </a:xfrm>
          <a:custGeom>
            <a:avLst/>
            <a:gdLst/>
            <a:ahLst/>
            <a:cxnLst/>
            <a:rect l="l" t="t" r="r" b="b"/>
            <a:pathLst>
              <a:path w="7978708" h="7849054">
                <a:moveTo>
                  <a:pt x="0" y="0"/>
                </a:moveTo>
                <a:lnTo>
                  <a:pt x="7978708" y="0"/>
                </a:lnTo>
                <a:lnTo>
                  <a:pt x="7978708" y="7849054"/>
                </a:lnTo>
                <a:lnTo>
                  <a:pt x="0" y="7849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26114">
            <a:off x="13416220" y="-851409"/>
            <a:ext cx="6819840" cy="6709017"/>
          </a:xfrm>
          <a:custGeom>
            <a:avLst/>
            <a:gdLst/>
            <a:ahLst/>
            <a:cxnLst/>
            <a:rect l="l" t="t" r="r" b="b"/>
            <a:pathLst>
              <a:path w="6819840" h="6709017">
                <a:moveTo>
                  <a:pt x="0" y="0"/>
                </a:moveTo>
                <a:lnTo>
                  <a:pt x="6819840" y="0"/>
                </a:lnTo>
                <a:lnTo>
                  <a:pt x="6819840" y="6709017"/>
                </a:lnTo>
                <a:lnTo>
                  <a:pt x="0" y="67090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4" name="Freeform 24"/>
          <p:cNvSpPr/>
          <p:nvPr/>
        </p:nvSpPr>
        <p:spPr>
          <a:xfrm>
            <a:off x="358628" y="1033765"/>
            <a:ext cx="1340144" cy="1340144"/>
          </a:xfrm>
          <a:custGeom>
            <a:avLst/>
            <a:gdLst/>
            <a:ahLst/>
            <a:cxnLst/>
            <a:rect l="l" t="t" r="r" b="b"/>
            <a:pathLst>
              <a:path w="1340144" h="1340144">
                <a:moveTo>
                  <a:pt x="0" y="0"/>
                </a:moveTo>
                <a:lnTo>
                  <a:pt x="1340144" y="0"/>
                </a:lnTo>
                <a:lnTo>
                  <a:pt x="1340144" y="1340143"/>
                </a:lnTo>
                <a:lnTo>
                  <a:pt x="0" y="1340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TextBox 25"/>
          <p:cNvSpPr txBox="1"/>
          <p:nvPr/>
        </p:nvSpPr>
        <p:spPr>
          <a:xfrm>
            <a:off x="3581400" y="1313804"/>
            <a:ext cx="10104701" cy="811441"/>
          </a:xfrm>
          <a:prstGeom prst="rect">
            <a:avLst/>
          </a:prstGeom>
        </p:spPr>
        <p:txBody>
          <a:bodyPr lIns="0" tIns="0" rIns="0" bIns="0" rtlCol="0" anchor="t">
            <a:spAutoFit/>
          </a:bodyPr>
          <a:lstStyle/>
          <a:p>
            <a:pPr algn="ctr">
              <a:lnSpc>
                <a:spcPts val="6190"/>
              </a:lnSpc>
            </a:pPr>
            <a:r>
              <a:rPr lang="en-US" sz="7200" dirty="0">
                <a:solidFill>
                  <a:srgbClr val="8F4251"/>
                </a:solidFill>
                <a:latin typeface="Gliker" panose="00000500000000000000"/>
              </a:rPr>
              <a:t>What’s the matter?</a:t>
            </a:r>
            <a:endParaRPr lang="en-US" sz="7200" dirty="0">
              <a:solidFill>
                <a:srgbClr val="8F4251"/>
              </a:solidFill>
              <a:latin typeface="Gliker" panose="00000500000000000000"/>
            </a:endParaRPr>
          </a:p>
        </p:txBody>
      </p:sp>
      <p:sp>
        <p:nvSpPr>
          <p:cNvPr id="6" name="Freeform 5"/>
          <p:cNvSpPr/>
          <p:nvPr/>
        </p:nvSpPr>
        <p:spPr>
          <a:xfrm>
            <a:off x="6527559" y="2638140"/>
            <a:ext cx="4879187" cy="5010719"/>
          </a:xfrm>
          <a:custGeom>
            <a:avLst/>
            <a:gdLst/>
            <a:ahLst/>
            <a:cxnLst/>
            <a:rect l="l" t="t" r="r" b="b"/>
            <a:pathLst>
              <a:path w="4879187" h="5010719">
                <a:moveTo>
                  <a:pt x="0" y="0"/>
                </a:moveTo>
                <a:lnTo>
                  <a:pt x="4879188" y="0"/>
                </a:lnTo>
                <a:lnTo>
                  <a:pt x="4879188" y="5010719"/>
                </a:lnTo>
                <a:lnTo>
                  <a:pt x="0" y="5010719"/>
                </a:lnTo>
                <a:lnTo>
                  <a:pt x="0" y="0"/>
                </a:lnTo>
                <a:close/>
              </a:path>
            </a:pathLst>
          </a:custGeom>
          <a:blipFill>
            <a:blip r:embed="rId6"/>
            <a:stretch>
              <a:fillRect/>
            </a:stretch>
          </a:blipFill>
        </p:spPr>
      </p:sp>
      <p:sp>
        <p:nvSpPr>
          <p:cNvPr id="7" name="TextBox 25"/>
          <p:cNvSpPr txBox="1"/>
          <p:nvPr/>
        </p:nvSpPr>
        <p:spPr>
          <a:xfrm>
            <a:off x="4251012" y="8446859"/>
            <a:ext cx="11887200" cy="811441"/>
          </a:xfrm>
          <a:prstGeom prst="rect">
            <a:avLst/>
          </a:prstGeom>
        </p:spPr>
        <p:txBody>
          <a:bodyPr wrap="square" lIns="0" tIns="0" rIns="0" bIns="0" rtlCol="0" anchor="t">
            <a:spAutoFit/>
          </a:bodyPr>
          <a:lstStyle/>
          <a:p>
            <a:pPr marL="857250" indent="-857250" algn="ctr">
              <a:lnSpc>
                <a:spcPts val="6190"/>
              </a:lnSpc>
              <a:buFont typeface="Wingdings" panose="05000000000000000000" pitchFamily="2" charset="2"/>
              <a:buChar char="Ø"/>
            </a:pPr>
            <a:r>
              <a:rPr lang="en-US" sz="7200" dirty="0">
                <a:latin typeface="Gliker" panose="00000500000000000000"/>
              </a:rPr>
              <a:t>I have a stomach ache.</a:t>
            </a:r>
            <a:endParaRPr lang="en-US" sz="7200" dirty="0">
              <a:latin typeface="Gliker" panose="00000500000000000000"/>
            </a:endParaRPr>
          </a:p>
        </p:txBody>
      </p:sp>
      <p:pic>
        <p:nvPicPr>
          <p:cNvPr id="8" name="Track 42">
            <a:hlinkClick r:id="" action="ppaction://media"/>
          </p:cNvPr>
          <p:cNvPicPr>
            <a:picLocks noChangeAspect="1"/>
          </p:cNvPicPr>
          <p:nvPr>
            <a:audioFile r:link="rId7"/>
            <p:extLst>
              <p:ext uri="{DAA4B4D4-6D71-4841-9C94-3DE7FCFB9230}">
                <p14:media xmlns:p14="http://schemas.microsoft.com/office/powerpoint/2010/main" r:embed="rId8">
                  <p14:trim st="58942.000000" end="2291.531250"/>
                </p14:media>
              </p:ext>
            </p:extLst>
          </p:nvPr>
        </p:nvPicPr>
        <p:blipFill>
          <a:blip r:embed="rId9"/>
          <a:stretch>
            <a:fillRect/>
          </a:stretch>
        </p:blipFill>
        <p:spPr>
          <a:xfrm>
            <a:off x="18927499" y="7967195"/>
            <a:ext cx="1311275" cy="1311275"/>
          </a:xfrm>
          <a:prstGeom prst="rect">
            <a:avLst/>
          </a:prstGeom>
        </p:spPr>
      </p:pic>
      <p:sp>
        <p:nvSpPr>
          <p:cNvPr id="9" name="Freeform 31">
            <a:hlinkClick r:id="rId10" action="ppaction://hlinksldjump"/>
          </p:cNvPr>
          <p:cNvSpPr/>
          <p:nvPr/>
        </p:nvSpPr>
        <p:spPr>
          <a:xfrm>
            <a:off x="15608519" y="7146435"/>
            <a:ext cx="1340144" cy="1340144"/>
          </a:xfrm>
          <a:custGeom>
            <a:avLst/>
            <a:gdLst/>
            <a:ahLst/>
            <a:cxnLst/>
            <a:rect l="l" t="t" r="r" b="b"/>
            <a:pathLst>
              <a:path w="1340144" h="1340144">
                <a:moveTo>
                  <a:pt x="0" y="0"/>
                </a:moveTo>
                <a:lnTo>
                  <a:pt x="1340144" y="0"/>
                </a:lnTo>
                <a:lnTo>
                  <a:pt x="1340144" y="1340144"/>
                </a:lnTo>
                <a:lnTo>
                  <a:pt x="0" y="13401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2000">
        <p:sndAc>
          <p:stSnd>
            <p:snd r:embed="rId11" name="chimes.wav"/>
          </p:stSnd>
        </p:sndAc>
      </p:transition>
    </mc:Choice>
    <mc:Fallback>
      <p:transition spd="slow">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394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0" y="0"/>
            <a:ext cx="18390830" cy="10287000"/>
          </a:xfrm>
          <a:prstGeom prst="rect">
            <a:avLst/>
          </a:prstGeom>
        </p:spPr>
      </p:pic>
      <p:sp>
        <p:nvSpPr>
          <p:cNvPr id="2" name="Freeform 2"/>
          <p:cNvSpPr/>
          <p:nvPr/>
        </p:nvSpPr>
        <p:spPr>
          <a:xfrm rot="-10472278">
            <a:off x="-3293027" y="2735819"/>
            <a:ext cx="7978708" cy="7849054"/>
          </a:xfrm>
          <a:custGeom>
            <a:avLst/>
            <a:gdLst/>
            <a:ahLst/>
            <a:cxnLst/>
            <a:rect l="l" t="t" r="r" b="b"/>
            <a:pathLst>
              <a:path w="7978708" h="7849054">
                <a:moveTo>
                  <a:pt x="0" y="0"/>
                </a:moveTo>
                <a:lnTo>
                  <a:pt x="7978708" y="0"/>
                </a:lnTo>
                <a:lnTo>
                  <a:pt x="7978708" y="7849054"/>
                </a:lnTo>
                <a:lnTo>
                  <a:pt x="0" y="7849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26114">
            <a:off x="13416220" y="-851409"/>
            <a:ext cx="6819840" cy="6709017"/>
          </a:xfrm>
          <a:custGeom>
            <a:avLst/>
            <a:gdLst/>
            <a:ahLst/>
            <a:cxnLst/>
            <a:rect l="l" t="t" r="r" b="b"/>
            <a:pathLst>
              <a:path w="6819840" h="6709017">
                <a:moveTo>
                  <a:pt x="0" y="0"/>
                </a:moveTo>
                <a:lnTo>
                  <a:pt x="6819840" y="0"/>
                </a:lnTo>
                <a:lnTo>
                  <a:pt x="6819840" y="6709017"/>
                </a:lnTo>
                <a:lnTo>
                  <a:pt x="0" y="67090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4" name="Freeform 24"/>
          <p:cNvSpPr/>
          <p:nvPr/>
        </p:nvSpPr>
        <p:spPr>
          <a:xfrm>
            <a:off x="358628" y="1033765"/>
            <a:ext cx="1340144" cy="1340144"/>
          </a:xfrm>
          <a:custGeom>
            <a:avLst/>
            <a:gdLst/>
            <a:ahLst/>
            <a:cxnLst/>
            <a:rect l="l" t="t" r="r" b="b"/>
            <a:pathLst>
              <a:path w="1340144" h="1340144">
                <a:moveTo>
                  <a:pt x="0" y="0"/>
                </a:moveTo>
                <a:lnTo>
                  <a:pt x="1340144" y="0"/>
                </a:lnTo>
                <a:lnTo>
                  <a:pt x="1340144" y="1340143"/>
                </a:lnTo>
                <a:lnTo>
                  <a:pt x="0" y="1340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6" name="Picture 4"/>
          <p:cNvPicPr>
            <a:picLocks noChangeAspect="1"/>
          </p:cNvPicPr>
          <p:nvPr/>
        </p:nvPicPr>
        <p:blipFill>
          <a:blip r:embed="rId6"/>
          <a:srcRect/>
          <a:stretch>
            <a:fillRect/>
          </a:stretch>
        </p:blipFill>
        <p:spPr>
          <a:xfrm>
            <a:off x="3988659" y="1000147"/>
            <a:ext cx="8689602" cy="9244260"/>
          </a:xfrm>
          <a:prstGeom prst="rect">
            <a:avLst/>
          </a:prstGeom>
        </p:spPr>
      </p:pic>
      <p:sp>
        <p:nvSpPr>
          <p:cNvPr id="7" name="Rectangle 6"/>
          <p:cNvSpPr/>
          <p:nvPr/>
        </p:nvSpPr>
        <p:spPr>
          <a:xfrm>
            <a:off x="2819400" y="579032"/>
            <a:ext cx="10648642" cy="2215991"/>
          </a:xfrm>
          <a:prstGeom prst="rect">
            <a:avLst/>
          </a:prstGeom>
          <a:noFill/>
        </p:spPr>
        <p:txBody>
          <a:bodyPr wrap="square">
            <a:spAutoFit/>
          </a:bodyPr>
          <a:lstStyle/>
          <a:p>
            <a:pPr algn="ctr">
              <a:defRPr/>
            </a:pPr>
            <a:r>
              <a:rPr lang="en-US" sz="13800" dirty="0">
                <a:ln w="18415" cmpd="sng">
                  <a:solidFill>
                    <a:srgbClr val="FFFFFF"/>
                  </a:solidFill>
                  <a:prstDash val="solid"/>
                </a:ln>
                <a:solidFill>
                  <a:srgbClr val="C00000"/>
                </a:solidFill>
                <a:effectLst>
                  <a:outerShdw blurRad="63500" dir="3600000" algn="tl" rotWithShape="0">
                    <a:srgbClr val="000000">
                      <a:alpha val="70000"/>
                    </a:srgbClr>
                  </a:outerShdw>
                </a:effectLst>
                <a:latin typeface="Kristen ITC" panose="03050502040202030202" pitchFamily="66" charset="0"/>
              </a:rPr>
              <a:t> </a:t>
            </a:r>
            <a:r>
              <a:rPr lang="en-US" sz="8800" dirty="0">
                <a:ln w="18415" cmpd="sng">
                  <a:solidFill>
                    <a:srgbClr val="FFFFFF"/>
                  </a:solidFill>
                  <a:prstDash val="solid"/>
                </a:ln>
                <a:solidFill>
                  <a:srgbClr val="C00000"/>
                </a:solidFill>
                <a:effectLst>
                  <a:outerShdw blurRad="63500" dir="3600000" algn="tl" rotWithShape="0">
                    <a:srgbClr val="000000">
                      <a:alpha val="70000"/>
                    </a:srgbClr>
                  </a:outerShdw>
                </a:effectLst>
                <a:latin typeface="Kristen ITC" panose="03050502040202030202" pitchFamily="66" charset="0"/>
              </a:rPr>
              <a:t>double scores!</a:t>
            </a:r>
            <a:endParaRPr lang="en-US" sz="13800" dirty="0">
              <a:ln w="18415" cmpd="sng">
                <a:solidFill>
                  <a:srgbClr val="FFFFFF"/>
                </a:solidFill>
                <a:prstDash val="solid"/>
              </a:ln>
              <a:solidFill>
                <a:srgbClr val="C00000"/>
              </a:solidFill>
              <a:effectLst>
                <a:outerShdw blurRad="63500" dir="3600000" algn="tl" rotWithShape="0">
                  <a:srgbClr val="000000">
                    <a:alpha val="70000"/>
                  </a:srgbClr>
                </a:outerShdw>
              </a:effectLst>
              <a:latin typeface="Kristen ITC" panose="03050502040202030202" pitchFamily="66" charset="0"/>
            </a:endParaRPr>
          </a:p>
        </p:txBody>
      </p:sp>
      <p:sp>
        <p:nvSpPr>
          <p:cNvPr id="8" name="Freeform 31">
            <a:hlinkClick r:id="rId7" action="ppaction://hlinksldjump"/>
          </p:cNvPr>
          <p:cNvSpPr/>
          <p:nvPr/>
        </p:nvSpPr>
        <p:spPr>
          <a:xfrm>
            <a:off x="16532896" y="8496300"/>
            <a:ext cx="1340144" cy="1340144"/>
          </a:xfrm>
          <a:custGeom>
            <a:avLst/>
            <a:gdLst/>
            <a:ahLst/>
            <a:cxnLst/>
            <a:rect l="l" t="t" r="r" b="b"/>
            <a:pathLst>
              <a:path w="1340144" h="1340144">
                <a:moveTo>
                  <a:pt x="0" y="0"/>
                </a:moveTo>
                <a:lnTo>
                  <a:pt x="1340144" y="0"/>
                </a:lnTo>
                <a:lnTo>
                  <a:pt x="1340144" y="1340144"/>
                </a:lnTo>
                <a:lnTo>
                  <a:pt x="0" y="13401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2000">
        <p:sndAc>
          <p:stSnd>
            <p:snd r:embed="rId8" name="065492_tadawav-80833.wav"/>
          </p:stSnd>
        </p:sndAc>
      </p:transition>
    </mc:Choice>
    <mc:Fallback>
      <p:transition spd="slow">
        <p:sndAc>
          <p:stSnd>
            <p:snd r:embed="rId8" name="065492_tadawav-80833.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0" y="0"/>
            <a:ext cx="18390830" cy="10287000"/>
          </a:xfrm>
          <a:prstGeom prst="rect">
            <a:avLst/>
          </a:prstGeom>
        </p:spPr>
      </p:pic>
      <p:sp>
        <p:nvSpPr>
          <p:cNvPr id="2" name="Freeform 2"/>
          <p:cNvSpPr/>
          <p:nvPr/>
        </p:nvSpPr>
        <p:spPr>
          <a:xfrm rot="-10472278">
            <a:off x="-3293027" y="2735819"/>
            <a:ext cx="7978708" cy="7849054"/>
          </a:xfrm>
          <a:custGeom>
            <a:avLst/>
            <a:gdLst/>
            <a:ahLst/>
            <a:cxnLst/>
            <a:rect l="l" t="t" r="r" b="b"/>
            <a:pathLst>
              <a:path w="7978708" h="7849054">
                <a:moveTo>
                  <a:pt x="0" y="0"/>
                </a:moveTo>
                <a:lnTo>
                  <a:pt x="7978708" y="0"/>
                </a:lnTo>
                <a:lnTo>
                  <a:pt x="7978708" y="7849054"/>
                </a:lnTo>
                <a:lnTo>
                  <a:pt x="0" y="7849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26114">
            <a:off x="13416220" y="-851409"/>
            <a:ext cx="6819840" cy="6709017"/>
          </a:xfrm>
          <a:custGeom>
            <a:avLst/>
            <a:gdLst/>
            <a:ahLst/>
            <a:cxnLst/>
            <a:rect l="l" t="t" r="r" b="b"/>
            <a:pathLst>
              <a:path w="6819840" h="6709017">
                <a:moveTo>
                  <a:pt x="0" y="0"/>
                </a:moveTo>
                <a:lnTo>
                  <a:pt x="6819840" y="0"/>
                </a:lnTo>
                <a:lnTo>
                  <a:pt x="6819840" y="6709017"/>
                </a:lnTo>
                <a:lnTo>
                  <a:pt x="0" y="67090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4" name="Freeform 24"/>
          <p:cNvSpPr/>
          <p:nvPr/>
        </p:nvSpPr>
        <p:spPr>
          <a:xfrm>
            <a:off x="358628" y="1033765"/>
            <a:ext cx="1340144" cy="1340144"/>
          </a:xfrm>
          <a:custGeom>
            <a:avLst/>
            <a:gdLst/>
            <a:ahLst/>
            <a:cxnLst/>
            <a:rect l="l" t="t" r="r" b="b"/>
            <a:pathLst>
              <a:path w="1340144" h="1340144">
                <a:moveTo>
                  <a:pt x="0" y="0"/>
                </a:moveTo>
                <a:lnTo>
                  <a:pt x="1340144" y="0"/>
                </a:lnTo>
                <a:lnTo>
                  <a:pt x="1340144" y="1340143"/>
                </a:lnTo>
                <a:lnTo>
                  <a:pt x="0" y="1340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TextBox 25"/>
          <p:cNvSpPr txBox="1"/>
          <p:nvPr/>
        </p:nvSpPr>
        <p:spPr>
          <a:xfrm>
            <a:off x="3581400" y="1313804"/>
            <a:ext cx="10104701" cy="811441"/>
          </a:xfrm>
          <a:prstGeom prst="rect">
            <a:avLst/>
          </a:prstGeom>
        </p:spPr>
        <p:txBody>
          <a:bodyPr lIns="0" tIns="0" rIns="0" bIns="0" rtlCol="0" anchor="t">
            <a:spAutoFit/>
          </a:bodyPr>
          <a:lstStyle/>
          <a:p>
            <a:pPr algn="ctr">
              <a:lnSpc>
                <a:spcPts val="6190"/>
              </a:lnSpc>
            </a:pPr>
            <a:r>
              <a:rPr lang="en-US" sz="7200" dirty="0">
                <a:solidFill>
                  <a:srgbClr val="8F4251"/>
                </a:solidFill>
                <a:latin typeface="Gliker" panose="00000500000000000000"/>
              </a:rPr>
              <a:t>What’s the matter?</a:t>
            </a:r>
            <a:endParaRPr lang="en-US" sz="7200" dirty="0">
              <a:solidFill>
                <a:srgbClr val="8F4251"/>
              </a:solidFill>
              <a:latin typeface="Gliker" panose="00000500000000000000"/>
            </a:endParaRPr>
          </a:p>
        </p:txBody>
      </p:sp>
      <p:sp>
        <p:nvSpPr>
          <p:cNvPr id="5" name="Freeform 2"/>
          <p:cNvSpPr/>
          <p:nvPr/>
        </p:nvSpPr>
        <p:spPr>
          <a:xfrm>
            <a:off x="4343400" y="2786287"/>
            <a:ext cx="5867400" cy="7500713"/>
          </a:xfrm>
          <a:custGeom>
            <a:avLst/>
            <a:gdLst/>
            <a:ahLst/>
            <a:cxnLst/>
            <a:rect l="l" t="t" r="r" b="b"/>
            <a:pathLst>
              <a:path w="6388227" h="8229600">
                <a:moveTo>
                  <a:pt x="0" y="0"/>
                </a:moveTo>
                <a:lnTo>
                  <a:pt x="6388227" y="0"/>
                </a:lnTo>
                <a:lnTo>
                  <a:pt x="6388227" y="8229600"/>
                </a:lnTo>
                <a:lnTo>
                  <a:pt x="0" y="8229600"/>
                </a:lnTo>
                <a:lnTo>
                  <a:pt x="0" y="0"/>
                </a:lnTo>
                <a:close/>
              </a:path>
            </a:pathLst>
          </a:custGeom>
          <a:blipFill>
            <a:blip r:embed="rId6"/>
            <a:stretch>
              <a:fillRect/>
            </a:stretch>
          </a:blipFill>
        </p:spPr>
      </p:sp>
      <p:sp>
        <p:nvSpPr>
          <p:cNvPr id="6" name="TextBox 25"/>
          <p:cNvSpPr txBox="1"/>
          <p:nvPr/>
        </p:nvSpPr>
        <p:spPr>
          <a:xfrm>
            <a:off x="9591265" y="6253456"/>
            <a:ext cx="7989072" cy="2215991"/>
          </a:xfrm>
          <a:prstGeom prst="rect">
            <a:avLst/>
          </a:prstGeom>
        </p:spPr>
        <p:txBody>
          <a:bodyPr wrap="square" lIns="0" tIns="0" rIns="0" bIns="0" rtlCol="0" anchor="t">
            <a:spAutoFit/>
          </a:bodyPr>
          <a:lstStyle/>
          <a:p>
            <a:pPr marL="857250" indent="-857250" algn="ctr">
              <a:buFont typeface="Wingdings" panose="05000000000000000000" pitchFamily="2" charset="2"/>
              <a:buChar char="Ø"/>
            </a:pPr>
            <a:r>
              <a:rPr lang="en-US" sz="7200" dirty="0">
                <a:latin typeface="Gliker" panose="00000500000000000000"/>
              </a:rPr>
              <a:t>I have a toothache.</a:t>
            </a:r>
            <a:endParaRPr lang="en-US" sz="7200" dirty="0">
              <a:latin typeface="Gliker" panose="00000500000000000000"/>
            </a:endParaRPr>
          </a:p>
        </p:txBody>
      </p:sp>
      <p:pic>
        <p:nvPicPr>
          <p:cNvPr id="7" name="Track 42">
            <a:hlinkClick r:id="" action="ppaction://media"/>
          </p:cNvPr>
          <p:cNvPicPr>
            <a:picLocks noChangeAspect="1"/>
          </p:cNvPicPr>
          <p:nvPr>
            <a:audioFile r:link="rId7"/>
            <p:extLst>
              <p:ext uri="{DAA4B4D4-6D71-4841-9C94-3DE7FCFB9230}">
                <p14:media xmlns:p14="http://schemas.microsoft.com/office/powerpoint/2010/main" r:embed="rId8">
                  <p14:trim st="58942.000000" end="2291.531250"/>
                </p14:media>
              </p:ext>
            </p:extLst>
          </p:nvPr>
        </p:nvPicPr>
        <p:blipFill>
          <a:blip r:embed="rId9"/>
          <a:stretch>
            <a:fillRect/>
          </a:stretch>
        </p:blipFill>
        <p:spPr>
          <a:xfrm>
            <a:off x="24061015" y="5843168"/>
            <a:ext cx="842347" cy="1311275"/>
          </a:xfrm>
          <a:prstGeom prst="rect">
            <a:avLst/>
          </a:prstGeom>
        </p:spPr>
      </p:pic>
      <p:pic>
        <p:nvPicPr>
          <p:cNvPr id="8" name="Track 42">
            <a:hlinkClick r:id="" action="ppaction://media"/>
          </p:cNvPr>
          <p:cNvPicPr>
            <a:picLocks noChangeAspect="1"/>
          </p:cNvPicPr>
          <p:nvPr>
            <a:audioFile r:link="rId7"/>
            <p:extLst>
              <p:ext uri="{DAA4B4D4-6D71-4841-9C94-3DE7FCFB9230}">
                <p14:media xmlns:p14="http://schemas.microsoft.com/office/powerpoint/2010/main" r:embed="rId8">
                  <p14:trim st="33327.000000" end="28302.531250"/>
                </p14:media>
              </p:ext>
            </p:extLst>
          </p:nvPr>
        </p:nvPicPr>
        <p:blipFill>
          <a:blip r:embed="rId9"/>
          <a:stretch>
            <a:fillRect/>
          </a:stretch>
        </p:blipFill>
        <p:spPr>
          <a:xfrm>
            <a:off x="18852093" y="6705814"/>
            <a:ext cx="1311275" cy="1311275"/>
          </a:xfrm>
          <a:prstGeom prst="rect">
            <a:avLst/>
          </a:prstGeom>
        </p:spPr>
      </p:pic>
      <p:sp>
        <p:nvSpPr>
          <p:cNvPr id="9" name="Freeform 31">
            <a:hlinkClick r:id="rId10" action="ppaction://hlinksldjump"/>
          </p:cNvPr>
          <p:cNvSpPr/>
          <p:nvPr/>
        </p:nvSpPr>
        <p:spPr>
          <a:xfrm>
            <a:off x="15975368" y="6035742"/>
            <a:ext cx="1340144" cy="1340144"/>
          </a:xfrm>
          <a:custGeom>
            <a:avLst/>
            <a:gdLst/>
            <a:ahLst/>
            <a:cxnLst/>
            <a:rect l="l" t="t" r="r" b="b"/>
            <a:pathLst>
              <a:path w="1340144" h="1340144">
                <a:moveTo>
                  <a:pt x="0" y="0"/>
                </a:moveTo>
                <a:lnTo>
                  <a:pt x="1340144" y="0"/>
                </a:lnTo>
                <a:lnTo>
                  <a:pt x="1340144" y="1340144"/>
                </a:lnTo>
                <a:lnTo>
                  <a:pt x="0" y="13401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p:sndAc>
          <p:stSnd>
            <p:snd r:embed="rId11" name="chimes.wav"/>
          </p:stSnd>
        </p:sndAc>
      </p:transition>
    </mc:Choice>
    <mc:Fallback>
      <p:transition spd="slow">
        <p:sndAc>
          <p:stSnd>
            <p:snd r:embed="rId11"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35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0" y="0"/>
            <a:ext cx="18390830" cy="10287000"/>
          </a:xfrm>
          <a:prstGeom prst="rect">
            <a:avLst/>
          </a:prstGeom>
        </p:spPr>
      </p:pic>
      <p:sp>
        <p:nvSpPr>
          <p:cNvPr id="2" name="Freeform 2"/>
          <p:cNvSpPr/>
          <p:nvPr/>
        </p:nvSpPr>
        <p:spPr>
          <a:xfrm rot="-10472278">
            <a:off x="-3293027" y="2735819"/>
            <a:ext cx="7978708" cy="7849054"/>
          </a:xfrm>
          <a:custGeom>
            <a:avLst/>
            <a:gdLst/>
            <a:ahLst/>
            <a:cxnLst/>
            <a:rect l="l" t="t" r="r" b="b"/>
            <a:pathLst>
              <a:path w="7978708" h="7849054">
                <a:moveTo>
                  <a:pt x="0" y="0"/>
                </a:moveTo>
                <a:lnTo>
                  <a:pt x="7978708" y="0"/>
                </a:lnTo>
                <a:lnTo>
                  <a:pt x="7978708" y="7849054"/>
                </a:lnTo>
                <a:lnTo>
                  <a:pt x="0" y="7849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26114">
            <a:off x="13416220" y="-851409"/>
            <a:ext cx="6819840" cy="6709017"/>
          </a:xfrm>
          <a:custGeom>
            <a:avLst/>
            <a:gdLst/>
            <a:ahLst/>
            <a:cxnLst/>
            <a:rect l="l" t="t" r="r" b="b"/>
            <a:pathLst>
              <a:path w="6819840" h="6709017">
                <a:moveTo>
                  <a:pt x="0" y="0"/>
                </a:moveTo>
                <a:lnTo>
                  <a:pt x="6819840" y="0"/>
                </a:lnTo>
                <a:lnTo>
                  <a:pt x="6819840" y="6709017"/>
                </a:lnTo>
                <a:lnTo>
                  <a:pt x="0" y="67090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4" name="Freeform 24"/>
          <p:cNvSpPr/>
          <p:nvPr/>
        </p:nvSpPr>
        <p:spPr>
          <a:xfrm>
            <a:off x="358628" y="1033765"/>
            <a:ext cx="1340144" cy="1340144"/>
          </a:xfrm>
          <a:custGeom>
            <a:avLst/>
            <a:gdLst/>
            <a:ahLst/>
            <a:cxnLst/>
            <a:rect l="l" t="t" r="r" b="b"/>
            <a:pathLst>
              <a:path w="1340144" h="1340144">
                <a:moveTo>
                  <a:pt x="0" y="0"/>
                </a:moveTo>
                <a:lnTo>
                  <a:pt x="1340144" y="0"/>
                </a:lnTo>
                <a:lnTo>
                  <a:pt x="1340144" y="1340143"/>
                </a:lnTo>
                <a:lnTo>
                  <a:pt x="0" y="1340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5" name="Picture 2"/>
          <p:cNvPicPr>
            <a:picLocks noChangeAspect="1"/>
          </p:cNvPicPr>
          <p:nvPr/>
        </p:nvPicPr>
        <p:blipFill>
          <a:blip r:embed="rId6"/>
          <a:srcRect/>
          <a:stretch>
            <a:fillRect/>
          </a:stretch>
        </p:blipFill>
        <p:spPr>
          <a:xfrm>
            <a:off x="3913844" y="467249"/>
            <a:ext cx="9535637" cy="8105291"/>
          </a:xfrm>
          <a:prstGeom prst="rect">
            <a:avLst/>
          </a:prstGeom>
        </p:spPr>
      </p:pic>
      <p:sp>
        <p:nvSpPr>
          <p:cNvPr id="6" name="Freeform 31">
            <a:hlinkClick r:id="rId7" action="ppaction://hlinksldjump"/>
          </p:cNvPr>
          <p:cNvSpPr/>
          <p:nvPr/>
        </p:nvSpPr>
        <p:spPr>
          <a:xfrm>
            <a:off x="16535400" y="8606677"/>
            <a:ext cx="1340144" cy="1340144"/>
          </a:xfrm>
          <a:custGeom>
            <a:avLst/>
            <a:gdLst/>
            <a:ahLst/>
            <a:cxnLst/>
            <a:rect l="l" t="t" r="r" b="b"/>
            <a:pathLst>
              <a:path w="1340144" h="1340144">
                <a:moveTo>
                  <a:pt x="0" y="0"/>
                </a:moveTo>
                <a:lnTo>
                  <a:pt x="1340144" y="0"/>
                </a:lnTo>
                <a:lnTo>
                  <a:pt x="1340144" y="1340144"/>
                </a:lnTo>
                <a:lnTo>
                  <a:pt x="0" y="13401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2000">
        <p:sndAc>
          <p:stSnd>
            <p:snd r:embed="rId8" name="065492_tadawav-80833.wav"/>
          </p:stSnd>
        </p:sndAc>
      </p:transition>
    </mc:Choice>
    <mc:Fallback>
      <p:transition spd="slow">
        <p:sndAc>
          <p:stSnd>
            <p:snd r:embed="rId8" name="065492_tadawav-80833.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0" y="0"/>
            <a:ext cx="18390830" cy="10287000"/>
          </a:xfrm>
          <a:prstGeom prst="rect">
            <a:avLst/>
          </a:prstGeom>
        </p:spPr>
      </p:pic>
      <p:sp>
        <p:nvSpPr>
          <p:cNvPr id="2" name="Freeform 2"/>
          <p:cNvSpPr/>
          <p:nvPr/>
        </p:nvSpPr>
        <p:spPr>
          <a:xfrm rot="-10472278">
            <a:off x="-3293027" y="2735819"/>
            <a:ext cx="7978708" cy="7849054"/>
          </a:xfrm>
          <a:custGeom>
            <a:avLst/>
            <a:gdLst/>
            <a:ahLst/>
            <a:cxnLst/>
            <a:rect l="l" t="t" r="r" b="b"/>
            <a:pathLst>
              <a:path w="7978708" h="7849054">
                <a:moveTo>
                  <a:pt x="0" y="0"/>
                </a:moveTo>
                <a:lnTo>
                  <a:pt x="7978708" y="0"/>
                </a:lnTo>
                <a:lnTo>
                  <a:pt x="7978708" y="7849054"/>
                </a:lnTo>
                <a:lnTo>
                  <a:pt x="0" y="7849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426114">
            <a:off x="13416220" y="-851409"/>
            <a:ext cx="6819840" cy="6709017"/>
          </a:xfrm>
          <a:custGeom>
            <a:avLst/>
            <a:gdLst/>
            <a:ahLst/>
            <a:cxnLst/>
            <a:rect l="l" t="t" r="r" b="b"/>
            <a:pathLst>
              <a:path w="6819840" h="6709017">
                <a:moveTo>
                  <a:pt x="0" y="0"/>
                </a:moveTo>
                <a:lnTo>
                  <a:pt x="6819840" y="0"/>
                </a:lnTo>
                <a:lnTo>
                  <a:pt x="6819840" y="6709017"/>
                </a:lnTo>
                <a:lnTo>
                  <a:pt x="0" y="67090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4" name="Freeform 24"/>
          <p:cNvSpPr/>
          <p:nvPr/>
        </p:nvSpPr>
        <p:spPr>
          <a:xfrm>
            <a:off x="358628" y="1033765"/>
            <a:ext cx="1340144" cy="1340144"/>
          </a:xfrm>
          <a:custGeom>
            <a:avLst/>
            <a:gdLst/>
            <a:ahLst/>
            <a:cxnLst/>
            <a:rect l="l" t="t" r="r" b="b"/>
            <a:pathLst>
              <a:path w="1340144" h="1340144">
                <a:moveTo>
                  <a:pt x="0" y="0"/>
                </a:moveTo>
                <a:lnTo>
                  <a:pt x="1340144" y="0"/>
                </a:lnTo>
                <a:lnTo>
                  <a:pt x="1340144" y="1340143"/>
                </a:lnTo>
                <a:lnTo>
                  <a:pt x="0" y="1340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TextBox 25"/>
          <p:cNvSpPr txBox="1"/>
          <p:nvPr/>
        </p:nvSpPr>
        <p:spPr>
          <a:xfrm>
            <a:off x="3581400" y="1313804"/>
            <a:ext cx="10104701" cy="811441"/>
          </a:xfrm>
          <a:prstGeom prst="rect">
            <a:avLst/>
          </a:prstGeom>
        </p:spPr>
        <p:txBody>
          <a:bodyPr lIns="0" tIns="0" rIns="0" bIns="0" rtlCol="0" anchor="t">
            <a:spAutoFit/>
          </a:bodyPr>
          <a:lstStyle/>
          <a:p>
            <a:pPr algn="ctr">
              <a:lnSpc>
                <a:spcPts val="6190"/>
              </a:lnSpc>
            </a:pPr>
            <a:r>
              <a:rPr lang="en-US" sz="7200" dirty="0">
                <a:solidFill>
                  <a:srgbClr val="8F4251"/>
                </a:solidFill>
                <a:latin typeface="Gliker" panose="00000500000000000000"/>
              </a:rPr>
              <a:t>What’s the matter?</a:t>
            </a:r>
            <a:endParaRPr lang="en-US" sz="7200" dirty="0">
              <a:solidFill>
                <a:srgbClr val="8F4251"/>
              </a:solidFill>
              <a:latin typeface="Gliker" panose="00000500000000000000"/>
            </a:endParaRPr>
          </a:p>
        </p:txBody>
      </p:sp>
      <p:sp>
        <p:nvSpPr>
          <p:cNvPr id="5" name="Freeform 4"/>
          <p:cNvSpPr/>
          <p:nvPr/>
        </p:nvSpPr>
        <p:spPr>
          <a:xfrm>
            <a:off x="4630976" y="2673023"/>
            <a:ext cx="6184202" cy="7738308"/>
          </a:xfrm>
          <a:custGeom>
            <a:avLst/>
            <a:gdLst/>
            <a:ahLst/>
            <a:cxnLst/>
            <a:rect l="l" t="t" r="r" b="b"/>
            <a:pathLst>
              <a:path w="3307270" h="4114800">
                <a:moveTo>
                  <a:pt x="0" y="0"/>
                </a:moveTo>
                <a:lnTo>
                  <a:pt x="3307270" y="0"/>
                </a:lnTo>
                <a:lnTo>
                  <a:pt x="330727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25"/>
          <p:cNvSpPr txBox="1"/>
          <p:nvPr/>
        </p:nvSpPr>
        <p:spPr>
          <a:xfrm>
            <a:off x="9179859" y="7083436"/>
            <a:ext cx="7989072" cy="2215991"/>
          </a:xfrm>
          <a:prstGeom prst="rect">
            <a:avLst/>
          </a:prstGeom>
        </p:spPr>
        <p:txBody>
          <a:bodyPr wrap="square" lIns="0" tIns="0" rIns="0" bIns="0" rtlCol="0" anchor="t">
            <a:spAutoFit/>
          </a:bodyPr>
          <a:lstStyle/>
          <a:p>
            <a:pPr marL="857250" indent="-857250" algn="ctr">
              <a:buFont typeface="Wingdings" panose="05000000000000000000" pitchFamily="2" charset="2"/>
              <a:buChar char="Ø"/>
            </a:pPr>
            <a:r>
              <a:rPr lang="en-US" sz="7200" dirty="0">
                <a:latin typeface="Gliker" panose="00000500000000000000"/>
              </a:rPr>
              <a:t>I have </a:t>
            </a:r>
            <a:endParaRPr lang="en-US" sz="7200" dirty="0">
              <a:latin typeface="Gliker" panose="00000500000000000000"/>
            </a:endParaRPr>
          </a:p>
          <a:p>
            <a:pPr algn="ctr"/>
            <a:r>
              <a:rPr lang="en-US" sz="7200" dirty="0">
                <a:latin typeface="Gliker" panose="00000500000000000000"/>
              </a:rPr>
              <a:t>a sore throat.</a:t>
            </a:r>
            <a:endParaRPr lang="en-US" sz="7200" dirty="0">
              <a:latin typeface="Gliker" panose="00000500000000000000"/>
            </a:endParaRPr>
          </a:p>
        </p:txBody>
      </p:sp>
      <p:pic>
        <p:nvPicPr>
          <p:cNvPr id="7" name="Track 42">
            <a:hlinkClick r:id="" action="ppaction://media"/>
          </p:cNvPr>
          <p:cNvPicPr>
            <a:picLocks noChangeAspect="1"/>
          </p:cNvPicPr>
          <p:nvPr>
            <a:audioFile r:link="rId8"/>
            <p:extLst>
              <p:ext uri="{DAA4B4D4-6D71-4841-9C94-3DE7FCFB9230}">
                <p14:media xmlns:p14="http://schemas.microsoft.com/office/powerpoint/2010/main" r:embed="rId9">
                  <p14:trim st="50206.000000" end="11180.531250"/>
                </p14:media>
              </p:ext>
            </p:extLst>
          </p:nvPr>
        </p:nvPicPr>
        <p:blipFill>
          <a:blip r:embed="rId10"/>
          <a:stretch>
            <a:fillRect/>
          </a:stretch>
        </p:blipFill>
        <p:spPr>
          <a:xfrm>
            <a:off x="18805275" y="7614590"/>
            <a:ext cx="1311275" cy="1311275"/>
          </a:xfrm>
          <a:prstGeom prst="rect">
            <a:avLst/>
          </a:prstGeom>
        </p:spPr>
      </p:pic>
      <p:sp>
        <p:nvSpPr>
          <p:cNvPr id="8" name="Freeform 31">
            <a:hlinkClick r:id="rId11" action="ppaction://hlinksldjump"/>
          </p:cNvPr>
          <p:cNvSpPr/>
          <p:nvPr/>
        </p:nvSpPr>
        <p:spPr>
          <a:xfrm>
            <a:off x="15365938" y="6504077"/>
            <a:ext cx="1340144" cy="1340144"/>
          </a:xfrm>
          <a:custGeom>
            <a:avLst/>
            <a:gdLst/>
            <a:ahLst/>
            <a:cxnLst/>
            <a:rect l="l" t="t" r="r" b="b"/>
            <a:pathLst>
              <a:path w="1340144" h="1340144">
                <a:moveTo>
                  <a:pt x="0" y="0"/>
                </a:moveTo>
                <a:lnTo>
                  <a:pt x="1340144" y="0"/>
                </a:lnTo>
                <a:lnTo>
                  <a:pt x="1340144" y="1340144"/>
                </a:lnTo>
                <a:lnTo>
                  <a:pt x="0" y="13401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2000">
        <p:sndAc>
          <p:stSnd>
            <p:snd r:embed="rId12" name="chimes.wav"/>
          </p:stSnd>
        </p:sndAc>
      </p:transition>
    </mc:Choice>
    <mc:Fallback>
      <p:transition spd="slow">
        <p:sndAc>
          <p:stSnd>
            <p:snd r:embed="rId1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37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76200" y="0"/>
            <a:ext cx="18364200" cy="10274299"/>
          </a:xfrm>
          <a:prstGeom prst="rect">
            <a:avLst/>
          </a:prstGeom>
        </p:spPr>
      </p:pic>
      <p:sp>
        <p:nvSpPr>
          <p:cNvPr id="4" name="Freeform 4"/>
          <p:cNvSpPr/>
          <p:nvPr/>
        </p:nvSpPr>
        <p:spPr>
          <a:xfrm>
            <a:off x="1371600" y="9334500"/>
            <a:ext cx="6120353" cy="767826"/>
          </a:xfrm>
          <a:custGeom>
            <a:avLst/>
            <a:gdLst/>
            <a:ahLst/>
            <a:cxnLst/>
            <a:rect l="l" t="t" r="r" b="b"/>
            <a:pathLst>
              <a:path w="6120353" h="767826">
                <a:moveTo>
                  <a:pt x="0" y="0"/>
                </a:moveTo>
                <a:lnTo>
                  <a:pt x="6120352" y="0"/>
                </a:lnTo>
                <a:lnTo>
                  <a:pt x="6120352" y="767826"/>
                </a:lnTo>
                <a:lnTo>
                  <a:pt x="0" y="7678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8"/>
          <p:cNvSpPr/>
          <p:nvPr/>
        </p:nvSpPr>
        <p:spPr>
          <a:xfrm>
            <a:off x="16154400" y="-419100"/>
            <a:ext cx="3385477" cy="3135088"/>
          </a:xfrm>
          <a:custGeom>
            <a:avLst/>
            <a:gdLst/>
            <a:ahLst/>
            <a:cxnLst/>
            <a:rect l="l" t="t" r="r" b="b"/>
            <a:pathLst>
              <a:path w="2230736" h="2593879">
                <a:moveTo>
                  <a:pt x="0" y="0"/>
                </a:moveTo>
                <a:lnTo>
                  <a:pt x="2230736" y="0"/>
                </a:lnTo>
                <a:lnTo>
                  <a:pt x="2230736" y="2593879"/>
                </a:lnTo>
                <a:lnTo>
                  <a:pt x="0" y="25938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 name="Freeform 2"/>
          <p:cNvSpPr/>
          <p:nvPr/>
        </p:nvSpPr>
        <p:spPr>
          <a:xfrm>
            <a:off x="-1524000" y="7734300"/>
            <a:ext cx="4114800" cy="3572842"/>
          </a:xfrm>
          <a:custGeom>
            <a:avLst/>
            <a:gdLst/>
            <a:ahLst/>
            <a:cxnLst/>
            <a:rect l="l" t="t" r="r" b="b"/>
            <a:pathLst>
              <a:path w="740825" h="704739">
                <a:moveTo>
                  <a:pt x="0" y="0"/>
                </a:moveTo>
                <a:lnTo>
                  <a:pt x="740825" y="0"/>
                </a:lnTo>
                <a:lnTo>
                  <a:pt x="740825" y="704739"/>
                </a:lnTo>
                <a:lnTo>
                  <a:pt x="0" y="7047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7" name="Picture 2"/>
          <p:cNvPicPr>
            <a:picLocks noChangeAspect="1"/>
          </p:cNvPicPr>
          <p:nvPr/>
        </p:nvPicPr>
        <p:blipFill>
          <a:blip r:embed="rId8"/>
          <a:srcRect/>
          <a:stretch>
            <a:fillRect/>
          </a:stretch>
        </p:blipFill>
        <p:spPr>
          <a:xfrm>
            <a:off x="12070416" y="2703791"/>
            <a:ext cx="7469461" cy="7583209"/>
          </a:xfrm>
          <a:prstGeom prst="rect">
            <a:avLst/>
          </a:prstGeom>
        </p:spPr>
      </p:pic>
      <p:sp>
        <p:nvSpPr>
          <p:cNvPr id="8" name="Freeform 3"/>
          <p:cNvSpPr/>
          <p:nvPr/>
        </p:nvSpPr>
        <p:spPr>
          <a:xfrm>
            <a:off x="1759884" y="1101520"/>
            <a:ext cx="9829800" cy="7583209"/>
          </a:xfrm>
          <a:custGeom>
            <a:avLst/>
            <a:gdLst/>
            <a:ahLst/>
            <a:cxnLst/>
            <a:rect l="l" t="t" r="r" b="b"/>
            <a:pathLst>
              <a:path w="3261425" h="3659383">
                <a:moveTo>
                  <a:pt x="0" y="0"/>
                </a:moveTo>
                <a:lnTo>
                  <a:pt x="3261426" y="0"/>
                </a:lnTo>
                <a:lnTo>
                  <a:pt x="3261426" y="3659383"/>
                </a:lnTo>
                <a:lnTo>
                  <a:pt x="0" y="3659383"/>
                </a:lnTo>
                <a:lnTo>
                  <a:pt x="0" y="0"/>
                </a:lnTo>
                <a:close/>
              </a:path>
            </a:pathLst>
          </a:custGeom>
          <a:blipFill>
            <a:blip r:embed="rId9"/>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1500">
        <p:random/>
        <p:sndAc>
          <p:stSnd>
            <p:snd r:embed="rId10" name="crowd-cheering-143103.wav"/>
          </p:stSnd>
        </p:sndAc>
      </p:transition>
    </mc:Choice>
    <mc:Fallback>
      <p:transition spd="slow">
        <p:random/>
        <p:sndAc>
          <p:stSnd>
            <p:snd r:embed="rId10" name="crowd-cheering-143103.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9"/>
          <p:cNvPicPr preferRelativeResize="0"/>
          <p:nvPr/>
        </p:nvPicPr>
        <p:blipFill rotWithShape="1">
          <a:blip r:embed="rId1"/>
          <a:srcRect/>
          <a:stretch>
            <a:fillRect/>
          </a:stretch>
        </p:blipFill>
        <p:spPr>
          <a:xfrm>
            <a:off x="-9832" y="-26541"/>
            <a:ext cx="18297832" cy="10301499"/>
          </a:xfrm>
          <a:prstGeom prst="rect">
            <a:avLst/>
          </a:prstGeom>
          <a:noFill/>
          <a:ln>
            <a:noFill/>
          </a:ln>
        </p:spPr>
      </p:pic>
      <p:sp>
        <p:nvSpPr>
          <p:cNvPr id="230" name="Google Shape;230;p9"/>
          <p:cNvSpPr/>
          <p:nvPr/>
        </p:nvSpPr>
        <p:spPr>
          <a:xfrm rot="-4103712" flipH="1">
            <a:off x="13657372" y="-1646738"/>
            <a:ext cx="6254972" cy="4792872"/>
          </a:xfrm>
          <a:custGeom>
            <a:avLst/>
            <a:gdLst/>
            <a:ahLst/>
            <a:cxnLst/>
            <a:rect l="l" t="t" r="r" b="b"/>
            <a:pathLst>
              <a:path w="6254972" h="4792872" extrusionOk="0">
                <a:moveTo>
                  <a:pt x="0" y="4792872"/>
                </a:moveTo>
                <a:lnTo>
                  <a:pt x="6254972" y="4792872"/>
                </a:lnTo>
                <a:lnTo>
                  <a:pt x="6254972" y="0"/>
                </a:lnTo>
                <a:lnTo>
                  <a:pt x="0" y="0"/>
                </a:lnTo>
                <a:lnTo>
                  <a:pt x="0" y="4792872"/>
                </a:lnTo>
                <a:close/>
              </a:path>
            </a:pathLst>
          </a:custGeom>
          <a:blipFill rotWithShape="1">
            <a:blip r:embed="rId2"/>
            <a:stretch>
              <a:fillRect/>
            </a:stretch>
          </a:blipFill>
          <a:ln>
            <a:noFill/>
          </a:ln>
        </p:spPr>
      </p:sp>
      <p:sp>
        <p:nvSpPr>
          <p:cNvPr id="231" name="Google Shape;231;p9"/>
          <p:cNvSpPr/>
          <p:nvPr/>
        </p:nvSpPr>
        <p:spPr>
          <a:xfrm>
            <a:off x="-515911" y="-26541"/>
            <a:ext cx="4289625" cy="3479323"/>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232" name="Google Shape;232;p9"/>
          <p:cNvSpPr/>
          <p:nvPr/>
        </p:nvSpPr>
        <p:spPr>
          <a:xfrm rot="249044">
            <a:off x="-1962914" y="6361420"/>
            <a:ext cx="6460618" cy="4950448"/>
          </a:xfrm>
          <a:custGeom>
            <a:avLst/>
            <a:gdLst/>
            <a:ahLst/>
            <a:cxnLst/>
            <a:rect l="l" t="t" r="r" b="b"/>
            <a:pathLst>
              <a:path w="6460618" h="4950448" extrusionOk="0">
                <a:moveTo>
                  <a:pt x="0" y="0"/>
                </a:moveTo>
                <a:lnTo>
                  <a:pt x="6460618" y="0"/>
                </a:lnTo>
                <a:lnTo>
                  <a:pt x="6460618" y="4950449"/>
                </a:lnTo>
                <a:lnTo>
                  <a:pt x="0" y="4950449"/>
                </a:lnTo>
                <a:lnTo>
                  <a:pt x="0" y="0"/>
                </a:lnTo>
                <a:close/>
              </a:path>
            </a:pathLst>
          </a:custGeom>
          <a:blipFill rotWithShape="1">
            <a:blip r:embed="rId2"/>
            <a:stretch>
              <a:fillRect/>
            </a:stretch>
          </a:blipFill>
          <a:ln>
            <a:noFill/>
          </a:ln>
        </p:spPr>
      </p:sp>
      <p:sp>
        <p:nvSpPr>
          <p:cNvPr id="233" name="Google Shape;233;p9"/>
          <p:cNvSpPr/>
          <p:nvPr/>
        </p:nvSpPr>
        <p:spPr>
          <a:xfrm>
            <a:off x="15555057" y="7601753"/>
            <a:ext cx="1993369" cy="1896270"/>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234" name="Google Shape;234;p9"/>
          <p:cNvSpPr txBox="1"/>
          <p:nvPr/>
        </p:nvSpPr>
        <p:spPr>
          <a:xfrm>
            <a:off x="2842357" y="2829563"/>
            <a:ext cx="12439358" cy="1421223"/>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US" sz="9520" dirty="0" smtClean="0">
                <a:solidFill>
                  <a:srgbClr val="974806"/>
                </a:solidFill>
                <a:latin typeface="Arial" panose="020B0604020202020204"/>
                <a:ea typeface="Arial" panose="020B0604020202020204"/>
                <a:cs typeface="Arial" panose="020B0604020202020204"/>
                <a:sym typeface="Arial" panose="020B0604020202020204"/>
              </a:rPr>
              <a:t>VOCABULARY</a:t>
            </a:r>
            <a:endParaRPr dirty="0"/>
          </a:p>
        </p:txBody>
      </p:sp>
      <p:grpSp>
        <p:nvGrpSpPr>
          <p:cNvPr id="235" name="Google Shape;235;p9"/>
          <p:cNvGrpSpPr/>
          <p:nvPr/>
        </p:nvGrpSpPr>
        <p:grpSpPr>
          <a:xfrm>
            <a:off x="5092683" y="6486687"/>
            <a:ext cx="8102634" cy="2187188"/>
            <a:chOff x="795563" y="3102991"/>
            <a:chExt cx="16463737" cy="4387127"/>
          </a:xfrm>
        </p:grpSpPr>
        <p:grpSp>
          <p:nvGrpSpPr>
            <p:cNvPr id="236" name="Google Shape;236;p9"/>
            <p:cNvGrpSpPr/>
            <p:nvPr/>
          </p:nvGrpSpPr>
          <p:grpSpPr>
            <a:xfrm>
              <a:off x="3032463" y="3517805"/>
              <a:ext cx="3972313" cy="3972313"/>
              <a:chOff x="0" y="0"/>
              <a:chExt cx="812800" cy="812800"/>
            </a:xfrm>
          </p:grpSpPr>
          <p:sp>
            <p:nvSpPr>
              <p:cNvPr id="237" name="Google Shape;237;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8" name="Google Shape;238;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39" name="Google Shape;239;p9"/>
            <p:cNvGrpSpPr/>
            <p:nvPr/>
          </p:nvGrpSpPr>
          <p:grpSpPr>
            <a:xfrm>
              <a:off x="795563" y="3102991"/>
              <a:ext cx="16463737" cy="4387127"/>
              <a:chOff x="795563" y="3102991"/>
              <a:chExt cx="16463737" cy="4387127"/>
            </a:xfrm>
          </p:grpSpPr>
          <p:grpSp>
            <p:nvGrpSpPr>
              <p:cNvPr id="240" name="Google Shape;240;p9"/>
              <p:cNvGrpSpPr/>
              <p:nvPr/>
            </p:nvGrpSpPr>
            <p:grpSpPr>
              <a:xfrm>
                <a:off x="795563" y="3102991"/>
                <a:ext cx="3972313" cy="3972313"/>
                <a:chOff x="0" y="0"/>
                <a:chExt cx="812800" cy="812800"/>
              </a:xfrm>
            </p:grpSpPr>
            <p:sp>
              <p:nvSpPr>
                <p:cNvPr id="241" name="Google Shape;241;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 name="Google Shape;242;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3" name="Google Shape;243;p9"/>
              <p:cNvGrpSpPr/>
              <p:nvPr/>
            </p:nvGrpSpPr>
            <p:grpSpPr>
              <a:xfrm>
                <a:off x="5633779" y="3102991"/>
                <a:ext cx="3972313" cy="3972313"/>
                <a:chOff x="0" y="0"/>
                <a:chExt cx="812800" cy="812800"/>
              </a:xfrm>
            </p:grpSpPr>
            <p:sp>
              <p:nvSpPr>
                <p:cNvPr id="244" name="Google Shape;244;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 name="Google Shape;245;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6" name="Google Shape;246;p9"/>
              <p:cNvGrpSpPr/>
              <p:nvPr/>
            </p:nvGrpSpPr>
            <p:grpSpPr>
              <a:xfrm>
                <a:off x="8162212" y="3517805"/>
                <a:ext cx="3972313" cy="3972313"/>
                <a:chOff x="0" y="0"/>
                <a:chExt cx="812800" cy="812800"/>
              </a:xfrm>
            </p:grpSpPr>
            <p:sp>
              <p:nvSpPr>
                <p:cNvPr id="247" name="Google Shape;247;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 name="Google Shape;248;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9" name="Google Shape;249;p9"/>
              <p:cNvGrpSpPr/>
              <p:nvPr/>
            </p:nvGrpSpPr>
            <p:grpSpPr>
              <a:xfrm>
                <a:off x="10763528" y="3102991"/>
                <a:ext cx="3972313" cy="3972313"/>
                <a:chOff x="0" y="0"/>
                <a:chExt cx="812800" cy="812800"/>
              </a:xfrm>
            </p:grpSpPr>
            <p:sp>
              <p:nvSpPr>
                <p:cNvPr id="250" name="Google Shape;250;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 name="Google Shape;251;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52" name="Google Shape;252;p9"/>
              <p:cNvGrpSpPr/>
              <p:nvPr/>
            </p:nvGrpSpPr>
            <p:grpSpPr>
              <a:xfrm>
                <a:off x="13286987" y="3517805"/>
                <a:ext cx="3972313" cy="3972313"/>
                <a:chOff x="0" y="0"/>
                <a:chExt cx="812800" cy="812800"/>
              </a:xfrm>
            </p:grpSpPr>
            <p:sp>
              <p:nvSpPr>
                <p:cNvPr id="253" name="Google Shape;253;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 name="Google Shape;254;p9"/>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255" name="Google Shape;255;p9"/>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4"/>
                <a:stretch>
                  <a:fillRect/>
                </a:stretch>
              </a:blipFill>
              <a:ln>
                <a:noFill/>
              </a:ln>
            </p:spPr>
          </p:sp>
          <p:sp>
            <p:nvSpPr>
              <p:cNvPr id="256" name="Google Shape;256;p9"/>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4"/>
                <a:stretch>
                  <a:fillRect r="-37145"/>
                </a:stretch>
              </a:blipFill>
              <a:ln>
                <a:noFill/>
              </a:ln>
            </p:spPr>
          </p:sp>
          <p:sp>
            <p:nvSpPr>
              <p:cNvPr id="257" name="Google Shape;257;p9"/>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sp>
            <p:nvSpPr>
              <p:cNvPr id="258" name="Google Shape;258;p9"/>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9"/>
          <p:cNvPicPr preferRelativeResize="0"/>
          <p:nvPr/>
        </p:nvPicPr>
        <p:blipFill rotWithShape="1">
          <a:blip r:embed="rId1"/>
          <a:srcRect/>
          <a:stretch>
            <a:fillRect/>
          </a:stretch>
        </p:blipFill>
        <p:spPr>
          <a:xfrm>
            <a:off x="-83149" y="-14499"/>
            <a:ext cx="18297832" cy="10301499"/>
          </a:xfrm>
          <a:prstGeom prst="rect">
            <a:avLst/>
          </a:prstGeom>
          <a:noFill/>
          <a:ln>
            <a:noFill/>
          </a:ln>
        </p:spPr>
      </p:pic>
      <p:pic>
        <p:nvPicPr>
          <p:cNvPr id="32" name="Picture 31"/>
          <p:cNvPicPr>
            <a:picLocks noChangeAspect="1"/>
          </p:cNvPicPr>
          <p:nvPr/>
        </p:nvPicPr>
        <p:blipFill>
          <a:blip r:embed="rId2"/>
          <a:stretch>
            <a:fillRect/>
          </a:stretch>
        </p:blipFill>
        <p:spPr>
          <a:xfrm>
            <a:off x="461509" y="97435"/>
            <a:ext cx="5272792" cy="3515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 name="Picture 32"/>
          <p:cNvPicPr>
            <a:picLocks noChangeAspect="1"/>
          </p:cNvPicPr>
          <p:nvPr/>
        </p:nvPicPr>
        <p:blipFill>
          <a:blip r:embed="rId3"/>
          <a:stretch>
            <a:fillRect/>
          </a:stretch>
        </p:blipFill>
        <p:spPr>
          <a:xfrm>
            <a:off x="6699219" y="163900"/>
            <a:ext cx="5073146" cy="3380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4" name="Picture 33"/>
          <p:cNvPicPr>
            <a:picLocks noChangeAspect="1"/>
          </p:cNvPicPr>
          <p:nvPr/>
        </p:nvPicPr>
        <p:blipFill>
          <a:blip r:embed="rId4"/>
          <a:stretch>
            <a:fillRect/>
          </a:stretch>
        </p:blipFill>
        <p:spPr>
          <a:xfrm>
            <a:off x="12678493" y="133920"/>
            <a:ext cx="4937447" cy="3515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5" name="Picture 34"/>
          <p:cNvPicPr>
            <a:picLocks noChangeAspect="1"/>
          </p:cNvPicPr>
          <p:nvPr/>
        </p:nvPicPr>
        <p:blipFill>
          <a:blip r:embed="rId5"/>
          <a:stretch>
            <a:fillRect/>
          </a:stretch>
        </p:blipFill>
        <p:spPr>
          <a:xfrm>
            <a:off x="126412" y="5641484"/>
            <a:ext cx="5405521" cy="35324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descr="A piece of advi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2125" y="5702586"/>
            <a:ext cx="5113787" cy="3411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Cute girl using mouthwash for fresh breath and plaque prevention in flat  design. Daily oral hygiene routine. Dental Health Concept.Rinse your mouth  Vector illustration 8088758 Vector Art at Vecteezy"/>
          <p:cNvPicPr>
            <a:picLocks noChangeAspect="1" noChangeArrowheads="1"/>
          </p:cNvPicPr>
          <p:nvPr/>
        </p:nvPicPr>
        <p:blipFill rotWithShape="1">
          <a:blip r:embed="rId7">
            <a:extLst>
              <a:ext uri="{28A0092B-C50C-407E-A947-70E740481C1C}">
                <a14:useLocalDpi xmlns:a14="http://schemas.microsoft.com/office/drawing/2010/main" val="0"/>
              </a:ext>
            </a:extLst>
          </a:blip>
          <a:srcRect t="10248" b="10161"/>
          <a:stretch>
            <a:fillRect/>
          </a:stretch>
        </p:blipFill>
        <p:spPr bwMode="auto">
          <a:xfrm>
            <a:off x="12730258" y="5456420"/>
            <a:ext cx="4885682" cy="37175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1027466" y="3878944"/>
            <a:ext cx="3919663"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1</a:t>
            </a:r>
            <a:r>
              <a:rPr lang="en-US" sz="4400" dirty="0" smtClean="0">
                <a:latin typeface="Suranna" panose="02000600000000000000" charset="0"/>
                <a:cs typeface="Suranna" panose="02000600000000000000" charset="0"/>
              </a:rPr>
              <a:t>. </a:t>
            </a:r>
            <a:r>
              <a:rPr lang="en-US" sz="4400" dirty="0">
                <a:latin typeface="Suranna" panose="02000600000000000000" charset="0"/>
                <a:cs typeface="Suranna" panose="02000600000000000000" charset="0"/>
              </a:rPr>
              <a:t>go to the dentist</a:t>
            </a:r>
            <a:endParaRPr lang="en-US" sz="4400" dirty="0">
              <a:latin typeface="Suranna" panose="02000600000000000000" charset="0"/>
              <a:cs typeface="Suranna" panose="02000600000000000000" charset="0"/>
            </a:endParaRPr>
          </a:p>
        </p:txBody>
      </p:sp>
      <p:sp>
        <p:nvSpPr>
          <p:cNvPr id="39" name="TextBox 38"/>
          <p:cNvSpPr txBox="1"/>
          <p:nvPr/>
        </p:nvSpPr>
        <p:spPr>
          <a:xfrm>
            <a:off x="7259186" y="3878944"/>
            <a:ext cx="2933816"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2</a:t>
            </a:r>
            <a:r>
              <a:rPr lang="en-US" sz="4400" dirty="0" smtClean="0">
                <a:latin typeface="Suranna" panose="02000600000000000000" charset="0"/>
                <a:cs typeface="Suranna" panose="02000600000000000000" charset="0"/>
              </a:rPr>
              <a:t>. </a:t>
            </a:r>
            <a:r>
              <a:rPr lang="en-US" sz="4400" dirty="0">
                <a:latin typeface="Suranna" panose="02000600000000000000" charset="0"/>
                <a:cs typeface="Suranna" panose="02000600000000000000" charset="0"/>
              </a:rPr>
              <a:t>h</a:t>
            </a:r>
            <a:r>
              <a:rPr lang="en-US" sz="4400" dirty="0" smtClean="0">
                <a:latin typeface="Suranna" panose="02000600000000000000" charset="0"/>
                <a:cs typeface="Suranna" panose="02000600000000000000" charset="0"/>
              </a:rPr>
              <a:t>ave a rest</a:t>
            </a:r>
            <a:endParaRPr lang="en-US" sz="4400" dirty="0">
              <a:latin typeface="Suranna" panose="02000600000000000000" charset="0"/>
              <a:cs typeface="Suranna" panose="02000600000000000000" charset="0"/>
            </a:endParaRPr>
          </a:p>
        </p:txBody>
      </p:sp>
      <p:sp>
        <p:nvSpPr>
          <p:cNvPr id="40" name="TextBox 39"/>
          <p:cNvSpPr txBox="1"/>
          <p:nvPr/>
        </p:nvSpPr>
        <p:spPr>
          <a:xfrm>
            <a:off x="12947169" y="3878943"/>
            <a:ext cx="4451860"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3</a:t>
            </a:r>
            <a:r>
              <a:rPr lang="en-US" sz="4400" dirty="0" smtClean="0">
                <a:latin typeface="Suranna" panose="02000600000000000000" charset="0"/>
                <a:cs typeface="Suranna" panose="02000600000000000000" charset="0"/>
              </a:rPr>
              <a:t>. drink warm water</a:t>
            </a:r>
            <a:endParaRPr lang="en-US" sz="4400" dirty="0">
              <a:latin typeface="Suranna" panose="02000600000000000000" charset="0"/>
              <a:cs typeface="Suranna" panose="02000600000000000000" charset="0"/>
            </a:endParaRPr>
          </a:p>
        </p:txBody>
      </p:sp>
      <p:sp>
        <p:nvSpPr>
          <p:cNvPr id="41" name="TextBox 40"/>
          <p:cNvSpPr txBox="1"/>
          <p:nvPr/>
        </p:nvSpPr>
        <p:spPr>
          <a:xfrm>
            <a:off x="390042" y="9397639"/>
            <a:ext cx="4878259" cy="769441"/>
          </a:xfrm>
          <a:prstGeom prst="rect">
            <a:avLst/>
          </a:prstGeom>
          <a:noFill/>
        </p:spPr>
        <p:txBody>
          <a:bodyPr wrap="none" rtlCol="0">
            <a:spAutoFit/>
          </a:bodyPr>
          <a:lstStyle/>
          <a:p>
            <a:r>
              <a:rPr lang="en-US" sz="4400" dirty="0" smtClean="0">
                <a:latin typeface="Suranna" panose="02000600000000000000" charset="0"/>
                <a:cs typeface="Suranna" panose="02000600000000000000" charset="0"/>
              </a:rPr>
              <a:t>4. </a:t>
            </a:r>
            <a:r>
              <a:rPr lang="en-US" sz="4400" dirty="0">
                <a:latin typeface="Suranna" panose="02000600000000000000" charset="0"/>
                <a:cs typeface="Suranna" panose="02000600000000000000" charset="0"/>
              </a:rPr>
              <a:t>t</a:t>
            </a:r>
            <a:r>
              <a:rPr lang="en-US" sz="4400" dirty="0" smtClean="0">
                <a:latin typeface="Suranna" panose="02000600000000000000" charset="0"/>
                <a:cs typeface="Suranna" panose="02000600000000000000" charset="0"/>
              </a:rPr>
              <a:t>ake some medicine</a:t>
            </a:r>
            <a:endParaRPr lang="en-US" sz="4400" dirty="0">
              <a:latin typeface="Suranna" panose="02000600000000000000" charset="0"/>
              <a:cs typeface="Suranna" panose="02000600000000000000" charset="0"/>
            </a:endParaRPr>
          </a:p>
        </p:txBody>
      </p:sp>
      <p:sp>
        <p:nvSpPr>
          <p:cNvPr id="42" name="TextBox 41"/>
          <p:cNvSpPr txBox="1"/>
          <p:nvPr/>
        </p:nvSpPr>
        <p:spPr>
          <a:xfrm>
            <a:off x="8216121" y="9397639"/>
            <a:ext cx="2039341" cy="769441"/>
          </a:xfrm>
          <a:prstGeom prst="rect">
            <a:avLst/>
          </a:prstGeom>
          <a:noFill/>
        </p:spPr>
        <p:txBody>
          <a:bodyPr wrap="none" rtlCol="0">
            <a:spAutoFit/>
          </a:bodyPr>
          <a:lstStyle/>
          <a:p>
            <a:r>
              <a:rPr lang="en-US" sz="4400" dirty="0" smtClean="0">
                <a:latin typeface="Suranna" panose="02000600000000000000" charset="0"/>
                <a:cs typeface="Suranna" panose="02000600000000000000" charset="0"/>
              </a:rPr>
              <a:t>5. advice</a:t>
            </a:r>
            <a:endParaRPr lang="en-US" sz="4400" dirty="0">
              <a:latin typeface="Suranna" panose="02000600000000000000" charset="0"/>
              <a:cs typeface="Suranna" panose="02000600000000000000" charset="0"/>
            </a:endParaRPr>
          </a:p>
        </p:txBody>
      </p:sp>
      <p:sp>
        <p:nvSpPr>
          <p:cNvPr id="43" name="TextBox 42"/>
          <p:cNvSpPr txBox="1"/>
          <p:nvPr/>
        </p:nvSpPr>
        <p:spPr>
          <a:xfrm>
            <a:off x="12999290" y="9396445"/>
            <a:ext cx="4305987" cy="769441"/>
          </a:xfrm>
          <a:prstGeom prst="rect">
            <a:avLst/>
          </a:prstGeom>
          <a:noFill/>
        </p:spPr>
        <p:txBody>
          <a:bodyPr wrap="none" rtlCol="0">
            <a:spAutoFit/>
          </a:bodyPr>
          <a:lstStyle/>
          <a:p>
            <a:r>
              <a:rPr lang="en-US" sz="4400" dirty="0" smtClean="0">
                <a:latin typeface="Suranna" panose="02000600000000000000" charset="0"/>
                <a:cs typeface="Suranna" panose="02000600000000000000" charset="0"/>
              </a:rPr>
              <a:t>5. rinse your mouth</a:t>
            </a:r>
            <a:endParaRPr lang="en-US" sz="4400" dirty="0">
              <a:latin typeface="Suranna" panose="02000600000000000000" charset="0"/>
              <a:cs typeface="Suranna" panose="02000600000000000000"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18"/>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447" name="Google Shape;447;p18"/>
          <p:cNvSpPr/>
          <p:nvPr/>
        </p:nvSpPr>
        <p:spPr>
          <a:xfrm rot="-4103712" flipH="1">
            <a:off x="12530297" y="-641373"/>
            <a:ext cx="6254972" cy="4792872"/>
          </a:xfrm>
          <a:custGeom>
            <a:avLst/>
            <a:gdLst/>
            <a:ahLst/>
            <a:cxnLst/>
            <a:rect l="l" t="t" r="r" b="b"/>
            <a:pathLst>
              <a:path w="6254972" h="4792872" extrusionOk="0">
                <a:moveTo>
                  <a:pt x="0" y="4792872"/>
                </a:moveTo>
                <a:lnTo>
                  <a:pt x="6254972" y="4792872"/>
                </a:lnTo>
                <a:lnTo>
                  <a:pt x="6254972" y="0"/>
                </a:lnTo>
                <a:lnTo>
                  <a:pt x="0" y="0"/>
                </a:lnTo>
                <a:lnTo>
                  <a:pt x="0" y="4792872"/>
                </a:lnTo>
                <a:close/>
              </a:path>
            </a:pathLst>
          </a:custGeom>
          <a:blipFill rotWithShape="1">
            <a:blip r:embed="rId2"/>
            <a:stretch>
              <a:fillRect/>
            </a:stretch>
          </a:blipFill>
          <a:ln>
            <a:noFill/>
          </a:ln>
        </p:spPr>
      </p:sp>
      <p:sp>
        <p:nvSpPr>
          <p:cNvPr id="448" name="Google Shape;448;p18"/>
          <p:cNvSpPr/>
          <p:nvPr/>
        </p:nvSpPr>
        <p:spPr>
          <a:xfrm>
            <a:off x="-381000" y="114300"/>
            <a:ext cx="4289625" cy="3479323"/>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449" name="Google Shape;449;p18"/>
          <p:cNvSpPr/>
          <p:nvPr/>
        </p:nvSpPr>
        <p:spPr>
          <a:xfrm rot="249044">
            <a:off x="-1962914" y="6361420"/>
            <a:ext cx="6460618" cy="4950448"/>
          </a:xfrm>
          <a:custGeom>
            <a:avLst/>
            <a:gdLst/>
            <a:ahLst/>
            <a:cxnLst/>
            <a:rect l="l" t="t" r="r" b="b"/>
            <a:pathLst>
              <a:path w="6460618" h="4950448" extrusionOk="0">
                <a:moveTo>
                  <a:pt x="0" y="0"/>
                </a:moveTo>
                <a:lnTo>
                  <a:pt x="6460618" y="0"/>
                </a:lnTo>
                <a:lnTo>
                  <a:pt x="6460618" y="4950449"/>
                </a:lnTo>
                <a:lnTo>
                  <a:pt x="0" y="4950449"/>
                </a:lnTo>
                <a:lnTo>
                  <a:pt x="0" y="0"/>
                </a:lnTo>
                <a:close/>
              </a:path>
            </a:pathLst>
          </a:custGeom>
          <a:blipFill rotWithShape="1">
            <a:blip r:embed="rId2"/>
            <a:stretch>
              <a:fillRect/>
            </a:stretch>
          </a:blipFill>
          <a:ln>
            <a:noFill/>
          </a:ln>
        </p:spPr>
      </p:sp>
      <p:sp>
        <p:nvSpPr>
          <p:cNvPr id="450" name="Google Shape;450;p18"/>
          <p:cNvSpPr/>
          <p:nvPr/>
        </p:nvSpPr>
        <p:spPr>
          <a:xfrm>
            <a:off x="15555057" y="7601753"/>
            <a:ext cx="1993369" cy="1896270"/>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451" name="Google Shape;451;p18"/>
          <p:cNvSpPr txBox="1"/>
          <p:nvPr/>
        </p:nvSpPr>
        <p:spPr>
          <a:xfrm>
            <a:off x="1515951" y="1755063"/>
            <a:ext cx="14404461" cy="4768357"/>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US" sz="13800" dirty="0">
                <a:solidFill>
                  <a:srgbClr val="002060"/>
                </a:solidFill>
                <a:latin typeface="Arial" panose="020B0604020202020204"/>
                <a:ea typeface="Arial" panose="020B0604020202020204"/>
                <a:cs typeface="Arial" panose="020B0604020202020204"/>
                <a:sym typeface="Arial" panose="020B0604020202020204"/>
              </a:rPr>
              <a:t>02</a:t>
            </a:r>
            <a:endParaRPr dirty="0"/>
          </a:p>
          <a:p>
            <a:pPr marL="0" marR="0" lvl="0" indent="0" algn="ctr" rtl="0">
              <a:spcBef>
                <a:spcPts val="0"/>
              </a:spcBef>
              <a:spcAft>
                <a:spcPts val="0"/>
              </a:spcAft>
              <a:buNone/>
            </a:pPr>
            <a:r>
              <a:rPr lang="en-US" sz="8000" dirty="0">
                <a:solidFill>
                  <a:srgbClr val="00B050"/>
                </a:solidFill>
                <a:latin typeface="Arial" panose="020B0604020202020204"/>
                <a:ea typeface="Arial" panose="020B0604020202020204"/>
                <a:cs typeface="Arial" panose="020B0604020202020204"/>
                <a:sym typeface="Arial" panose="020B0604020202020204"/>
              </a:rPr>
              <a:t>Activity 1</a:t>
            </a:r>
            <a:endParaRPr dirty="0"/>
          </a:p>
          <a:p>
            <a:pPr marL="0" marR="0" lvl="0" indent="0" algn="ctr" rtl="0">
              <a:spcBef>
                <a:spcPts val="0"/>
              </a:spcBef>
              <a:spcAft>
                <a:spcPts val="0"/>
              </a:spcAft>
              <a:buNone/>
            </a:pPr>
            <a:r>
              <a:rPr lang="en-US" sz="9600" dirty="0">
                <a:solidFill>
                  <a:srgbClr val="974806"/>
                </a:solidFill>
                <a:latin typeface="Arial" panose="020B0604020202020204"/>
                <a:ea typeface="Arial" panose="020B0604020202020204"/>
                <a:cs typeface="Arial" panose="020B0604020202020204"/>
                <a:sym typeface="Arial" panose="020B0604020202020204"/>
              </a:rPr>
              <a:t>Look, listen and repeat.</a:t>
            </a:r>
            <a:endParaRPr dirty="0"/>
          </a:p>
        </p:txBody>
      </p:sp>
      <p:grpSp>
        <p:nvGrpSpPr>
          <p:cNvPr id="452" name="Google Shape;452;p18"/>
          <p:cNvGrpSpPr/>
          <p:nvPr/>
        </p:nvGrpSpPr>
        <p:grpSpPr>
          <a:xfrm>
            <a:off x="5092683" y="6486687"/>
            <a:ext cx="8102634" cy="2187188"/>
            <a:chOff x="795563" y="3102991"/>
            <a:chExt cx="16463737" cy="4387127"/>
          </a:xfrm>
        </p:grpSpPr>
        <p:grpSp>
          <p:nvGrpSpPr>
            <p:cNvPr id="453" name="Google Shape;453;p18"/>
            <p:cNvGrpSpPr/>
            <p:nvPr/>
          </p:nvGrpSpPr>
          <p:grpSpPr>
            <a:xfrm>
              <a:off x="3032463" y="3517805"/>
              <a:ext cx="3972313" cy="3972313"/>
              <a:chOff x="0" y="0"/>
              <a:chExt cx="812800" cy="812800"/>
            </a:xfrm>
          </p:grpSpPr>
          <p:sp>
            <p:nvSpPr>
              <p:cNvPr id="454" name="Google Shape;454;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5" name="Google Shape;455;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56" name="Google Shape;456;p18"/>
            <p:cNvGrpSpPr/>
            <p:nvPr/>
          </p:nvGrpSpPr>
          <p:grpSpPr>
            <a:xfrm>
              <a:off x="795563" y="3102991"/>
              <a:ext cx="16463737" cy="4387127"/>
              <a:chOff x="795563" y="3102991"/>
              <a:chExt cx="16463737" cy="4387127"/>
            </a:xfrm>
          </p:grpSpPr>
          <p:grpSp>
            <p:nvGrpSpPr>
              <p:cNvPr id="457" name="Google Shape;457;p18"/>
              <p:cNvGrpSpPr/>
              <p:nvPr/>
            </p:nvGrpSpPr>
            <p:grpSpPr>
              <a:xfrm>
                <a:off x="795563" y="3102991"/>
                <a:ext cx="3972313" cy="3972313"/>
                <a:chOff x="0" y="0"/>
                <a:chExt cx="812800" cy="812800"/>
              </a:xfrm>
            </p:grpSpPr>
            <p:sp>
              <p:nvSpPr>
                <p:cNvPr id="458" name="Google Shape;458;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9" name="Google Shape;459;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60" name="Google Shape;460;p18"/>
              <p:cNvGrpSpPr/>
              <p:nvPr/>
            </p:nvGrpSpPr>
            <p:grpSpPr>
              <a:xfrm>
                <a:off x="5633779" y="3102991"/>
                <a:ext cx="3972313" cy="3972313"/>
                <a:chOff x="0" y="0"/>
                <a:chExt cx="812800" cy="812800"/>
              </a:xfrm>
            </p:grpSpPr>
            <p:sp>
              <p:nvSpPr>
                <p:cNvPr id="461" name="Google Shape;461;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2" name="Google Shape;462;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63" name="Google Shape;463;p18"/>
              <p:cNvGrpSpPr/>
              <p:nvPr/>
            </p:nvGrpSpPr>
            <p:grpSpPr>
              <a:xfrm>
                <a:off x="8162212" y="3517805"/>
                <a:ext cx="3972313" cy="3972313"/>
                <a:chOff x="0" y="0"/>
                <a:chExt cx="812800" cy="812800"/>
              </a:xfrm>
            </p:grpSpPr>
            <p:sp>
              <p:nvSpPr>
                <p:cNvPr id="464" name="Google Shape;464;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5" name="Google Shape;465;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66" name="Google Shape;466;p18"/>
              <p:cNvGrpSpPr/>
              <p:nvPr/>
            </p:nvGrpSpPr>
            <p:grpSpPr>
              <a:xfrm>
                <a:off x="10763528" y="3102991"/>
                <a:ext cx="3972313" cy="3972313"/>
                <a:chOff x="0" y="0"/>
                <a:chExt cx="812800" cy="812800"/>
              </a:xfrm>
            </p:grpSpPr>
            <p:sp>
              <p:nvSpPr>
                <p:cNvPr id="467" name="Google Shape;467;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8" name="Google Shape;468;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69" name="Google Shape;469;p18"/>
              <p:cNvGrpSpPr/>
              <p:nvPr/>
            </p:nvGrpSpPr>
            <p:grpSpPr>
              <a:xfrm>
                <a:off x="13286987" y="3517805"/>
                <a:ext cx="3972313" cy="3972313"/>
                <a:chOff x="0" y="0"/>
                <a:chExt cx="812800" cy="812800"/>
              </a:xfrm>
            </p:grpSpPr>
            <p:sp>
              <p:nvSpPr>
                <p:cNvPr id="470" name="Google Shape;470;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1" name="Google Shape;471;p1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472" name="Google Shape;472;p18"/>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4"/>
                <a:stretch>
                  <a:fillRect/>
                </a:stretch>
              </a:blipFill>
              <a:ln>
                <a:noFill/>
              </a:ln>
            </p:spPr>
          </p:sp>
          <p:sp>
            <p:nvSpPr>
              <p:cNvPr id="473" name="Google Shape;473;p18"/>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4"/>
                <a:stretch>
                  <a:fillRect r="-37145"/>
                </a:stretch>
              </a:blipFill>
              <a:ln>
                <a:noFill/>
              </a:ln>
            </p:spPr>
          </p:sp>
          <p:sp>
            <p:nvSpPr>
              <p:cNvPr id="474" name="Google Shape;474;p18"/>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sp>
            <p:nvSpPr>
              <p:cNvPr id="475" name="Google Shape;475;p18"/>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19"/>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482" name="Google Shape;482;p19"/>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483" name="Google Shape;483;p19"/>
          <p:cNvSpPr txBox="1"/>
          <p:nvPr/>
        </p:nvSpPr>
        <p:spPr>
          <a:xfrm>
            <a:off x="1649119" y="681717"/>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Look and say.</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484" name="Google Shape;484;p19"/>
          <p:cNvSpPr/>
          <p:nvPr/>
        </p:nvSpPr>
        <p:spPr>
          <a:xfrm>
            <a:off x="15621000" y="9410700"/>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485" name="Google Shape;485;p19"/>
          <p:cNvSpPr/>
          <p:nvPr/>
        </p:nvSpPr>
        <p:spPr>
          <a:xfrm rot="1125223">
            <a:off x="15067258" y="9117884"/>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grpSp>
        <p:nvGrpSpPr>
          <p:cNvPr id="6" name="Group 5"/>
          <p:cNvGrpSpPr/>
          <p:nvPr/>
        </p:nvGrpSpPr>
        <p:grpSpPr>
          <a:xfrm>
            <a:off x="898547" y="1813146"/>
            <a:ext cx="8337506" cy="5377832"/>
            <a:chOff x="898547" y="1813146"/>
            <a:chExt cx="8337506" cy="5377832"/>
          </a:xfrm>
        </p:grpSpPr>
        <p:grpSp>
          <p:nvGrpSpPr>
            <p:cNvPr id="5" name="Group 4"/>
            <p:cNvGrpSpPr/>
            <p:nvPr/>
          </p:nvGrpSpPr>
          <p:grpSpPr>
            <a:xfrm>
              <a:off x="898547" y="1813146"/>
              <a:ext cx="8337506" cy="5377832"/>
              <a:chOff x="898547" y="1813146"/>
              <a:chExt cx="8337506" cy="5377832"/>
            </a:xfrm>
          </p:grpSpPr>
          <p:pic>
            <p:nvPicPr>
              <p:cNvPr id="2" name="Picture 1"/>
              <p:cNvPicPr>
                <a:picLocks noChangeAspect="1"/>
              </p:cNvPicPr>
              <p:nvPr/>
            </p:nvPicPr>
            <p:blipFill>
              <a:blip r:embed="rId5"/>
              <a:stretch>
                <a:fillRect/>
              </a:stretch>
            </p:blipFill>
            <p:spPr>
              <a:xfrm>
                <a:off x="898547" y="1813146"/>
                <a:ext cx="8337506" cy="5377832"/>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sp>
            <p:nvSpPr>
              <p:cNvPr id="3" name="Rectangle 2"/>
              <p:cNvSpPr/>
              <p:nvPr/>
            </p:nvSpPr>
            <p:spPr>
              <a:xfrm>
                <a:off x="3048000" y="1997082"/>
                <a:ext cx="4038600" cy="58936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p:cNvSpPr/>
            <p:nvPr/>
          </p:nvSpPr>
          <p:spPr>
            <a:xfrm>
              <a:off x="4487210" y="6040036"/>
              <a:ext cx="3208990" cy="94665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9865893" y="3188629"/>
            <a:ext cx="7792266" cy="5407983"/>
            <a:chOff x="9865893" y="3188629"/>
            <a:chExt cx="7792266" cy="5407983"/>
          </a:xfrm>
        </p:grpSpPr>
        <p:grpSp>
          <p:nvGrpSpPr>
            <p:cNvPr id="7" name="Group 6"/>
            <p:cNvGrpSpPr/>
            <p:nvPr/>
          </p:nvGrpSpPr>
          <p:grpSpPr>
            <a:xfrm>
              <a:off x="9865893" y="3188629"/>
              <a:ext cx="7792266" cy="5407983"/>
              <a:chOff x="9865893" y="3188629"/>
              <a:chExt cx="7792266" cy="5407983"/>
            </a:xfrm>
          </p:grpSpPr>
          <p:pic>
            <p:nvPicPr>
              <p:cNvPr id="4" name="Picture 3"/>
              <p:cNvPicPr>
                <a:picLocks noChangeAspect="1"/>
              </p:cNvPicPr>
              <p:nvPr/>
            </p:nvPicPr>
            <p:blipFill>
              <a:blip r:embed="rId6"/>
              <a:stretch>
                <a:fillRect/>
              </a:stretch>
            </p:blipFill>
            <p:spPr>
              <a:xfrm>
                <a:off x="9865893" y="3188629"/>
                <a:ext cx="7792266" cy="5407983"/>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sp>
            <p:nvSpPr>
              <p:cNvPr id="19" name="Rectangle 18"/>
              <p:cNvSpPr/>
              <p:nvPr/>
            </p:nvSpPr>
            <p:spPr>
              <a:xfrm>
                <a:off x="10515600" y="3340249"/>
                <a:ext cx="5603966" cy="87184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p:cNvSpPr/>
            <p:nvPr/>
          </p:nvSpPr>
          <p:spPr>
            <a:xfrm>
              <a:off x="12507993" y="7597338"/>
              <a:ext cx="3302419" cy="87184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p20"/>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500" name="Google Shape;500;p20"/>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501" name="Google Shape;501;p20"/>
          <p:cNvSpPr txBox="1"/>
          <p:nvPr/>
        </p:nvSpPr>
        <p:spPr>
          <a:xfrm>
            <a:off x="1649118" y="681717"/>
            <a:ext cx="54374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point.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502" name="Google Shape;502;p20"/>
          <p:cNvSpPr/>
          <p:nvPr/>
        </p:nvSpPr>
        <p:spPr>
          <a:xfrm>
            <a:off x="15621000" y="9410700"/>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503" name="Google Shape;503;p20"/>
          <p:cNvSpPr/>
          <p:nvPr/>
        </p:nvSpPr>
        <p:spPr>
          <a:xfrm rot="1125223">
            <a:off x="15067258" y="9117884"/>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pic>
        <p:nvPicPr>
          <p:cNvPr id="507" name="Google Shape;507;p20"/>
          <p:cNvPicPr preferRelativeResize="0"/>
          <p:nvPr/>
        </p:nvPicPr>
        <p:blipFill rotWithShape="1">
          <a:blip r:embed="rId5"/>
          <a:srcRect/>
          <a:stretch>
            <a:fillRect/>
          </a:stretch>
        </p:blipFill>
        <p:spPr>
          <a:xfrm>
            <a:off x="18554858" y="1814916"/>
            <a:ext cx="1058460" cy="1058460"/>
          </a:xfrm>
          <a:prstGeom prst="rect">
            <a:avLst/>
          </a:prstGeom>
          <a:noFill/>
          <a:ln>
            <a:noFill/>
          </a:ln>
        </p:spPr>
      </p:pic>
      <p:pic>
        <p:nvPicPr>
          <p:cNvPr id="508" name="Google Shape;508;p20"/>
          <p:cNvPicPr preferRelativeResize="0"/>
          <p:nvPr/>
        </p:nvPicPr>
        <p:blipFill rotWithShape="1">
          <a:blip r:embed="rId5"/>
          <a:srcRect/>
          <a:stretch>
            <a:fillRect/>
          </a:stretch>
        </p:blipFill>
        <p:spPr>
          <a:xfrm>
            <a:off x="18671326" y="4071464"/>
            <a:ext cx="1058460" cy="1058460"/>
          </a:xfrm>
          <a:prstGeom prst="rect">
            <a:avLst/>
          </a:prstGeom>
          <a:noFill/>
          <a:ln>
            <a:noFill/>
          </a:ln>
        </p:spPr>
      </p:pic>
      <p:pic>
        <p:nvPicPr>
          <p:cNvPr id="510" name="Google Shape;510;p20"/>
          <p:cNvPicPr preferRelativeResize="0"/>
          <p:nvPr/>
        </p:nvPicPr>
        <p:blipFill rotWithShape="1">
          <a:blip r:embed="rId5"/>
          <a:srcRect/>
          <a:stretch>
            <a:fillRect/>
          </a:stretch>
        </p:blipFill>
        <p:spPr>
          <a:xfrm>
            <a:off x="18693532" y="7846086"/>
            <a:ext cx="1058460" cy="1058460"/>
          </a:xfrm>
          <a:prstGeom prst="rect">
            <a:avLst/>
          </a:prstGeom>
          <a:noFill/>
          <a:ln>
            <a:noFill/>
          </a:ln>
        </p:spPr>
      </p:pic>
      <p:pic>
        <p:nvPicPr>
          <p:cNvPr id="2" name="Picture 1"/>
          <p:cNvPicPr>
            <a:picLocks noChangeAspect="1"/>
          </p:cNvPicPr>
          <p:nvPr/>
        </p:nvPicPr>
        <p:blipFill>
          <a:blip r:embed="rId6"/>
          <a:stretch>
            <a:fillRect/>
          </a:stretch>
        </p:blipFill>
        <p:spPr>
          <a:xfrm>
            <a:off x="1898480" y="1771229"/>
            <a:ext cx="11556735" cy="7539803"/>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509" name="Google Shape;509;p20" descr="giphy"/>
          <p:cNvPicPr preferRelativeResize="0"/>
          <p:nvPr/>
        </p:nvPicPr>
        <p:blipFill rotWithShape="1">
          <a:blip r:embed="rId7"/>
          <a:srcRect/>
          <a:stretch>
            <a:fillRect/>
          </a:stretch>
        </p:blipFill>
        <p:spPr>
          <a:xfrm rot="9092909">
            <a:off x="10532075" y="1470972"/>
            <a:ext cx="1904939" cy="862566"/>
          </a:xfrm>
          <a:prstGeom prst="rect">
            <a:avLst/>
          </a:prstGeom>
          <a:noFill/>
          <a:ln>
            <a:noFill/>
          </a:ln>
        </p:spPr>
      </p:pic>
      <p:pic>
        <p:nvPicPr>
          <p:cNvPr id="506" name="Google Shape;506;p20" descr="giphy"/>
          <p:cNvPicPr preferRelativeResize="0"/>
          <p:nvPr/>
        </p:nvPicPr>
        <p:blipFill rotWithShape="1">
          <a:blip r:embed="rId7"/>
          <a:srcRect/>
          <a:stretch>
            <a:fillRect/>
          </a:stretch>
        </p:blipFill>
        <p:spPr>
          <a:xfrm rot="9092909">
            <a:off x="9489174" y="3640180"/>
            <a:ext cx="1904939" cy="862566"/>
          </a:xfrm>
          <a:prstGeom prst="rect">
            <a:avLst/>
          </a:prstGeom>
          <a:noFill/>
          <a:ln>
            <a:noFill/>
          </a:ln>
        </p:spPr>
      </p:pic>
      <p:pic>
        <p:nvPicPr>
          <p:cNvPr id="511" name="Google Shape;511;p20" descr="giphy"/>
          <p:cNvPicPr preferRelativeResize="0"/>
          <p:nvPr/>
        </p:nvPicPr>
        <p:blipFill rotWithShape="1">
          <a:blip r:embed="rId7"/>
          <a:srcRect/>
          <a:stretch>
            <a:fillRect/>
          </a:stretch>
        </p:blipFill>
        <p:spPr>
          <a:xfrm rot="9092909">
            <a:off x="11459844" y="7414802"/>
            <a:ext cx="1904939" cy="862566"/>
          </a:xfrm>
          <a:prstGeom prst="rect">
            <a:avLst/>
          </a:prstGeom>
          <a:noFill/>
          <a:ln>
            <a:noFill/>
          </a:ln>
        </p:spPr>
      </p:pic>
      <p:pic>
        <p:nvPicPr>
          <p:cNvPr id="505" name="Google Shape;505;p20" descr="giphy"/>
          <p:cNvPicPr preferRelativeResize="0"/>
          <p:nvPr/>
        </p:nvPicPr>
        <p:blipFill rotWithShape="1">
          <a:blip r:embed="rId7"/>
          <a:srcRect/>
          <a:stretch>
            <a:fillRect/>
          </a:stretch>
        </p:blipFill>
        <p:spPr>
          <a:xfrm>
            <a:off x="695248" y="4904427"/>
            <a:ext cx="2023139" cy="790306"/>
          </a:xfrm>
          <a:prstGeom prst="rect">
            <a:avLst/>
          </a:prstGeom>
          <a:noFill/>
          <a:ln>
            <a:noFill/>
          </a:ln>
        </p:spPr>
      </p:pic>
      <p:pic>
        <p:nvPicPr>
          <p:cNvPr id="3" name="Track 45">
            <a:hlinkClick r:id="" action="ppaction://media"/>
          </p:cNvPr>
          <p:cNvPicPr>
            <a:picLocks noChangeAspect="1"/>
          </p:cNvPicPr>
          <p:nvPr>
            <a:audioFile r:link="rId8"/>
            <p:extLst>
              <p:ext uri="{DAA4B4D4-6D71-4841-9C94-3DE7FCFB9230}">
                <p14:media xmlns:p14="http://schemas.microsoft.com/office/powerpoint/2010/main" r:embed="rId9">
                  <p14:trim st="10991.000000" end="15175.031250"/>
                </p14:media>
              </p:ext>
            </p:extLst>
          </p:nvPr>
        </p:nvPicPr>
        <p:blipFill>
          <a:blip r:embed="rId10"/>
          <a:stretch>
            <a:fillRect/>
          </a:stretch>
        </p:blipFill>
        <p:spPr>
          <a:xfrm>
            <a:off x="15372902" y="116162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07"/>
                                        </p:tgtEl>
                                        <p:attrNameLst>
                                          <p:attrName>style.visibility</p:attrName>
                                        </p:attrNameLst>
                                      </p:cBhvr>
                                      <p:to>
                                        <p:strVal val="visible"/>
                                      </p:to>
                                    </p:set>
                                    <p:animEffect transition="in" filter="fade">
                                      <p:cBhvr>
                                        <p:cTn id="11" dur="5000"/>
                                        <p:tgtEl>
                                          <p:spTgt spid="50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505"/>
                                        </p:tgtEl>
                                        <p:attrNameLst>
                                          <p:attrName>style.visibility</p:attrName>
                                        </p:attrNameLst>
                                      </p:cBhvr>
                                      <p:to>
                                        <p:strVal val="visible"/>
                                      </p:to>
                                    </p:set>
                                    <p:anim calcmode="lin" valueType="num">
                                      <p:cBhvr additive="base">
                                        <p:cTn id="16" dur="500"/>
                                        <p:tgtEl>
                                          <p:spTgt spid="505"/>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06"/>
                                        </p:tgtEl>
                                        <p:attrNameLst>
                                          <p:attrName>style.visibility</p:attrName>
                                        </p:attrNameLst>
                                      </p:cBhvr>
                                      <p:to>
                                        <p:strVal val="visible"/>
                                      </p:to>
                                    </p:set>
                                    <p:animEffect transition="in" filter="fade">
                                      <p:cBhvr>
                                        <p:cTn id="21" dur="1000"/>
                                        <p:tgtEl>
                                          <p:spTgt spid="50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05"/>
                                        </p:tgtEl>
                                      </p:cBhvr>
                                    </p:animEffect>
                                    <p:set>
                                      <p:cBhvr>
                                        <p:cTn id="26" dur="1" fill="hold">
                                          <p:stCondLst>
                                            <p:cond delay="500"/>
                                          </p:stCondLst>
                                        </p:cTn>
                                        <p:tgtEl>
                                          <p:spTgt spid="505"/>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508"/>
                                        </p:tgtEl>
                                        <p:attrNameLst>
                                          <p:attrName>style.visibility</p:attrName>
                                        </p:attrNameLst>
                                      </p:cBhvr>
                                      <p:to>
                                        <p:strVal val="visible"/>
                                      </p:to>
                                    </p:set>
                                    <p:animEffect transition="in" filter="fade">
                                      <p:cBhvr>
                                        <p:cTn id="30" dur="2904"/>
                                        <p:tgtEl>
                                          <p:spTgt spid="508"/>
                                        </p:tgtEl>
                                      </p:cBhvr>
                                    </p:animEffect>
                                  </p:childTnLst>
                                </p:cTn>
                              </p:par>
                              <p:par>
                                <p:cTn id="31" presetID="10" presetClass="entr" presetSubtype="0" fill="hold" nodeType="withEffect">
                                  <p:stCondLst>
                                    <p:cond delay="0"/>
                                  </p:stCondLst>
                                  <p:childTnLst>
                                    <p:set>
                                      <p:cBhvr>
                                        <p:cTn id="32" dur="1" fill="hold">
                                          <p:stCondLst>
                                            <p:cond delay="0"/>
                                          </p:stCondLst>
                                        </p:cTn>
                                        <p:tgtEl>
                                          <p:spTgt spid="509"/>
                                        </p:tgtEl>
                                        <p:attrNameLst>
                                          <p:attrName>style.visibility</p:attrName>
                                        </p:attrNameLst>
                                      </p:cBhvr>
                                      <p:to>
                                        <p:strVal val="visible"/>
                                      </p:to>
                                    </p:set>
                                    <p:animEffect transition="in" filter="fade">
                                      <p:cBhvr>
                                        <p:cTn id="33" dur="1000"/>
                                        <p:tgtEl>
                                          <p:spTgt spid="509"/>
                                        </p:tgtEl>
                                      </p:cBhvr>
                                    </p:animEffect>
                                  </p:childTnLst>
                                </p:cTn>
                              </p:par>
                              <p:par>
                                <p:cTn id="34" presetID="10" presetClass="exit" presetSubtype="0" fill="hold" nodeType="withEffect">
                                  <p:stCondLst>
                                    <p:cond delay="0"/>
                                  </p:stCondLst>
                                  <p:childTnLst>
                                    <p:animEffect transition="out" filter="fade">
                                      <p:cBhvr>
                                        <p:cTn id="35" dur="500"/>
                                        <p:tgtEl>
                                          <p:spTgt spid="506"/>
                                        </p:tgtEl>
                                      </p:cBhvr>
                                    </p:animEffect>
                                    <p:set>
                                      <p:cBhvr>
                                        <p:cTn id="36" dur="1" fill="hold">
                                          <p:stCondLst>
                                            <p:cond delay="500"/>
                                          </p:stCondLst>
                                        </p:cTn>
                                        <p:tgtEl>
                                          <p:spTgt spid="50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509"/>
                                        </p:tgtEl>
                                      </p:cBhvr>
                                    </p:animEffect>
                                    <p:set>
                                      <p:cBhvr>
                                        <p:cTn id="41" dur="1" fill="hold">
                                          <p:stCondLst>
                                            <p:cond delay="500"/>
                                          </p:stCondLst>
                                        </p:cTn>
                                        <p:tgtEl>
                                          <p:spTgt spid="509"/>
                                        </p:tgtEl>
                                        <p:attrNameLst>
                                          <p:attrName>style.visibility</p:attrName>
                                        </p:attrNameLst>
                                      </p:cBhvr>
                                      <p:to>
                                        <p:strVal val="hidden"/>
                                      </p:to>
                                    </p:se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510"/>
                                        </p:tgtEl>
                                        <p:attrNameLst>
                                          <p:attrName>style.visibility</p:attrName>
                                        </p:attrNameLst>
                                      </p:cBhvr>
                                      <p:to>
                                        <p:strVal val="visible"/>
                                      </p:to>
                                    </p:set>
                                    <p:animEffect transition="in" filter="fade">
                                      <p:cBhvr>
                                        <p:cTn id="45" dur="5000"/>
                                        <p:tgtEl>
                                          <p:spTgt spid="510"/>
                                        </p:tgtEl>
                                      </p:cBhvr>
                                    </p:animEffect>
                                  </p:childTnLst>
                                </p:cTn>
                              </p:par>
                              <p:par>
                                <p:cTn id="46" presetID="10" presetClass="entr" presetSubtype="0" fill="hold" nodeType="withEffect">
                                  <p:stCondLst>
                                    <p:cond delay="0"/>
                                  </p:stCondLst>
                                  <p:childTnLst>
                                    <p:set>
                                      <p:cBhvr>
                                        <p:cTn id="47" dur="1" fill="hold">
                                          <p:stCondLst>
                                            <p:cond delay="0"/>
                                          </p:stCondLst>
                                        </p:cTn>
                                        <p:tgtEl>
                                          <p:spTgt spid="511"/>
                                        </p:tgtEl>
                                        <p:attrNameLst>
                                          <p:attrName>style.visibility</p:attrName>
                                        </p:attrNameLst>
                                      </p:cBhvr>
                                      <p:to>
                                        <p:strVal val="visible"/>
                                      </p:to>
                                    </p:set>
                                    <p:animEffect transition="in" filter="fade">
                                      <p:cBhvr>
                                        <p:cTn id="48" dur="1000"/>
                                        <p:tgtEl>
                                          <p:spTgt spid="5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517" name="Google Shape;517;p21"/>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518" name="Google Shape;518;p21"/>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519" name="Google Shape;519;p21"/>
          <p:cNvSpPr txBox="1"/>
          <p:nvPr/>
        </p:nvSpPr>
        <p:spPr>
          <a:xfrm>
            <a:off x="1649118" y="681717"/>
            <a:ext cx="54374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point.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520" name="Google Shape;520;p21"/>
          <p:cNvSpPr/>
          <p:nvPr/>
        </p:nvSpPr>
        <p:spPr>
          <a:xfrm>
            <a:off x="15621000" y="9410700"/>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521" name="Google Shape;521;p21"/>
          <p:cNvSpPr/>
          <p:nvPr/>
        </p:nvSpPr>
        <p:spPr>
          <a:xfrm rot="1125223">
            <a:off x="15067258" y="9117884"/>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pic>
        <p:nvPicPr>
          <p:cNvPr id="522" name="Google Shape;522;p21"/>
          <p:cNvPicPr preferRelativeResize="0"/>
          <p:nvPr/>
        </p:nvPicPr>
        <p:blipFill rotWithShape="1">
          <a:blip r:embed="rId5"/>
          <a:srcRect/>
          <a:stretch>
            <a:fillRect/>
          </a:stretch>
        </p:blipFill>
        <p:spPr>
          <a:xfrm>
            <a:off x="18554858" y="1814916"/>
            <a:ext cx="1058460" cy="1058460"/>
          </a:xfrm>
          <a:prstGeom prst="rect">
            <a:avLst/>
          </a:prstGeom>
          <a:noFill/>
          <a:ln>
            <a:noFill/>
          </a:ln>
        </p:spPr>
      </p:pic>
      <p:pic>
        <p:nvPicPr>
          <p:cNvPr id="523" name="Google Shape;523;p21"/>
          <p:cNvPicPr preferRelativeResize="0"/>
          <p:nvPr/>
        </p:nvPicPr>
        <p:blipFill rotWithShape="1">
          <a:blip r:embed="rId5"/>
          <a:srcRect/>
          <a:stretch>
            <a:fillRect/>
          </a:stretch>
        </p:blipFill>
        <p:spPr>
          <a:xfrm>
            <a:off x="18671326" y="4071464"/>
            <a:ext cx="1058460" cy="1058460"/>
          </a:xfrm>
          <a:prstGeom prst="rect">
            <a:avLst/>
          </a:prstGeom>
          <a:noFill/>
          <a:ln>
            <a:noFill/>
          </a:ln>
        </p:spPr>
      </p:pic>
      <p:pic>
        <p:nvPicPr>
          <p:cNvPr id="524" name="Google Shape;524;p21"/>
          <p:cNvPicPr preferRelativeResize="0"/>
          <p:nvPr/>
        </p:nvPicPr>
        <p:blipFill rotWithShape="1">
          <a:blip r:embed="rId5"/>
          <a:srcRect/>
          <a:stretch>
            <a:fillRect/>
          </a:stretch>
        </p:blipFill>
        <p:spPr>
          <a:xfrm>
            <a:off x="18693532" y="7846086"/>
            <a:ext cx="1058460" cy="1058460"/>
          </a:xfrm>
          <a:prstGeom prst="rect">
            <a:avLst/>
          </a:prstGeom>
          <a:noFill/>
          <a:ln>
            <a:noFill/>
          </a:ln>
        </p:spPr>
      </p:pic>
      <p:pic>
        <p:nvPicPr>
          <p:cNvPr id="2" name="Picture 1"/>
          <p:cNvPicPr>
            <a:picLocks noChangeAspect="1"/>
          </p:cNvPicPr>
          <p:nvPr/>
        </p:nvPicPr>
        <p:blipFill>
          <a:blip r:embed="rId6"/>
          <a:stretch>
            <a:fillRect/>
          </a:stretch>
        </p:blipFill>
        <p:spPr>
          <a:xfrm>
            <a:off x="1965207" y="1780654"/>
            <a:ext cx="10620103" cy="8062607"/>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528" name="Google Shape;528;p21" descr="giphy"/>
          <p:cNvPicPr preferRelativeResize="0"/>
          <p:nvPr/>
        </p:nvPicPr>
        <p:blipFill rotWithShape="1">
          <a:blip r:embed="rId7"/>
          <a:srcRect/>
          <a:stretch>
            <a:fillRect/>
          </a:stretch>
        </p:blipFill>
        <p:spPr>
          <a:xfrm rot="9092909">
            <a:off x="10589941" y="1741266"/>
            <a:ext cx="1904939" cy="862566"/>
          </a:xfrm>
          <a:prstGeom prst="rect">
            <a:avLst/>
          </a:prstGeom>
          <a:noFill/>
          <a:ln>
            <a:noFill/>
          </a:ln>
        </p:spPr>
      </p:pic>
      <p:pic>
        <p:nvPicPr>
          <p:cNvPr id="527" name="Google Shape;527;p21" descr="giphy"/>
          <p:cNvPicPr preferRelativeResize="0"/>
          <p:nvPr/>
        </p:nvPicPr>
        <p:blipFill rotWithShape="1">
          <a:blip r:embed="rId7"/>
          <a:srcRect/>
          <a:stretch>
            <a:fillRect/>
          </a:stretch>
        </p:blipFill>
        <p:spPr>
          <a:xfrm rot="9092909">
            <a:off x="11044917" y="5677792"/>
            <a:ext cx="1904939" cy="862566"/>
          </a:xfrm>
          <a:prstGeom prst="rect">
            <a:avLst/>
          </a:prstGeom>
          <a:noFill/>
          <a:ln>
            <a:noFill/>
          </a:ln>
        </p:spPr>
      </p:pic>
      <p:pic>
        <p:nvPicPr>
          <p:cNvPr id="526" name="Google Shape;526;p21" descr="giphy"/>
          <p:cNvPicPr preferRelativeResize="0"/>
          <p:nvPr/>
        </p:nvPicPr>
        <p:blipFill rotWithShape="1">
          <a:blip r:embed="rId7"/>
          <a:srcRect/>
          <a:stretch>
            <a:fillRect/>
          </a:stretch>
        </p:blipFill>
        <p:spPr>
          <a:xfrm>
            <a:off x="932980" y="6102795"/>
            <a:ext cx="2023139" cy="790306"/>
          </a:xfrm>
          <a:prstGeom prst="rect">
            <a:avLst/>
          </a:prstGeom>
          <a:noFill/>
          <a:ln>
            <a:noFill/>
          </a:ln>
        </p:spPr>
      </p:pic>
      <p:pic>
        <p:nvPicPr>
          <p:cNvPr id="529" name="Google Shape;529;p21" descr="giphy"/>
          <p:cNvPicPr preferRelativeResize="0"/>
          <p:nvPr/>
        </p:nvPicPr>
        <p:blipFill rotWithShape="1">
          <a:blip r:embed="rId7"/>
          <a:srcRect/>
          <a:stretch>
            <a:fillRect/>
          </a:stretch>
        </p:blipFill>
        <p:spPr>
          <a:xfrm rot="9092909">
            <a:off x="10250555" y="8190485"/>
            <a:ext cx="1904939" cy="862566"/>
          </a:xfrm>
          <a:prstGeom prst="rect">
            <a:avLst/>
          </a:prstGeom>
          <a:noFill/>
          <a:ln>
            <a:noFill/>
          </a:ln>
        </p:spPr>
      </p:pic>
      <p:pic>
        <p:nvPicPr>
          <p:cNvPr id="3" name="Track 45">
            <a:hlinkClick r:id="" action="ppaction://media"/>
          </p:cNvPr>
          <p:cNvPicPr>
            <a:picLocks noChangeAspect="1"/>
          </p:cNvPicPr>
          <p:nvPr>
            <a:audioFile r:link="rId8"/>
            <p:extLst>
              <p:ext uri="{DAA4B4D4-6D71-4841-9C94-3DE7FCFB9230}">
                <p14:media xmlns:p14="http://schemas.microsoft.com/office/powerpoint/2010/main" r:embed="rId9">
                  <p14:trim st="22251.000000"/>
                </p14:media>
              </p:ext>
            </p:extLst>
          </p:nvPr>
        </p:nvPicPr>
        <p:blipFill>
          <a:blip r:embed="rId10"/>
          <a:stretch>
            <a:fillRect/>
          </a:stretch>
        </p:blipFill>
        <p:spPr>
          <a:xfrm>
            <a:off x="14622267" y="106929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22"/>
                                        </p:tgtEl>
                                        <p:attrNameLst>
                                          <p:attrName>style.visibility</p:attrName>
                                        </p:attrNameLst>
                                      </p:cBhvr>
                                      <p:to>
                                        <p:strVal val="visible"/>
                                      </p:to>
                                    </p:set>
                                    <p:animEffect transition="in" filter="fade">
                                      <p:cBhvr>
                                        <p:cTn id="11" dur="5000"/>
                                        <p:tgtEl>
                                          <p:spTgt spid="52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526"/>
                                        </p:tgtEl>
                                        <p:attrNameLst>
                                          <p:attrName>style.visibility</p:attrName>
                                        </p:attrNameLst>
                                      </p:cBhvr>
                                      <p:to>
                                        <p:strVal val="visible"/>
                                      </p:to>
                                    </p:set>
                                    <p:anim calcmode="lin" valueType="num">
                                      <p:cBhvr additive="base">
                                        <p:cTn id="16" dur="500"/>
                                        <p:tgtEl>
                                          <p:spTgt spid="526"/>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27"/>
                                        </p:tgtEl>
                                        <p:attrNameLst>
                                          <p:attrName>style.visibility</p:attrName>
                                        </p:attrNameLst>
                                      </p:cBhvr>
                                      <p:to>
                                        <p:strVal val="visible"/>
                                      </p:to>
                                    </p:set>
                                    <p:animEffect transition="in" filter="fade">
                                      <p:cBhvr>
                                        <p:cTn id="21" dur="1000"/>
                                        <p:tgtEl>
                                          <p:spTgt spid="5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526"/>
                                        </p:tgtEl>
                                      </p:cBhvr>
                                    </p:animEffect>
                                    <p:set>
                                      <p:cBhvr>
                                        <p:cTn id="26" dur="1" fill="hold">
                                          <p:stCondLst>
                                            <p:cond delay="500"/>
                                          </p:stCondLst>
                                        </p:cTn>
                                        <p:tgtEl>
                                          <p:spTgt spid="526"/>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523"/>
                                        </p:tgtEl>
                                        <p:attrNameLst>
                                          <p:attrName>style.visibility</p:attrName>
                                        </p:attrNameLst>
                                      </p:cBhvr>
                                      <p:to>
                                        <p:strVal val="visible"/>
                                      </p:to>
                                    </p:set>
                                    <p:animEffect transition="in" filter="fade">
                                      <p:cBhvr>
                                        <p:cTn id="30" dur="5000"/>
                                        <p:tgtEl>
                                          <p:spTgt spid="523"/>
                                        </p:tgtEl>
                                      </p:cBhvr>
                                    </p:animEffect>
                                  </p:childTnLst>
                                </p:cTn>
                              </p:par>
                              <p:par>
                                <p:cTn id="31" presetID="10" presetClass="entr" presetSubtype="0" fill="hold" nodeType="withEffect">
                                  <p:stCondLst>
                                    <p:cond delay="0"/>
                                  </p:stCondLst>
                                  <p:childTnLst>
                                    <p:set>
                                      <p:cBhvr>
                                        <p:cTn id="32" dur="1" fill="hold">
                                          <p:stCondLst>
                                            <p:cond delay="0"/>
                                          </p:stCondLst>
                                        </p:cTn>
                                        <p:tgtEl>
                                          <p:spTgt spid="528"/>
                                        </p:tgtEl>
                                        <p:attrNameLst>
                                          <p:attrName>style.visibility</p:attrName>
                                        </p:attrNameLst>
                                      </p:cBhvr>
                                      <p:to>
                                        <p:strVal val="visible"/>
                                      </p:to>
                                    </p:set>
                                    <p:animEffect transition="in" filter="fade">
                                      <p:cBhvr>
                                        <p:cTn id="33" dur="1000"/>
                                        <p:tgtEl>
                                          <p:spTgt spid="528"/>
                                        </p:tgtEl>
                                      </p:cBhvr>
                                    </p:animEffect>
                                  </p:childTnLst>
                                </p:cTn>
                              </p:par>
                              <p:par>
                                <p:cTn id="34" presetID="10" presetClass="exit" presetSubtype="0" fill="hold" nodeType="withEffect">
                                  <p:stCondLst>
                                    <p:cond delay="0"/>
                                  </p:stCondLst>
                                  <p:childTnLst>
                                    <p:animEffect transition="out" filter="fade">
                                      <p:cBhvr>
                                        <p:cTn id="35" dur="500"/>
                                        <p:tgtEl>
                                          <p:spTgt spid="527"/>
                                        </p:tgtEl>
                                      </p:cBhvr>
                                    </p:animEffect>
                                    <p:set>
                                      <p:cBhvr>
                                        <p:cTn id="36" dur="1" fill="hold">
                                          <p:stCondLst>
                                            <p:cond delay="500"/>
                                          </p:stCondLst>
                                        </p:cTn>
                                        <p:tgtEl>
                                          <p:spTgt spid="52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528"/>
                                        </p:tgtEl>
                                      </p:cBhvr>
                                    </p:animEffect>
                                    <p:set>
                                      <p:cBhvr>
                                        <p:cTn id="41" dur="1" fill="hold">
                                          <p:stCondLst>
                                            <p:cond delay="500"/>
                                          </p:stCondLst>
                                        </p:cTn>
                                        <p:tgtEl>
                                          <p:spTgt spid="528"/>
                                        </p:tgtEl>
                                        <p:attrNameLst>
                                          <p:attrName>style.visibility</p:attrName>
                                        </p:attrNameLst>
                                      </p:cBhvr>
                                      <p:to>
                                        <p:strVal val="hidden"/>
                                      </p:to>
                                    </p:se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524"/>
                                        </p:tgtEl>
                                        <p:attrNameLst>
                                          <p:attrName>style.visibility</p:attrName>
                                        </p:attrNameLst>
                                      </p:cBhvr>
                                      <p:to>
                                        <p:strVal val="visible"/>
                                      </p:to>
                                    </p:set>
                                    <p:animEffect transition="in" filter="fade">
                                      <p:cBhvr>
                                        <p:cTn id="45" dur="5000"/>
                                        <p:tgtEl>
                                          <p:spTgt spid="524"/>
                                        </p:tgtEl>
                                      </p:cBhvr>
                                    </p:animEffect>
                                  </p:childTnLst>
                                </p:cTn>
                              </p:par>
                              <p:par>
                                <p:cTn id="46" presetID="10" presetClass="entr" presetSubtype="0" fill="hold" nodeType="withEffect">
                                  <p:stCondLst>
                                    <p:cond delay="0"/>
                                  </p:stCondLst>
                                  <p:childTnLst>
                                    <p:set>
                                      <p:cBhvr>
                                        <p:cTn id="47" dur="1" fill="hold">
                                          <p:stCondLst>
                                            <p:cond delay="0"/>
                                          </p:stCondLst>
                                        </p:cTn>
                                        <p:tgtEl>
                                          <p:spTgt spid="529"/>
                                        </p:tgtEl>
                                        <p:attrNameLst>
                                          <p:attrName>style.visibility</p:attrName>
                                        </p:attrNameLst>
                                      </p:cBhvr>
                                      <p:to>
                                        <p:strVal val="visible"/>
                                      </p:to>
                                    </p:set>
                                    <p:animEffect transition="in" filter="fade">
                                      <p:cBhvr>
                                        <p:cTn id="48" dur="10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Google Shape;535;p22"/>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536" name="Google Shape;536;p22"/>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537" name="Google Shape;537;p22"/>
          <p:cNvSpPr txBox="1"/>
          <p:nvPr/>
        </p:nvSpPr>
        <p:spPr>
          <a:xfrm>
            <a:off x="1649118" y="681717"/>
            <a:ext cx="58946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538" name="Google Shape;538;p22"/>
          <p:cNvSpPr/>
          <p:nvPr/>
        </p:nvSpPr>
        <p:spPr>
          <a:xfrm>
            <a:off x="15621000" y="9410700"/>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539" name="Google Shape;539;p22"/>
          <p:cNvSpPr/>
          <p:nvPr/>
        </p:nvSpPr>
        <p:spPr>
          <a:xfrm rot="1125223">
            <a:off x="15067258" y="9117884"/>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pic>
        <p:nvPicPr>
          <p:cNvPr id="542" name="Google Shape;542;p22"/>
          <p:cNvPicPr preferRelativeResize="0"/>
          <p:nvPr/>
        </p:nvPicPr>
        <p:blipFill rotWithShape="1">
          <a:blip r:embed="rId5"/>
          <a:srcRect/>
          <a:stretch>
            <a:fillRect/>
          </a:stretch>
        </p:blipFill>
        <p:spPr>
          <a:xfrm>
            <a:off x="18554858" y="1814916"/>
            <a:ext cx="1058460" cy="1058460"/>
          </a:xfrm>
          <a:prstGeom prst="rect">
            <a:avLst/>
          </a:prstGeom>
          <a:noFill/>
          <a:ln>
            <a:noFill/>
          </a:ln>
        </p:spPr>
      </p:pic>
      <p:pic>
        <p:nvPicPr>
          <p:cNvPr id="2" name="Picture 1"/>
          <p:cNvPicPr>
            <a:picLocks noChangeAspect="1"/>
          </p:cNvPicPr>
          <p:nvPr/>
        </p:nvPicPr>
        <p:blipFill>
          <a:blip r:embed="rId6"/>
          <a:stretch>
            <a:fillRect/>
          </a:stretch>
        </p:blipFill>
        <p:spPr>
          <a:xfrm>
            <a:off x="14485" y="2394156"/>
            <a:ext cx="8772465" cy="5639442"/>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3" name="Picture 2"/>
          <p:cNvPicPr>
            <a:picLocks noChangeAspect="1"/>
          </p:cNvPicPr>
          <p:nvPr/>
        </p:nvPicPr>
        <p:blipFill>
          <a:blip r:embed="rId7"/>
          <a:stretch>
            <a:fillRect/>
          </a:stretch>
        </p:blipFill>
        <p:spPr>
          <a:xfrm>
            <a:off x="9669750" y="2431293"/>
            <a:ext cx="8119356" cy="6165319"/>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4" name="Track 45">
            <a:hlinkClick r:id="" action="ppaction://media"/>
          </p:cNvPr>
          <p:cNvPicPr>
            <a:picLocks noChangeAspect="1"/>
          </p:cNvPicPr>
          <p:nvPr>
            <a:audioFile r:link="rId8"/>
            <p:extLst>
              <p:ext uri="{DAA4B4D4-6D71-4841-9C94-3DE7FCFB9230}">
                <p14:media xmlns:p14="http://schemas.microsoft.com/office/powerpoint/2010/main" r:embed="rId9">
                  <p14:trim st="6274.000000"/>
                </p14:media>
              </p:ext>
            </p:extLst>
          </p:nvPr>
        </p:nvPicPr>
        <p:blipFill>
          <a:blip r:embed="rId10"/>
          <a:stretch>
            <a:fillRect/>
          </a:stretch>
        </p:blipFill>
        <p:spPr>
          <a:xfrm>
            <a:off x="8013857" y="68171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animEffect transition="in" filter="fade">
                                      <p:cBhvr>
                                        <p:cTn id="7" dur="5000"/>
                                        <p:tgtEl>
                                          <p:spTgt spid="5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547" name="Google Shape;547;p23"/>
          <p:cNvPicPr preferRelativeResize="0"/>
          <p:nvPr/>
        </p:nvPicPr>
        <p:blipFill rotWithShape="1">
          <a:blip r:embed="rId1"/>
          <a:srcRect/>
          <a:stretch>
            <a:fillRect/>
          </a:stretch>
        </p:blipFill>
        <p:spPr>
          <a:xfrm>
            <a:off x="-76200" y="0"/>
            <a:ext cx="18364200" cy="10274299"/>
          </a:xfrm>
          <a:prstGeom prst="rect">
            <a:avLst/>
          </a:prstGeom>
          <a:noFill/>
          <a:ln>
            <a:noFill/>
          </a:ln>
        </p:spPr>
      </p:pic>
      <p:sp>
        <p:nvSpPr>
          <p:cNvPr id="548" name="Google Shape;548;p23"/>
          <p:cNvSpPr/>
          <p:nvPr/>
        </p:nvSpPr>
        <p:spPr>
          <a:xfrm>
            <a:off x="1371600" y="9334500"/>
            <a:ext cx="6120353" cy="767826"/>
          </a:xfrm>
          <a:custGeom>
            <a:avLst/>
            <a:gdLst/>
            <a:ahLst/>
            <a:cxnLst/>
            <a:rect l="l" t="t" r="r" b="b"/>
            <a:pathLst>
              <a:path w="6120353" h="767826" extrusionOk="0">
                <a:moveTo>
                  <a:pt x="0" y="0"/>
                </a:moveTo>
                <a:lnTo>
                  <a:pt x="6120352" y="0"/>
                </a:lnTo>
                <a:lnTo>
                  <a:pt x="6120352" y="767826"/>
                </a:lnTo>
                <a:lnTo>
                  <a:pt x="0" y="767826"/>
                </a:lnTo>
                <a:lnTo>
                  <a:pt x="0" y="0"/>
                </a:lnTo>
                <a:close/>
              </a:path>
            </a:pathLst>
          </a:custGeom>
          <a:blipFill rotWithShape="1">
            <a:blip r:embed="rId2"/>
            <a:stretch>
              <a:fillRect/>
            </a:stretch>
          </a:blipFill>
          <a:ln>
            <a:noFill/>
          </a:ln>
        </p:spPr>
      </p:sp>
      <p:sp>
        <p:nvSpPr>
          <p:cNvPr id="549" name="Google Shape;549;p23"/>
          <p:cNvSpPr/>
          <p:nvPr/>
        </p:nvSpPr>
        <p:spPr>
          <a:xfrm>
            <a:off x="16154400" y="-419100"/>
            <a:ext cx="3385477" cy="3135088"/>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3"/>
            <a:stretch>
              <a:fillRect/>
            </a:stretch>
          </a:blipFill>
          <a:ln>
            <a:noFill/>
          </a:ln>
        </p:spPr>
      </p:sp>
      <p:sp>
        <p:nvSpPr>
          <p:cNvPr id="550" name="Google Shape;550;p23"/>
          <p:cNvSpPr/>
          <p:nvPr/>
        </p:nvSpPr>
        <p:spPr>
          <a:xfrm>
            <a:off x="-1524000" y="7734300"/>
            <a:ext cx="4114800" cy="3572842"/>
          </a:xfrm>
          <a:custGeom>
            <a:avLst/>
            <a:gdLst/>
            <a:ahLst/>
            <a:cxnLst/>
            <a:rect l="l" t="t" r="r" b="b"/>
            <a:pathLst>
              <a:path w="740825" h="704739" extrusionOk="0">
                <a:moveTo>
                  <a:pt x="0" y="0"/>
                </a:moveTo>
                <a:lnTo>
                  <a:pt x="740825" y="0"/>
                </a:lnTo>
                <a:lnTo>
                  <a:pt x="740825" y="704739"/>
                </a:lnTo>
                <a:lnTo>
                  <a:pt x="0" y="704739"/>
                </a:lnTo>
                <a:lnTo>
                  <a:pt x="0" y="0"/>
                </a:lnTo>
                <a:close/>
              </a:path>
            </a:pathLst>
          </a:custGeom>
          <a:blipFill rotWithShape="1">
            <a:blip r:embed="rId4"/>
            <a:stretch>
              <a:fillRect/>
            </a:stretch>
          </a:blipFill>
          <a:ln>
            <a:noFill/>
          </a:ln>
        </p:spPr>
      </p:sp>
      <p:pic>
        <p:nvPicPr>
          <p:cNvPr id="551" name="Google Shape;551;p23"/>
          <p:cNvPicPr preferRelativeResize="0"/>
          <p:nvPr/>
        </p:nvPicPr>
        <p:blipFill rotWithShape="1">
          <a:blip r:embed="rId5"/>
          <a:srcRect/>
          <a:stretch>
            <a:fillRect/>
          </a:stretch>
        </p:blipFill>
        <p:spPr>
          <a:xfrm>
            <a:off x="12070416" y="2703791"/>
            <a:ext cx="7469461" cy="7583209"/>
          </a:xfrm>
          <a:prstGeom prst="rect">
            <a:avLst/>
          </a:prstGeom>
          <a:noFill/>
          <a:ln>
            <a:noFill/>
          </a:ln>
        </p:spPr>
      </p:pic>
      <p:sp>
        <p:nvSpPr>
          <p:cNvPr id="552" name="Google Shape;552;p23"/>
          <p:cNvSpPr/>
          <p:nvPr/>
        </p:nvSpPr>
        <p:spPr>
          <a:xfrm>
            <a:off x="1759884" y="1101520"/>
            <a:ext cx="9829800" cy="7583209"/>
          </a:xfrm>
          <a:custGeom>
            <a:avLst/>
            <a:gdLst/>
            <a:ahLst/>
            <a:cxnLst/>
            <a:rect l="l" t="t" r="r" b="b"/>
            <a:pathLst>
              <a:path w="3261425" h="3659383" extrusionOk="0">
                <a:moveTo>
                  <a:pt x="0" y="0"/>
                </a:moveTo>
                <a:lnTo>
                  <a:pt x="3261426" y="0"/>
                </a:lnTo>
                <a:lnTo>
                  <a:pt x="3261426" y="3659383"/>
                </a:lnTo>
                <a:lnTo>
                  <a:pt x="0" y="3659383"/>
                </a:lnTo>
                <a:lnTo>
                  <a:pt x="0" y="0"/>
                </a:lnTo>
                <a:close/>
              </a:path>
            </a:pathLst>
          </a:custGeom>
          <a:blipFill rotWithShape="1">
            <a:blip r:embed="rId6"/>
            <a:stretch>
              <a:fillRect/>
            </a:stretch>
          </a:blipFill>
          <a:ln>
            <a:noFill/>
          </a:ln>
        </p:spPr>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p24"/>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558" name="Google Shape;558;p24"/>
          <p:cNvSpPr/>
          <p:nvPr/>
        </p:nvSpPr>
        <p:spPr>
          <a:xfrm rot="-4103712" flipH="1">
            <a:off x="12530297" y="-641373"/>
            <a:ext cx="6254972" cy="4792872"/>
          </a:xfrm>
          <a:custGeom>
            <a:avLst/>
            <a:gdLst/>
            <a:ahLst/>
            <a:cxnLst/>
            <a:rect l="l" t="t" r="r" b="b"/>
            <a:pathLst>
              <a:path w="6254972" h="4792872" extrusionOk="0">
                <a:moveTo>
                  <a:pt x="0" y="4792872"/>
                </a:moveTo>
                <a:lnTo>
                  <a:pt x="6254972" y="4792872"/>
                </a:lnTo>
                <a:lnTo>
                  <a:pt x="6254972" y="0"/>
                </a:lnTo>
                <a:lnTo>
                  <a:pt x="0" y="0"/>
                </a:lnTo>
                <a:lnTo>
                  <a:pt x="0" y="4792872"/>
                </a:lnTo>
                <a:close/>
              </a:path>
            </a:pathLst>
          </a:custGeom>
          <a:blipFill rotWithShape="1">
            <a:blip r:embed="rId2"/>
            <a:stretch>
              <a:fillRect/>
            </a:stretch>
          </a:blipFill>
          <a:ln>
            <a:noFill/>
          </a:ln>
        </p:spPr>
      </p:sp>
      <p:sp>
        <p:nvSpPr>
          <p:cNvPr id="559" name="Google Shape;559;p24"/>
          <p:cNvSpPr/>
          <p:nvPr/>
        </p:nvSpPr>
        <p:spPr>
          <a:xfrm>
            <a:off x="-381000" y="114300"/>
            <a:ext cx="4289625" cy="3479323"/>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560" name="Google Shape;560;p24"/>
          <p:cNvSpPr/>
          <p:nvPr/>
        </p:nvSpPr>
        <p:spPr>
          <a:xfrm rot="249044">
            <a:off x="-1962914" y="6361420"/>
            <a:ext cx="6460618" cy="4950448"/>
          </a:xfrm>
          <a:custGeom>
            <a:avLst/>
            <a:gdLst/>
            <a:ahLst/>
            <a:cxnLst/>
            <a:rect l="l" t="t" r="r" b="b"/>
            <a:pathLst>
              <a:path w="6460618" h="4950448" extrusionOk="0">
                <a:moveTo>
                  <a:pt x="0" y="0"/>
                </a:moveTo>
                <a:lnTo>
                  <a:pt x="6460618" y="0"/>
                </a:lnTo>
                <a:lnTo>
                  <a:pt x="6460618" y="4950449"/>
                </a:lnTo>
                <a:lnTo>
                  <a:pt x="0" y="4950449"/>
                </a:lnTo>
                <a:lnTo>
                  <a:pt x="0" y="0"/>
                </a:lnTo>
                <a:close/>
              </a:path>
            </a:pathLst>
          </a:custGeom>
          <a:blipFill rotWithShape="1">
            <a:blip r:embed="rId2"/>
            <a:stretch>
              <a:fillRect/>
            </a:stretch>
          </a:blipFill>
          <a:ln>
            <a:noFill/>
          </a:ln>
        </p:spPr>
      </p:sp>
      <p:sp>
        <p:nvSpPr>
          <p:cNvPr id="561" name="Google Shape;561;p24"/>
          <p:cNvSpPr/>
          <p:nvPr/>
        </p:nvSpPr>
        <p:spPr>
          <a:xfrm>
            <a:off x="15555057" y="7601753"/>
            <a:ext cx="1993369" cy="1896270"/>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562" name="Google Shape;562;p24"/>
          <p:cNvSpPr txBox="1"/>
          <p:nvPr/>
        </p:nvSpPr>
        <p:spPr>
          <a:xfrm>
            <a:off x="1515951" y="1755063"/>
            <a:ext cx="14404461" cy="4768357"/>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US" sz="13800" dirty="0">
                <a:solidFill>
                  <a:srgbClr val="002060"/>
                </a:solidFill>
                <a:latin typeface="Arial" panose="020B0604020202020204"/>
                <a:ea typeface="Arial" panose="020B0604020202020204"/>
                <a:cs typeface="Arial" panose="020B0604020202020204"/>
                <a:sym typeface="Arial" panose="020B0604020202020204"/>
              </a:rPr>
              <a:t>03</a:t>
            </a:r>
            <a:endParaRPr dirty="0"/>
          </a:p>
          <a:p>
            <a:pPr marL="0" marR="0" lvl="0" indent="0" algn="ctr" rtl="0">
              <a:spcBef>
                <a:spcPts val="0"/>
              </a:spcBef>
              <a:spcAft>
                <a:spcPts val="0"/>
              </a:spcAft>
              <a:buNone/>
            </a:pPr>
            <a:r>
              <a:rPr lang="en-US" sz="8000" dirty="0">
                <a:solidFill>
                  <a:srgbClr val="00B050"/>
                </a:solidFill>
                <a:latin typeface="Arial" panose="020B0604020202020204"/>
                <a:ea typeface="Arial" panose="020B0604020202020204"/>
                <a:cs typeface="Arial" panose="020B0604020202020204"/>
                <a:sym typeface="Arial" panose="020B0604020202020204"/>
              </a:rPr>
              <a:t>Activity 2</a:t>
            </a:r>
            <a:endParaRPr dirty="0"/>
          </a:p>
          <a:p>
            <a:pPr marL="0" marR="0" lvl="0" indent="0" algn="ctr" rtl="0">
              <a:spcBef>
                <a:spcPts val="0"/>
              </a:spcBef>
              <a:spcAft>
                <a:spcPts val="0"/>
              </a:spcAft>
              <a:buNone/>
            </a:pPr>
            <a:r>
              <a:rPr lang="en-US" sz="9600" dirty="0">
                <a:solidFill>
                  <a:srgbClr val="974806"/>
                </a:solidFill>
                <a:latin typeface="Arial" panose="020B0604020202020204"/>
                <a:ea typeface="Arial" panose="020B0604020202020204"/>
                <a:cs typeface="Arial" panose="020B0604020202020204"/>
                <a:sym typeface="Arial" panose="020B0604020202020204"/>
              </a:rPr>
              <a:t>Listen, point and say.</a:t>
            </a:r>
            <a:endParaRPr dirty="0"/>
          </a:p>
        </p:txBody>
      </p:sp>
      <p:grpSp>
        <p:nvGrpSpPr>
          <p:cNvPr id="563" name="Google Shape;563;p24"/>
          <p:cNvGrpSpPr/>
          <p:nvPr/>
        </p:nvGrpSpPr>
        <p:grpSpPr>
          <a:xfrm>
            <a:off x="5092683" y="6486687"/>
            <a:ext cx="8102634" cy="2187188"/>
            <a:chOff x="795563" y="3102991"/>
            <a:chExt cx="16463737" cy="4387127"/>
          </a:xfrm>
        </p:grpSpPr>
        <p:grpSp>
          <p:nvGrpSpPr>
            <p:cNvPr id="564" name="Google Shape;564;p24"/>
            <p:cNvGrpSpPr/>
            <p:nvPr/>
          </p:nvGrpSpPr>
          <p:grpSpPr>
            <a:xfrm>
              <a:off x="3032463" y="3517805"/>
              <a:ext cx="3972313" cy="3972313"/>
              <a:chOff x="0" y="0"/>
              <a:chExt cx="812800" cy="812800"/>
            </a:xfrm>
          </p:grpSpPr>
          <p:sp>
            <p:nvSpPr>
              <p:cNvPr id="565" name="Google Shape;565;p2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6" name="Google Shape;566;p24"/>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67" name="Google Shape;567;p24"/>
            <p:cNvGrpSpPr/>
            <p:nvPr/>
          </p:nvGrpSpPr>
          <p:grpSpPr>
            <a:xfrm>
              <a:off x="795563" y="3102991"/>
              <a:ext cx="16463737" cy="4387127"/>
              <a:chOff x="795563" y="3102991"/>
              <a:chExt cx="16463737" cy="4387127"/>
            </a:xfrm>
          </p:grpSpPr>
          <p:grpSp>
            <p:nvGrpSpPr>
              <p:cNvPr id="568" name="Google Shape;568;p24"/>
              <p:cNvGrpSpPr/>
              <p:nvPr/>
            </p:nvGrpSpPr>
            <p:grpSpPr>
              <a:xfrm>
                <a:off x="795563" y="3102991"/>
                <a:ext cx="3972313" cy="3972313"/>
                <a:chOff x="0" y="0"/>
                <a:chExt cx="812800" cy="812800"/>
              </a:xfrm>
            </p:grpSpPr>
            <p:sp>
              <p:nvSpPr>
                <p:cNvPr id="569" name="Google Shape;569;p2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0" name="Google Shape;570;p24"/>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71" name="Google Shape;571;p24"/>
              <p:cNvGrpSpPr/>
              <p:nvPr/>
            </p:nvGrpSpPr>
            <p:grpSpPr>
              <a:xfrm>
                <a:off x="5633779" y="3102991"/>
                <a:ext cx="3972313" cy="3972313"/>
                <a:chOff x="0" y="0"/>
                <a:chExt cx="812800" cy="812800"/>
              </a:xfrm>
            </p:grpSpPr>
            <p:sp>
              <p:nvSpPr>
                <p:cNvPr id="572" name="Google Shape;572;p2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3" name="Google Shape;573;p24"/>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74" name="Google Shape;574;p24"/>
              <p:cNvGrpSpPr/>
              <p:nvPr/>
            </p:nvGrpSpPr>
            <p:grpSpPr>
              <a:xfrm>
                <a:off x="8162212" y="3517805"/>
                <a:ext cx="3972313" cy="3972313"/>
                <a:chOff x="0" y="0"/>
                <a:chExt cx="812800" cy="812800"/>
              </a:xfrm>
            </p:grpSpPr>
            <p:sp>
              <p:nvSpPr>
                <p:cNvPr id="575" name="Google Shape;575;p2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6" name="Google Shape;576;p24"/>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77" name="Google Shape;577;p24"/>
              <p:cNvGrpSpPr/>
              <p:nvPr/>
            </p:nvGrpSpPr>
            <p:grpSpPr>
              <a:xfrm>
                <a:off x="10763528" y="3102991"/>
                <a:ext cx="3972313" cy="3972313"/>
                <a:chOff x="0" y="0"/>
                <a:chExt cx="812800" cy="812800"/>
              </a:xfrm>
            </p:grpSpPr>
            <p:sp>
              <p:nvSpPr>
                <p:cNvPr id="578" name="Google Shape;578;p2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9" name="Google Shape;579;p24"/>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80" name="Google Shape;580;p24"/>
              <p:cNvGrpSpPr/>
              <p:nvPr/>
            </p:nvGrpSpPr>
            <p:grpSpPr>
              <a:xfrm>
                <a:off x="13286987" y="3517805"/>
                <a:ext cx="3972313" cy="3972313"/>
                <a:chOff x="0" y="0"/>
                <a:chExt cx="812800" cy="812800"/>
              </a:xfrm>
            </p:grpSpPr>
            <p:sp>
              <p:nvSpPr>
                <p:cNvPr id="581" name="Google Shape;581;p2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2" name="Google Shape;582;p24"/>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583" name="Google Shape;583;p24"/>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4"/>
                <a:stretch>
                  <a:fillRect/>
                </a:stretch>
              </a:blipFill>
              <a:ln>
                <a:noFill/>
              </a:ln>
            </p:spPr>
          </p:sp>
          <p:sp>
            <p:nvSpPr>
              <p:cNvPr id="584" name="Google Shape;584;p24"/>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4"/>
                <a:stretch>
                  <a:fillRect r="-37145"/>
                </a:stretch>
              </a:blipFill>
              <a:ln>
                <a:noFill/>
              </a:ln>
            </p:spPr>
          </p:sp>
          <p:sp>
            <p:nvSpPr>
              <p:cNvPr id="585" name="Google Shape;585;p24"/>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sp>
            <p:nvSpPr>
              <p:cNvPr id="586" name="Google Shape;586;p24"/>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pic>
        <p:nvPicPr>
          <p:cNvPr id="592" name="Google Shape;592;p25"/>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593" name="Google Shape;593;p25"/>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594" name="Google Shape;594;p25"/>
          <p:cNvSpPr txBox="1"/>
          <p:nvPr/>
        </p:nvSpPr>
        <p:spPr>
          <a:xfrm>
            <a:off x="1649119" y="681717"/>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Look and say.</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595" name="Google Shape;595;p25"/>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596" name="Google Shape;596;p25"/>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597" name="Google Shape;597;p25"/>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2" name="Picture 1"/>
          <p:cNvPicPr>
            <a:picLocks noChangeAspect="1"/>
          </p:cNvPicPr>
          <p:nvPr/>
        </p:nvPicPr>
        <p:blipFill>
          <a:blip r:embed="rId6"/>
          <a:stretch>
            <a:fillRect/>
          </a:stretch>
        </p:blipFill>
        <p:spPr>
          <a:xfrm>
            <a:off x="4588082" y="1926755"/>
            <a:ext cx="4473214" cy="3736986"/>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3" name="Picture 2"/>
          <p:cNvPicPr>
            <a:picLocks noChangeAspect="1"/>
          </p:cNvPicPr>
          <p:nvPr/>
        </p:nvPicPr>
        <p:blipFill>
          <a:blip r:embed="rId7"/>
          <a:stretch>
            <a:fillRect/>
          </a:stretch>
        </p:blipFill>
        <p:spPr>
          <a:xfrm>
            <a:off x="9757953" y="1903966"/>
            <a:ext cx="4250399" cy="3786721"/>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4" name="Picture 3"/>
          <p:cNvPicPr>
            <a:picLocks noChangeAspect="1"/>
          </p:cNvPicPr>
          <p:nvPr/>
        </p:nvPicPr>
        <p:blipFill>
          <a:blip r:embed="rId8"/>
          <a:stretch>
            <a:fillRect/>
          </a:stretch>
        </p:blipFill>
        <p:spPr>
          <a:xfrm>
            <a:off x="4644050" y="6162787"/>
            <a:ext cx="4352466" cy="3652961"/>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5" name="Picture 4"/>
          <p:cNvPicPr>
            <a:picLocks noChangeAspect="1"/>
          </p:cNvPicPr>
          <p:nvPr/>
        </p:nvPicPr>
        <p:blipFill>
          <a:blip r:embed="rId9"/>
          <a:stretch>
            <a:fillRect/>
          </a:stretch>
        </p:blipFill>
        <p:spPr>
          <a:xfrm>
            <a:off x="9685933" y="6162787"/>
            <a:ext cx="4352466" cy="3684325"/>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pic>
        <p:nvPicPr>
          <p:cNvPr id="607" name="Google Shape;607;p26"/>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608" name="Google Shape;608;p26"/>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609" name="Google Shape;609;p26"/>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dirty="0">
                <a:solidFill>
                  <a:srgbClr val="8F4251"/>
                </a:solidFill>
                <a:latin typeface="Suranna" panose="02000600000000000000"/>
                <a:ea typeface="Suranna" panose="02000600000000000000"/>
                <a:cs typeface="Suranna" panose="02000600000000000000"/>
                <a:sym typeface="Suranna" panose="02000600000000000000"/>
              </a:rPr>
              <a:t>Listen and repeat.</a:t>
            </a:r>
            <a:endParaRPr dirty="0"/>
          </a:p>
        </p:txBody>
      </p:sp>
      <p:sp>
        <p:nvSpPr>
          <p:cNvPr id="610" name="Google Shape;610;p26"/>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611" name="Google Shape;611;p26"/>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612" name="Google Shape;612;p26"/>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614" name="Google Shape;614;p26"/>
          <p:cNvPicPr preferRelativeResize="0"/>
          <p:nvPr/>
        </p:nvPicPr>
        <p:blipFill rotWithShape="1">
          <a:blip r:embed="rId6"/>
          <a:srcRect/>
          <a:stretch>
            <a:fillRect/>
          </a:stretch>
        </p:blipFill>
        <p:spPr>
          <a:xfrm>
            <a:off x="18956030" y="3619500"/>
            <a:ext cx="1082675" cy="1082675"/>
          </a:xfrm>
          <a:prstGeom prst="rect">
            <a:avLst/>
          </a:prstGeom>
          <a:noFill/>
          <a:ln>
            <a:noFill/>
          </a:ln>
        </p:spPr>
      </p:pic>
      <p:pic>
        <p:nvPicPr>
          <p:cNvPr id="2" name="Picture 1"/>
          <p:cNvPicPr>
            <a:picLocks noChangeAspect="1"/>
          </p:cNvPicPr>
          <p:nvPr/>
        </p:nvPicPr>
        <p:blipFill>
          <a:blip r:embed="rId7"/>
          <a:stretch>
            <a:fillRect/>
          </a:stretch>
        </p:blipFill>
        <p:spPr>
          <a:xfrm>
            <a:off x="4823657" y="1825223"/>
            <a:ext cx="8630854" cy="57539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p:cNvSpPr txBox="1"/>
          <p:nvPr/>
        </p:nvSpPr>
        <p:spPr>
          <a:xfrm>
            <a:off x="7068645" y="7965403"/>
            <a:ext cx="4140877"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a. go to the dentist</a:t>
            </a:r>
            <a:endParaRPr lang="en-US" sz="4400" dirty="0">
              <a:latin typeface="Suranna" panose="02000600000000000000" charset="0"/>
              <a:cs typeface="Suranna" panose="02000600000000000000" charset="0"/>
            </a:endParaRPr>
          </a:p>
        </p:txBody>
      </p:sp>
      <p:pic>
        <p:nvPicPr>
          <p:cNvPr id="5" name="Track 46">
            <a:hlinkClick r:id="" action="ppaction://media"/>
          </p:cNvPr>
          <p:cNvPicPr>
            <a:picLocks noChangeAspect="1"/>
          </p:cNvPicPr>
          <p:nvPr>
            <a:audioFile r:link="rId8"/>
            <p:extLst>
              <p:ext uri="{DAA4B4D4-6D71-4841-9C94-3DE7FCFB9230}">
                <p14:media xmlns:p14="http://schemas.microsoft.com/office/powerpoint/2010/main" r:embed="rId9">
                  <p14:trim st="10337.000000" end="51738.125000"/>
                </p14:media>
              </p:ext>
            </p:extLst>
          </p:nvPr>
        </p:nvPicPr>
        <p:blipFill>
          <a:blip r:embed="rId10"/>
          <a:stretch>
            <a:fillRect/>
          </a:stretch>
        </p:blipFill>
        <p:spPr>
          <a:xfrm>
            <a:off x="15261655" y="484594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
                                        </p:tgtEl>
                                        <p:attrNameLst>
                                          <p:attrName>style.visibility</p:attrName>
                                        </p:attrNameLst>
                                      </p:cBhvr>
                                      <p:to>
                                        <p:strVal val="visible"/>
                                      </p:to>
                                    </p:set>
                                    <p:animEffect transition="in" filter="fade">
                                      <p:cBhvr>
                                        <p:cTn id="7" dur="5000"/>
                                        <p:tgtEl>
                                          <p:spTgt spid="6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Google Shape;620;p27"/>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621" name="Google Shape;621;p27"/>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622" name="Google Shape;622;p27"/>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623" name="Google Shape;623;p27"/>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624" name="Google Shape;624;p27"/>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625" name="Google Shape;625;p27"/>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626" name="Google Shape;626;p27"/>
          <p:cNvPicPr preferRelativeResize="0"/>
          <p:nvPr/>
        </p:nvPicPr>
        <p:blipFill rotWithShape="1">
          <a:blip r:embed="rId6"/>
          <a:srcRect/>
          <a:stretch>
            <a:fillRect/>
          </a:stretch>
        </p:blipFill>
        <p:spPr>
          <a:xfrm>
            <a:off x="18956030" y="3619500"/>
            <a:ext cx="1082675" cy="1082675"/>
          </a:xfrm>
          <a:prstGeom prst="rect">
            <a:avLst/>
          </a:prstGeom>
          <a:noFill/>
          <a:ln>
            <a:noFill/>
          </a:ln>
        </p:spPr>
      </p:pic>
      <p:pic>
        <p:nvPicPr>
          <p:cNvPr id="3" name="Picture 2"/>
          <p:cNvPicPr>
            <a:picLocks noChangeAspect="1"/>
          </p:cNvPicPr>
          <p:nvPr/>
        </p:nvPicPr>
        <p:blipFill>
          <a:blip r:embed="rId7"/>
          <a:stretch>
            <a:fillRect/>
          </a:stretch>
        </p:blipFill>
        <p:spPr>
          <a:xfrm>
            <a:off x="5110227" y="1858549"/>
            <a:ext cx="8468126" cy="56423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Box 10"/>
          <p:cNvSpPr txBox="1"/>
          <p:nvPr/>
        </p:nvSpPr>
        <p:spPr>
          <a:xfrm>
            <a:off x="7870168" y="7898684"/>
            <a:ext cx="2948243"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b. have a rest</a:t>
            </a:r>
            <a:endParaRPr lang="en-US" sz="4400" dirty="0">
              <a:latin typeface="Suranna" panose="02000600000000000000" charset="0"/>
              <a:cs typeface="Suranna" panose="02000600000000000000" charset="0"/>
            </a:endParaRPr>
          </a:p>
        </p:txBody>
      </p:sp>
      <p:pic>
        <p:nvPicPr>
          <p:cNvPr id="4" name="Track 46">
            <a:hlinkClick r:id="" action="ppaction://media"/>
          </p:cNvPr>
          <p:cNvPicPr>
            <a:picLocks noChangeAspect="1"/>
          </p:cNvPicPr>
          <p:nvPr>
            <a:audioFile r:link="rId8"/>
            <p:extLst>
              <p:ext uri="{DAA4B4D4-6D71-4841-9C94-3DE7FCFB9230}">
                <p14:media xmlns:p14="http://schemas.microsoft.com/office/powerpoint/2010/main" r:embed="rId9">
                  <p14:trim st="16089.000000" end="46344.125000"/>
                </p14:media>
              </p:ext>
            </p:extLst>
          </p:nvPr>
        </p:nvPicPr>
        <p:blipFill>
          <a:blip r:embed="rId10"/>
          <a:stretch>
            <a:fillRect/>
          </a:stretch>
        </p:blipFill>
        <p:spPr>
          <a:xfrm>
            <a:off x="14739938" y="4533900"/>
            <a:ext cx="738188" cy="7381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6"/>
                                        </p:tgtEl>
                                        <p:attrNameLst>
                                          <p:attrName>style.visibility</p:attrName>
                                        </p:attrNameLst>
                                      </p:cBhvr>
                                      <p:to>
                                        <p:strVal val="visible"/>
                                      </p:to>
                                    </p:set>
                                    <p:animEffect transition="in" filter="fade">
                                      <p:cBhvr>
                                        <p:cTn id="7" dur="4454"/>
                                        <p:tgtEl>
                                          <p:spTgt spid="6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pic>
        <p:nvPicPr>
          <p:cNvPr id="633" name="Google Shape;633;p28"/>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634" name="Google Shape;634;p28"/>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635" name="Google Shape;635;p28"/>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636" name="Google Shape;636;p28"/>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637" name="Google Shape;637;p28"/>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638" name="Google Shape;638;p28"/>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639" name="Google Shape;639;p28"/>
          <p:cNvPicPr preferRelativeResize="0"/>
          <p:nvPr/>
        </p:nvPicPr>
        <p:blipFill rotWithShape="1">
          <a:blip r:embed="rId6"/>
          <a:srcRect/>
          <a:stretch>
            <a:fillRect/>
          </a:stretch>
        </p:blipFill>
        <p:spPr>
          <a:xfrm>
            <a:off x="18956030" y="3619500"/>
            <a:ext cx="1082675" cy="1082675"/>
          </a:xfrm>
          <a:prstGeom prst="rect">
            <a:avLst/>
          </a:prstGeom>
          <a:noFill/>
          <a:ln>
            <a:noFill/>
          </a:ln>
        </p:spPr>
      </p:pic>
      <p:pic>
        <p:nvPicPr>
          <p:cNvPr id="3" name="Picture 2"/>
          <p:cNvPicPr>
            <a:picLocks noChangeAspect="1"/>
          </p:cNvPicPr>
          <p:nvPr/>
        </p:nvPicPr>
        <p:blipFill>
          <a:blip r:embed="rId7"/>
          <a:stretch>
            <a:fillRect/>
          </a:stretch>
        </p:blipFill>
        <p:spPr>
          <a:xfrm>
            <a:off x="4957763" y="1701210"/>
            <a:ext cx="8401394" cy="5981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p:cNvSpPr txBox="1"/>
          <p:nvPr/>
        </p:nvSpPr>
        <p:spPr>
          <a:xfrm>
            <a:off x="6882697" y="7937198"/>
            <a:ext cx="4512774"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c. drink warm water</a:t>
            </a:r>
            <a:endParaRPr lang="en-US" sz="4400" dirty="0">
              <a:latin typeface="Suranna" panose="02000600000000000000" charset="0"/>
              <a:cs typeface="Suranna" panose="02000600000000000000" charset="0"/>
            </a:endParaRPr>
          </a:p>
        </p:txBody>
      </p:sp>
      <p:pic>
        <p:nvPicPr>
          <p:cNvPr id="5" name="Track 46">
            <a:hlinkClick r:id="" action="ppaction://media"/>
          </p:cNvPr>
          <p:cNvPicPr>
            <a:picLocks noChangeAspect="1"/>
          </p:cNvPicPr>
          <p:nvPr>
            <a:audioFile r:link="rId8"/>
            <p:extLst>
              <p:ext uri="{DAA4B4D4-6D71-4841-9C94-3DE7FCFB9230}">
                <p14:media xmlns:p14="http://schemas.microsoft.com/office/powerpoint/2010/main" r:embed="rId9">
                  <p14:trim st="21179.000000" end="41428.125000"/>
                </p14:media>
              </p:ext>
            </p:extLst>
          </p:nvPr>
        </p:nvPicPr>
        <p:blipFill>
          <a:blip r:embed="rId10"/>
          <a:stretch>
            <a:fillRect/>
          </a:stretch>
        </p:blipFill>
        <p:spPr>
          <a:xfrm>
            <a:off x="14614406" y="4387079"/>
            <a:ext cx="773232" cy="7732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9"/>
                                        </p:tgtEl>
                                        <p:attrNameLst>
                                          <p:attrName>style.visibility</p:attrName>
                                        </p:attrNameLst>
                                      </p:cBhvr>
                                      <p:to>
                                        <p:strVal val="visible"/>
                                      </p:to>
                                    </p:set>
                                    <p:animEffect transition="in" filter="fade">
                                      <p:cBhvr>
                                        <p:cTn id="7" dur="4692"/>
                                        <p:tgtEl>
                                          <p:spTgt spid="639"/>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p29"/>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647" name="Google Shape;647;p29"/>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648" name="Google Shape;648;p29"/>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649" name="Google Shape;649;p29"/>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650" name="Google Shape;650;p29"/>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651" name="Google Shape;651;p29"/>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652" name="Google Shape;652;p29"/>
          <p:cNvPicPr preferRelativeResize="0"/>
          <p:nvPr/>
        </p:nvPicPr>
        <p:blipFill rotWithShape="1">
          <a:blip r:embed="rId6"/>
          <a:srcRect/>
          <a:stretch>
            <a:fillRect/>
          </a:stretch>
        </p:blipFill>
        <p:spPr>
          <a:xfrm>
            <a:off x="18956030" y="3619500"/>
            <a:ext cx="1082675" cy="1082675"/>
          </a:xfrm>
          <a:prstGeom prst="rect">
            <a:avLst/>
          </a:prstGeom>
          <a:noFill/>
          <a:ln>
            <a:noFill/>
          </a:ln>
        </p:spPr>
      </p:pic>
      <p:pic>
        <p:nvPicPr>
          <p:cNvPr id="3" name="Picture 2"/>
          <p:cNvPicPr>
            <a:picLocks noChangeAspect="1"/>
          </p:cNvPicPr>
          <p:nvPr/>
        </p:nvPicPr>
        <p:blipFill>
          <a:blip r:embed="rId7"/>
          <a:stretch>
            <a:fillRect/>
          </a:stretch>
        </p:blipFill>
        <p:spPr>
          <a:xfrm>
            <a:off x="4911279" y="1946223"/>
            <a:ext cx="8455607" cy="55257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Box 10"/>
          <p:cNvSpPr txBox="1"/>
          <p:nvPr/>
        </p:nvSpPr>
        <p:spPr>
          <a:xfrm>
            <a:off x="6608583" y="7961303"/>
            <a:ext cx="5061001" cy="769441"/>
          </a:xfrm>
          <a:prstGeom prst="rect">
            <a:avLst/>
          </a:prstGeom>
          <a:noFill/>
        </p:spPr>
        <p:txBody>
          <a:bodyPr wrap="none" rtlCol="0">
            <a:spAutoFit/>
          </a:bodyPr>
          <a:lstStyle/>
          <a:p>
            <a:r>
              <a:rPr lang="en-US" sz="4400" dirty="0">
                <a:latin typeface="Suranna" panose="02000600000000000000" charset="0"/>
                <a:cs typeface="Suranna" panose="02000600000000000000" charset="0"/>
              </a:rPr>
              <a:t>d. take some medicine</a:t>
            </a:r>
            <a:endParaRPr lang="en-US" sz="4400" dirty="0">
              <a:latin typeface="Suranna" panose="02000600000000000000" charset="0"/>
              <a:cs typeface="Suranna" panose="02000600000000000000" charset="0"/>
            </a:endParaRPr>
          </a:p>
        </p:txBody>
      </p:sp>
      <p:pic>
        <p:nvPicPr>
          <p:cNvPr id="4" name="Track 46">
            <a:hlinkClick r:id="" action="ppaction://media"/>
          </p:cNvPr>
          <p:cNvPicPr>
            <a:picLocks noChangeAspect="1"/>
          </p:cNvPicPr>
          <p:nvPr>
            <a:audioFile r:link="rId8"/>
            <p:extLst>
              <p:ext uri="{DAA4B4D4-6D71-4841-9C94-3DE7FCFB9230}">
                <p14:media xmlns:p14="http://schemas.microsoft.com/office/powerpoint/2010/main" r:embed="rId9">
                  <p14:trim st="25917.000000" end="36493.125000"/>
                </p14:media>
              </p:ext>
            </p:extLst>
          </p:nvPr>
        </p:nvPicPr>
        <p:blipFill>
          <a:blip r:embed="rId10"/>
          <a:stretch>
            <a:fillRect/>
          </a:stretch>
        </p:blipFill>
        <p:spPr>
          <a:xfrm>
            <a:off x="14531062" y="4314031"/>
            <a:ext cx="776288" cy="7762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2"/>
                                        </p:tgtEl>
                                        <p:attrNameLst>
                                          <p:attrName>style.visibility</p:attrName>
                                        </p:attrNameLst>
                                      </p:cBhvr>
                                      <p:to>
                                        <p:strVal val="visible"/>
                                      </p:to>
                                    </p:set>
                                    <p:animEffect transition="in" filter="fade">
                                      <p:cBhvr>
                                        <p:cTn id="7" dur="4189"/>
                                        <p:tgtEl>
                                          <p:spTgt spid="65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pic>
        <p:nvPicPr>
          <p:cNvPr id="659" name="Google Shape;659;p30"/>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660" name="Google Shape;660;p30"/>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661" name="Google Shape;661;p30"/>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662" name="Google Shape;662;p30"/>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663" name="Google Shape;663;p30"/>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664" name="Google Shape;664;p30"/>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grpSp>
        <p:nvGrpSpPr>
          <p:cNvPr id="665" name="Google Shape;665;p30"/>
          <p:cNvGrpSpPr/>
          <p:nvPr/>
        </p:nvGrpSpPr>
        <p:grpSpPr>
          <a:xfrm>
            <a:off x="4624407" y="2045453"/>
            <a:ext cx="11540313" cy="1694315"/>
            <a:chOff x="2560715" y="2652698"/>
            <a:chExt cx="9304279" cy="1221125"/>
          </a:xfrm>
        </p:grpSpPr>
        <p:sp>
          <p:nvSpPr>
            <p:cNvPr id="666" name="Google Shape;666;p30"/>
            <p:cNvSpPr/>
            <p:nvPr/>
          </p:nvSpPr>
          <p:spPr>
            <a:xfrm>
              <a:off x="2568595" y="2652698"/>
              <a:ext cx="9296399" cy="1221125"/>
            </a:xfrm>
            <a:prstGeom prst="wedgeEllipseCallout">
              <a:avLst>
                <a:gd name="adj1" fmla="val 29890"/>
                <a:gd name="adj2" fmla="val 16606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667" name="Google Shape;667;p30"/>
            <p:cNvSpPr txBox="1"/>
            <p:nvPr/>
          </p:nvSpPr>
          <p:spPr>
            <a:xfrm>
              <a:off x="2560715" y="2970365"/>
              <a:ext cx="9296399" cy="725352"/>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endParaRPr dirty="0"/>
            </a:p>
          </p:txBody>
        </p:sp>
      </p:grpSp>
      <p:grpSp>
        <p:nvGrpSpPr>
          <p:cNvPr id="668" name="Google Shape;668;p30"/>
          <p:cNvGrpSpPr/>
          <p:nvPr/>
        </p:nvGrpSpPr>
        <p:grpSpPr>
          <a:xfrm>
            <a:off x="4031754" y="6022672"/>
            <a:ext cx="6199482" cy="2466870"/>
            <a:chOff x="2492270" y="2491121"/>
            <a:chExt cx="15641913" cy="1625492"/>
          </a:xfrm>
        </p:grpSpPr>
        <p:sp>
          <p:nvSpPr>
            <p:cNvPr id="669" name="Google Shape;669;p30"/>
            <p:cNvSpPr/>
            <p:nvPr/>
          </p:nvSpPr>
          <p:spPr>
            <a:xfrm>
              <a:off x="2492270" y="2491121"/>
              <a:ext cx="15641913" cy="1625492"/>
            </a:xfrm>
            <a:prstGeom prst="wedgeEllipseCallout">
              <a:avLst>
                <a:gd name="adj1" fmla="val -98969"/>
                <a:gd name="adj2" fmla="val -36093"/>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670" name="Google Shape;670;p30"/>
            <p:cNvSpPr txBox="1"/>
            <p:nvPr/>
          </p:nvSpPr>
          <p:spPr>
            <a:xfrm>
              <a:off x="3855774" y="2739821"/>
              <a:ext cx="13020489"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671" name="Google Shape;671;p30"/>
          <p:cNvPicPr preferRelativeResize="0"/>
          <p:nvPr/>
        </p:nvPicPr>
        <p:blipFill rotWithShape="1">
          <a:blip r:embed="rId6"/>
          <a:srcRect l="52813"/>
          <a:stretch>
            <a:fillRect/>
          </a:stretch>
        </p:blipFill>
        <p:spPr>
          <a:xfrm>
            <a:off x="13554405" y="4305300"/>
            <a:ext cx="4439523" cy="5981700"/>
          </a:xfrm>
          <a:prstGeom prst="rect">
            <a:avLst/>
          </a:prstGeom>
          <a:noFill/>
          <a:ln>
            <a:noFill/>
          </a:ln>
        </p:spPr>
      </p:pic>
      <p:pic>
        <p:nvPicPr>
          <p:cNvPr id="672" name="Google Shape;672;p30"/>
          <p:cNvPicPr preferRelativeResize="0"/>
          <p:nvPr/>
        </p:nvPicPr>
        <p:blipFill rotWithShape="1">
          <a:blip r:embed="rId7"/>
          <a:srcRect/>
          <a:stretch>
            <a:fillRect/>
          </a:stretch>
        </p:blipFill>
        <p:spPr>
          <a:xfrm>
            <a:off x="-1615951" y="5676900"/>
            <a:ext cx="1082675" cy="1082675"/>
          </a:xfrm>
          <a:prstGeom prst="rect">
            <a:avLst/>
          </a:prstGeom>
          <a:noFill/>
          <a:ln>
            <a:noFill/>
          </a:ln>
        </p:spPr>
      </p:pic>
      <p:pic>
        <p:nvPicPr>
          <p:cNvPr id="2" name="Track 46">
            <a:hlinkClick r:id="" action="ppaction://media"/>
          </p:cNvPr>
          <p:cNvPicPr>
            <a:picLocks noChangeAspect="1"/>
          </p:cNvPicPr>
          <p:nvPr>
            <a:audioFile r:link="rId8"/>
            <p:extLst>
              <p:ext uri="{DAA4B4D4-6D71-4841-9C94-3DE7FCFB9230}">
                <p14:media xmlns:p14="http://schemas.microsoft.com/office/powerpoint/2010/main" r:embed="rId9">
                  <p14:trim st="30687.000000" end="28077.125000"/>
                </p14:media>
              </p:ext>
            </p:extLst>
          </p:nvPr>
        </p:nvPicPr>
        <p:blipFill>
          <a:blip r:embed="rId10"/>
          <a:stretch>
            <a:fillRect/>
          </a:stretch>
        </p:blipFill>
        <p:spPr>
          <a:xfrm>
            <a:off x="1504473" y="3302478"/>
            <a:ext cx="1006428" cy="10064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68"/>
                                        </p:tgtEl>
                                        <p:attrNameLst>
                                          <p:attrName>style.visibility</p:attrName>
                                        </p:attrNameLst>
                                      </p:cBhvr>
                                      <p:to>
                                        <p:strVal val="visible"/>
                                      </p:to>
                                    </p:set>
                                    <p:animEffect transition="in" filter="fade">
                                      <p:cBhvr>
                                        <p:cTn id="11" dur="500"/>
                                        <p:tgtEl>
                                          <p:spTgt spid="668"/>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672"/>
                                        </p:tgtEl>
                                        <p:attrNameLst>
                                          <p:attrName>style.visibility</p:attrName>
                                        </p:attrNameLst>
                                      </p:cBhvr>
                                      <p:to>
                                        <p:strVal val="visible"/>
                                      </p:to>
                                    </p:set>
                                    <p:animEffect transition="in" filter="fade">
                                      <p:cBhvr>
                                        <p:cTn id="15" dur="3042"/>
                                        <p:tgtEl>
                                          <p:spTgt spid="67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pic>
        <p:nvPicPr>
          <p:cNvPr id="678" name="Google Shape;678;p31"/>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679" name="Google Shape;679;p31"/>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680" name="Google Shape;680;p31"/>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681" name="Google Shape;681;p31"/>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682" name="Google Shape;682;p31"/>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683" name="Google Shape;683;p31"/>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684" name="Google Shape;684;p31"/>
          <p:cNvPicPr preferRelativeResize="0"/>
          <p:nvPr/>
        </p:nvPicPr>
        <p:blipFill rotWithShape="1">
          <a:blip r:embed="rId6"/>
          <a:srcRect/>
          <a:stretch>
            <a:fillRect/>
          </a:stretch>
        </p:blipFill>
        <p:spPr>
          <a:xfrm>
            <a:off x="18973800" y="2877485"/>
            <a:ext cx="1082675" cy="1082675"/>
          </a:xfrm>
          <a:prstGeom prst="rect">
            <a:avLst/>
          </a:prstGeom>
          <a:noFill/>
          <a:ln>
            <a:noFill/>
          </a:ln>
        </p:spPr>
      </p:pic>
      <p:grpSp>
        <p:nvGrpSpPr>
          <p:cNvPr id="685" name="Google Shape;685;p31"/>
          <p:cNvGrpSpPr/>
          <p:nvPr/>
        </p:nvGrpSpPr>
        <p:grpSpPr>
          <a:xfrm>
            <a:off x="4953000" y="1724508"/>
            <a:ext cx="11579983" cy="1694315"/>
            <a:chOff x="2528731" y="2652698"/>
            <a:chExt cx="9336263" cy="1221125"/>
          </a:xfrm>
        </p:grpSpPr>
        <p:sp>
          <p:nvSpPr>
            <p:cNvPr id="686" name="Google Shape;686;p31"/>
            <p:cNvSpPr/>
            <p:nvPr/>
          </p:nvSpPr>
          <p:spPr>
            <a:xfrm>
              <a:off x="2568595" y="2652698"/>
              <a:ext cx="9296399" cy="1221125"/>
            </a:xfrm>
            <a:prstGeom prst="wedgeEllipseCallout">
              <a:avLst>
                <a:gd name="adj1" fmla="val 24711"/>
                <a:gd name="adj2" fmla="val 184791"/>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687" name="Google Shape;687;p31"/>
            <p:cNvSpPr txBox="1"/>
            <p:nvPr/>
          </p:nvSpPr>
          <p:spPr>
            <a:xfrm>
              <a:off x="2528731" y="2997338"/>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 should </a:t>
              </a:r>
              <a:r>
                <a:rPr lang="en-US" sz="6000" b="1">
                  <a:solidFill>
                    <a:srgbClr val="FFFF00"/>
                  </a:solidFill>
                  <a:latin typeface="Arial" panose="020B0604020202020204"/>
                  <a:ea typeface="Arial" panose="020B0604020202020204"/>
                  <a:cs typeface="Arial" panose="020B0604020202020204"/>
                  <a:sym typeface="Arial" panose="020B0604020202020204"/>
                </a:rPr>
                <a:t>go to the dentist</a:t>
              </a:r>
              <a:r>
                <a:rPr lang="en-US" sz="6000">
                  <a:solidFill>
                    <a:schemeClr val="lt1"/>
                  </a:solidFill>
                  <a:latin typeface="Arial" panose="020B0604020202020204"/>
                  <a:ea typeface="Arial" panose="020B0604020202020204"/>
                  <a:cs typeface="Arial" panose="020B0604020202020204"/>
                  <a:sym typeface="Arial" panose="020B0604020202020204"/>
                </a:rPr>
                <a:t>.</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grpSp>
        <p:nvGrpSpPr>
          <p:cNvPr id="689" name="Google Shape;689;p31"/>
          <p:cNvGrpSpPr/>
          <p:nvPr/>
        </p:nvGrpSpPr>
        <p:grpSpPr>
          <a:xfrm>
            <a:off x="7053075" y="7434690"/>
            <a:ext cx="6199482" cy="2466870"/>
            <a:chOff x="2492270" y="2491121"/>
            <a:chExt cx="15641913" cy="1625492"/>
          </a:xfrm>
        </p:grpSpPr>
        <p:sp>
          <p:nvSpPr>
            <p:cNvPr id="690" name="Google Shape;690;p31"/>
            <p:cNvSpPr/>
            <p:nvPr/>
          </p:nvSpPr>
          <p:spPr>
            <a:xfrm>
              <a:off x="2492270" y="2491121"/>
              <a:ext cx="15641913" cy="1625492"/>
            </a:xfrm>
            <a:prstGeom prst="wedgeEllipseCallout">
              <a:avLst>
                <a:gd name="adj1" fmla="val -98969"/>
                <a:gd name="adj2" fmla="val -36093"/>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691" name="Google Shape;691;p31"/>
            <p:cNvSpPr txBox="1"/>
            <p:nvPr/>
          </p:nvSpPr>
          <p:spPr>
            <a:xfrm>
              <a:off x="3855774" y="2739821"/>
              <a:ext cx="13020489"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692" name="Google Shape;692;p31"/>
          <p:cNvPicPr preferRelativeResize="0"/>
          <p:nvPr/>
        </p:nvPicPr>
        <p:blipFill rotWithShape="1">
          <a:blip r:embed="rId7"/>
          <a:srcRect l="52813"/>
          <a:stretch>
            <a:fillRect/>
          </a:stretch>
        </p:blipFill>
        <p:spPr>
          <a:xfrm>
            <a:off x="13554405" y="4305300"/>
            <a:ext cx="4439523" cy="5981700"/>
          </a:xfrm>
          <a:prstGeom prst="rect">
            <a:avLst/>
          </a:prstGeom>
          <a:noFill/>
          <a:ln>
            <a:noFill/>
          </a:ln>
        </p:spPr>
      </p:pic>
      <p:pic>
        <p:nvPicPr>
          <p:cNvPr id="693" name="Google Shape;693;p31"/>
          <p:cNvPicPr preferRelativeResize="0"/>
          <p:nvPr/>
        </p:nvPicPr>
        <p:blipFill rotWithShape="1">
          <a:blip r:embed="rId6"/>
          <a:srcRect/>
          <a:stretch>
            <a:fillRect/>
          </a:stretch>
        </p:blipFill>
        <p:spPr>
          <a:xfrm>
            <a:off x="18589848" y="8518029"/>
            <a:ext cx="1082675" cy="1082675"/>
          </a:xfrm>
          <a:prstGeom prst="rect">
            <a:avLst/>
          </a:prstGeom>
          <a:noFill/>
          <a:ln>
            <a:noFill/>
          </a:ln>
        </p:spPr>
      </p:pic>
      <p:pic>
        <p:nvPicPr>
          <p:cNvPr id="18" name="Picture 17"/>
          <p:cNvPicPr>
            <a:picLocks noChangeAspect="1"/>
          </p:cNvPicPr>
          <p:nvPr/>
        </p:nvPicPr>
        <p:blipFill>
          <a:blip r:embed="rId8"/>
          <a:stretch>
            <a:fillRect/>
          </a:stretch>
        </p:blipFill>
        <p:spPr>
          <a:xfrm>
            <a:off x="932980" y="3686465"/>
            <a:ext cx="5557327" cy="37048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Track 46">
            <a:hlinkClick r:id="" action="ppaction://media"/>
          </p:cNvPr>
          <p:cNvPicPr>
            <a:picLocks noChangeAspect="1"/>
          </p:cNvPicPr>
          <p:nvPr>
            <a:audioFile r:link="rId9"/>
            <p:extLst>
              <p:ext uri="{DAA4B4D4-6D71-4841-9C94-3DE7FCFB9230}">
                <p14:media xmlns:p14="http://schemas.microsoft.com/office/powerpoint/2010/main" r:embed="rId10">
                  <p14:trim st="30687.000000" end="28077.125000"/>
                </p14:media>
              </p:ext>
            </p:extLst>
          </p:nvPr>
        </p:nvPicPr>
        <p:blipFill>
          <a:blip r:embed="rId11"/>
          <a:stretch>
            <a:fillRect/>
          </a:stretch>
        </p:blipFill>
        <p:spPr>
          <a:xfrm>
            <a:off x="1649118" y="1983949"/>
            <a:ext cx="1006428" cy="10064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85"/>
                                        </p:tgtEl>
                                        <p:attrNameLst>
                                          <p:attrName>style.visibility</p:attrName>
                                        </p:attrNameLst>
                                      </p:cBhvr>
                                      <p:to>
                                        <p:strVal val="visible"/>
                                      </p:to>
                                    </p:set>
                                    <p:animEffect transition="in" filter="fade">
                                      <p:cBhvr>
                                        <p:cTn id="11" dur="1000"/>
                                        <p:tgtEl>
                                          <p:spTgt spid="685"/>
                                        </p:tgtEl>
                                      </p:cBhvr>
                                    </p:animEffect>
                                  </p:childTnLst>
                                </p:cTn>
                              </p:par>
                              <p:par>
                                <p:cTn id="12" presetID="10" presetClass="entr" presetSubtype="0" fill="hold" nodeType="withEffect">
                                  <p:stCondLst>
                                    <p:cond delay="0"/>
                                  </p:stCondLst>
                                  <p:childTnLst>
                                    <p:set>
                                      <p:cBhvr>
                                        <p:cTn id="13" dur="1" fill="hold">
                                          <p:stCondLst>
                                            <p:cond delay="0"/>
                                          </p:stCondLst>
                                        </p:cTn>
                                        <p:tgtEl>
                                          <p:spTgt spid="684"/>
                                        </p:tgtEl>
                                        <p:attrNameLst>
                                          <p:attrName>style.visibility</p:attrName>
                                        </p:attrNameLst>
                                      </p:cBhvr>
                                      <p:to>
                                        <p:strVal val="visible"/>
                                      </p:to>
                                    </p:set>
                                    <p:animEffect transition="in" filter="fade">
                                      <p:cBhvr>
                                        <p:cTn id="14" dur="3299"/>
                                        <p:tgtEl>
                                          <p:spTgt spid="68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89"/>
                                        </p:tgtEl>
                                        <p:attrNameLst>
                                          <p:attrName>style.visibility</p:attrName>
                                        </p:attrNameLst>
                                      </p:cBhvr>
                                      <p:to>
                                        <p:strVal val="visible"/>
                                      </p:to>
                                    </p:set>
                                    <p:animEffect transition="in" filter="fade">
                                      <p:cBhvr>
                                        <p:cTn id="19" dur="1000"/>
                                        <p:tgtEl>
                                          <p:spTgt spid="689"/>
                                        </p:tgtEl>
                                      </p:cBhvr>
                                    </p:animEffect>
                                  </p:childTnLst>
                                </p:cTn>
                              </p:par>
                              <p:par>
                                <p:cTn id="20" presetID="10" presetClass="entr" presetSubtype="0" fill="hold" nodeType="withEffect">
                                  <p:stCondLst>
                                    <p:cond delay="0"/>
                                  </p:stCondLst>
                                  <p:childTnLst>
                                    <p:set>
                                      <p:cBhvr>
                                        <p:cTn id="21" dur="1" fill="hold">
                                          <p:stCondLst>
                                            <p:cond delay="0"/>
                                          </p:stCondLst>
                                        </p:cTn>
                                        <p:tgtEl>
                                          <p:spTgt spid="693"/>
                                        </p:tgtEl>
                                        <p:attrNameLst>
                                          <p:attrName>style.visibility</p:attrName>
                                        </p:attrNameLst>
                                      </p:cBhvr>
                                      <p:to>
                                        <p:strVal val="visible"/>
                                      </p:to>
                                    </p:set>
                                    <p:animEffect transition="in" filter="fade">
                                      <p:cBhvr>
                                        <p:cTn id="22" dur="3042"/>
                                        <p:tgtEl>
                                          <p:spTgt spid="69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pic>
        <p:nvPicPr>
          <p:cNvPr id="699" name="Google Shape;699;p32"/>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700" name="Google Shape;700;p32"/>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701" name="Google Shape;701;p32"/>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702" name="Google Shape;702;p32"/>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703" name="Google Shape;703;p32"/>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704" name="Google Shape;704;p32"/>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705" name="Google Shape;705;p32"/>
          <p:cNvPicPr preferRelativeResize="0"/>
          <p:nvPr/>
        </p:nvPicPr>
        <p:blipFill rotWithShape="1">
          <a:blip r:embed="rId6"/>
          <a:srcRect/>
          <a:stretch>
            <a:fillRect/>
          </a:stretch>
        </p:blipFill>
        <p:spPr>
          <a:xfrm>
            <a:off x="18973800" y="2877485"/>
            <a:ext cx="1082675" cy="1082675"/>
          </a:xfrm>
          <a:prstGeom prst="rect">
            <a:avLst/>
          </a:prstGeom>
          <a:noFill/>
          <a:ln>
            <a:noFill/>
          </a:ln>
        </p:spPr>
      </p:pic>
      <p:grpSp>
        <p:nvGrpSpPr>
          <p:cNvPr id="706" name="Google Shape;706;p32"/>
          <p:cNvGrpSpPr/>
          <p:nvPr/>
        </p:nvGrpSpPr>
        <p:grpSpPr>
          <a:xfrm>
            <a:off x="4917233" y="1724508"/>
            <a:ext cx="11615750" cy="1694315"/>
            <a:chOff x="2499894" y="2652698"/>
            <a:chExt cx="9365100" cy="1221125"/>
          </a:xfrm>
        </p:grpSpPr>
        <p:sp>
          <p:nvSpPr>
            <p:cNvPr id="707" name="Google Shape;707;p32"/>
            <p:cNvSpPr/>
            <p:nvPr/>
          </p:nvSpPr>
          <p:spPr>
            <a:xfrm>
              <a:off x="2568595" y="2652698"/>
              <a:ext cx="9296399" cy="1221125"/>
            </a:xfrm>
            <a:prstGeom prst="wedgeEllipseCallout">
              <a:avLst>
                <a:gd name="adj1" fmla="val 24711"/>
                <a:gd name="adj2" fmla="val 184791"/>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08" name="Google Shape;708;p32"/>
            <p:cNvSpPr txBox="1"/>
            <p:nvPr/>
          </p:nvSpPr>
          <p:spPr>
            <a:xfrm>
              <a:off x="2499894" y="2984373"/>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 should </a:t>
              </a:r>
              <a:r>
                <a:rPr lang="en-US" sz="6000" b="1">
                  <a:solidFill>
                    <a:srgbClr val="FFFF00"/>
                  </a:solidFill>
                  <a:latin typeface="Arial" panose="020B0604020202020204"/>
                  <a:ea typeface="Arial" panose="020B0604020202020204"/>
                  <a:cs typeface="Arial" panose="020B0604020202020204"/>
                  <a:sym typeface="Arial" panose="020B0604020202020204"/>
                </a:rPr>
                <a:t>have a rest</a:t>
              </a:r>
              <a:r>
                <a:rPr lang="en-US" sz="6000">
                  <a:solidFill>
                    <a:schemeClr val="lt1"/>
                  </a:solidFill>
                  <a:latin typeface="Arial" panose="020B0604020202020204"/>
                  <a:ea typeface="Arial" panose="020B0604020202020204"/>
                  <a:cs typeface="Arial" panose="020B0604020202020204"/>
                  <a:sym typeface="Arial" panose="020B0604020202020204"/>
                </a:rPr>
                <a:t>.</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709" name="Google Shape;709;p32"/>
          <p:cNvPicPr preferRelativeResize="0"/>
          <p:nvPr/>
        </p:nvPicPr>
        <p:blipFill rotWithShape="1">
          <a:blip r:embed="rId7"/>
          <a:srcRect l="52813"/>
          <a:stretch>
            <a:fillRect/>
          </a:stretch>
        </p:blipFill>
        <p:spPr>
          <a:xfrm>
            <a:off x="13554405" y="4305300"/>
            <a:ext cx="4439523" cy="5981700"/>
          </a:xfrm>
          <a:prstGeom prst="rect">
            <a:avLst/>
          </a:prstGeom>
          <a:noFill/>
          <a:ln>
            <a:noFill/>
          </a:ln>
        </p:spPr>
      </p:pic>
      <p:pic>
        <p:nvPicPr>
          <p:cNvPr id="710" name="Google Shape;710;p32"/>
          <p:cNvPicPr preferRelativeResize="0"/>
          <p:nvPr/>
        </p:nvPicPr>
        <p:blipFill rotWithShape="1">
          <a:blip r:embed="rId6"/>
          <a:srcRect/>
          <a:stretch>
            <a:fillRect/>
          </a:stretch>
        </p:blipFill>
        <p:spPr>
          <a:xfrm>
            <a:off x="18589848" y="8518029"/>
            <a:ext cx="1082675" cy="1082675"/>
          </a:xfrm>
          <a:prstGeom prst="rect">
            <a:avLst/>
          </a:prstGeom>
          <a:noFill/>
          <a:ln>
            <a:noFill/>
          </a:ln>
        </p:spPr>
      </p:pic>
      <p:grpSp>
        <p:nvGrpSpPr>
          <p:cNvPr id="712" name="Google Shape;712;p32"/>
          <p:cNvGrpSpPr/>
          <p:nvPr/>
        </p:nvGrpSpPr>
        <p:grpSpPr>
          <a:xfrm>
            <a:off x="7053075" y="7434690"/>
            <a:ext cx="6199482" cy="2466870"/>
            <a:chOff x="2492270" y="2491121"/>
            <a:chExt cx="15641913" cy="1625492"/>
          </a:xfrm>
        </p:grpSpPr>
        <p:sp>
          <p:nvSpPr>
            <p:cNvPr id="713" name="Google Shape;713;p32"/>
            <p:cNvSpPr/>
            <p:nvPr/>
          </p:nvSpPr>
          <p:spPr>
            <a:xfrm>
              <a:off x="2492270" y="2491121"/>
              <a:ext cx="15641913" cy="1625492"/>
            </a:xfrm>
            <a:prstGeom prst="wedgeEllipseCallout">
              <a:avLst>
                <a:gd name="adj1" fmla="val -95959"/>
                <a:gd name="adj2" fmla="val -79212"/>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14" name="Google Shape;714;p32"/>
            <p:cNvSpPr txBox="1"/>
            <p:nvPr/>
          </p:nvSpPr>
          <p:spPr>
            <a:xfrm>
              <a:off x="3855774" y="2739821"/>
              <a:ext cx="13020489"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18" name="Picture 17"/>
          <p:cNvPicPr>
            <a:picLocks noChangeAspect="1"/>
          </p:cNvPicPr>
          <p:nvPr/>
        </p:nvPicPr>
        <p:blipFill>
          <a:blip r:embed="rId8"/>
          <a:stretch>
            <a:fillRect/>
          </a:stretch>
        </p:blipFill>
        <p:spPr>
          <a:xfrm>
            <a:off x="1079140" y="3305917"/>
            <a:ext cx="5190326" cy="3458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Track 46">
            <a:hlinkClick r:id="" action="ppaction://media"/>
          </p:cNvPr>
          <p:cNvPicPr>
            <a:picLocks noChangeAspect="1"/>
          </p:cNvPicPr>
          <p:nvPr>
            <a:audioFile r:link="rId9"/>
            <p:extLst>
              <p:ext uri="{DAA4B4D4-6D71-4841-9C94-3DE7FCFB9230}">
                <p14:media xmlns:p14="http://schemas.microsoft.com/office/powerpoint/2010/main" r:embed="rId10">
                  <p14:trim st="39432.000000" end="19995.125000"/>
                </p14:media>
              </p:ext>
            </p:extLst>
          </p:nvPr>
        </p:nvPicPr>
        <p:blipFill>
          <a:blip r:embed="rId11"/>
          <a:stretch>
            <a:fillRect/>
          </a:stretch>
        </p:blipFill>
        <p:spPr>
          <a:xfrm>
            <a:off x="8081962" y="71497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06"/>
                                        </p:tgtEl>
                                        <p:attrNameLst>
                                          <p:attrName>style.visibility</p:attrName>
                                        </p:attrNameLst>
                                      </p:cBhvr>
                                      <p:to>
                                        <p:strVal val="visible"/>
                                      </p:to>
                                    </p:set>
                                    <p:animEffect transition="in" filter="fade">
                                      <p:cBhvr>
                                        <p:cTn id="11" dur="1000"/>
                                        <p:tgtEl>
                                          <p:spTgt spid="706"/>
                                        </p:tgtEl>
                                      </p:cBhvr>
                                    </p:animEffect>
                                  </p:childTnLst>
                                </p:cTn>
                              </p:par>
                              <p:par>
                                <p:cTn id="12" presetID="10" presetClass="entr" presetSubtype="0" fill="hold" nodeType="withEffect">
                                  <p:stCondLst>
                                    <p:cond delay="0"/>
                                  </p:stCondLst>
                                  <p:childTnLst>
                                    <p:set>
                                      <p:cBhvr>
                                        <p:cTn id="13" dur="1" fill="hold">
                                          <p:stCondLst>
                                            <p:cond delay="0"/>
                                          </p:stCondLst>
                                        </p:cTn>
                                        <p:tgtEl>
                                          <p:spTgt spid="705"/>
                                        </p:tgtEl>
                                        <p:attrNameLst>
                                          <p:attrName>style.visibility</p:attrName>
                                        </p:attrNameLst>
                                      </p:cBhvr>
                                      <p:to>
                                        <p:strVal val="visible"/>
                                      </p:to>
                                    </p:set>
                                    <p:animEffect transition="in" filter="fade">
                                      <p:cBhvr>
                                        <p:cTn id="14" dur="3171"/>
                                        <p:tgtEl>
                                          <p:spTgt spid="70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12"/>
                                        </p:tgtEl>
                                        <p:attrNameLst>
                                          <p:attrName>style.visibility</p:attrName>
                                        </p:attrNameLst>
                                      </p:cBhvr>
                                      <p:to>
                                        <p:strVal val="visible"/>
                                      </p:to>
                                    </p:set>
                                    <p:animEffect transition="in" filter="fade">
                                      <p:cBhvr>
                                        <p:cTn id="19" dur="1000"/>
                                        <p:tgtEl>
                                          <p:spTgt spid="712"/>
                                        </p:tgtEl>
                                      </p:cBhvr>
                                    </p:animEffect>
                                  </p:childTnLst>
                                </p:cTn>
                              </p:par>
                              <p:par>
                                <p:cTn id="20" presetID="10" presetClass="entr" presetSubtype="0" fill="hold" nodeType="withEffect">
                                  <p:stCondLst>
                                    <p:cond delay="0"/>
                                  </p:stCondLst>
                                  <p:childTnLst>
                                    <p:set>
                                      <p:cBhvr>
                                        <p:cTn id="21" dur="1" fill="hold">
                                          <p:stCondLst>
                                            <p:cond delay="0"/>
                                          </p:stCondLst>
                                        </p:cTn>
                                        <p:tgtEl>
                                          <p:spTgt spid="710"/>
                                        </p:tgtEl>
                                        <p:attrNameLst>
                                          <p:attrName>style.visibility</p:attrName>
                                        </p:attrNameLst>
                                      </p:cBhvr>
                                      <p:to>
                                        <p:strVal val="visible"/>
                                      </p:to>
                                    </p:set>
                                    <p:animEffect transition="in" filter="fade">
                                      <p:cBhvr>
                                        <p:cTn id="22" dur="3051"/>
                                        <p:tgtEl>
                                          <p:spTgt spid="7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pic>
        <p:nvPicPr>
          <p:cNvPr id="720" name="Google Shape;720;p33"/>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721" name="Google Shape;721;p33"/>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722" name="Google Shape;722;p33"/>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723" name="Google Shape;723;p33"/>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724" name="Google Shape;724;p33"/>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725" name="Google Shape;725;p33"/>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726" name="Google Shape;726;p33"/>
          <p:cNvPicPr preferRelativeResize="0"/>
          <p:nvPr/>
        </p:nvPicPr>
        <p:blipFill rotWithShape="1">
          <a:blip r:embed="rId6"/>
          <a:srcRect/>
          <a:stretch>
            <a:fillRect/>
          </a:stretch>
        </p:blipFill>
        <p:spPr>
          <a:xfrm>
            <a:off x="18765959" y="2722534"/>
            <a:ext cx="1082675" cy="1082675"/>
          </a:xfrm>
          <a:prstGeom prst="rect">
            <a:avLst/>
          </a:prstGeom>
          <a:noFill/>
          <a:ln>
            <a:noFill/>
          </a:ln>
        </p:spPr>
      </p:pic>
      <p:grpSp>
        <p:nvGrpSpPr>
          <p:cNvPr id="727" name="Google Shape;727;p33"/>
          <p:cNvGrpSpPr/>
          <p:nvPr/>
        </p:nvGrpSpPr>
        <p:grpSpPr>
          <a:xfrm>
            <a:off x="4917233" y="1724508"/>
            <a:ext cx="11615750" cy="1694315"/>
            <a:chOff x="2499894" y="2652698"/>
            <a:chExt cx="9365100" cy="1221125"/>
          </a:xfrm>
        </p:grpSpPr>
        <p:sp>
          <p:nvSpPr>
            <p:cNvPr id="728" name="Google Shape;728;p33"/>
            <p:cNvSpPr/>
            <p:nvPr/>
          </p:nvSpPr>
          <p:spPr>
            <a:xfrm>
              <a:off x="2568595" y="2652698"/>
              <a:ext cx="9296399" cy="1221125"/>
            </a:xfrm>
            <a:prstGeom prst="wedgeEllipseCallout">
              <a:avLst>
                <a:gd name="adj1" fmla="val 24711"/>
                <a:gd name="adj2" fmla="val 184791"/>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29" name="Google Shape;729;p33"/>
            <p:cNvSpPr txBox="1"/>
            <p:nvPr/>
          </p:nvSpPr>
          <p:spPr>
            <a:xfrm>
              <a:off x="2499894" y="2984373"/>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 should </a:t>
              </a:r>
              <a:r>
                <a:rPr lang="en-US" sz="6000" b="1">
                  <a:solidFill>
                    <a:srgbClr val="FFFF00"/>
                  </a:solidFill>
                  <a:latin typeface="Arial" panose="020B0604020202020204"/>
                  <a:ea typeface="Arial" panose="020B0604020202020204"/>
                  <a:cs typeface="Arial" panose="020B0604020202020204"/>
                  <a:sym typeface="Arial" panose="020B0604020202020204"/>
                </a:rPr>
                <a:t>drink warm water</a:t>
              </a:r>
              <a:r>
                <a:rPr lang="en-US" sz="6000">
                  <a:solidFill>
                    <a:schemeClr val="lt1"/>
                  </a:solidFill>
                  <a:latin typeface="Arial" panose="020B0604020202020204"/>
                  <a:ea typeface="Arial" panose="020B0604020202020204"/>
                  <a:cs typeface="Arial" panose="020B0604020202020204"/>
                  <a:sym typeface="Arial" panose="020B0604020202020204"/>
                </a:rPr>
                <a:t>.</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730" name="Google Shape;730;p33"/>
          <p:cNvPicPr preferRelativeResize="0"/>
          <p:nvPr/>
        </p:nvPicPr>
        <p:blipFill rotWithShape="1">
          <a:blip r:embed="rId7"/>
          <a:srcRect l="52813"/>
          <a:stretch>
            <a:fillRect/>
          </a:stretch>
        </p:blipFill>
        <p:spPr>
          <a:xfrm>
            <a:off x="13554405" y="4305300"/>
            <a:ext cx="4439523" cy="5981700"/>
          </a:xfrm>
          <a:prstGeom prst="rect">
            <a:avLst/>
          </a:prstGeom>
          <a:noFill/>
          <a:ln>
            <a:noFill/>
          </a:ln>
        </p:spPr>
      </p:pic>
      <p:pic>
        <p:nvPicPr>
          <p:cNvPr id="731" name="Google Shape;731;p33"/>
          <p:cNvPicPr preferRelativeResize="0"/>
          <p:nvPr/>
        </p:nvPicPr>
        <p:blipFill rotWithShape="1">
          <a:blip r:embed="rId6"/>
          <a:srcRect/>
          <a:stretch>
            <a:fillRect/>
          </a:stretch>
        </p:blipFill>
        <p:spPr>
          <a:xfrm>
            <a:off x="18589848" y="8518029"/>
            <a:ext cx="1082675" cy="1082675"/>
          </a:xfrm>
          <a:prstGeom prst="rect">
            <a:avLst/>
          </a:prstGeom>
          <a:noFill/>
          <a:ln>
            <a:noFill/>
          </a:ln>
        </p:spPr>
      </p:pic>
      <p:grpSp>
        <p:nvGrpSpPr>
          <p:cNvPr id="733" name="Google Shape;733;p33"/>
          <p:cNvGrpSpPr/>
          <p:nvPr/>
        </p:nvGrpSpPr>
        <p:grpSpPr>
          <a:xfrm>
            <a:off x="7053075" y="6868178"/>
            <a:ext cx="6199482" cy="2466870"/>
            <a:chOff x="2492270" y="2491121"/>
            <a:chExt cx="15641913" cy="1625492"/>
          </a:xfrm>
        </p:grpSpPr>
        <p:sp>
          <p:nvSpPr>
            <p:cNvPr id="734" name="Google Shape;734;p33"/>
            <p:cNvSpPr/>
            <p:nvPr/>
          </p:nvSpPr>
          <p:spPr>
            <a:xfrm>
              <a:off x="2492270" y="2491121"/>
              <a:ext cx="15641913" cy="1625492"/>
            </a:xfrm>
            <a:prstGeom prst="wedgeEllipseCallout">
              <a:avLst>
                <a:gd name="adj1" fmla="val -75791"/>
                <a:gd name="adj2" fmla="val 5468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35" name="Google Shape;735;p33"/>
            <p:cNvSpPr txBox="1"/>
            <p:nvPr/>
          </p:nvSpPr>
          <p:spPr>
            <a:xfrm>
              <a:off x="3855774" y="2739821"/>
              <a:ext cx="13020489"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18" name="Picture 17"/>
          <p:cNvPicPr>
            <a:picLocks noChangeAspect="1"/>
          </p:cNvPicPr>
          <p:nvPr/>
        </p:nvPicPr>
        <p:blipFill>
          <a:blip r:embed="rId8"/>
          <a:stretch>
            <a:fillRect/>
          </a:stretch>
        </p:blipFill>
        <p:spPr>
          <a:xfrm>
            <a:off x="1006850" y="3879023"/>
            <a:ext cx="5029544" cy="35807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Track 46">
            <a:hlinkClick r:id="" action="ppaction://media"/>
          </p:cNvPr>
          <p:cNvPicPr>
            <a:picLocks noChangeAspect="1"/>
          </p:cNvPicPr>
          <p:nvPr>
            <a:audioFile r:link="rId9"/>
            <p:extLst>
              <p:ext uri="{DAA4B4D4-6D71-4841-9C94-3DE7FCFB9230}">
                <p14:media xmlns:p14="http://schemas.microsoft.com/office/powerpoint/2010/main" r:embed="rId10">
                  <p14:trim st="47865.000000" end="10933.125000"/>
                </p14:media>
              </p:ext>
            </p:extLst>
          </p:nvPr>
        </p:nvPicPr>
        <p:blipFill>
          <a:blip r:embed="rId11"/>
          <a:stretch>
            <a:fillRect/>
          </a:stretch>
        </p:blipFill>
        <p:spPr>
          <a:xfrm>
            <a:off x="8053388" y="7725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27"/>
                                        </p:tgtEl>
                                        <p:attrNameLst>
                                          <p:attrName>style.visibility</p:attrName>
                                        </p:attrNameLst>
                                      </p:cBhvr>
                                      <p:to>
                                        <p:strVal val="visible"/>
                                      </p:to>
                                    </p:set>
                                    <p:animEffect transition="in" filter="fade">
                                      <p:cBhvr>
                                        <p:cTn id="11" dur="1000"/>
                                        <p:tgtEl>
                                          <p:spTgt spid="727"/>
                                        </p:tgtEl>
                                      </p:cBhvr>
                                    </p:animEffect>
                                  </p:childTnLst>
                                </p:cTn>
                              </p:par>
                              <p:par>
                                <p:cTn id="12" presetID="10" presetClass="entr" presetSubtype="0" fill="hold" nodeType="withEffect">
                                  <p:stCondLst>
                                    <p:cond delay="0"/>
                                  </p:stCondLst>
                                  <p:childTnLst>
                                    <p:set>
                                      <p:cBhvr>
                                        <p:cTn id="13" dur="1" fill="hold">
                                          <p:stCondLst>
                                            <p:cond delay="0"/>
                                          </p:stCondLst>
                                        </p:cTn>
                                        <p:tgtEl>
                                          <p:spTgt spid="726"/>
                                        </p:tgtEl>
                                        <p:attrNameLst>
                                          <p:attrName>style.visibility</p:attrName>
                                        </p:attrNameLst>
                                      </p:cBhvr>
                                      <p:to>
                                        <p:strVal val="visible"/>
                                      </p:to>
                                    </p:set>
                                    <p:animEffect transition="in" filter="fade">
                                      <p:cBhvr>
                                        <p:cTn id="14" dur="3296"/>
                                        <p:tgtEl>
                                          <p:spTgt spid="72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33"/>
                                        </p:tgtEl>
                                        <p:attrNameLst>
                                          <p:attrName>style.visibility</p:attrName>
                                        </p:attrNameLst>
                                      </p:cBhvr>
                                      <p:to>
                                        <p:strVal val="visible"/>
                                      </p:to>
                                    </p:set>
                                    <p:animEffect transition="in" filter="fade">
                                      <p:cBhvr>
                                        <p:cTn id="19" dur="1000"/>
                                        <p:tgtEl>
                                          <p:spTgt spid="733"/>
                                        </p:tgtEl>
                                      </p:cBhvr>
                                    </p:animEffect>
                                  </p:childTnLst>
                                </p:cTn>
                              </p:par>
                              <p:par>
                                <p:cTn id="20" presetID="10" presetClass="entr" presetSubtype="0" fill="hold" nodeType="withEffect">
                                  <p:stCondLst>
                                    <p:cond delay="0"/>
                                  </p:stCondLst>
                                  <p:childTnLst>
                                    <p:set>
                                      <p:cBhvr>
                                        <p:cTn id="21" dur="1" fill="hold">
                                          <p:stCondLst>
                                            <p:cond delay="0"/>
                                          </p:stCondLst>
                                        </p:cTn>
                                        <p:tgtEl>
                                          <p:spTgt spid="731"/>
                                        </p:tgtEl>
                                        <p:attrNameLst>
                                          <p:attrName>style.visibility</p:attrName>
                                        </p:attrNameLst>
                                      </p:cBhvr>
                                      <p:to>
                                        <p:strVal val="visible"/>
                                      </p:to>
                                    </p:set>
                                    <p:animEffect transition="in" filter="fade">
                                      <p:cBhvr>
                                        <p:cTn id="22" dur="3571"/>
                                        <p:tgtEl>
                                          <p:spTgt spid="7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pic>
        <p:nvPicPr>
          <p:cNvPr id="741" name="Google Shape;741;p34"/>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742" name="Google Shape;742;p34"/>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743" name="Google Shape;743;p34"/>
          <p:cNvSpPr txBox="1"/>
          <p:nvPr/>
        </p:nvSpPr>
        <p:spPr>
          <a:xfrm>
            <a:off x="1649118" y="681717"/>
            <a:ext cx="5666081" cy="775149"/>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Listen and repeat.</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744" name="Google Shape;744;p34"/>
          <p:cNvSpPr/>
          <p:nvPr/>
        </p:nvSpPr>
        <p:spPr>
          <a:xfrm>
            <a:off x="-456689" y="9109666"/>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745" name="Google Shape;745;p34"/>
          <p:cNvSpPr/>
          <p:nvPr/>
        </p:nvSpPr>
        <p:spPr>
          <a:xfrm rot="1125223">
            <a:off x="3359541" y="8816851"/>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746" name="Google Shape;746;p34"/>
          <p:cNvSpPr/>
          <p:nvPr/>
        </p:nvSpPr>
        <p:spPr>
          <a:xfrm rot="-1945350">
            <a:off x="15339181" y="-408269"/>
            <a:ext cx="3006803" cy="2440803"/>
          </a:xfrm>
          <a:custGeom>
            <a:avLst/>
            <a:gdLst/>
            <a:ahLst/>
            <a:cxnLst/>
            <a:rect l="l" t="t" r="r" b="b"/>
            <a:pathLst>
              <a:path w="4206580" h="4114800" extrusionOk="0">
                <a:moveTo>
                  <a:pt x="0" y="0"/>
                </a:moveTo>
                <a:lnTo>
                  <a:pt x="4206580" y="0"/>
                </a:lnTo>
                <a:lnTo>
                  <a:pt x="4206580" y="4114800"/>
                </a:lnTo>
                <a:lnTo>
                  <a:pt x="0" y="4114800"/>
                </a:lnTo>
                <a:lnTo>
                  <a:pt x="0" y="0"/>
                </a:lnTo>
                <a:close/>
              </a:path>
            </a:pathLst>
          </a:custGeom>
          <a:blipFill rotWithShape="1">
            <a:blip r:embed="rId5"/>
            <a:stretch>
              <a:fillRect/>
            </a:stretch>
          </a:blipFill>
          <a:ln>
            <a:noFill/>
          </a:ln>
        </p:spPr>
      </p:sp>
      <p:pic>
        <p:nvPicPr>
          <p:cNvPr id="747" name="Google Shape;747;p34"/>
          <p:cNvPicPr preferRelativeResize="0"/>
          <p:nvPr/>
        </p:nvPicPr>
        <p:blipFill rotWithShape="1">
          <a:blip r:embed="rId6"/>
          <a:srcRect/>
          <a:stretch>
            <a:fillRect/>
          </a:stretch>
        </p:blipFill>
        <p:spPr>
          <a:xfrm>
            <a:off x="18765959" y="2722534"/>
            <a:ext cx="1082675" cy="1082675"/>
          </a:xfrm>
          <a:prstGeom prst="rect">
            <a:avLst/>
          </a:prstGeom>
          <a:noFill/>
          <a:ln>
            <a:noFill/>
          </a:ln>
        </p:spPr>
      </p:pic>
      <p:grpSp>
        <p:nvGrpSpPr>
          <p:cNvPr id="748" name="Google Shape;748;p34"/>
          <p:cNvGrpSpPr/>
          <p:nvPr/>
        </p:nvGrpSpPr>
        <p:grpSpPr>
          <a:xfrm>
            <a:off x="3674303" y="1724508"/>
            <a:ext cx="12858680" cy="1694315"/>
            <a:chOff x="2499894" y="2652698"/>
            <a:chExt cx="9365100" cy="1221125"/>
          </a:xfrm>
        </p:grpSpPr>
        <p:sp>
          <p:nvSpPr>
            <p:cNvPr id="749" name="Google Shape;749;p34"/>
            <p:cNvSpPr/>
            <p:nvPr/>
          </p:nvSpPr>
          <p:spPr>
            <a:xfrm>
              <a:off x="2568595" y="2652698"/>
              <a:ext cx="9296399" cy="1221125"/>
            </a:xfrm>
            <a:prstGeom prst="wedgeEllipseCallout">
              <a:avLst>
                <a:gd name="adj1" fmla="val 29682"/>
                <a:gd name="adj2" fmla="val 174878"/>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50" name="Google Shape;750;p34"/>
            <p:cNvSpPr txBox="1"/>
            <p:nvPr/>
          </p:nvSpPr>
          <p:spPr>
            <a:xfrm>
              <a:off x="2499894" y="2984373"/>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 should </a:t>
              </a:r>
              <a:r>
                <a:rPr lang="en-US" sz="6000" b="1">
                  <a:solidFill>
                    <a:srgbClr val="FFFF00"/>
                  </a:solidFill>
                  <a:latin typeface="Arial" panose="020B0604020202020204"/>
                  <a:ea typeface="Arial" panose="020B0604020202020204"/>
                  <a:cs typeface="Arial" panose="020B0604020202020204"/>
                  <a:sym typeface="Arial" panose="020B0604020202020204"/>
                </a:rPr>
                <a:t>take some medicine</a:t>
              </a:r>
              <a:r>
                <a:rPr lang="en-US" sz="6000">
                  <a:solidFill>
                    <a:schemeClr val="lt1"/>
                  </a:solidFill>
                  <a:latin typeface="Arial" panose="020B0604020202020204"/>
                  <a:ea typeface="Arial" panose="020B0604020202020204"/>
                  <a:cs typeface="Arial" panose="020B0604020202020204"/>
                  <a:sym typeface="Arial" panose="020B0604020202020204"/>
                </a:rPr>
                <a:t>.</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751" name="Google Shape;751;p34"/>
          <p:cNvPicPr preferRelativeResize="0"/>
          <p:nvPr/>
        </p:nvPicPr>
        <p:blipFill rotWithShape="1">
          <a:blip r:embed="rId7"/>
          <a:srcRect l="52813"/>
          <a:stretch>
            <a:fillRect/>
          </a:stretch>
        </p:blipFill>
        <p:spPr>
          <a:xfrm>
            <a:off x="13554405" y="4305300"/>
            <a:ext cx="4439523" cy="5981700"/>
          </a:xfrm>
          <a:prstGeom prst="rect">
            <a:avLst/>
          </a:prstGeom>
          <a:noFill/>
          <a:ln>
            <a:noFill/>
          </a:ln>
        </p:spPr>
      </p:pic>
      <p:pic>
        <p:nvPicPr>
          <p:cNvPr id="752" name="Google Shape;752;p34"/>
          <p:cNvPicPr preferRelativeResize="0"/>
          <p:nvPr/>
        </p:nvPicPr>
        <p:blipFill rotWithShape="1">
          <a:blip r:embed="rId6"/>
          <a:srcRect/>
          <a:stretch>
            <a:fillRect/>
          </a:stretch>
        </p:blipFill>
        <p:spPr>
          <a:xfrm>
            <a:off x="18589848" y="8518029"/>
            <a:ext cx="1082675" cy="1082675"/>
          </a:xfrm>
          <a:prstGeom prst="rect">
            <a:avLst/>
          </a:prstGeom>
          <a:noFill/>
          <a:ln>
            <a:noFill/>
          </a:ln>
        </p:spPr>
      </p:pic>
      <p:grpSp>
        <p:nvGrpSpPr>
          <p:cNvPr id="753" name="Google Shape;753;p34"/>
          <p:cNvGrpSpPr/>
          <p:nvPr/>
        </p:nvGrpSpPr>
        <p:grpSpPr>
          <a:xfrm>
            <a:off x="7053075" y="6868178"/>
            <a:ext cx="6199482" cy="2466870"/>
            <a:chOff x="2492270" y="2491121"/>
            <a:chExt cx="15641913" cy="1625492"/>
          </a:xfrm>
        </p:grpSpPr>
        <p:sp>
          <p:nvSpPr>
            <p:cNvPr id="754" name="Google Shape;754;p34"/>
            <p:cNvSpPr/>
            <p:nvPr/>
          </p:nvSpPr>
          <p:spPr>
            <a:xfrm>
              <a:off x="2492270" y="2491121"/>
              <a:ext cx="15641913" cy="1625492"/>
            </a:xfrm>
            <a:prstGeom prst="wedgeEllipseCallout">
              <a:avLst>
                <a:gd name="adj1" fmla="val -75791"/>
                <a:gd name="adj2" fmla="val 5468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755" name="Google Shape;755;p34"/>
            <p:cNvSpPr txBox="1"/>
            <p:nvPr/>
          </p:nvSpPr>
          <p:spPr>
            <a:xfrm>
              <a:off x="3855774" y="2739821"/>
              <a:ext cx="13020489"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18" name="Picture 17"/>
          <p:cNvPicPr>
            <a:picLocks noChangeAspect="1"/>
          </p:cNvPicPr>
          <p:nvPr/>
        </p:nvPicPr>
        <p:blipFill>
          <a:blip r:embed="rId8"/>
          <a:stretch>
            <a:fillRect/>
          </a:stretch>
        </p:blipFill>
        <p:spPr>
          <a:xfrm>
            <a:off x="1220402" y="3686465"/>
            <a:ext cx="5832673" cy="38116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Track 46">
            <a:hlinkClick r:id="" action="ppaction://media"/>
          </p:cNvPr>
          <p:cNvPicPr>
            <a:picLocks noChangeAspect="1"/>
          </p:cNvPicPr>
          <p:nvPr>
            <a:audioFile r:link="rId9"/>
            <p:extLst>
              <p:ext uri="{DAA4B4D4-6D71-4841-9C94-3DE7FCFB9230}">
                <p14:media xmlns:p14="http://schemas.microsoft.com/office/powerpoint/2010/main" r:embed="rId10">
                  <p14:trim st="56447.000000"/>
                </p14:media>
              </p:ext>
            </p:extLst>
          </p:nvPr>
        </p:nvPicPr>
        <p:blipFill>
          <a:blip r:embed="rId11"/>
          <a:stretch>
            <a:fillRect/>
          </a:stretch>
        </p:blipFill>
        <p:spPr>
          <a:xfrm>
            <a:off x="8239125" y="8121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4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48"/>
                                        </p:tgtEl>
                                        <p:attrNameLst>
                                          <p:attrName>style.visibility</p:attrName>
                                        </p:attrNameLst>
                                      </p:cBhvr>
                                      <p:to>
                                        <p:strVal val="visible"/>
                                      </p:to>
                                    </p:set>
                                    <p:animEffect transition="in" filter="fade">
                                      <p:cBhvr>
                                        <p:cTn id="11" dur="1000"/>
                                        <p:tgtEl>
                                          <p:spTgt spid="748"/>
                                        </p:tgtEl>
                                      </p:cBhvr>
                                    </p:animEffect>
                                  </p:childTnLst>
                                </p:cTn>
                              </p:par>
                              <p:par>
                                <p:cTn id="12" presetID="10" presetClass="entr" presetSubtype="0" fill="hold" nodeType="withEffect">
                                  <p:stCondLst>
                                    <p:cond delay="0"/>
                                  </p:stCondLst>
                                  <p:childTnLst>
                                    <p:set>
                                      <p:cBhvr>
                                        <p:cTn id="13" dur="1" fill="hold">
                                          <p:stCondLst>
                                            <p:cond delay="0"/>
                                          </p:stCondLst>
                                        </p:cTn>
                                        <p:tgtEl>
                                          <p:spTgt spid="747"/>
                                        </p:tgtEl>
                                        <p:attrNameLst>
                                          <p:attrName>style.visibility</p:attrName>
                                        </p:attrNameLst>
                                      </p:cBhvr>
                                      <p:to>
                                        <p:strVal val="visible"/>
                                      </p:to>
                                    </p:set>
                                    <p:animEffect transition="in" filter="fade">
                                      <p:cBhvr>
                                        <p:cTn id="14" dur="3803"/>
                                        <p:tgtEl>
                                          <p:spTgt spid="74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53"/>
                                        </p:tgtEl>
                                        <p:attrNameLst>
                                          <p:attrName>style.visibility</p:attrName>
                                        </p:attrNameLst>
                                      </p:cBhvr>
                                      <p:to>
                                        <p:strVal val="visible"/>
                                      </p:to>
                                    </p:set>
                                    <p:animEffect transition="in" filter="fade">
                                      <p:cBhvr>
                                        <p:cTn id="19" dur="1000"/>
                                        <p:tgtEl>
                                          <p:spTgt spid="753"/>
                                        </p:tgtEl>
                                      </p:cBhvr>
                                    </p:animEffect>
                                  </p:childTnLst>
                                </p:cTn>
                              </p:par>
                              <p:par>
                                <p:cTn id="20" presetID="10" presetClass="entr" presetSubtype="0" fill="hold" nodeType="withEffect">
                                  <p:stCondLst>
                                    <p:cond delay="0"/>
                                  </p:stCondLst>
                                  <p:childTnLst>
                                    <p:set>
                                      <p:cBhvr>
                                        <p:cTn id="21" dur="1" fill="hold">
                                          <p:stCondLst>
                                            <p:cond delay="0"/>
                                          </p:stCondLst>
                                        </p:cTn>
                                        <p:tgtEl>
                                          <p:spTgt spid="752"/>
                                        </p:tgtEl>
                                        <p:attrNameLst>
                                          <p:attrName>style.visibility</p:attrName>
                                        </p:attrNameLst>
                                      </p:cBhvr>
                                      <p:to>
                                        <p:strVal val="visible"/>
                                      </p:to>
                                    </p:set>
                                    <p:animEffect transition="in" filter="fade">
                                      <p:cBhvr>
                                        <p:cTn id="22" dur="2810"/>
                                        <p:tgtEl>
                                          <p:spTgt spid="75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pic>
        <p:nvPicPr>
          <p:cNvPr id="762" name="Google Shape;762;p35"/>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763" name="Google Shape;763;p35"/>
          <p:cNvSpPr txBox="1"/>
          <p:nvPr/>
        </p:nvSpPr>
        <p:spPr>
          <a:xfrm>
            <a:off x="2225882" y="521524"/>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Look and say.</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768" name="Google Shape;768;p35"/>
          <p:cNvSpPr/>
          <p:nvPr/>
        </p:nvSpPr>
        <p:spPr>
          <a:xfrm>
            <a:off x="884591" y="1629181"/>
            <a:ext cx="3181603" cy="2178564"/>
          </a:xfrm>
          <a:custGeom>
            <a:avLst/>
            <a:gdLst/>
            <a:ahLst/>
            <a:cxnLst/>
            <a:rect l="l" t="t" r="r" b="b"/>
            <a:pathLst>
              <a:path w="5504749" h="4114800" extrusionOk="0">
                <a:moveTo>
                  <a:pt x="0" y="0"/>
                </a:moveTo>
                <a:lnTo>
                  <a:pt x="5504749" y="0"/>
                </a:lnTo>
                <a:lnTo>
                  <a:pt x="5504749" y="4114800"/>
                </a:lnTo>
                <a:lnTo>
                  <a:pt x="0" y="4114800"/>
                </a:lnTo>
                <a:lnTo>
                  <a:pt x="0" y="0"/>
                </a:lnTo>
                <a:close/>
              </a:path>
            </a:pathLst>
          </a:custGeom>
          <a:blipFill rotWithShape="1">
            <a:blip r:embed="rId2"/>
            <a:stretch>
              <a:fillRect/>
            </a:stretch>
          </a:blipFill>
          <a:ln>
            <a:noFill/>
          </a:ln>
        </p:spPr>
      </p:sp>
      <p:sp>
        <p:nvSpPr>
          <p:cNvPr id="769" name="Google Shape;769;p35"/>
          <p:cNvSpPr/>
          <p:nvPr/>
        </p:nvSpPr>
        <p:spPr>
          <a:xfrm>
            <a:off x="14738413" y="1664171"/>
            <a:ext cx="2980257" cy="2178564"/>
          </a:xfrm>
          <a:custGeom>
            <a:avLst/>
            <a:gdLst/>
            <a:ahLst/>
            <a:cxnLst/>
            <a:rect l="l" t="t" r="r" b="b"/>
            <a:pathLst>
              <a:path w="5339562" h="4114800" extrusionOk="0">
                <a:moveTo>
                  <a:pt x="0" y="0"/>
                </a:moveTo>
                <a:lnTo>
                  <a:pt x="5339562" y="0"/>
                </a:lnTo>
                <a:lnTo>
                  <a:pt x="5339562" y="4114800"/>
                </a:lnTo>
                <a:lnTo>
                  <a:pt x="0" y="4114800"/>
                </a:lnTo>
                <a:lnTo>
                  <a:pt x="0" y="0"/>
                </a:lnTo>
                <a:close/>
              </a:path>
            </a:pathLst>
          </a:custGeom>
          <a:blipFill rotWithShape="1">
            <a:blip r:embed="rId3"/>
            <a:stretch>
              <a:fillRect/>
            </a:stretch>
          </a:blipFill>
          <a:ln>
            <a:noFill/>
          </a:ln>
        </p:spPr>
      </p:sp>
      <p:sp>
        <p:nvSpPr>
          <p:cNvPr id="770" name="Google Shape;770;p35"/>
          <p:cNvSpPr/>
          <p:nvPr/>
        </p:nvSpPr>
        <p:spPr>
          <a:xfrm>
            <a:off x="15163800" y="4160646"/>
            <a:ext cx="1531966" cy="1355994"/>
          </a:xfrm>
          <a:custGeom>
            <a:avLst/>
            <a:gdLst/>
            <a:ahLst/>
            <a:cxnLst/>
            <a:rect l="l" t="t" r="r" b="b"/>
            <a:pathLst>
              <a:path w="4286250" h="4114800" extrusionOk="0">
                <a:moveTo>
                  <a:pt x="0" y="0"/>
                </a:moveTo>
                <a:lnTo>
                  <a:pt x="4286250" y="0"/>
                </a:lnTo>
                <a:lnTo>
                  <a:pt x="4286250" y="4114800"/>
                </a:lnTo>
                <a:lnTo>
                  <a:pt x="0" y="4114800"/>
                </a:lnTo>
                <a:lnTo>
                  <a:pt x="0" y="0"/>
                </a:lnTo>
                <a:close/>
              </a:path>
            </a:pathLst>
          </a:custGeom>
          <a:blipFill rotWithShape="1">
            <a:blip r:embed="rId4"/>
            <a:stretch>
              <a:fillRect/>
            </a:stretch>
          </a:blipFill>
          <a:ln>
            <a:noFill/>
          </a:ln>
        </p:spPr>
      </p:sp>
      <p:sp>
        <p:nvSpPr>
          <p:cNvPr id="771" name="Google Shape;771;p35"/>
          <p:cNvSpPr/>
          <p:nvPr/>
        </p:nvSpPr>
        <p:spPr>
          <a:xfrm>
            <a:off x="379316" y="188272"/>
            <a:ext cx="1579347" cy="2530191"/>
          </a:xfrm>
          <a:custGeom>
            <a:avLst/>
            <a:gdLst/>
            <a:ahLst/>
            <a:cxnLst/>
            <a:rect l="l" t="t" r="r" b="b"/>
            <a:pathLst>
              <a:path w="3183827" h="4114800" extrusionOk="0">
                <a:moveTo>
                  <a:pt x="0" y="0"/>
                </a:moveTo>
                <a:lnTo>
                  <a:pt x="3183827" y="0"/>
                </a:lnTo>
                <a:lnTo>
                  <a:pt x="3183827" y="4114800"/>
                </a:lnTo>
                <a:lnTo>
                  <a:pt x="0" y="4114800"/>
                </a:lnTo>
                <a:lnTo>
                  <a:pt x="0" y="0"/>
                </a:lnTo>
                <a:close/>
              </a:path>
            </a:pathLst>
          </a:custGeom>
          <a:blipFill rotWithShape="1">
            <a:blip r:embed="rId5"/>
            <a:stretch>
              <a:fillRect/>
            </a:stretch>
          </a:blipFill>
          <a:ln>
            <a:noFill/>
          </a:ln>
        </p:spPr>
      </p:sp>
      <p:sp>
        <p:nvSpPr>
          <p:cNvPr id="772" name="Google Shape;772;p35"/>
          <p:cNvSpPr/>
          <p:nvPr/>
        </p:nvSpPr>
        <p:spPr>
          <a:xfrm>
            <a:off x="1459899" y="5702297"/>
            <a:ext cx="1531966" cy="1355994"/>
          </a:xfrm>
          <a:custGeom>
            <a:avLst/>
            <a:gdLst/>
            <a:ahLst/>
            <a:cxnLst/>
            <a:rect l="l" t="t" r="r" b="b"/>
            <a:pathLst>
              <a:path w="4286250" h="4114800" extrusionOk="0">
                <a:moveTo>
                  <a:pt x="0" y="0"/>
                </a:moveTo>
                <a:lnTo>
                  <a:pt x="4286250" y="0"/>
                </a:lnTo>
                <a:lnTo>
                  <a:pt x="4286250" y="4114800"/>
                </a:lnTo>
                <a:lnTo>
                  <a:pt x="0" y="4114800"/>
                </a:lnTo>
                <a:lnTo>
                  <a:pt x="0" y="0"/>
                </a:lnTo>
                <a:close/>
              </a:path>
            </a:pathLst>
          </a:custGeom>
          <a:blipFill rotWithShape="1">
            <a:blip r:embed="rId4"/>
            <a:stretch>
              <a:fillRect/>
            </a:stretch>
          </a:blipFill>
          <a:ln>
            <a:noFill/>
          </a:ln>
        </p:spPr>
      </p:sp>
      <p:sp>
        <p:nvSpPr>
          <p:cNvPr id="773" name="Google Shape;773;p35"/>
          <p:cNvSpPr/>
          <p:nvPr/>
        </p:nvSpPr>
        <p:spPr>
          <a:xfrm>
            <a:off x="865636" y="4306918"/>
            <a:ext cx="1531966" cy="1355994"/>
          </a:xfrm>
          <a:custGeom>
            <a:avLst/>
            <a:gdLst/>
            <a:ahLst/>
            <a:cxnLst/>
            <a:rect l="l" t="t" r="r" b="b"/>
            <a:pathLst>
              <a:path w="4286250" h="4114800" extrusionOk="0">
                <a:moveTo>
                  <a:pt x="0" y="0"/>
                </a:moveTo>
                <a:lnTo>
                  <a:pt x="4286250" y="0"/>
                </a:lnTo>
                <a:lnTo>
                  <a:pt x="4286250" y="4114800"/>
                </a:lnTo>
                <a:lnTo>
                  <a:pt x="0" y="4114800"/>
                </a:lnTo>
                <a:lnTo>
                  <a:pt x="0" y="0"/>
                </a:lnTo>
                <a:close/>
              </a:path>
            </a:pathLst>
          </a:custGeom>
          <a:blipFill rotWithShape="1">
            <a:blip r:embed="rId4"/>
            <a:stretch>
              <a:fillRect/>
            </a:stretch>
          </a:blipFill>
          <a:ln>
            <a:noFill/>
          </a:ln>
        </p:spPr>
      </p:sp>
      <p:pic>
        <p:nvPicPr>
          <p:cNvPr id="2" name="Picture 1"/>
          <p:cNvPicPr>
            <a:picLocks noChangeAspect="1"/>
          </p:cNvPicPr>
          <p:nvPr/>
        </p:nvPicPr>
        <p:blipFill>
          <a:blip r:embed="rId6"/>
          <a:stretch>
            <a:fillRect/>
          </a:stretch>
        </p:blipFill>
        <p:spPr>
          <a:xfrm>
            <a:off x="4550454" y="1852164"/>
            <a:ext cx="4519112" cy="3911161"/>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3" name="Picture 2"/>
          <p:cNvPicPr>
            <a:picLocks noChangeAspect="1"/>
          </p:cNvPicPr>
          <p:nvPr/>
        </p:nvPicPr>
        <p:blipFill>
          <a:blip r:embed="rId7"/>
          <a:stretch>
            <a:fillRect/>
          </a:stretch>
        </p:blipFill>
        <p:spPr>
          <a:xfrm>
            <a:off x="9601200" y="1852164"/>
            <a:ext cx="4506201" cy="3868155"/>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4" name="Picture 3"/>
          <p:cNvPicPr>
            <a:picLocks noChangeAspect="1"/>
          </p:cNvPicPr>
          <p:nvPr/>
        </p:nvPicPr>
        <p:blipFill>
          <a:blip r:embed="rId8"/>
          <a:stretch>
            <a:fillRect/>
          </a:stretch>
        </p:blipFill>
        <p:spPr>
          <a:xfrm>
            <a:off x="4702629" y="6162787"/>
            <a:ext cx="4354026" cy="3703877"/>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5" name="Picture 4"/>
          <p:cNvPicPr>
            <a:picLocks noChangeAspect="1"/>
          </p:cNvPicPr>
          <p:nvPr/>
        </p:nvPicPr>
        <p:blipFill>
          <a:blip r:embed="rId9"/>
          <a:stretch>
            <a:fillRect/>
          </a:stretch>
        </p:blipFill>
        <p:spPr>
          <a:xfrm>
            <a:off x="9601200" y="6162787"/>
            <a:ext cx="4607771" cy="3666611"/>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pic>
        <p:nvPicPr>
          <p:cNvPr id="779" name="Google Shape;779;p36"/>
          <p:cNvPicPr preferRelativeResize="0"/>
          <p:nvPr/>
        </p:nvPicPr>
        <p:blipFill rotWithShape="1">
          <a:blip r:embed="rId1"/>
          <a:srcRect/>
          <a:stretch>
            <a:fillRect/>
          </a:stretch>
        </p:blipFill>
        <p:spPr>
          <a:xfrm>
            <a:off x="-9832" y="-14499"/>
            <a:ext cx="18297832" cy="10301499"/>
          </a:xfrm>
          <a:prstGeom prst="rect">
            <a:avLst/>
          </a:prstGeom>
          <a:noFill/>
          <a:ln>
            <a:noFill/>
          </a:ln>
        </p:spPr>
      </p:pic>
      <p:sp>
        <p:nvSpPr>
          <p:cNvPr id="780" name="Google Shape;780;p36"/>
          <p:cNvSpPr txBox="1"/>
          <p:nvPr/>
        </p:nvSpPr>
        <p:spPr>
          <a:xfrm>
            <a:off x="1447800" y="571500"/>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b="1">
                <a:solidFill>
                  <a:srgbClr val="8F4251"/>
                </a:solidFill>
                <a:latin typeface="Suranna" panose="02000600000000000000"/>
                <a:ea typeface="Suranna" panose="02000600000000000000"/>
                <a:cs typeface="Suranna" panose="02000600000000000000"/>
                <a:sym typeface="Suranna" panose="02000600000000000000"/>
              </a:rPr>
              <a:t>Work in pairs.</a:t>
            </a:r>
            <a:endParaRPr lang="en-US" sz="6400" b="1">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785" name="Google Shape;785;p36"/>
          <p:cNvSpPr/>
          <p:nvPr/>
        </p:nvSpPr>
        <p:spPr>
          <a:xfrm rot="-681380">
            <a:off x="263050" y="373154"/>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pic>
        <p:nvPicPr>
          <p:cNvPr id="786" name="Google Shape;786;p36" descr="Cartoon of a child and child&#10;&#10;Description automatically generated"/>
          <p:cNvPicPr preferRelativeResize="0"/>
          <p:nvPr/>
        </p:nvPicPr>
        <p:blipFill rotWithShape="1">
          <a:blip r:embed="rId3"/>
          <a:srcRect/>
          <a:stretch>
            <a:fillRect/>
          </a:stretch>
        </p:blipFill>
        <p:spPr>
          <a:xfrm>
            <a:off x="191856" y="5634225"/>
            <a:ext cx="6938003" cy="4610704"/>
          </a:xfrm>
          <a:prstGeom prst="rect">
            <a:avLst/>
          </a:prstGeom>
          <a:noFill/>
          <a:ln>
            <a:noFill/>
          </a:ln>
        </p:spPr>
      </p:pic>
      <p:pic>
        <p:nvPicPr>
          <p:cNvPr id="11" name="Picture 10"/>
          <p:cNvPicPr>
            <a:picLocks noChangeAspect="1"/>
          </p:cNvPicPr>
          <p:nvPr/>
        </p:nvPicPr>
        <p:blipFill>
          <a:blip r:embed="rId4"/>
          <a:stretch>
            <a:fillRect/>
          </a:stretch>
        </p:blipFill>
        <p:spPr>
          <a:xfrm>
            <a:off x="8080371" y="1723064"/>
            <a:ext cx="4519112" cy="3911161"/>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12" name="Picture 11"/>
          <p:cNvPicPr>
            <a:picLocks noChangeAspect="1"/>
          </p:cNvPicPr>
          <p:nvPr/>
        </p:nvPicPr>
        <p:blipFill>
          <a:blip r:embed="rId5"/>
          <a:stretch>
            <a:fillRect/>
          </a:stretch>
        </p:blipFill>
        <p:spPr>
          <a:xfrm>
            <a:off x="13260869" y="1779656"/>
            <a:ext cx="4506201" cy="3868155"/>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13" name="Picture 12"/>
          <p:cNvPicPr>
            <a:picLocks noChangeAspect="1"/>
          </p:cNvPicPr>
          <p:nvPr/>
        </p:nvPicPr>
        <p:blipFill>
          <a:blip r:embed="rId6"/>
          <a:stretch>
            <a:fillRect/>
          </a:stretch>
        </p:blipFill>
        <p:spPr>
          <a:xfrm>
            <a:off x="8162914" y="6134100"/>
            <a:ext cx="4354026" cy="3703877"/>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pic>
        <p:nvPicPr>
          <p:cNvPr id="14" name="Picture 13"/>
          <p:cNvPicPr>
            <a:picLocks noChangeAspect="1"/>
          </p:cNvPicPr>
          <p:nvPr/>
        </p:nvPicPr>
        <p:blipFill>
          <a:blip r:embed="rId7"/>
          <a:stretch>
            <a:fillRect/>
          </a:stretch>
        </p:blipFill>
        <p:spPr>
          <a:xfrm>
            <a:off x="13159299" y="6134100"/>
            <a:ext cx="4607771" cy="3666611"/>
          </a:xfrm>
          <a:prstGeom prst="rect">
            <a:avLst/>
          </a:prstGeom>
          <a:ln w="88900" cap="sq" cmpd="thickThin">
            <a:solidFill>
              <a:schemeClr val="accent6">
                <a:lumMod val="50000"/>
              </a:schemeClr>
            </a:solidFill>
            <a:prstDash val="solid"/>
            <a:miter lim="800000"/>
            <a:headEnd/>
            <a:tailEnd/>
          </a:ln>
          <a:effectLst>
            <a:innerShdw blurRad="76200">
              <a:srgbClr val="000000"/>
            </a:inn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pic>
        <p:nvPicPr>
          <p:cNvPr id="792" name="Google Shape;792;p37"/>
          <p:cNvPicPr preferRelativeResize="0"/>
          <p:nvPr/>
        </p:nvPicPr>
        <p:blipFill rotWithShape="1">
          <a:blip r:embed="rId1"/>
          <a:srcRect/>
          <a:stretch>
            <a:fillRect/>
          </a:stretch>
        </p:blipFill>
        <p:spPr>
          <a:xfrm>
            <a:off x="-76200" y="0"/>
            <a:ext cx="18364200" cy="10274299"/>
          </a:xfrm>
          <a:prstGeom prst="rect">
            <a:avLst/>
          </a:prstGeom>
          <a:noFill/>
          <a:ln>
            <a:noFill/>
          </a:ln>
        </p:spPr>
      </p:pic>
      <p:sp>
        <p:nvSpPr>
          <p:cNvPr id="793" name="Google Shape;793;p37"/>
          <p:cNvSpPr/>
          <p:nvPr/>
        </p:nvSpPr>
        <p:spPr>
          <a:xfrm>
            <a:off x="1371600" y="9334500"/>
            <a:ext cx="6120353" cy="767826"/>
          </a:xfrm>
          <a:custGeom>
            <a:avLst/>
            <a:gdLst/>
            <a:ahLst/>
            <a:cxnLst/>
            <a:rect l="l" t="t" r="r" b="b"/>
            <a:pathLst>
              <a:path w="6120353" h="767826" extrusionOk="0">
                <a:moveTo>
                  <a:pt x="0" y="0"/>
                </a:moveTo>
                <a:lnTo>
                  <a:pt x="6120352" y="0"/>
                </a:lnTo>
                <a:lnTo>
                  <a:pt x="6120352" y="767826"/>
                </a:lnTo>
                <a:lnTo>
                  <a:pt x="0" y="767826"/>
                </a:lnTo>
                <a:lnTo>
                  <a:pt x="0" y="0"/>
                </a:lnTo>
                <a:close/>
              </a:path>
            </a:pathLst>
          </a:custGeom>
          <a:blipFill rotWithShape="1">
            <a:blip r:embed="rId2"/>
            <a:stretch>
              <a:fillRect/>
            </a:stretch>
          </a:blipFill>
          <a:ln>
            <a:noFill/>
          </a:ln>
        </p:spPr>
      </p:sp>
      <p:sp>
        <p:nvSpPr>
          <p:cNvPr id="794" name="Google Shape;794;p37"/>
          <p:cNvSpPr/>
          <p:nvPr/>
        </p:nvSpPr>
        <p:spPr>
          <a:xfrm>
            <a:off x="16154400" y="-419100"/>
            <a:ext cx="3385477" cy="3135088"/>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3"/>
            <a:stretch>
              <a:fillRect/>
            </a:stretch>
          </a:blipFill>
          <a:ln>
            <a:noFill/>
          </a:ln>
        </p:spPr>
      </p:sp>
      <p:sp>
        <p:nvSpPr>
          <p:cNvPr id="795" name="Google Shape;795;p37"/>
          <p:cNvSpPr/>
          <p:nvPr/>
        </p:nvSpPr>
        <p:spPr>
          <a:xfrm>
            <a:off x="-1524000" y="7734300"/>
            <a:ext cx="4114800" cy="3572842"/>
          </a:xfrm>
          <a:custGeom>
            <a:avLst/>
            <a:gdLst/>
            <a:ahLst/>
            <a:cxnLst/>
            <a:rect l="l" t="t" r="r" b="b"/>
            <a:pathLst>
              <a:path w="740825" h="704739" extrusionOk="0">
                <a:moveTo>
                  <a:pt x="0" y="0"/>
                </a:moveTo>
                <a:lnTo>
                  <a:pt x="740825" y="0"/>
                </a:lnTo>
                <a:lnTo>
                  <a:pt x="740825" y="704739"/>
                </a:lnTo>
                <a:lnTo>
                  <a:pt x="0" y="704739"/>
                </a:lnTo>
                <a:lnTo>
                  <a:pt x="0" y="0"/>
                </a:lnTo>
                <a:close/>
              </a:path>
            </a:pathLst>
          </a:custGeom>
          <a:blipFill rotWithShape="1">
            <a:blip r:embed="rId4"/>
            <a:stretch>
              <a:fillRect/>
            </a:stretch>
          </a:blipFill>
          <a:ln>
            <a:noFill/>
          </a:ln>
        </p:spPr>
      </p:sp>
      <p:pic>
        <p:nvPicPr>
          <p:cNvPr id="796" name="Google Shape;796;p37"/>
          <p:cNvPicPr preferRelativeResize="0"/>
          <p:nvPr/>
        </p:nvPicPr>
        <p:blipFill rotWithShape="1">
          <a:blip r:embed="rId5"/>
          <a:srcRect/>
          <a:stretch>
            <a:fillRect/>
          </a:stretch>
        </p:blipFill>
        <p:spPr>
          <a:xfrm>
            <a:off x="12070416" y="2703791"/>
            <a:ext cx="7469461" cy="7583209"/>
          </a:xfrm>
          <a:prstGeom prst="rect">
            <a:avLst/>
          </a:prstGeom>
          <a:noFill/>
          <a:ln>
            <a:noFill/>
          </a:ln>
        </p:spPr>
      </p:pic>
      <p:sp>
        <p:nvSpPr>
          <p:cNvPr id="797" name="Google Shape;797;p37"/>
          <p:cNvSpPr/>
          <p:nvPr/>
        </p:nvSpPr>
        <p:spPr>
          <a:xfrm>
            <a:off x="1759884" y="1101520"/>
            <a:ext cx="9829800" cy="7583209"/>
          </a:xfrm>
          <a:custGeom>
            <a:avLst/>
            <a:gdLst/>
            <a:ahLst/>
            <a:cxnLst/>
            <a:rect l="l" t="t" r="r" b="b"/>
            <a:pathLst>
              <a:path w="3261425" h="3659383" extrusionOk="0">
                <a:moveTo>
                  <a:pt x="0" y="0"/>
                </a:moveTo>
                <a:lnTo>
                  <a:pt x="3261426" y="0"/>
                </a:lnTo>
                <a:lnTo>
                  <a:pt x="3261426" y="3659383"/>
                </a:lnTo>
                <a:lnTo>
                  <a:pt x="0" y="3659383"/>
                </a:lnTo>
                <a:lnTo>
                  <a:pt x="0" y="0"/>
                </a:lnTo>
                <a:close/>
              </a:path>
            </a:pathLst>
          </a:custGeom>
          <a:blipFill rotWithShape="1">
            <a:blip r:embed="rId6"/>
            <a:stretch>
              <a:fillRect/>
            </a:stretch>
          </a:blipFill>
          <a:ln>
            <a:noFill/>
          </a:ln>
        </p:spPr>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pic>
        <p:nvPicPr>
          <p:cNvPr id="802" name="Google Shape;802;p38"/>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803" name="Google Shape;803;p38"/>
          <p:cNvSpPr/>
          <p:nvPr/>
        </p:nvSpPr>
        <p:spPr>
          <a:xfrm rot="-4103712" flipH="1">
            <a:off x="12530297" y="-641373"/>
            <a:ext cx="6254972" cy="4792872"/>
          </a:xfrm>
          <a:custGeom>
            <a:avLst/>
            <a:gdLst/>
            <a:ahLst/>
            <a:cxnLst/>
            <a:rect l="l" t="t" r="r" b="b"/>
            <a:pathLst>
              <a:path w="6254972" h="4792872" extrusionOk="0">
                <a:moveTo>
                  <a:pt x="0" y="4792872"/>
                </a:moveTo>
                <a:lnTo>
                  <a:pt x="6254972" y="4792872"/>
                </a:lnTo>
                <a:lnTo>
                  <a:pt x="6254972" y="0"/>
                </a:lnTo>
                <a:lnTo>
                  <a:pt x="0" y="0"/>
                </a:lnTo>
                <a:lnTo>
                  <a:pt x="0" y="4792872"/>
                </a:lnTo>
                <a:close/>
              </a:path>
            </a:pathLst>
          </a:custGeom>
          <a:blipFill rotWithShape="1">
            <a:blip r:embed="rId2"/>
            <a:stretch>
              <a:fillRect/>
            </a:stretch>
          </a:blipFill>
          <a:ln>
            <a:noFill/>
          </a:ln>
        </p:spPr>
      </p:sp>
      <p:sp>
        <p:nvSpPr>
          <p:cNvPr id="804" name="Google Shape;804;p38"/>
          <p:cNvSpPr/>
          <p:nvPr/>
        </p:nvSpPr>
        <p:spPr>
          <a:xfrm>
            <a:off x="-381000" y="114300"/>
            <a:ext cx="4289625" cy="3479323"/>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805" name="Google Shape;805;p38"/>
          <p:cNvSpPr/>
          <p:nvPr/>
        </p:nvSpPr>
        <p:spPr>
          <a:xfrm rot="249044">
            <a:off x="-1962914" y="6361420"/>
            <a:ext cx="6460618" cy="4950448"/>
          </a:xfrm>
          <a:custGeom>
            <a:avLst/>
            <a:gdLst/>
            <a:ahLst/>
            <a:cxnLst/>
            <a:rect l="l" t="t" r="r" b="b"/>
            <a:pathLst>
              <a:path w="6460618" h="4950448" extrusionOk="0">
                <a:moveTo>
                  <a:pt x="0" y="0"/>
                </a:moveTo>
                <a:lnTo>
                  <a:pt x="6460618" y="0"/>
                </a:lnTo>
                <a:lnTo>
                  <a:pt x="6460618" y="4950449"/>
                </a:lnTo>
                <a:lnTo>
                  <a:pt x="0" y="4950449"/>
                </a:lnTo>
                <a:lnTo>
                  <a:pt x="0" y="0"/>
                </a:lnTo>
                <a:close/>
              </a:path>
            </a:pathLst>
          </a:custGeom>
          <a:blipFill rotWithShape="1">
            <a:blip r:embed="rId2"/>
            <a:stretch>
              <a:fillRect/>
            </a:stretch>
          </a:blipFill>
          <a:ln>
            <a:noFill/>
          </a:ln>
        </p:spPr>
      </p:sp>
      <p:sp>
        <p:nvSpPr>
          <p:cNvPr id="806" name="Google Shape;806;p38"/>
          <p:cNvSpPr/>
          <p:nvPr/>
        </p:nvSpPr>
        <p:spPr>
          <a:xfrm>
            <a:off x="15555057" y="7601753"/>
            <a:ext cx="1993369" cy="1896270"/>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807" name="Google Shape;807;p38"/>
          <p:cNvSpPr txBox="1"/>
          <p:nvPr/>
        </p:nvSpPr>
        <p:spPr>
          <a:xfrm>
            <a:off x="1515951" y="1755063"/>
            <a:ext cx="14404461" cy="4768357"/>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US" sz="13800" dirty="0">
                <a:solidFill>
                  <a:srgbClr val="002060"/>
                </a:solidFill>
                <a:latin typeface="Arial" panose="020B0604020202020204"/>
                <a:ea typeface="Arial" panose="020B0604020202020204"/>
                <a:cs typeface="Arial" panose="020B0604020202020204"/>
                <a:sym typeface="Arial" panose="020B0604020202020204"/>
              </a:rPr>
              <a:t>04</a:t>
            </a:r>
            <a:endParaRPr dirty="0"/>
          </a:p>
          <a:p>
            <a:pPr marL="0" marR="0" lvl="0" indent="0" algn="ctr" rtl="0">
              <a:spcBef>
                <a:spcPts val="0"/>
              </a:spcBef>
              <a:spcAft>
                <a:spcPts val="0"/>
              </a:spcAft>
              <a:buNone/>
            </a:pPr>
            <a:r>
              <a:rPr lang="en-US" sz="8000" dirty="0">
                <a:solidFill>
                  <a:srgbClr val="00B050"/>
                </a:solidFill>
                <a:latin typeface="Arial" panose="020B0604020202020204"/>
                <a:ea typeface="Arial" panose="020B0604020202020204"/>
                <a:cs typeface="Arial" panose="020B0604020202020204"/>
                <a:sym typeface="Arial" panose="020B0604020202020204"/>
              </a:rPr>
              <a:t>Activity 3</a:t>
            </a:r>
            <a:endParaRPr dirty="0"/>
          </a:p>
          <a:p>
            <a:pPr marL="0" marR="0" lvl="0" indent="0" algn="ctr" rtl="0">
              <a:spcBef>
                <a:spcPts val="0"/>
              </a:spcBef>
              <a:spcAft>
                <a:spcPts val="0"/>
              </a:spcAft>
              <a:buNone/>
            </a:pPr>
            <a:r>
              <a:rPr lang="en-US" sz="9600" dirty="0">
                <a:solidFill>
                  <a:srgbClr val="974806"/>
                </a:solidFill>
                <a:latin typeface="Arial" panose="020B0604020202020204"/>
                <a:ea typeface="Arial" panose="020B0604020202020204"/>
                <a:cs typeface="Arial" panose="020B0604020202020204"/>
                <a:sym typeface="Arial" panose="020B0604020202020204"/>
              </a:rPr>
              <a:t>Let’s talk.</a:t>
            </a:r>
            <a:endParaRPr dirty="0"/>
          </a:p>
        </p:txBody>
      </p:sp>
      <p:grpSp>
        <p:nvGrpSpPr>
          <p:cNvPr id="808" name="Google Shape;808;p38"/>
          <p:cNvGrpSpPr/>
          <p:nvPr/>
        </p:nvGrpSpPr>
        <p:grpSpPr>
          <a:xfrm>
            <a:off x="5092683" y="6486687"/>
            <a:ext cx="8102634" cy="2187188"/>
            <a:chOff x="795563" y="3102991"/>
            <a:chExt cx="16463737" cy="4387127"/>
          </a:xfrm>
        </p:grpSpPr>
        <p:grpSp>
          <p:nvGrpSpPr>
            <p:cNvPr id="809" name="Google Shape;809;p38"/>
            <p:cNvGrpSpPr/>
            <p:nvPr/>
          </p:nvGrpSpPr>
          <p:grpSpPr>
            <a:xfrm>
              <a:off x="3032463" y="3517805"/>
              <a:ext cx="3972313" cy="3972313"/>
              <a:chOff x="0" y="0"/>
              <a:chExt cx="812800" cy="812800"/>
            </a:xfrm>
          </p:grpSpPr>
          <p:sp>
            <p:nvSpPr>
              <p:cNvPr id="810" name="Google Shape;810;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1" name="Google Shape;811;p3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12" name="Google Shape;812;p38"/>
            <p:cNvGrpSpPr/>
            <p:nvPr/>
          </p:nvGrpSpPr>
          <p:grpSpPr>
            <a:xfrm>
              <a:off x="795563" y="3102991"/>
              <a:ext cx="16463737" cy="4387127"/>
              <a:chOff x="795563" y="3102991"/>
              <a:chExt cx="16463737" cy="4387127"/>
            </a:xfrm>
          </p:grpSpPr>
          <p:grpSp>
            <p:nvGrpSpPr>
              <p:cNvPr id="813" name="Google Shape;813;p38"/>
              <p:cNvGrpSpPr/>
              <p:nvPr/>
            </p:nvGrpSpPr>
            <p:grpSpPr>
              <a:xfrm>
                <a:off x="795563" y="3102991"/>
                <a:ext cx="3972313" cy="3972313"/>
                <a:chOff x="0" y="0"/>
                <a:chExt cx="812800" cy="812800"/>
              </a:xfrm>
            </p:grpSpPr>
            <p:sp>
              <p:nvSpPr>
                <p:cNvPr id="814" name="Google Shape;814;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5" name="Google Shape;815;p3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16" name="Google Shape;816;p38"/>
              <p:cNvGrpSpPr/>
              <p:nvPr/>
            </p:nvGrpSpPr>
            <p:grpSpPr>
              <a:xfrm>
                <a:off x="5633779" y="3102991"/>
                <a:ext cx="3972313" cy="3972313"/>
                <a:chOff x="0" y="0"/>
                <a:chExt cx="812800" cy="812800"/>
              </a:xfrm>
            </p:grpSpPr>
            <p:sp>
              <p:nvSpPr>
                <p:cNvPr id="817" name="Google Shape;817;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8" name="Google Shape;818;p3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19" name="Google Shape;819;p38"/>
              <p:cNvGrpSpPr/>
              <p:nvPr/>
            </p:nvGrpSpPr>
            <p:grpSpPr>
              <a:xfrm>
                <a:off x="8162212" y="3517805"/>
                <a:ext cx="3972313" cy="3972313"/>
                <a:chOff x="0" y="0"/>
                <a:chExt cx="812800" cy="812800"/>
              </a:xfrm>
            </p:grpSpPr>
            <p:sp>
              <p:nvSpPr>
                <p:cNvPr id="820" name="Google Shape;820;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1" name="Google Shape;821;p3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22" name="Google Shape;822;p38"/>
              <p:cNvGrpSpPr/>
              <p:nvPr/>
            </p:nvGrpSpPr>
            <p:grpSpPr>
              <a:xfrm>
                <a:off x="10763528" y="3102991"/>
                <a:ext cx="3972313" cy="3972313"/>
                <a:chOff x="0" y="0"/>
                <a:chExt cx="812800" cy="812800"/>
              </a:xfrm>
            </p:grpSpPr>
            <p:sp>
              <p:nvSpPr>
                <p:cNvPr id="823" name="Google Shape;823;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4" name="Google Shape;824;p3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825" name="Google Shape;825;p38"/>
              <p:cNvGrpSpPr/>
              <p:nvPr/>
            </p:nvGrpSpPr>
            <p:grpSpPr>
              <a:xfrm>
                <a:off x="13286987" y="3517805"/>
                <a:ext cx="3972313" cy="3972313"/>
                <a:chOff x="0" y="0"/>
                <a:chExt cx="812800" cy="812800"/>
              </a:xfrm>
            </p:grpSpPr>
            <p:sp>
              <p:nvSpPr>
                <p:cNvPr id="826" name="Google Shape;826;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7" name="Google Shape;827;p3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828" name="Google Shape;828;p38"/>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4"/>
                <a:stretch>
                  <a:fillRect/>
                </a:stretch>
              </a:blipFill>
              <a:ln>
                <a:noFill/>
              </a:ln>
            </p:spPr>
          </p:sp>
          <p:sp>
            <p:nvSpPr>
              <p:cNvPr id="829" name="Google Shape;829;p38"/>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4"/>
                <a:stretch>
                  <a:fillRect r="-37145"/>
                </a:stretch>
              </a:blipFill>
              <a:ln>
                <a:noFill/>
              </a:ln>
            </p:spPr>
          </p:sp>
          <p:sp>
            <p:nvSpPr>
              <p:cNvPr id="830" name="Google Shape;830;p38"/>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sp>
            <p:nvSpPr>
              <p:cNvPr id="831" name="Google Shape;831;p38"/>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gr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837" name="Google Shape;837;p39"/>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838" name="Google Shape;838;p39"/>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839" name="Google Shape;839;p39"/>
          <p:cNvSpPr txBox="1"/>
          <p:nvPr/>
        </p:nvSpPr>
        <p:spPr>
          <a:xfrm>
            <a:off x="1649119" y="681717"/>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a:solidFill>
                  <a:srgbClr val="8F4251"/>
                </a:solidFill>
                <a:latin typeface="Suranna" panose="02000600000000000000"/>
                <a:ea typeface="Suranna" panose="02000600000000000000"/>
                <a:cs typeface="Suranna" panose="02000600000000000000"/>
                <a:sym typeface="Suranna" panose="02000600000000000000"/>
              </a:rPr>
              <a:t>Look and say.</a:t>
            </a:r>
            <a:endParaRPr lang="en-US" sz="6400">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840" name="Google Shape;840;p39"/>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841" name="Google Shape;841;p39"/>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842" name="Google Shape;842;p39"/>
          <p:cNvSpPr/>
          <p:nvPr/>
        </p:nvSpPr>
        <p:spPr>
          <a:xfrm>
            <a:off x="16801815" y="-800100"/>
            <a:ext cx="3145136" cy="3200400"/>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5"/>
            <a:stretch>
              <a:fillRect/>
            </a:stretch>
          </a:blipFill>
          <a:ln>
            <a:noFill/>
          </a:ln>
        </p:spPr>
      </p:sp>
      <p:sp>
        <p:nvSpPr>
          <p:cNvPr id="18" name="Google Shape;848;p39"/>
          <p:cNvSpPr/>
          <p:nvPr/>
        </p:nvSpPr>
        <p:spPr>
          <a:xfrm>
            <a:off x="6346504" y="5321"/>
            <a:ext cx="7476564" cy="1694315"/>
          </a:xfrm>
          <a:prstGeom prst="wedgeEllipseCallout">
            <a:avLst>
              <a:gd name="adj1" fmla="val 49635"/>
              <a:gd name="adj2" fmla="val 10328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9" name="Google Shape;849;p39"/>
          <p:cNvSpPr txBox="1"/>
          <p:nvPr/>
        </p:nvSpPr>
        <p:spPr>
          <a:xfrm>
            <a:off x="6810894" y="349263"/>
            <a:ext cx="6910174" cy="100642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rPr>
              <a:t>What’s the matter?</a:t>
            </a:r>
            <a:endParaRPr dirty="0"/>
          </a:p>
        </p:txBody>
      </p:sp>
      <p:grpSp>
        <p:nvGrpSpPr>
          <p:cNvPr id="847" name="Google Shape;847;p39"/>
          <p:cNvGrpSpPr/>
          <p:nvPr/>
        </p:nvGrpSpPr>
        <p:grpSpPr>
          <a:xfrm>
            <a:off x="110188" y="1606869"/>
            <a:ext cx="6910175" cy="1694316"/>
            <a:chOff x="3194903" y="4118331"/>
            <a:chExt cx="6443816" cy="1221125"/>
          </a:xfrm>
        </p:grpSpPr>
        <p:sp>
          <p:nvSpPr>
            <p:cNvPr id="848" name="Google Shape;848;p39"/>
            <p:cNvSpPr/>
            <p:nvPr/>
          </p:nvSpPr>
          <p:spPr>
            <a:xfrm>
              <a:off x="3194903" y="4118331"/>
              <a:ext cx="6443816" cy="1221125"/>
            </a:xfrm>
            <a:prstGeom prst="wedgeEllipseCallout">
              <a:avLst>
                <a:gd name="adj1" fmla="val 49635"/>
                <a:gd name="adj2" fmla="val 10328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849" name="Google Shape;849;p39"/>
            <p:cNvSpPr txBox="1"/>
            <p:nvPr/>
          </p:nvSpPr>
          <p:spPr>
            <a:xfrm>
              <a:off x="3678913" y="4359754"/>
              <a:ext cx="5475795" cy="725352"/>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endParaRPr dirty="0"/>
            </a:p>
          </p:txBody>
        </p:sp>
      </p:grpSp>
      <p:grpSp>
        <p:nvGrpSpPr>
          <p:cNvPr id="850" name="Google Shape;850;p39"/>
          <p:cNvGrpSpPr/>
          <p:nvPr/>
        </p:nvGrpSpPr>
        <p:grpSpPr>
          <a:xfrm>
            <a:off x="12066486" y="7595345"/>
            <a:ext cx="6199482" cy="2466870"/>
            <a:chOff x="2542889" y="2792958"/>
            <a:chExt cx="15641913" cy="1625492"/>
          </a:xfrm>
        </p:grpSpPr>
        <p:sp>
          <p:nvSpPr>
            <p:cNvPr id="851" name="Google Shape;851;p39"/>
            <p:cNvSpPr/>
            <p:nvPr/>
          </p:nvSpPr>
          <p:spPr>
            <a:xfrm>
              <a:off x="2542889" y="2792958"/>
              <a:ext cx="15641913" cy="1625492"/>
            </a:xfrm>
            <a:prstGeom prst="wedgeEllipseCallout">
              <a:avLst>
                <a:gd name="adj1" fmla="val 48527"/>
                <a:gd name="adj2" fmla="val -5727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852" name="Google Shape;852;p39"/>
            <p:cNvSpPr txBox="1"/>
            <p:nvPr/>
          </p:nvSpPr>
          <p:spPr>
            <a:xfrm>
              <a:off x="4037765" y="2963524"/>
              <a:ext cx="13020488" cy="570383"/>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a:t>
              </a:r>
              <a:endParaRPr dirty="0"/>
            </a:p>
          </p:txBody>
        </p:sp>
      </p:grpSp>
      <p:grpSp>
        <p:nvGrpSpPr>
          <p:cNvPr id="20" name="Google Shape;850;p39"/>
          <p:cNvGrpSpPr/>
          <p:nvPr/>
        </p:nvGrpSpPr>
        <p:grpSpPr>
          <a:xfrm>
            <a:off x="12174901" y="2612797"/>
            <a:ext cx="6199482" cy="2466869"/>
            <a:chOff x="-167650" y="3559951"/>
            <a:chExt cx="15641913" cy="1625492"/>
          </a:xfrm>
        </p:grpSpPr>
        <p:sp>
          <p:nvSpPr>
            <p:cNvPr id="21" name="Google Shape;851;p39"/>
            <p:cNvSpPr/>
            <p:nvPr/>
          </p:nvSpPr>
          <p:spPr>
            <a:xfrm>
              <a:off x="-167650" y="3559951"/>
              <a:ext cx="15641913" cy="1625492"/>
            </a:xfrm>
            <a:prstGeom prst="wedgeEllipseCallout">
              <a:avLst>
                <a:gd name="adj1" fmla="val 48527"/>
                <a:gd name="adj2" fmla="val -5727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2" name="Google Shape;852;p39"/>
            <p:cNvSpPr txBox="1"/>
            <p:nvPr/>
          </p:nvSpPr>
          <p:spPr>
            <a:xfrm>
              <a:off x="1143063" y="4041114"/>
              <a:ext cx="13020488" cy="663165"/>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a:t>
              </a:r>
              <a:endParaRPr dirty="0"/>
            </a:p>
          </p:txBody>
        </p:sp>
      </p:grpSp>
      <p:pic>
        <p:nvPicPr>
          <p:cNvPr id="23" name="Picture 22"/>
          <p:cNvPicPr>
            <a:picLocks noChangeAspect="1"/>
          </p:cNvPicPr>
          <p:nvPr/>
        </p:nvPicPr>
        <p:blipFill>
          <a:blip r:embed="rId6"/>
          <a:stretch>
            <a:fillRect/>
          </a:stretch>
        </p:blipFill>
        <p:spPr>
          <a:xfrm>
            <a:off x="1860419" y="3742726"/>
            <a:ext cx="4301799" cy="2745227"/>
          </a:xfrm>
          <a:prstGeom prst="ellipse">
            <a:avLst/>
          </a:prstGeom>
          <a:ln>
            <a:noFill/>
          </a:ln>
          <a:effectLst>
            <a:softEdge rad="112500"/>
          </a:effectLst>
        </p:spPr>
      </p:pic>
      <p:pic>
        <p:nvPicPr>
          <p:cNvPr id="24" name="Picture 23"/>
          <p:cNvPicPr>
            <a:picLocks noChangeAspect="1"/>
          </p:cNvPicPr>
          <p:nvPr/>
        </p:nvPicPr>
        <p:blipFill>
          <a:blip r:embed="rId7"/>
          <a:stretch>
            <a:fillRect/>
          </a:stretch>
        </p:blipFill>
        <p:spPr>
          <a:xfrm>
            <a:off x="992797" y="6579494"/>
            <a:ext cx="4315949" cy="2731077"/>
          </a:xfrm>
          <a:prstGeom prst="ellipse">
            <a:avLst/>
          </a:prstGeom>
          <a:ln>
            <a:noFill/>
          </a:ln>
          <a:effectLst>
            <a:softEdge rad="112500"/>
          </a:effectLst>
        </p:spPr>
      </p:pic>
      <p:pic>
        <p:nvPicPr>
          <p:cNvPr id="25" name="Picture 24"/>
          <p:cNvPicPr>
            <a:picLocks noChangeAspect="1"/>
          </p:cNvPicPr>
          <p:nvPr/>
        </p:nvPicPr>
        <p:blipFill>
          <a:blip r:embed="rId8"/>
          <a:stretch>
            <a:fillRect/>
          </a:stretch>
        </p:blipFill>
        <p:spPr>
          <a:xfrm>
            <a:off x="7425850" y="3157279"/>
            <a:ext cx="4315949" cy="2688625"/>
          </a:xfrm>
          <a:prstGeom prst="ellipse">
            <a:avLst/>
          </a:prstGeom>
          <a:ln>
            <a:noFill/>
          </a:ln>
          <a:effectLst>
            <a:softEdge rad="112500"/>
          </a:effectLst>
        </p:spPr>
      </p:pic>
      <p:pic>
        <p:nvPicPr>
          <p:cNvPr id="26" name="Picture 25"/>
          <p:cNvPicPr>
            <a:picLocks noChangeAspect="1"/>
          </p:cNvPicPr>
          <p:nvPr/>
        </p:nvPicPr>
        <p:blipFill>
          <a:blip r:embed="rId9"/>
          <a:stretch>
            <a:fillRect/>
          </a:stretch>
        </p:blipFill>
        <p:spPr>
          <a:xfrm>
            <a:off x="6162218" y="6229806"/>
            <a:ext cx="4315949" cy="2731077"/>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7"/>
                                        </p:tgtEl>
                                        <p:attrNameLst>
                                          <p:attrName>style.visibility</p:attrName>
                                        </p:attrNameLst>
                                      </p:cBhvr>
                                      <p:to>
                                        <p:strVal val="visible"/>
                                      </p:to>
                                    </p:set>
                                    <p:animEffect transition="in" filter="fade">
                                      <p:cBhvr>
                                        <p:cTn id="7" dur="500"/>
                                        <p:tgtEl>
                                          <p:spTgt spid="8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0"/>
                                        </p:tgtEl>
                                        <p:attrNameLst>
                                          <p:attrName>style.visibility</p:attrName>
                                        </p:attrNameLst>
                                      </p:cBhvr>
                                      <p:to>
                                        <p:strVal val="visible"/>
                                      </p:to>
                                    </p:set>
                                    <p:animEffect transition="in" filter="fade">
                                      <p:cBhvr>
                                        <p:cTn id="12" dur="500"/>
                                        <p:tgtEl>
                                          <p:spTgt spid="8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pic>
        <p:nvPicPr>
          <p:cNvPr id="858" name="Google Shape;858;p40"/>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859" name="Google Shape;859;p40"/>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860" name="Google Shape;860;p40"/>
          <p:cNvSpPr txBox="1"/>
          <p:nvPr/>
        </p:nvSpPr>
        <p:spPr>
          <a:xfrm>
            <a:off x="1649119" y="681717"/>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a:solidFill>
                  <a:srgbClr val="8F4251"/>
                </a:solidFill>
                <a:latin typeface="Suranna" panose="02000600000000000000"/>
                <a:ea typeface="Suranna" panose="02000600000000000000"/>
                <a:cs typeface="Suranna" panose="02000600000000000000"/>
                <a:sym typeface="Suranna" panose="02000600000000000000"/>
              </a:rPr>
              <a:t>Look and say.</a:t>
            </a:r>
            <a:endParaRPr lang="en-US" sz="6400">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861" name="Google Shape;861;p40"/>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862" name="Google Shape;862;p40"/>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863" name="Google Shape;863;p40"/>
          <p:cNvSpPr/>
          <p:nvPr/>
        </p:nvSpPr>
        <p:spPr>
          <a:xfrm>
            <a:off x="16801815" y="-800100"/>
            <a:ext cx="3145136" cy="3200400"/>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5"/>
            <a:stretch>
              <a:fillRect/>
            </a:stretch>
          </a:blipFill>
          <a:ln>
            <a:noFill/>
          </a:ln>
        </p:spPr>
      </p:sp>
      <p:grpSp>
        <p:nvGrpSpPr>
          <p:cNvPr id="871" name="Google Shape;871;p40"/>
          <p:cNvGrpSpPr/>
          <p:nvPr/>
        </p:nvGrpSpPr>
        <p:grpSpPr>
          <a:xfrm>
            <a:off x="12046424" y="7137273"/>
            <a:ext cx="6199482" cy="2466870"/>
            <a:chOff x="2492270" y="2491121"/>
            <a:chExt cx="15641913" cy="1625492"/>
          </a:xfrm>
        </p:grpSpPr>
        <p:sp>
          <p:nvSpPr>
            <p:cNvPr id="872" name="Google Shape;872;p40"/>
            <p:cNvSpPr/>
            <p:nvPr/>
          </p:nvSpPr>
          <p:spPr>
            <a:xfrm>
              <a:off x="2492270" y="2491121"/>
              <a:ext cx="15641913" cy="1625492"/>
            </a:xfrm>
            <a:prstGeom prst="wedgeEllipseCallout">
              <a:avLst>
                <a:gd name="adj1" fmla="val 48527"/>
                <a:gd name="adj2" fmla="val -5727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873" name="Google Shape;873;p40"/>
            <p:cNvSpPr txBox="1"/>
            <p:nvPr/>
          </p:nvSpPr>
          <p:spPr>
            <a:xfrm>
              <a:off x="3802983" y="2751449"/>
              <a:ext cx="13020488"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874" name="Google Shape;874;p40" descr="Cartoon of a child and child&#10;&#10;Description automatically generated"/>
          <p:cNvPicPr preferRelativeResize="0"/>
          <p:nvPr/>
        </p:nvPicPr>
        <p:blipFill rotWithShape="1">
          <a:blip r:embed="rId6"/>
          <a:srcRect/>
          <a:stretch>
            <a:fillRect/>
          </a:stretch>
        </p:blipFill>
        <p:spPr>
          <a:xfrm>
            <a:off x="561579" y="6637996"/>
            <a:ext cx="5411066" cy="3595966"/>
          </a:xfrm>
          <a:prstGeom prst="rect">
            <a:avLst/>
          </a:prstGeom>
          <a:noFill/>
          <a:ln>
            <a:noFill/>
          </a:ln>
        </p:spPr>
      </p:pic>
      <p:pic>
        <p:nvPicPr>
          <p:cNvPr id="875" name="Google Shape;875;p40"/>
          <p:cNvPicPr preferRelativeResize="0"/>
          <p:nvPr/>
        </p:nvPicPr>
        <p:blipFill rotWithShape="1">
          <a:blip r:embed="rId7"/>
          <a:srcRect/>
          <a:stretch>
            <a:fillRect/>
          </a:stretch>
        </p:blipFill>
        <p:spPr>
          <a:xfrm>
            <a:off x="18683319" y="7834722"/>
            <a:ext cx="1290069" cy="1290069"/>
          </a:xfrm>
          <a:prstGeom prst="rect">
            <a:avLst/>
          </a:prstGeom>
          <a:noFill/>
          <a:ln>
            <a:noFill/>
          </a:ln>
        </p:spPr>
      </p:pic>
      <p:sp>
        <p:nvSpPr>
          <p:cNvPr id="20" name="Google Shape;848;p39"/>
          <p:cNvSpPr/>
          <p:nvPr/>
        </p:nvSpPr>
        <p:spPr>
          <a:xfrm>
            <a:off x="7042367" y="137261"/>
            <a:ext cx="7476564" cy="1694315"/>
          </a:xfrm>
          <a:prstGeom prst="wedgeEllipseCallout">
            <a:avLst>
              <a:gd name="adj1" fmla="val 49635"/>
              <a:gd name="adj2" fmla="val 10328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1" name="Google Shape;849;p39"/>
          <p:cNvSpPr txBox="1"/>
          <p:nvPr/>
        </p:nvSpPr>
        <p:spPr>
          <a:xfrm>
            <a:off x="7594432" y="491992"/>
            <a:ext cx="6910174" cy="100642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rPr>
              <a:t>What’s the matter?</a:t>
            </a:r>
            <a:endParaRPr dirty="0"/>
          </a:p>
        </p:txBody>
      </p:sp>
      <p:grpSp>
        <p:nvGrpSpPr>
          <p:cNvPr id="868" name="Google Shape;868;p40"/>
          <p:cNvGrpSpPr/>
          <p:nvPr/>
        </p:nvGrpSpPr>
        <p:grpSpPr>
          <a:xfrm>
            <a:off x="-681002" y="1493765"/>
            <a:ext cx="8789579" cy="1545269"/>
            <a:chOff x="2568595" y="2652699"/>
            <a:chExt cx="9296399" cy="1113705"/>
          </a:xfrm>
        </p:grpSpPr>
        <p:sp>
          <p:nvSpPr>
            <p:cNvPr id="870" name="Google Shape;870;p40"/>
            <p:cNvSpPr txBox="1"/>
            <p:nvPr/>
          </p:nvSpPr>
          <p:spPr>
            <a:xfrm>
              <a:off x="3132203" y="2794980"/>
              <a:ext cx="7688818" cy="725352"/>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endParaRPr dirty="0"/>
            </a:p>
          </p:txBody>
        </p:sp>
        <p:sp>
          <p:nvSpPr>
            <p:cNvPr id="869" name="Google Shape;869;p40"/>
            <p:cNvSpPr/>
            <p:nvPr/>
          </p:nvSpPr>
          <p:spPr>
            <a:xfrm>
              <a:off x="2568595" y="2652699"/>
              <a:ext cx="9296399" cy="1113705"/>
            </a:xfrm>
            <a:prstGeom prst="wedgeEllipseCallout">
              <a:avLst>
                <a:gd name="adj1" fmla="val 38314"/>
                <a:gd name="adj2" fmla="val 86620"/>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grpSp>
      <p:grpSp>
        <p:nvGrpSpPr>
          <p:cNvPr id="22" name="Google Shape;871;p40"/>
          <p:cNvGrpSpPr/>
          <p:nvPr/>
        </p:nvGrpSpPr>
        <p:grpSpPr>
          <a:xfrm>
            <a:off x="13621871" y="2301916"/>
            <a:ext cx="5180302" cy="2014905"/>
            <a:chOff x="2492270" y="2491121"/>
            <a:chExt cx="15641913" cy="1625492"/>
          </a:xfrm>
        </p:grpSpPr>
        <p:sp>
          <p:nvSpPr>
            <p:cNvPr id="23" name="Google Shape;872;p40"/>
            <p:cNvSpPr/>
            <p:nvPr/>
          </p:nvSpPr>
          <p:spPr>
            <a:xfrm>
              <a:off x="2492270" y="2491121"/>
              <a:ext cx="15641913" cy="1625492"/>
            </a:xfrm>
            <a:prstGeom prst="wedgeEllipseCallout">
              <a:avLst>
                <a:gd name="adj1" fmla="val 48527"/>
                <a:gd name="adj2" fmla="val -5727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4" name="Google Shape;873;p40"/>
            <p:cNvSpPr txBox="1"/>
            <p:nvPr/>
          </p:nvSpPr>
          <p:spPr>
            <a:xfrm>
              <a:off x="3802983" y="2751449"/>
              <a:ext cx="13020488" cy="663165"/>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________.</a:t>
              </a:r>
              <a:endParaRPr dirty="0"/>
            </a:p>
          </p:txBody>
        </p:sp>
      </p:grpSp>
      <p:pic>
        <p:nvPicPr>
          <p:cNvPr id="2" name="Picture 1"/>
          <p:cNvPicPr>
            <a:picLocks noChangeAspect="1"/>
          </p:cNvPicPr>
          <p:nvPr/>
        </p:nvPicPr>
        <p:blipFill>
          <a:blip r:embed="rId8"/>
          <a:stretch>
            <a:fillRect/>
          </a:stretch>
        </p:blipFill>
        <p:spPr>
          <a:xfrm>
            <a:off x="2314408" y="4022430"/>
            <a:ext cx="4301799" cy="2745227"/>
          </a:xfrm>
          <a:prstGeom prst="ellipse">
            <a:avLst/>
          </a:prstGeom>
          <a:ln>
            <a:noFill/>
          </a:ln>
          <a:effectLst>
            <a:softEdge rad="112500"/>
          </a:effectLst>
        </p:spPr>
      </p:pic>
      <p:pic>
        <p:nvPicPr>
          <p:cNvPr id="3" name="Picture 2"/>
          <p:cNvPicPr>
            <a:picLocks noChangeAspect="1"/>
          </p:cNvPicPr>
          <p:nvPr/>
        </p:nvPicPr>
        <p:blipFill>
          <a:blip r:embed="rId9"/>
          <a:stretch>
            <a:fillRect/>
          </a:stretch>
        </p:blipFill>
        <p:spPr>
          <a:xfrm>
            <a:off x="7139397" y="6260573"/>
            <a:ext cx="4315949" cy="2731077"/>
          </a:xfrm>
          <a:prstGeom prst="ellipse">
            <a:avLst/>
          </a:prstGeom>
          <a:ln>
            <a:noFill/>
          </a:ln>
          <a:effectLst>
            <a:softEdge rad="112500"/>
          </a:effectLst>
        </p:spPr>
      </p:pic>
      <p:pic>
        <p:nvPicPr>
          <p:cNvPr id="4" name="Picture 3"/>
          <p:cNvPicPr>
            <a:picLocks noChangeAspect="1"/>
          </p:cNvPicPr>
          <p:nvPr/>
        </p:nvPicPr>
        <p:blipFill>
          <a:blip r:embed="rId10"/>
          <a:stretch>
            <a:fillRect/>
          </a:stretch>
        </p:blipFill>
        <p:spPr>
          <a:xfrm>
            <a:off x="7120677" y="2487517"/>
            <a:ext cx="4315949" cy="2688625"/>
          </a:xfrm>
          <a:prstGeom prst="ellipse">
            <a:avLst/>
          </a:prstGeom>
          <a:ln>
            <a:noFill/>
          </a:ln>
          <a:effectLst>
            <a:softEdge rad="112500"/>
          </a:effectLst>
        </p:spPr>
      </p:pic>
      <p:pic>
        <p:nvPicPr>
          <p:cNvPr id="5" name="Picture 4"/>
          <p:cNvPicPr>
            <a:picLocks noChangeAspect="1"/>
          </p:cNvPicPr>
          <p:nvPr/>
        </p:nvPicPr>
        <p:blipFill>
          <a:blip r:embed="rId11"/>
          <a:stretch>
            <a:fillRect/>
          </a:stretch>
        </p:blipFill>
        <p:spPr>
          <a:xfrm>
            <a:off x="11695351" y="4412747"/>
            <a:ext cx="4315949" cy="2731077"/>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8"/>
                                        </p:tgtEl>
                                        <p:attrNameLst>
                                          <p:attrName>style.visibility</p:attrName>
                                        </p:attrNameLst>
                                      </p:cBhvr>
                                      <p:to>
                                        <p:strVal val="visible"/>
                                      </p:to>
                                    </p:set>
                                    <p:animEffect transition="in" filter="fade">
                                      <p:cBhvr>
                                        <p:cTn id="7" dur="500"/>
                                        <p:tgtEl>
                                          <p:spTgt spid="8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1"/>
                                        </p:tgtEl>
                                        <p:attrNameLst>
                                          <p:attrName>style.visibility</p:attrName>
                                        </p:attrNameLst>
                                      </p:cBhvr>
                                      <p:to>
                                        <p:strVal val="visible"/>
                                      </p:to>
                                    </p:set>
                                    <p:animEffect transition="in" filter="fade">
                                      <p:cBhvr>
                                        <p:cTn id="12" dur="500"/>
                                        <p:tgtEl>
                                          <p:spTgt spid="8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4"/>
                                        </p:tgtEl>
                                        <p:attrNameLst>
                                          <p:attrName>style.visibility</p:attrName>
                                        </p:attrNameLst>
                                      </p:cBhvr>
                                      <p:to>
                                        <p:strVal val="visible"/>
                                      </p:to>
                                    </p:set>
                                    <p:animEffect transition="in" filter="fade">
                                      <p:cBhvr>
                                        <p:cTn id="17" dur="1000"/>
                                        <p:tgtEl>
                                          <p:spTgt spid="8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5"/>
                                        </p:tgtEl>
                                        <p:attrNameLst>
                                          <p:attrName>style.visibility</p:attrName>
                                        </p:attrNameLst>
                                      </p:cBhvr>
                                      <p:to>
                                        <p:strVal val="visible"/>
                                      </p:to>
                                    </p:set>
                                    <p:animEffect transition="in" filter="fade">
                                      <p:cBhvr>
                                        <p:cTn id="22" dur="5000"/>
                                        <p:tgtEl>
                                          <p:spTgt spid="87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pic>
        <p:nvPicPr>
          <p:cNvPr id="881" name="Google Shape;881;p41"/>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882" name="Google Shape;882;p41"/>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883" name="Google Shape;883;p41"/>
          <p:cNvSpPr txBox="1"/>
          <p:nvPr/>
        </p:nvSpPr>
        <p:spPr>
          <a:xfrm>
            <a:off x="1820101" y="304211"/>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dirty="0">
                <a:solidFill>
                  <a:srgbClr val="8F4251"/>
                </a:solidFill>
                <a:latin typeface="Suranna" panose="02000600000000000000"/>
                <a:ea typeface="Suranna" panose="02000600000000000000"/>
                <a:cs typeface="Suranna" panose="02000600000000000000"/>
                <a:sym typeface="Suranna" panose="02000600000000000000"/>
              </a:rPr>
              <a:t>Look and say.</a:t>
            </a:r>
            <a:endParaRPr dirty="0"/>
          </a:p>
        </p:txBody>
      </p:sp>
      <p:sp>
        <p:nvSpPr>
          <p:cNvPr id="884" name="Google Shape;884;p41"/>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885" name="Google Shape;885;p41"/>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886" name="Google Shape;886;p41"/>
          <p:cNvSpPr/>
          <p:nvPr/>
        </p:nvSpPr>
        <p:spPr>
          <a:xfrm>
            <a:off x="16801815" y="-800100"/>
            <a:ext cx="3145136" cy="3200400"/>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5"/>
            <a:stretch>
              <a:fillRect/>
            </a:stretch>
          </a:blipFill>
          <a:ln>
            <a:noFill/>
          </a:ln>
        </p:spPr>
      </p:sp>
      <p:grpSp>
        <p:nvGrpSpPr>
          <p:cNvPr id="891" name="Google Shape;891;p41"/>
          <p:cNvGrpSpPr/>
          <p:nvPr/>
        </p:nvGrpSpPr>
        <p:grpSpPr>
          <a:xfrm>
            <a:off x="11280599" y="7323598"/>
            <a:ext cx="6199482" cy="2466870"/>
            <a:chOff x="2492270" y="2491121"/>
            <a:chExt cx="15641913" cy="1625492"/>
          </a:xfrm>
        </p:grpSpPr>
        <p:sp>
          <p:nvSpPr>
            <p:cNvPr id="892" name="Google Shape;892;p41"/>
            <p:cNvSpPr/>
            <p:nvPr/>
          </p:nvSpPr>
          <p:spPr>
            <a:xfrm>
              <a:off x="2492270" y="2491121"/>
              <a:ext cx="15641913" cy="1625492"/>
            </a:xfrm>
            <a:prstGeom prst="wedgeEllipseCallout">
              <a:avLst>
                <a:gd name="adj1" fmla="val -156763"/>
                <a:gd name="adj2" fmla="val -44414"/>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893" name="Google Shape;893;p41"/>
            <p:cNvSpPr txBox="1"/>
            <p:nvPr/>
          </p:nvSpPr>
          <p:spPr>
            <a:xfrm>
              <a:off x="3802983" y="2751449"/>
              <a:ext cx="13020488"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Thanks for </a:t>
              </a:r>
              <a:endParaRPr dirty="0"/>
            </a:p>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your advice.</a:t>
              </a:r>
              <a:endParaRPr dirty="0"/>
            </a:p>
          </p:txBody>
        </p:sp>
      </p:grpSp>
      <p:pic>
        <p:nvPicPr>
          <p:cNvPr id="894" name="Google Shape;894;p41"/>
          <p:cNvPicPr preferRelativeResize="0"/>
          <p:nvPr/>
        </p:nvPicPr>
        <p:blipFill rotWithShape="1">
          <a:blip r:embed="rId6"/>
          <a:srcRect/>
          <a:stretch>
            <a:fillRect/>
          </a:stretch>
        </p:blipFill>
        <p:spPr>
          <a:xfrm>
            <a:off x="18765959" y="2722534"/>
            <a:ext cx="1082675" cy="1082675"/>
          </a:xfrm>
          <a:prstGeom prst="rect">
            <a:avLst/>
          </a:prstGeom>
          <a:noFill/>
          <a:ln>
            <a:noFill/>
          </a:ln>
        </p:spPr>
      </p:pic>
      <p:pic>
        <p:nvPicPr>
          <p:cNvPr id="895" name="Google Shape;895;p41"/>
          <p:cNvPicPr preferRelativeResize="0"/>
          <p:nvPr/>
        </p:nvPicPr>
        <p:blipFill rotWithShape="1">
          <a:blip r:embed="rId6"/>
          <a:srcRect/>
          <a:stretch>
            <a:fillRect/>
          </a:stretch>
        </p:blipFill>
        <p:spPr>
          <a:xfrm>
            <a:off x="18589848" y="8518029"/>
            <a:ext cx="1082675" cy="1082675"/>
          </a:xfrm>
          <a:prstGeom prst="rect">
            <a:avLst/>
          </a:prstGeom>
          <a:noFill/>
          <a:ln>
            <a:noFill/>
          </a:ln>
        </p:spPr>
      </p:pic>
      <p:sp>
        <p:nvSpPr>
          <p:cNvPr id="17" name="Google Shape;848;p39"/>
          <p:cNvSpPr/>
          <p:nvPr/>
        </p:nvSpPr>
        <p:spPr>
          <a:xfrm>
            <a:off x="668461" y="1265499"/>
            <a:ext cx="7476564" cy="1694315"/>
          </a:xfrm>
          <a:prstGeom prst="wedgeEllipseCallout">
            <a:avLst>
              <a:gd name="adj1" fmla="val -47127"/>
              <a:gd name="adj2" fmla="val 132652"/>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8" name="Google Shape;849;p39"/>
          <p:cNvSpPr txBox="1"/>
          <p:nvPr/>
        </p:nvSpPr>
        <p:spPr>
          <a:xfrm>
            <a:off x="951656" y="1584744"/>
            <a:ext cx="6910174" cy="100642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rPr>
              <a:t>What’s the matter?</a:t>
            </a:r>
            <a:endParaRPr dirty="0"/>
          </a:p>
        </p:txBody>
      </p:sp>
      <p:sp>
        <p:nvSpPr>
          <p:cNvPr id="20" name="Google Shape;893;p41"/>
          <p:cNvSpPr txBox="1"/>
          <p:nvPr/>
        </p:nvSpPr>
        <p:spPr>
          <a:xfrm>
            <a:off x="2785664" y="7762745"/>
            <a:ext cx="5160512" cy="201285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I have a sore throat.</a:t>
            </a:r>
            <a:endParaRPr dirty="0"/>
          </a:p>
        </p:txBody>
      </p:sp>
      <p:sp>
        <p:nvSpPr>
          <p:cNvPr id="19" name="Google Shape;892;p41"/>
          <p:cNvSpPr/>
          <p:nvPr/>
        </p:nvSpPr>
        <p:spPr>
          <a:xfrm>
            <a:off x="2206617" y="7468821"/>
            <a:ext cx="6199482" cy="2466870"/>
          </a:xfrm>
          <a:prstGeom prst="wedgeEllipseCallout">
            <a:avLst>
              <a:gd name="adj1" fmla="val -25968"/>
              <a:gd name="adj2" fmla="val -88567"/>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grpSp>
        <p:nvGrpSpPr>
          <p:cNvPr id="888" name="Google Shape;888;p41"/>
          <p:cNvGrpSpPr/>
          <p:nvPr/>
        </p:nvGrpSpPr>
        <p:grpSpPr>
          <a:xfrm>
            <a:off x="6489229" y="2475661"/>
            <a:ext cx="11540313" cy="1694315"/>
            <a:chOff x="2560715" y="2652698"/>
            <a:chExt cx="9304279" cy="1221125"/>
          </a:xfrm>
        </p:grpSpPr>
        <p:sp>
          <p:nvSpPr>
            <p:cNvPr id="889" name="Google Shape;889;p41"/>
            <p:cNvSpPr/>
            <p:nvPr/>
          </p:nvSpPr>
          <p:spPr>
            <a:xfrm>
              <a:off x="2568595" y="2652698"/>
              <a:ext cx="9296399" cy="1221125"/>
            </a:xfrm>
            <a:prstGeom prst="wedgeEllipseCallout">
              <a:avLst>
                <a:gd name="adj1" fmla="val -24186"/>
                <a:gd name="adj2" fmla="val 146938"/>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890" name="Google Shape;890;p41"/>
            <p:cNvSpPr txBox="1"/>
            <p:nvPr/>
          </p:nvSpPr>
          <p:spPr>
            <a:xfrm>
              <a:off x="2560715" y="2970365"/>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r>
                <a:rPr lang="en-US" sz="6000" b="1" dirty="0">
                  <a:solidFill>
                    <a:srgbClr val="FFFF00"/>
                  </a:solidFill>
                  <a:latin typeface="Arial" panose="020B0604020202020204"/>
                  <a:ea typeface="Arial" panose="020B0604020202020204"/>
                  <a:cs typeface="Arial" panose="020B0604020202020204"/>
                  <a:sym typeface="Arial" panose="020B0604020202020204"/>
                </a:rPr>
                <a:t>drink warm water</a:t>
              </a:r>
              <a:r>
                <a:rPr lang="en-US" sz="6000" dirty="0">
                  <a:solidFill>
                    <a:schemeClr val="lt1"/>
                  </a:solidFill>
                  <a:latin typeface="Arial" panose="020B0604020202020204"/>
                  <a:ea typeface="Arial" panose="020B0604020202020204"/>
                  <a:cs typeface="Arial" panose="020B0604020202020204"/>
                  <a:sym typeface="Arial" panose="020B0604020202020204"/>
                </a:rPr>
                <a:t>.</a:t>
              </a:r>
              <a:endParaRPr dirty="0"/>
            </a:p>
          </p:txBody>
        </p:sp>
      </p:grpSp>
      <p:pic>
        <p:nvPicPr>
          <p:cNvPr id="22" name="Picture 21"/>
          <p:cNvPicPr>
            <a:picLocks noChangeAspect="1"/>
          </p:cNvPicPr>
          <p:nvPr/>
        </p:nvPicPr>
        <p:blipFill>
          <a:blip r:embed="rId7"/>
          <a:stretch>
            <a:fillRect/>
          </a:stretch>
        </p:blipFill>
        <p:spPr>
          <a:xfrm>
            <a:off x="1820101" y="3626098"/>
            <a:ext cx="5497197" cy="350808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8"/>
                                        </p:tgtEl>
                                        <p:attrNameLst>
                                          <p:attrName>style.visibility</p:attrName>
                                        </p:attrNameLst>
                                      </p:cBhvr>
                                      <p:to>
                                        <p:strVal val="visible"/>
                                      </p:to>
                                    </p:set>
                                    <p:animEffect transition="in" filter="fade">
                                      <p:cBhvr>
                                        <p:cTn id="7" dur="500"/>
                                        <p:tgtEl>
                                          <p:spTgt spid="888"/>
                                        </p:tgtEl>
                                      </p:cBhvr>
                                    </p:animEffect>
                                  </p:childTnLst>
                                </p:cTn>
                              </p:par>
                              <p:par>
                                <p:cTn id="8" presetID="10" presetClass="entr" presetSubtype="0" fill="hold" nodeType="withEffect">
                                  <p:stCondLst>
                                    <p:cond delay="0"/>
                                  </p:stCondLst>
                                  <p:childTnLst>
                                    <p:set>
                                      <p:cBhvr>
                                        <p:cTn id="9" dur="1" fill="hold">
                                          <p:stCondLst>
                                            <p:cond delay="0"/>
                                          </p:stCondLst>
                                        </p:cTn>
                                        <p:tgtEl>
                                          <p:spTgt spid="894"/>
                                        </p:tgtEl>
                                        <p:attrNameLst>
                                          <p:attrName>style.visibility</p:attrName>
                                        </p:attrNameLst>
                                      </p:cBhvr>
                                      <p:to>
                                        <p:strVal val="visible"/>
                                      </p:to>
                                    </p:set>
                                    <p:animEffect transition="in" filter="fade">
                                      <p:cBhvr>
                                        <p:cTn id="10" dur="3296"/>
                                        <p:tgtEl>
                                          <p:spTgt spid="89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1"/>
                                        </p:tgtEl>
                                        <p:attrNameLst>
                                          <p:attrName>style.visibility</p:attrName>
                                        </p:attrNameLst>
                                      </p:cBhvr>
                                      <p:to>
                                        <p:strVal val="visible"/>
                                      </p:to>
                                    </p:set>
                                    <p:animEffect transition="in" filter="fade">
                                      <p:cBhvr>
                                        <p:cTn id="15" dur="500"/>
                                        <p:tgtEl>
                                          <p:spTgt spid="891"/>
                                        </p:tgtEl>
                                      </p:cBhvr>
                                    </p:animEffect>
                                  </p:childTnLst>
                                </p:cTn>
                              </p:par>
                              <p:par>
                                <p:cTn id="16" presetID="10" presetClass="entr" presetSubtype="0" fill="hold" nodeType="withEffect">
                                  <p:stCondLst>
                                    <p:cond delay="0"/>
                                  </p:stCondLst>
                                  <p:childTnLst>
                                    <p:set>
                                      <p:cBhvr>
                                        <p:cTn id="17" dur="1" fill="hold">
                                          <p:stCondLst>
                                            <p:cond delay="0"/>
                                          </p:stCondLst>
                                        </p:cTn>
                                        <p:tgtEl>
                                          <p:spTgt spid="895"/>
                                        </p:tgtEl>
                                        <p:attrNameLst>
                                          <p:attrName>style.visibility</p:attrName>
                                        </p:attrNameLst>
                                      </p:cBhvr>
                                      <p:to>
                                        <p:strVal val="visible"/>
                                      </p:to>
                                    </p:set>
                                    <p:animEffect transition="in" filter="fade">
                                      <p:cBhvr>
                                        <p:cTn id="18" dur="3571"/>
                                        <p:tgtEl>
                                          <p:spTgt spid="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pic>
        <p:nvPicPr>
          <p:cNvPr id="901" name="Google Shape;901;p42"/>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902" name="Google Shape;902;p42"/>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903" name="Google Shape;903;p42"/>
          <p:cNvSpPr txBox="1"/>
          <p:nvPr/>
        </p:nvSpPr>
        <p:spPr>
          <a:xfrm>
            <a:off x="1689460" y="344361"/>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dirty="0">
                <a:solidFill>
                  <a:srgbClr val="8F4251"/>
                </a:solidFill>
                <a:latin typeface="Suranna" panose="02000600000000000000"/>
                <a:ea typeface="Suranna" panose="02000600000000000000"/>
                <a:cs typeface="Suranna" panose="02000600000000000000"/>
                <a:sym typeface="Suranna" panose="02000600000000000000"/>
              </a:rPr>
              <a:t>Look and say.</a:t>
            </a:r>
            <a:endParaRPr dirty="0"/>
          </a:p>
        </p:txBody>
      </p:sp>
      <p:sp>
        <p:nvSpPr>
          <p:cNvPr id="904" name="Google Shape;904;p42"/>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905" name="Google Shape;905;p42"/>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906" name="Google Shape;906;p42"/>
          <p:cNvSpPr/>
          <p:nvPr/>
        </p:nvSpPr>
        <p:spPr>
          <a:xfrm>
            <a:off x="16801815" y="-800100"/>
            <a:ext cx="3145136" cy="3200400"/>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5"/>
            <a:stretch>
              <a:fillRect/>
            </a:stretch>
          </a:blipFill>
          <a:ln>
            <a:noFill/>
          </a:ln>
        </p:spPr>
      </p:sp>
      <p:grpSp>
        <p:nvGrpSpPr>
          <p:cNvPr id="908" name="Google Shape;908;p42"/>
          <p:cNvGrpSpPr/>
          <p:nvPr/>
        </p:nvGrpSpPr>
        <p:grpSpPr>
          <a:xfrm>
            <a:off x="5690690" y="3778367"/>
            <a:ext cx="12714293" cy="1694314"/>
            <a:chOff x="2930318" y="4757419"/>
            <a:chExt cx="9426497" cy="1221125"/>
          </a:xfrm>
        </p:grpSpPr>
        <p:sp>
          <p:nvSpPr>
            <p:cNvPr id="909" name="Google Shape;909;p42"/>
            <p:cNvSpPr/>
            <p:nvPr/>
          </p:nvSpPr>
          <p:spPr>
            <a:xfrm>
              <a:off x="2930318" y="4757419"/>
              <a:ext cx="9296399" cy="1221125"/>
            </a:xfrm>
            <a:prstGeom prst="wedgeEllipseCallout">
              <a:avLst>
                <a:gd name="adj1" fmla="val 49635"/>
                <a:gd name="adj2" fmla="val 10328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10" name="Google Shape;910;p42"/>
            <p:cNvSpPr txBox="1"/>
            <p:nvPr/>
          </p:nvSpPr>
          <p:spPr>
            <a:xfrm>
              <a:off x="3060416" y="4971778"/>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r>
                <a:rPr lang="en-US" sz="6000" b="1" dirty="0">
                  <a:solidFill>
                    <a:srgbClr val="FFFF00"/>
                  </a:solidFill>
                  <a:latin typeface="Arial" panose="020B0604020202020204"/>
                  <a:ea typeface="Arial" panose="020B0604020202020204"/>
                  <a:cs typeface="Arial" panose="020B0604020202020204"/>
                  <a:sym typeface="Arial" panose="020B0604020202020204"/>
                </a:rPr>
                <a:t>take some medicine</a:t>
              </a:r>
              <a:r>
                <a:rPr lang="en-US" sz="6000" dirty="0">
                  <a:solidFill>
                    <a:schemeClr val="lt1"/>
                  </a:solidFill>
                  <a:latin typeface="Arial" panose="020B0604020202020204"/>
                  <a:ea typeface="Arial" panose="020B0604020202020204"/>
                  <a:cs typeface="Arial" panose="020B0604020202020204"/>
                  <a:sym typeface="Arial" panose="020B0604020202020204"/>
                </a:rPr>
                <a:t>.</a:t>
              </a:r>
              <a:endParaRPr dirty="0"/>
            </a:p>
          </p:txBody>
        </p:sp>
      </p:grpSp>
      <p:grpSp>
        <p:nvGrpSpPr>
          <p:cNvPr id="911" name="Google Shape;911;p42"/>
          <p:cNvGrpSpPr/>
          <p:nvPr/>
        </p:nvGrpSpPr>
        <p:grpSpPr>
          <a:xfrm>
            <a:off x="10178834" y="6051159"/>
            <a:ext cx="6199482" cy="2466870"/>
            <a:chOff x="-898301" y="2469138"/>
            <a:chExt cx="15641913" cy="1625492"/>
          </a:xfrm>
        </p:grpSpPr>
        <p:sp>
          <p:nvSpPr>
            <p:cNvPr id="912" name="Google Shape;912;p42"/>
            <p:cNvSpPr/>
            <p:nvPr/>
          </p:nvSpPr>
          <p:spPr>
            <a:xfrm>
              <a:off x="-898301" y="2469138"/>
              <a:ext cx="15641913" cy="1625492"/>
            </a:xfrm>
            <a:prstGeom prst="wedgeEllipseCallout">
              <a:avLst>
                <a:gd name="adj1" fmla="val -164890"/>
                <a:gd name="adj2" fmla="val -37606"/>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13" name="Google Shape;913;p42"/>
            <p:cNvSpPr txBox="1"/>
            <p:nvPr/>
          </p:nvSpPr>
          <p:spPr>
            <a:xfrm>
              <a:off x="499476" y="2550795"/>
              <a:ext cx="13020488"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Thanks for </a:t>
              </a:r>
              <a:endParaRPr dirty="0"/>
            </a:p>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your advice.</a:t>
              </a:r>
              <a:endParaRPr dirty="0"/>
            </a:p>
          </p:txBody>
        </p:sp>
      </p:grpSp>
      <p:pic>
        <p:nvPicPr>
          <p:cNvPr id="914" name="Google Shape;914;p42"/>
          <p:cNvPicPr preferRelativeResize="0"/>
          <p:nvPr/>
        </p:nvPicPr>
        <p:blipFill rotWithShape="1">
          <a:blip r:embed="rId6"/>
          <a:srcRect/>
          <a:stretch>
            <a:fillRect/>
          </a:stretch>
        </p:blipFill>
        <p:spPr>
          <a:xfrm>
            <a:off x="18765959" y="2722534"/>
            <a:ext cx="1082675" cy="1082675"/>
          </a:xfrm>
          <a:prstGeom prst="rect">
            <a:avLst/>
          </a:prstGeom>
          <a:noFill/>
          <a:ln>
            <a:noFill/>
          </a:ln>
        </p:spPr>
      </p:pic>
      <p:pic>
        <p:nvPicPr>
          <p:cNvPr id="915" name="Google Shape;915;p42"/>
          <p:cNvPicPr preferRelativeResize="0"/>
          <p:nvPr/>
        </p:nvPicPr>
        <p:blipFill rotWithShape="1">
          <a:blip r:embed="rId6"/>
          <a:srcRect/>
          <a:stretch>
            <a:fillRect/>
          </a:stretch>
        </p:blipFill>
        <p:spPr>
          <a:xfrm>
            <a:off x="18589848" y="8518029"/>
            <a:ext cx="1082675" cy="1082675"/>
          </a:xfrm>
          <a:prstGeom prst="rect">
            <a:avLst/>
          </a:prstGeom>
          <a:noFill/>
          <a:ln>
            <a:noFill/>
          </a:ln>
        </p:spPr>
      </p:pic>
      <p:sp>
        <p:nvSpPr>
          <p:cNvPr id="17" name="Google Shape;848;p39"/>
          <p:cNvSpPr/>
          <p:nvPr/>
        </p:nvSpPr>
        <p:spPr>
          <a:xfrm>
            <a:off x="668461" y="1265499"/>
            <a:ext cx="7476564" cy="1694315"/>
          </a:xfrm>
          <a:prstGeom prst="wedgeEllipseCallout">
            <a:avLst>
              <a:gd name="adj1" fmla="val -26444"/>
              <a:gd name="adj2" fmla="val 106461"/>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8" name="Google Shape;849;p39"/>
          <p:cNvSpPr txBox="1"/>
          <p:nvPr/>
        </p:nvSpPr>
        <p:spPr>
          <a:xfrm>
            <a:off x="951656" y="1584744"/>
            <a:ext cx="6910174" cy="100642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rPr>
              <a:t>What’s the matter?</a:t>
            </a:r>
            <a:endParaRPr dirty="0"/>
          </a:p>
        </p:txBody>
      </p:sp>
      <p:sp>
        <p:nvSpPr>
          <p:cNvPr id="19" name="Google Shape;892;p41"/>
          <p:cNvSpPr/>
          <p:nvPr/>
        </p:nvSpPr>
        <p:spPr>
          <a:xfrm>
            <a:off x="2206617" y="7468821"/>
            <a:ext cx="6199482" cy="2466870"/>
          </a:xfrm>
          <a:prstGeom prst="wedgeEllipseCallout">
            <a:avLst>
              <a:gd name="adj1" fmla="val -22497"/>
              <a:gd name="adj2" fmla="val -71669"/>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0" name="Google Shape;893;p41"/>
          <p:cNvSpPr txBox="1"/>
          <p:nvPr/>
        </p:nvSpPr>
        <p:spPr>
          <a:xfrm>
            <a:off x="2921700" y="7612335"/>
            <a:ext cx="5160512" cy="201285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I have a stomach ache.</a:t>
            </a:r>
            <a:endParaRPr dirty="0"/>
          </a:p>
        </p:txBody>
      </p:sp>
      <p:pic>
        <p:nvPicPr>
          <p:cNvPr id="22" name="Picture 21"/>
          <p:cNvPicPr>
            <a:picLocks noChangeAspect="1"/>
          </p:cNvPicPr>
          <p:nvPr/>
        </p:nvPicPr>
        <p:blipFill>
          <a:blip r:embed="rId7"/>
          <a:stretch>
            <a:fillRect/>
          </a:stretch>
        </p:blipFill>
        <p:spPr>
          <a:xfrm>
            <a:off x="668461" y="3926896"/>
            <a:ext cx="5339233" cy="33785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8"/>
                                        </p:tgtEl>
                                        <p:attrNameLst>
                                          <p:attrName>style.visibility</p:attrName>
                                        </p:attrNameLst>
                                      </p:cBhvr>
                                      <p:to>
                                        <p:strVal val="visible"/>
                                      </p:to>
                                    </p:set>
                                    <p:animEffect transition="in" filter="fade">
                                      <p:cBhvr>
                                        <p:cTn id="7" dur="500"/>
                                        <p:tgtEl>
                                          <p:spTgt spid="908"/>
                                        </p:tgtEl>
                                      </p:cBhvr>
                                    </p:animEffect>
                                  </p:childTnLst>
                                </p:cTn>
                              </p:par>
                              <p:par>
                                <p:cTn id="8" presetID="10" presetClass="entr" presetSubtype="0" fill="hold" nodeType="withEffect">
                                  <p:stCondLst>
                                    <p:cond delay="0"/>
                                  </p:stCondLst>
                                  <p:childTnLst>
                                    <p:set>
                                      <p:cBhvr>
                                        <p:cTn id="9" dur="1" fill="hold">
                                          <p:stCondLst>
                                            <p:cond delay="0"/>
                                          </p:stCondLst>
                                        </p:cTn>
                                        <p:tgtEl>
                                          <p:spTgt spid="914"/>
                                        </p:tgtEl>
                                        <p:attrNameLst>
                                          <p:attrName>style.visibility</p:attrName>
                                        </p:attrNameLst>
                                      </p:cBhvr>
                                      <p:to>
                                        <p:strVal val="visible"/>
                                      </p:to>
                                    </p:set>
                                    <p:animEffect transition="in" filter="fade">
                                      <p:cBhvr>
                                        <p:cTn id="10" dur="3803"/>
                                        <p:tgtEl>
                                          <p:spTgt spid="9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11"/>
                                        </p:tgtEl>
                                        <p:attrNameLst>
                                          <p:attrName>style.visibility</p:attrName>
                                        </p:attrNameLst>
                                      </p:cBhvr>
                                      <p:to>
                                        <p:strVal val="visible"/>
                                      </p:to>
                                    </p:set>
                                    <p:animEffect transition="in" filter="fade">
                                      <p:cBhvr>
                                        <p:cTn id="15" dur="500"/>
                                        <p:tgtEl>
                                          <p:spTgt spid="911"/>
                                        </p:tgtEl>
                                      </p:cBhvr>
                                    </p:animEffect>
                                  </p:childTnLst>
                                </p:cTn>
                              </p:par>
                              <p:par>
                                <p:cTn id="16" presetID="10" presetClass="entr" presetSubtype="0" fill="hold" nodeType="withEffect">
                                  <p:stCondLst>
                                    <p:cond delay="0"/>
                                  </p:stCondLst>
                                  <p:childTnLst>
                                    <p:set>
                                      <p:cBhvr>
                                        <p:cTn id="17" dur="1" fill="hold">
                                          <p:stCondLst>
                                            <p:cond delay="0"/>
                                          </p:stCondLst>
                                        </p:cTn>
                                        <p:tgtEl>
                                          <p:spTgt spid="915"/>
                                        </p:tgtEl>
                                        <p:attrNameLst>
                                          <p:attrName>style.visibility</p:attrName>
                                        </p:attrNameLst>
                                      </p:cBhvr>
                                      <p:to>
                                        <p:strVal val="visible"/>
                                      </p:to>
                                    </p:set>
                                    <p:animEffect transition="in" filter="fade">
                                      <p:cBhvr>
                                        <p:cTn id="18" dur="2810"/>
                                        <p:tgtEl>
                                          <p:spTgt spid="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pic>
        <p:nvPicPr>
          <p:cNvPr id="921" name="Google Shape;921;p43"/>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922" name="Google Shape;922;p43"/>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923" name="Google Shape;923;p43"/>
          <p:cNvSpPr txBox="1"/>
          <p:nvPr/>
        </p:nvSpPr>
        <p:spPr>
          <a:xfrm>
            <a:off x="1649119" y="681717"/>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a:solidFill>
                  <a:srgbClr val="8F4251"/>
                </a:solidFill>
                <a:latin typeface="Suranna" panose="02000600000000000000"/>
                <a:ea typeface="Suranna" panose="02000600000000000000"/>
                <a:cs typeface="Suranna" panose="02000600000000000000"/>
                <a:sym typeface="Suranna" panose="02000600000000000000"/>
              </a:rPr>
              <a:t>Look and say.</a:t>
            </a:r>
            <a:endParaRPr lang="en-US" sz="6400">
              <a:solidFill>
                <a:srgbClr val="8F4251"/>
              </a:solidFill>
              <a:latin typeface="Suranna" panose="02000600000000000000"/>
              <a:ea typeface="Suranna" panose="02000600000000000000"/>
              <a:cs typeface="Suranna" panose="02000600000000000000"/>
              <a:sym typeface="Suranna" panose="02000600000000000000"/>
            </a:endParaRPr>
          </a:p>
        </p:txBody>
      </p:sp>
      <p:sp>
        <p:nvSpPr>
          <p:cNvPr id="924" name="Google Shape;924;p43"/>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925" name="Google Shape;925;p43"/>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926" name="Google Shape;926;p43"/>
          <p:cNvSpPr/>
          <p:nvPr/>
        </p:nvSpPr>
        <p:spPr>
          <a:xfrm>
            <a:off x="16801815" y="-800100"/>
            <a:ext cx="3145136" cy="3200400"/>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5"/>
            <a:stretch>
              <a:fillRect/>
            </a:stretch>
          </a:blipFill>
          <a:ln>
            <a:noFill/>
          </a:ln>
        </p:spPr>
      </p:sp>
      <p:grpSp>
        <p:nvGrpSpPr>
          <p:cNvPr id="928" name="Google Shape;928;p43"/>
          <p:cNvGrpSpPr/>
          <p:nvPr/>
        </p:nvGrpSpPr>
        <p:grpSpPr>
          <a:xfrm>
            <a:off x="4881156" y="3175864"/>
            <a:ext cx="12689743" cy="1694315"/>
            <a:chOff x="2620440" y="3816191"/>
            <a:chExt cx="9408295" cy="1221125"/>
          </a:xfrm>
        </p:grpSpPr>
        <p:sp>
          <p:nvSpPr>
            <p:cNvPr id="929" name="Google Shape;929;p43"/>
            <p:cNvSpPr/>
            <p:nvPr/>
          </p:nvSpPr>
          <p:spPr>
            <a:xfrm>
              <a:off x="2620440" y="3816191"/>
              <a:ext cx="9296399" cy="1221125"/>
            </a:xfrm>
            <a:prstGeom prst="wedgeEllipseCallout">
              <a:avLst>
                <a:gd name="adj1" fmla="val 49635"/>
                <a:gd name="adj2" fmla="val 10328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30" name="Google Shape;930;p43"/>
            <p:cNvSpPr txBox="1"/>
            <p:nvPr/>
          </p:nvSpPr>
          <p:spPr>
            <a:xfrm>
              <a:off x="2732336" y="3996084"/>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r>
                <a:rPr lang="en-US" sz="6000" b="1" dirty="0">
                  <a:solidFill>
                    <a:srgbClr val="FFFF00"/>
                  </a:solidFill>
                  <a:latin typeface="Arial" panose="020B0604020202020204"/>
                  <a:ea typeface="Arial" panose="020B0604020202020204"/>
                  <a:cs typeface="Arial" panose="020B0604020202020204"/>
                  <a:sym typeface="Arial" panose="020B0604020202020204"/>
                </a:rPr>
                <a:t>go to the dentist</a:t>
              </a:r>
              <a:r>
                <a:rPr lang="en-US" sz="6000" dirty="0">
                  <a:solidFill>
                    <a:schemeClr val="lt1"/>
                  </a:solidFill>
                  <a:latin typeface="Arial" panose="020B0604020202020204"/>
                  <a:ea typeface="Arial" panose="020B0604020202020204"/>
                  <a:cs typeface="Arial" panose="020B0604020202020204"/>
                  <a:sym typeface="Arial" panose="020B0604020202020204"/>
                </a:rPr>
                <a:t>.</a:t>
              </a:r>
              <a:endParaRPr dirty="0"/>
            </a:p>
          </p:txBody>
        </p:sp>
      </p:grpSp>
      <p:grpSp>
        <p:nvGrpSpPr>
          <p:cNvPr id="931" name="Google Shape;931;p43"/>
          <p:cNvGrpSpPr/>
          <p:nvPr/>
        </p:nvGrpSpPr>
        <p:grpSpPr>
          <a:xfrm>
            <a:off x="11150566" y="6097519"/>
            <a:ext cx="6199482" cy="2466870"/>
            <a:chOff x="2492270" y="2491121"/>
            <a:chExt cx="15641913" cy="1625492"/>
          </a:xfrm>
        </p:grpSpPr>
        <p:sp>
          <p:nvSpPr>
            <p:cNvPr id="932" name="Google Shape;932;p43"/>
            <p:cNvSpPr/>
            <p:nvPr/>
          </p:nvSpPr>
          <p:spPr>
            <a:xfrm>
              <a:off x="2492270" y="2491121"/>
              <a:ext cx="15641913" cy="1625492"/>
            </a:xfrm>
            <a:prstGeom prst="wedgeEllipseCallout">
              <a:avLst>
                <a:gd name="adj1" fmla="val -164890"/>
                <a:gd name="adj2" fmla="val -37606"/>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33" name="Google Shape;933;p43"/>
            <p:cNvSpPr txBox="1"/>
            <p:nvPr/>
          </p:nvSpPr>
          <p:spPr>
            <a:xfrm>
              <a:off x="3802983" y="2751449"/>
              <a:ext cx="13020488"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Thanks for </a:t>
              </a:r>
              <a:endParaRPr lang="en-US" sz="60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09000"/>
                </a:lnSpc>
                <a:spcBef>
                  <a:spcPts val="0"/>
                </a:spcBef>
                <a:spcAft>
                  <a:spcPts val="0"/>
                </a:spcAft>
                <a:buNone/>
              </a:pPr>
              <a:r>
                <a:rPr lang="en-US" sz="6000">
                  <a:solidFill>
                    <a:schemeClr val="lt1"/>
                  </a:solidFill>
                  <a:latin typeface="Arial" panose="020B0604020202020204"/>
                  <a:ea typeface="Arial" panose="020B0604020202020204"/>
                  <a:cs typeface="Arial" panose="020B0604020202020204"/>
                  <a:sym typeface="Arial" panose="020B0604020202020204"/>
                </a:rPr>
                <a:t>your advice.</a:t>
              </a:r>
              <a:endParaRPr lang="en-US" sz="6000">
                <a:solidFill>
                  <a:schemeClr val="lt1"/>
                </a:solidFill>
                <a:latin typeface="Arial" panose="020B0604020202020204"/>
                <a:ea typeface="Arial" panose="020B0604020202020204"/>
                <a:cs typeface="Arial" panose="020B0604020202020204"/>
                <a:sym typeface="Arial" panose="020B0604020202020204"/>
              </a:endParaRPr>
            </a:p>
          </p:txBody>
        </p:sp>
      </p:grpSp>
      <p:pic>
        <p:nvPicPr>
          <p:cNvPr id="934" name="Google Shape;934;p43"/>
          <p:cNvPicPr preferRelativeResize="0"/>
          <p:nvPr/>
        </p:nvPicPr>
        <p:blipFill rotWithShape="1">
          <a:blip r:embed="rId6"/>
          <a:srcRect/>
          <a:stretch>
            <a:fillRect/>
          </a:stretch>
        </p:blipFill>
        <p:spPr>
          <a:xfrm>
            <a:off x="18973800" y="2877485"/>
            <a:ext cx="1082675" cy="1082675"/>
          </a:xfrm>
          <a:prstGeom prst="rect">
            <a:avLst/>
          </a:prstGeom>
          <a:noFill/>
          <a:ln>
            <a:noFill/>
          </a:ln>
        </p:spPr>
      </p:pic>
      <p:pic>
        <p:nvPicPr>
          <p:cNvPr id="935" name="Google Shape;935;p43"/>
          <p:cNvPicPr preferRelativeResize="0"/>
          <p:nvPr/>
        </p:nvPicPr>
        <p:blipFill rotWithShape="1">
          <a:blip r:embed="rId6"/>
          <a:srcRect/>
          <a:stretch>
            <a:fillRect/>
          </a:stretch>
        </p:blipFill>
        <p:spPr>
          <a:xfrm>
            <a:off x="18589848" y="8518029"/>
            <a:ext cx="1082675" cy="1082675"/>
          </a:xfrm>
          <a:prstGeom prst="rect">
            <a:avLst/>
          </a:prstGeom>
          <a:noFill/>
          <a:ln>
            <a:noFill/>
          </a:ln>
        </p:spPr>
      </p:pic>
      <p:sp>
        <p:nvSpPr>
          <p:cNvPr id="18" name="Google Shape;892;p41"/>
          <p:cNvSpPr/>
          <p:nvPr/>
        </p:nvSpPr>
        <p:spPr>
          <a:xfrm>
            <a:off x="2269566" y="7492051"/>
            <a:ext cx="6199482" cy="2466870"/>
          </a:xfrm>
          <a:prstGeom prst="wedgeEllipseCallout">
            <a:avLst>
              <a:gd name="adj1" fmla="val -25968"/>
              <a:gd name="adj2" fmla="val -88567"/>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9" name="Google Shape;893;p41"/>
          <p:cNvSpPr txBox="1"/>
          <p:nvPr/>
        </p:nvSpPr>
        <p:spPr>
          <a:xfrm>
            <a:off x="2701318" y="7663749"/>
            <a:ext cx="5160512" cy="201285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I have a toothache.</a:t>
            </a:r>
            <a:endParaRPr dirty="0"/>
          </a:p>
        </p:txBody>
      </p:sp>
      <p:sp>
        <p:nvSpPr>
          <p:cNvPr id="20" name="Google Shape;848;p39"/>
          <p:cNvSpPr/>
          <p:nvPr/>
        </p:nvSpPr>
        <p:spPr>
          <a:xfrm>
            <a:off x="668461" y="1265499"/>
            <a:ext cx="7476564" cy="1694315"/>
          </a:xfrm>
          <a:prstGeom prst="wedgeEllipseCallout">
            <a:avLst>
              <a:gd name="adj1" fmla="val -47127"/>
              <a:gd name="adj2" fmla="val 132652"/>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1" name="Google Shape;849;p39"/>
          <p:cNvSpPr txBox="1"/>
          <p:nvPr/>
        </p:nvSpPr>
        <p:spPr>
          <a:xfrm>
            <a:off x="951656" y="1584744"/>
            <a:ext cx="6910174" cy="100642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rPr>
              <a:t>What’s the matter?</a:t>
            </a:r>
            <a:endParaRPr dirty="0"/>
          </a:p>
        </p:txBody>
      </p:sp>
      <p:pic>
        <p:nvPicPr>
          <p:cNvPr id="22" name="Picture 21"/>
          <p:cNvPicPr>
            <a:picLocks noChangeAspect="1"/>
          </p:cNvPicPr>
          <p:nvPr/>
        </p:nvPicPr>
        <p:blipFill>
          <a:blip r:embed="rId7"/>
          <a:stretch>
            <a:fillRect/>
          </a:stretch>
        </p:blipFill>
        <p:spPr>
          <a:xfrm>
            <a:off x="717101" y="3846739"/>
            <a:ext cx="5160512" cy="321474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28"/>
                                        </p:tgtEl>
                                        <p:attrNameLst>
                                          <p:attrName>style.visibility</p:attrName>
                                        </p:attrNameLst>
                                      </p:cBhvr>
                                      <p:to>
                                        <p:strVal val="visible"/>
                                      </p:to>
                                    </p:set>
                                    <p:animEffect transition="in" filter="fade">
                                      <p:cBhvr>
                                        <p:cTn id="7" dur="500"/>
                                        <p:tgtEl>
                                          <p:spTgt spid="928"/>
                                        </p:tgtEl>
                                      </p:cBhvr>
                                    </p:animEffect>
                                  </p:childTnLst>
                                </p:cTn>
                              </p:par>
                              <p:par>
                                <p:cTn id="8" presetID="10" presetClass="entr" presetSubtype="0" fill="hold" nodeType="withEffect">
                                  <p:stCondLst>
                                    <p:cond delay="0"/>
                                  </p:stCondLst>
                                  <p:childTnLst>
                                    <p:set>
                                      <p:cBhvr>
                                        <p:cTn id="9" dur="1" fill="hold">
                                          <p:stCondLst>
                                            <p:cond delay="0"/>
                                          </p:stCondLst>
                                        </p:cTn>
                                        <p:tgtEl>
                                          <p:spTgt spid="934"/>
                                        </p:tgtEl>
                                        <p:attrNameLst>
                                          <p:attrName>style.visibility</p:attrName>
                                        </p:attrNameLst>
                                      </p:cBhvr>
                                      <p:to>
                                        <p:strVal val="visible"/>
                                      </p:to>
                                    </p:set>
                                    <p:animEffect transition="in" filter="fade">
                                      <p:cBhvr>
                                        <p:cTn id="10" dur="3299"/>
                                        <p:tgtEl>
                                          <p:spTgt spid="9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31"/>
                                        </p:tgtEl>
                                        <p:attrNameLst>
                                          <p:attrName>style.visibility</p:attrName>
                                        </p:attrNameLst>
                                      </p:cBhvr>
                                      <p:to>
                                        <p:strVal val="visible"/>
                                      </p:to>
                                    </p:set>
                                    <p:animEffect transition="in" filter="fade">
                                      <p:cBhvr>
                                        <p:cTn id="15" dur="500"/>
                                        <p:tgtEl>
                                          <p:spTgt spid="931"/>
                                        </p:tgtEl>
                                      </p:cBhvr>
                                    </p:animEffect>
                                  </p:childTnLst>
                                </p:cTn>
                              </p:par>
                              <p:par>
                                <p:cTn id="16" presetID="10" presetClass="entr" presetSubtype="0" fill="hold" nodeType="withEffect">
                                  <p:stCondLst>
                                    <p:cond delay="0"/>
                                  </p:stCondLst>
                                  <p:childTnLst>
                                    <p:set>
                                      <p:cBhvr>
                                        <p:cTn id="17" dur="1" fill="hold">
                                          <p:stCondLst>
                                            <p:cond delay="0"/>
                                          </p:stCondLst>
                                        </p:cTn>
                                        <p:tgtEl>
                                          <p:spTgt spid="935"/>
                                        </p:tgtEl>
                                        <p:attrNameLst>
                                          <p:attrName>style.visibility</p:attrName>
                                        </p:attrNameLst>
                                      </p:cBhvr>
                                      <p:to>
                                        <p:strVal val="visible"/>
                                      </p:to>
                                    </p:set>
                                    <p:animEffect transition="in" filter="fade">
                                      <p:cBhvr>
                                        <p:cTn id="18" dur="3042"/>
                                        <p:tgtEl>
                                          <p:spTgt spid="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pic>
        <p:nvPicPr>
          <p:cNvPr id="941" name="Google Shape;941;p44"/>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942" name="Google Shape;942;p44"/>
          <p:cNvSpPr/>
          <p:nvPr/>
        </p:nvSpPr>
        <p:spPr>
          <a:xfrm rot="-681380">
            <a:off x="477047" y="298425"/>
            <a:ext cx="911867" cy="908551"/>
          </a:xfrm>
          <a:custGeom>
            <a:avLst/>
            <a:gdLst/>
            <a:ahLst/>
            <a:cxnLst/>
            <a:rect l="l" t="t" r="r" b="b"/>
            <a:pathLst>
              <a:path w="911867" h="908551" extrusionOk="0">
                <a:moveTo>
                  <a:pt x="0" y="0"/>
                </a:moveTo>
                <a:lnTo>
                  <a:pt x="911867" y="0"/>
                </a:lnTo>
                <a:lnTo>
                  <a:pt x="911867" y="908551"/>
                </a:lnTo>
                <a:lnTo>
                  <a:pt x="0" y="908551"/>
                </a:lnTo>
                <a:lnTo>
                  <a:pt x="0" y="0"/>
                </a:lnTo>
                <a:close/>
              </a:path>
            </a:pathLst>
          </a:custGeom>
          <a:blipFill rotWithShape="1">
            <a:blip r:embed="rId2"/>
            <a:stretch>
              <a:fillRect/>
            </a:stretch>
          </a:blipFill>
          <a:ln>
            <a:noFill/>
          </a:ln>
        </p:spPr>
      </p:sp>
      <p:sp>
        <p:nvSpPr>
          <p:cNvPr id="943" name="Google Shape;943;p44"/>
          <p:cNvSpPr txBox="1"/>
          <p:nvPr/>
        </p:nvSpPr>
        <p:spPr>
          <a:xfrm>
            <a:off x="1743248" y="299806"/>
            <a:ext cx="4724400" cy="771651"/>
          </a:xfrm>
          <a:prstGeom prst="rect">
            <a:avLst/>
          </a:prstGeom>
          <a:noFill/>
          <a:ln>
            <a:noFill/>
          </a:ln>
        </p:spPr>
        <p:txBody>
          <a:bodyPr spcFirstLastPara="1" wrap="square" lIns="0" tIns="0" rIns="0" bIns="0" anchor="t" anchorCtr="0">
            <a:spAutoFit/>
          </a:bodyPr>
          <a:lstStyle/>
          <a:p>
            <a:pPr marL="0" marR="0" lvl="0" indent="0" algn="l" rtl="0">
              <a:lnSpc>
                <a:spcPct val="86000"/>
              </a:lnSpc>
              <a:spcBef>
                <a:spcPts val="0"/>
              </a:spcBef>
              <a:spcAft>
                <a:spcPts val="0"/>
              </a:spcAft>
              <a:buNone/>
            </a:pPr>
            <a:r>
              <a:rPr lang="en-US" sz="6400" dirty="0">
                <a:solidFill>
                  <a:srgbClr val="8F4251"/>
                </a:solidFill>
                <a:latin typeface="Suranna" panose="02000600000000000000"/>
                <a:ea typeface="Suranna" panose="02000600000000000000"/>
                <a:cs typeface="Suranna" panose="02000600000000000000"/>
                <a:sym typeface="Suranna" panose="02000600000000000000"/>
              </a:rPr>
              <a:t>Look and say.</a:t>
            </a:r>
            <a:endParaRPr dirty="0"/>
          </a:p>
        </p:txBody>
      </p:sp>
      <p:sp>
        <p:nvSpPr>
          <p:cNvPr id="944" name="Google Shape;944;p44"/>
          <p:cNvSpPr/>
          <p:nvPr/>
        </p:nvSpPr>
        <p:spPr>
          <a:xfrm>
            <a:off x="-1219200" y="9531342"/>
            <a:ext cx="4130992" cy="518252"/>
          </a:xfrm>
          <a:custGeom>
            <a:avLst/>
            <a:gdLst/>
            <a:ahLst/>
            <a:cxnLst/>
            <a:rect l="l" t="t" r="r" b="b"/>
            <a:pathLst>
              <a:path w="4130992" h="518252" extrusionOk="0">
                <a:moveTo>
                  <a:pt x="0" y="0"/>
                </a:moveTo>
                <a:lnTo>
                  <a:pt x="4130992" y="0"/>
                </a:lnTo>
                <a:lnTo>
                  <a:pt x="4130992" y="518251"/>
                </a:lnTo>
                <a:lnTo>
                  <a:pt x="0" y="518251"/>
                </a:lnTo>
                <a:lnTo>
                  <a:pt x="0" y="0"/>
                </a:lnTo>
                <a:close/>
              </a:path>
            </a:pathLst>
          </a:custGeom>
          <a:blipFill rotWithShape="1">
            <a:blip r:embed="rId3"/>
            <a:stretch>
              <a:fillRect/>
            </a:stretch>
          </a:blipFill>
          <a:ln>
            <a:noFill/>
          </a:ln>
        </p:spPr>
      </p:sp>
      <p:sp>
        <p:nvSpPr>
          <p:cNvPr id="945" name="Google Shape;945;p44"/>
          <p:cNvSpPr/>
          <p:nvPr/>
        </p:nvSpPr>
        <p:spPr>
          <a:xfrm rot="1125223">
            <a:off x="2597030" y="9238527"/>
            <a:ext cx="1107484" cy="1103882"/>
          </a:xfrm>
          <a:custGeom>
            <a:avLst/>
            <a:gdLst/>
            <a:ahLst/>
            <a:cxnLst/>
            <a:rect l="l" t="t" r="r" b="b"/>
            <a:pathLst>
              <a:path w="1107484" h="1103882" extrusionOk="0">
                <a:moveTo>
                  <a:pt x="0" y="0"/>
                </a:moveTo>
                <a:lnTo>
                  <a:pt x="1107483" y="0"/>
                </a:lnTo>
                <a:lnTo>
                  <a:pt x="1107483" y="1103882"/>
                </a:lnTo>
                <a:lnTo>
                  <a:pt x="0" y="1103882"/>
                </a:lnTo>
                <a:lnTo>
                  <a:pt x="0" y="0"/>
                </a:lnTo>
                <a:close/>
              </a:path>
            </a:pathLst>
          </a:custGeom>
          <a:blipFill rotWithShape="1">
            <a:blip r:embed="rId4"/>
            <a:stretch>
              <a:fillRect/>
            </a:stretch>
          </a:blipFill>
          <a:ln>
            <a:noFill/>
          </a:ln>
        </p:spPr>
      </p:sp>
      <p:sp>
        <p:nvSpPr>
          <p:cNvPr id="946" name="Google Shape;946;p44"/>
          <p:cNvSpPr/>
          <p:nvPr/>
        </p:nvSpPr>
        <p:spPr>
          <a:xfrm>
            <a:off x="16801815" y="-800100"/>
            <a:ext cx="3145136" cy="3200400"/>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5"/>
            <a:stretch>
              <a:fillRect/>
            </a:stretch>
          </a:blipFill>
          <a:ln>
            <a:noFill/>
          </a:ln>
        </p:spPr>
      </p:sp>
      <p:grpSp>
        <p:nvGrpSpPr>
          <p:cNvPr id="948" name="Google Shape;948;p44"/>
          <p:cNvGrpSpPr/>
          <p:nvPr/>
        </p:nvGrpSpPr>
        <p:grpSpPr>
          <a:xfrm>
            <a:off x="4938789" y="2954583"/>
            <a:ext cx="12594006" cy="1694315"/>
            <a:chOff x="2566762" y="2528987"/>
            <a:chExt cx="9337315" cy="1221125"/>
          </a:xfrm>
        </p:grpSpPr>
        <p:sp>
          <p:nvSpPr>
            <p:cNvPr id="949" name="Google Shape;949;p44"/>
            <p:cNvSpPr/>
            <p:nvPr/>
          </p:nvSpPr>
          <p:spPr>
            <a:xfrm>
              <a:off x="2607678" y="2528987"/>
              <a:ext cx="9296399" cy="1221125"/>
            </a:xfrm>
            <a:prstGeom prst="wedgeEllipseCallout">
              <a:avLst>
                <a:gd name="adj1" fmla="val 49635"/>
                <a:gd name="adj2" fmla="val 103287"/>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50" name="Google Shape;950;p44"/>
            <p:cNvSpPr txBox="1"/>
            <p:nvPr/>
          </p:nvSpPr>
          <p:spPr>
            <a:xfrm>
              <a:off x="2566762" y="2794674"/>
              <a:ext cx="9296399" cy="623870"/>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 should </a:t>
              </a:r>
              <a:r>
                <a:rPr lang="en-US" sz="6000" b="1" dirty="0">
                  <a:solidFill>
                    <a:srgbClr val="FFFF00"/>
                  </a:solidFill>
                  <a:latin typeface="Arial" panose="020B0604020202020204"/>
                  <a:ea typeface="Arial" panose="020B0604020202020204"/>
                  <a:cs typeface="Arial" panose="020B0604020202020204"/>
                  <a:sym typeface="Arial" panose="020B0604020202020204"/>
                </a:rPr>
                <a:t>have a rest</a:t>
              </a:r>
              <a:r>
                <a:rPr lang="en-US" sz="6000" dirty="0">
                  <a:solidFill>
                    <a:schemeClr val="lt1"/>
                  </a:solidFill>
                  <a:latin typeface="Arial" panose="020B0604020202020204"/>
                  <a:ea typeface="Arial" panose="020B0604020202020204"/>
                  <a:cs typeface="Arial" panose="020B0604020202020204"/>
                  <a:sym typeface="Arial" panose="020B0604020202020204"/>
                </a:rPr>
                <a:t>.</a:t>
              </a:r>
              <a:endParaRPr dirty="0"/>
            </a:p>
          </p:txBody>
        </p:sp>
      </p:grpSp>
      <p:grpSp>
        <p:nvGrpSpPr>
          <p:cNvPr id="951" name="Google Shape;951;p44"/>
          <p:cNvGrpSpPr/>
          <p:nvPr/>
        </p:nvGrpSpPr>
        <p:grpSpPr>
          <a:xfrm>
            <a:off x="11200043" y="6051159"/>
            <a:ext cx="6199482" cy="2466870"/>
            <a:chOff x="2492270" y="2491121"/>
            <a:chExt cx="15641913" cy="1625492"/>
          </a:xfrm>
        </p:grpSpPr>
        <p:sp>
          <p:nvSpPr>
            <p:cNvPr id="952" name="Google Shape;952;p44"/>
            <p:cNvSpPr/>
            <p:nvPr/>
          </p:nvSpPr>
          <p:spPr>
            <a:xfrm>
              <a:off x="2492270" y="2491121"/>
              <a:ext cx="15641913" cy="1625492"/>
            </a:xfrm>
            <a:prstGeom prst="wedgeEllipseCallout">
              <a:avLst>
                <a:gd name="adj1" fmla="val -164890"/>
                <a:gd name="adj2" fmla="val -37606"/>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953" name="Google Shape;953;p44"/>
            <p:cNvSpPr txBox="1"/>
            <p:nvPr/>
          </p:nvSpPr>
          <p:spPr>
            <a:xfrm>
              <a:off x="3802983" y="2751449"/>
              <a:ext cx="13020488" cy="1128091"/>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Thanks for </a:t>
              </a:r>
              <a:endParaRPr dirty="0"/>
            </a:p>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your advice.</a:t>
              </a:r>
              <a:endParaRPr dirty="0"/>
            </a:p>
          </p:txBody>
        </p:sp>
      </p:grpSp>
      <p:pic>
        <p:nvPicPr>
          <p:cNvPr id="954" name="Google Shape;954;p44"/>
          <p:cNvPicPr preferRelativeResize="0"/>
          <p:nvPr/>
        </p:nvPicPr>
        <p:blipFill rotWithShape="1">
          <a:blip r:embed="rId6"/>
          <a:srcRect/>
          <a:stretch>
            <a:fillRect/>
          </a:stretch>
        </p:blipFill>
        <p:spPr>
          <a:xfrm>
            <a:off x="18973800" y="2877485"/>
            <a:ext cx="1082675" cy="1082675"/>
          </a:xfrm>
          <a:prstGeom prst="rect">
            <a:avLst/>
          </a:prstGeom>
          <a:noFill/>
          <a:ln>
            <a:noFill/>
          </a:ln>
        </p:spPr>
      </p:pic>
      <p:pic>
        <p:nvPicPr>
          <p:cNvPr id="955" name="Google Shape;955;p44"/>
          <p:cNvPicPr preferRelativeResize="0"/>
          <p:nvPr/>
        </p:nvPicPr>
        <p:blipFill rotWithShape="1">
          <a:blip r:embed="rId6"/>
          <a:srcRect/>
          <a:stretch>
            <a:fillRect/>
          </a:stretch>
        </p:blipFill>
        <p:spPr>
          <a:xfrm>
            <a:off x="18589848" y="8518029"/>
            <a:ext cx="1082675" cy="1082675"/>
          </a:xfrm>
          <a:prstGeom prst="rect">
            <a:avLst/>
          </a:prstGeom>
          <a:noFill/>
          <a:ln>
            <a:noFill/>
          </a:ln>
        </p:spPr>
      </p:pic>
      <p:sp>
        <p:nvSpPr>
          <p:cNvPr id="17" name="Google Shape;848;p39"/>
          <p:cNvSpPr/>
          <p:nvPr/>
        </p:nvSpPr>
        <p:spPr>
          <a:xfrm>
            <a:off x="668461" y="1265499"/>
            <a:ext cx="7476564" cy="1694315"/>
          </a:xfrm>
          <a:prstGeom prst="wedgeEllipseCallout">
            <a:avLst>
              <a:gd name="adj1" fmla="val -47127"/>
              <a:gd name="adj2" fmla="val 132652"/>
            </a:avLst>
          </a:prstGeom>
          <a:solidFill>
            <a:srgbClr val="0070C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8" name="Google Shape;849;p39"/>
          <p:cNvSpPr txBox="1"/>
          <p:nvPr/>
        </p:nvSpPr>
        <p:spPr>
          <a:xfrm>
            <a:off x="951656" y="1584744"/>
            <a:ext cx="6910174" cy="100642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rPr>
              <a:t>What’s the matter?</a:t>
            </a:r>
            <a:endParaRPr dirty="0"/>
          </a:p>
        </p:txBody>
      </p:sp>
      <p:sp>
        <p:nvSpPr>
          <p:cNvPr id="19" name="Google Shape;892;p41"/>
          <p:cNvSpPr/>
          <p:nvPr/>
        </p:nvSpPr>
        <p:spPr>
          <a:xfrm>
            <a:off x="2269566" y="7492051"/>
            <a:ext cx="6199482" cy="2466870"/>
          </a:xfrm>
          <a:prstGeom prst="wedgeEllipseCallout">
            <a:avLst>
              <a:gd name="adj1" fmla="val -25968"/>
              <a:gd name="adj2" fmla="val -88567"/>
            </a:avLst>
          </a:prstGeom>
          <a:solidFill>
            <a:srgbClr val="C00000"/>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0" name="Google Shape;893;p41"/>
          <p:cNvSpPr txBox="1"/>
          <p:nvPr/>
        </p:nvSpPr>
        <p:spPr>
          <a:xfrm>
            <a:off x="2701318" y="7663749"/>
            <a:ext cx="5160512" cy="2012859"/>
          </a:xfrm>
          <a:prstGeom prst="rect">
            <a:avLst/>
          </a:prstGeom>
          <a:noFill/>
          <a:ln>
            <a:noFill/>
          </a:ln>
        </p:spPr>
        <p:txBody>
          <a:bodyPr spcFirstLastPara="1" wrap="square" lIns="0" tIns="0" rIns="0" bIns="0" anchor="t" anchorCtr="0">
            <a:spAutoFit/>
          </a:bodyPr>
          <a:lstStyle/>
          <a:p>
            <a:pPr marL="0" marR="0" lvl="0" indent="0" algn="ctr" rtl="0">
              <a:lnSpc>
                <a:spcPct val="109000"/>
              </a:lnSpc>
              <a:spcBef>
                <a:spcPts val="0"/>
              </a:spcBef>
              <a:spcAft>
                <a:spcPts val="0"/>
              </a:spcAft>
              <a:buNone/>
            </a:pPr>
            <a:r>
              <a:rPr lang="en-US" sz="6000" dirty="0">
                <a:solidFill>
                  <a:schemeClr val="lt1"/>
                </a:solidFill>
                <a:latin typeface="Arial" panose="020B0604020202020204"/>
                <a:ea typeface="Arial" panose="020B0604020202020204"/>
                <a:cs typeface="Arial" panose="020B0604020202020204"/>
                <a:sym typeface="Arial" panose="020B0604020202020204"/>
              </a:rPr>
              <a:t>I have a headache.</a:t>
            </a:r>
            <a:endParaRPr dirty="0"/>
          </a:p>
        </p:txBody>
      </p:sp>
      <p:pic>
        <p:nvPicPr>
          <p:cNvPr id="21" name="Picture 20"/>
          <p:cNvPicPr>
            <a:picLocks noChangeAspect="1"/>
          </p:cNvPicPr>
          <p:nvPr/>
        </p:nvPicPr>
        <p:blipFill>
          <a:blip r:embed="rId7"/>
          <a:stretch>
            <a:fillRect/>
          </a:stretch>
        </p:blipFill>
        <p:spPr>
          <a:xfrm>
            <a:off x="515986" y="3642035"/>
            <a:ext cx="5638077" cy="3567703"/>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8"/>
                                        </p:tgtEl>
                                        <p:attrNameLst>
                                          <p:attrName>style.visibility</p:attrName>
                                        </p:attrNameLst>
                                      </p:cBhvr>
                                      <p:to>
                                        <p:strVal val="visible"/>
                                      </p:to>
                                    </p:set>
                                    <p:animEffect transition="in" filter="fade">
                                      <p:cBhvr>
                                        <p:cTn id="7" dur="500"/>
                                        <p:tgtEl>
                                          <p:spTgt spid="948"/>
                                        </p:tgtEl>
                                      </p:cBhvr>
                                    </p:animEffect>
                                  </p:childTnLst>
                                </p:cTn>
                              </p:par>
                              <p:par>
                                <p:cTn id="8" presetID="10" presetClass="entr" presetSubtype="0" fill="hold" nodeType="withEffect">
                                  <p:stCondLst>
                                    <p:cond delay="0"/>
                                  </p:stCondLst>
                                  <p:childTnLst>
                                    <p:set>
                                      <p:cBhvr>
                                        <p:cTn id="9" dur="1" fill="hold">
                                          <p:stCondLst>
                                            <p:cond delay="0"/>
                                          </p:stCondLst>
                                        </p:cTn>
                                        <p:tgtEl>
                                          <p:spTgt spid="954"/>
                                        </p:tgtEl>
                                        <p:attrNameLst>
                                          <p:attrName>style.visibility</p:attrName>
                                        </p:attrNameLst>
                                      </p:cBhvr>
                                      <p:to>
                                        <p:strVal val="visible"/>
                                      </p:to>
                                    </p:set>
                                    <p:animEffect transition="in" filter="fade">
                                      <p:cBhvr>
                                        <p:cTn id="10" dur="3171"/>
                                        <p:tgtEl>
                                          <p:spTgt spid="95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51"/>
                                        </p:tgtEl>
                                        <p:attrNameLst>
                                          <p:attrName>style.visibility</p:attrName>
                                        </p:attrNameLst>
                                      </p:cBhvr>
                                      <p:to>
                                        <p:strVal val="visible"/>
                                      </p:to>
                                    </p:set>
                                    <p:animEffect transition="in" filter="fade">
                                      <p:cBhvr>
                                        <p:cTn id="15" dur="500"/>
                                        <p:tgtEl>
                                          <p:spTgt spid="951"/>
                                        </p:tgtEl>
                                      </p:cBhvr>
                                    </p:animEffect>
                                  </p:childTnLst>
                                </p:cTn>
                              </p:par>
                              <p:par>
                                <p:cTn id="16" presetID="10" presetClass="entr" presetSubtype="0" fill="hold" nodeType="withEffect">
                                  <p:stCondLst>
                                    <p:cond delay="0"/>
                                  </p:stCondLst>
                                  <p:childTnLst>
                                    <p:set>
                                      <p:cBhvr>
                                        <p:cTn id="17" dur="1" fill="hold">
                                          <p:stCondLst>
                                            <p:cond delay="0"/>
                                          </p:stCondLst>
                                        </p:cTn>
                                        <p:tgtEl>
                                          <p:spTgt spid="955"/>
                                        </p:tgtEl>
                                        <p:attrNameLst>
                                          <p:attrName>style.visibility</p:attrName>
                                        </p:attrNameLst>
                                      </p:cBhvr>
                                      <p:to>
                                        <p:strVal val="visible"/>
                                      </p:to>
                                    </p:set>
                                    <p:animEffect transition="in" filter="fade">
                                      <p:cBhvr>
                                        <p:cTn id="18" dur="3051"/>
                                        <p:tgtEl>
                                          <p:spTgt spid="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pic>
        <p:nvPicPr>
          <p:cNvPr id="960" name="Google Shape;960;p45"/>
          <p:cNvPicPr preferRelativeResize="0"/>
          <p:nvPr/>
        </p:nvPicPr>
        <p:blipFill rotWithShape="1">
          <a:blip r:embed="rId1"/>
          <a:srcRect/>
          <a:stretch>
            <a:fillRect/>
          </a:stretch>
        </p:blipFill>
        <p:spPr>
          <a:xfrm>
            <a:off x="-76200" y="0"/>
            <a:ext cx="18364200" cy="10274299"/>
          </a:xfrm>
          <a:prstGeom prst="rect">
            <a:avLst/>
          </a:prstGeom>
          <a:noFill/>
          <a:ln>
            <a:noFill/>
          </a:ln>
        </p:spPr>
      </p:pic>
      <p:sp>
        <p:nvSpPr>
          <p:cNvPr id="961" name="Google Shape;961;p45"/>
          <p:cNvSpPr/>
          <p:nvPr/>
        </p:nvSpPr>
        <p:spPr>
          <a:xfrm>
            <a:off x="1371600" y="9334500"/>
            <a:ext cx="6120353" cy="767826"/>
          </a:xfrm>
          <a:custGeom>
            <a:avLst/>
            <a:gdLst/>
            <a:ahLst/>
            <a:cxnLst/>
            <a:rect l="l" t="t" r="r" b="b"/>
            <a:pathLst>
              <a:path w="6120353" h="767826" extrusionOk="0">
                <a:moveTo>
                  <a:pt x="0" y="0"/>
                </a:moveTo>
                <a:lnTo>
                  <a:pt x="6120352" y="0"/>
                </a:lnTo>
                <a:lnTo>
                  <a:pt x="6120352" y="767826"/>
                </a:lnTo>
                <a:lnTo>
                  <a:pt x="0" y="767826"/>
                </a:lnTo>
                <a:lnTo>
                  <a:pt x="0" y="0"/>
                </a:lnTo>
                <a:close/>
              </a:path>
            </a:pathLst>
          </a:custGeom>
          <a:blipFill rotWithShape="1">
            <a:blip r:embed="rId2"/>
            <a:stretch>
              <a:fillRect/>
            </a:stretch>
          </a:blipFill>
          <a:ln>
            <a:noFill/>
          </a:ln>
        </p:spPr>
      </p:sp>
      <p:sp>
        <p:nvSpPr>
          <p:cNvPr id="962" name="Google Shape;962;p45"/>
          <p:cNvSpPr/>
          <p:nvPr/>
        </p:nvSpPr>
        <p:spPr>
          <a:xfrm>
            <a:off x="16154400" y="-419100"/>
            <a:ext cx="3385477" cy="3135088"/>
          </a:xfrm>
          <a:custGeom>
            <a:avLst/>
            <a:gdLst/>
            <a:ahLst/>
            <a:cxnLst/>
            <a:rect l="l" t="t" r="r" b="b"/>
            <a:pathLst>
              <a:path w="2230736" h="2593879" extrusionOk="0">
                <a:moveTo>
                  <a:pt x="0" y="0"/>
                </a:moveTo>
                <a:lnTo>
                  <a:pt x="2230736" y="0"/>
                </a:lnTo>
                <a:lnTo>
                  <a:pt x="2230736" y="2593879"/>
                </a:lnTo>
                <a:lnTo>
                  <a:pt x="0" y="2593879"/>
                </a:lnTo>
                <a:lnTo>
                  <a:pt x="0" y="0"/>
                </a:lnTo>
                <a:close/>
              </a:path>
            </a:pathLst>
          </a:custGeom>
          <a:blipFill rotWithShape="1">
            <a:blip r:embed="rId3"/>
            <a:stretch>
              <a:fillRect/>
            </a:stretch>
          </a:blipFill>
          <a:ln>
            <a:noFill/>
          </a:ln>
        </p:spPr>
      </p:sp>
      <p:sp>
        <p:nvSpPr>
          <p:cNvPr id="963" name="Google Shape;963;p45"/>
          <p:cNvSpPr/>
          <p:nvPr/>
        </p:nvSpPr>
        <p:spPr>
          <a:xfrm>
            <a:off x="-1524000" y="7734300"/>
            <a:ext cx="4114800" cy="3572842"/>
          </a:xfrm>
          <a:custGeom>
            <a:avLst/>
            <a:gdLst/>
            <a:ahLst/>
            <a:cxnLst/>
            <a:rect l="l" t="t" r="r" b="b"/>
            <a:pathLst>
              <a:path w="740825" h="704739" extrusionOk="0">
                <a:moveTo>
                  <a:pt x="0" y="0"/>
                </a:moveTo>
                <a:lnTo>
                  <a:pt x="740825" y="0"/>
                </a:lnTo>
                <a:lnTo>
                  <a:pt x="740825" y="704739"/>
                </a:lnTo>
                <a:lnTo>
                  <a:pt x="0" y="704739"/>
                </a:lnTo>
                <a:lnTo>
                  <a:pt x="0" y="0"/>
                </a:lnTo>
                <a:close/>
              </a:path>
            </a:pathLst>
          </a:custGeom>
          <a:blipFill rotWithShape="1">
            <a:blip r:embed="rId4"/>
            <a:stretch>
              <a:fillRect/>
            </a:stretch>
          </a:blipFill>
          <a:ln>
            <a:noFill/>
          </a:ln>
        </p:spPr>
      </p:sp>
      <p:pic>
        <p:nvPicPr>
          <p:cNvPr id="964" name="Google Shape;964;p45"/>
          <p:cNvPicPr preferRelativeResize="0"/>
          <p:nvPr/>
        </p:nvPicPr>
        <p:blipFill rotWithShape="1">
          <a:blip r:embed="rId5"/>
          <a:srcRect/>
          <a:stretch>
            <a:fillRect/>
          </a:stretch>
        </p:blipFill>
        <p:spPr>
          <a:xfrm>
            <a:off x="12070416" y="2703791"/>
            <a:ext cx="7469461" cy="7583209"/>
          </a:xfrm>
          <a:prstGeom prst="rect">
            <a:avLst/>
          </a:prstGeom>
          <a:noFill/>
          <a:ln>
            <a:noFill/>
          </a:ln>
        </p:spPr>
      </p:pic>
      <p:sp>
        <p:nvSpPr>
          <p:cNvPr id="965" name="Google Shape;965;p45"/>
          <p:cNvSpPr/>
          <p:nvPr/>
        </p:nvSpPr>
        <p:spPr>
          <a:xfrm>
            <a:off x="1759884" y="1101520"/>
            <a:ext cx="9829800" cy="7583209"/>
          </a:xfrm>
          <a:custGeom>
            <a:avLst/>
            <a:gdLst/>
            <a:ahLst/>
            <a:cxnLst/>
            <a:rect l="l" t="t" r="r" b="b"/>
            <a:pathLst>
              <a:path w="3261425" h="3659383" extrusionOk="0">
                <a:moveTo>
                  <a:pt x="0" y="0"/>
                </a:moveTo>
                <a:lnTo>
                  <a:pt x="3261426" y="0"/>
                </a:lnTo>
                <a:lnTo>
                  <a:pt x="3261426" y="3659383"/>
                </a:lnTo>
                <a:lnTo>
                  <a:pt x="0" y="3659383"/>
                </a:lnTo>
                <a:lnTo>
                  <a:pt x="0" y="0"/>
                </a:lnTo>
                <a:close/>
              </a:path>
            </a:pathLst>
          </a:custGeom>
          <a:blipFill rotWithShape="1">
            <a:blip r:embed="rId6"/>
            <a:stretch>
              <a:fillRect/>
            </a:stretch>
          </a:blipFill>
          <a:ln>
            <a:noFill/>
          </a:ln>
        </p:spPr>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pic>
        <p:nvPicPr>
          <p:cNvPr id="970" name="Google Shape;970;p46"/>
          <p:cNvPicPr preferRelativeResize="0"/>
          <p:nvPr/>
        </p:nvPicPr>
        <p:blipFill rotWithShape="1">
          <a:blip r:embed="rId1"/>
          <a:srcRect/>
          <a:stretch>
            <a:fillRect/>
          </a:stretch>
        </p:blipFill>
        <p:spPr>
          <a:xfrm>
            <a:off x="-9832" y="-1"/>
            <a:ext cx="18297832" cy="10301499"/>
          </a:xfrm>
          <a:prstGeom prst="rect">
            <a:avLst/>
          </a:prstGeom>
          <a:noFill/>
          <a:ln>
            <a:noFill/>
          </a:ln>
        </p:spPr>
      </p:pic>
      <p:sp>
        <p:nvSpPr>
          <p:cNvPr id="971" name="Google Shape;971;p46"/>
          <p:cNvSpPr/>
          <p:nvPr/>
        </p:nvSpPr>
        <p:spPr>
          <a:xfrm rot="-4103712" flipH="1">
            <a:off x="12530297" y="-641373"/>
            <a:ext cx="6254972" cy="4792872"/>
          </a:xfrm>
          <a:custGeom>
            <a:avLst/>
            <a:gdLst/>
            <a:ahLst/>
            <a:cxnLst/>
            <a:rect l="l" t="t" r="r" b="b"/>
            <a:pathLst>
              <a:path w="6254972" h="4792872" extrusionOk="0">
                <a:moveTo>
                  <a:pt x="0" y="4792872"/>
                </a:moveTo>
                <a:lnTo>
                  <a:pt x="6254972" y="4792872"/>
                </a:lnTo>
                <a:lnTo>
                  <a:pt x="6254972" y="0"/>
                </a:lnTo>
                <a:lnTo>
                  <a:pt x="0" y="0"/>
                </a:lnTo>
                <a:lnTo>
                  <a:pt x="0" y="4792872"/>
                </a:lnTo>
                <a:close/>
              </a:path>
            </a:pathLst>
          </a:custGeom>
          <a:blipFill rotWithShape="1">
            <a:blip r:embed="rId2"/>
            <a:stretch>
              <a:fillRect/>
            </a:stretch>
          </a:blipFill>
          <a:ln>
            <a:noFill/>
          </a:ln>
        </p:spPr>
      </p:sp>
      <p:sp>
        <p:nvSpPr>
          <p:cNvPr id="972" name="Google Shape;972;p46"/>
          <p:cNvSpPr/>
          <p:nvPr/>
        </p:nvSpPr>
        <p:spPr>
          <a:xfrm>
            <a:off x="-381000" y="114300"/>
            <a:ext cx="4289625" cy="3479323"/>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973" name="Google Shape;973;p46"/>
          <p:cNvSpPr/>
          <p:nvPr/>
        </p:nvSpPr>
        <p:spPr>
          <a:xfrm rot="249044">
            <a:off x="-1962914" y="6361420"/>
            <a:ext cx="6460618" cy="4950448"/>
          </a:xfrm>
          <a:custGeom>
            <a:avLst/>
            <a:gdLst/>
            <a:ahLst/>
            <a:cxnLst/>
            <a:rect l="l" t="t" r="r" b="b"/>
            <a:pathLst>
              <a:path w="6460618" h="4950448" extrusionOk="0">
                <a:moveTo>
                  <a:pt x="0" y="0"/>
                </a:moveTo>
                <a:lnTo>
                  <a:pt x="6460618" y="0"/>
                </a:lnTo>
                <a:lnTo>
                  <a:pt x="6460618" y="4950449"/>
                </a:lnTo>
                <a:lnTo>
                  <a:pt x="0" y="4950449"/>
                </a:lnTo>
                <a:lnTo>
                  <a:pt x="0" y="0"/>
                </a:lnTo>
                <a:close/>
              </a:path>
            </a:pathLst>
          </a:custGeom>
          <a:blipFill rotWithShape="1">
            <a:blip r:embed="rId2"/>
            <a:stretch>
              <a:fillRect/>
            </a:stretch>
          </a:blipFill>
          <a:ln>
            <a:noFill/>
          </a:ln>
        </p:spPr>
      </p:sp>
      <p:sp>
        <p:nvSpPr>
          <p:cNvPr id="974" name="Google Shape;974;p46"/>
          <p:cNvSpPr/>
          <p:nvPr/>
        </p:nvSpPr>
        <p:spPr>
          <a:xfrm>
            <a:off x="15555057" y="7601753"/>
            <a:ext cx="1993369" cy="1896270"/>
          </a:xfrm>
          <a:custGeom>
            <a:avLst/>
            <a:gdLst/>
            <a:ahLst/>
            <a:cxnLst/>
            <a:rect l="l" t="t" r="r" b="b"/>
            <a:pathLst>
              <a:path w="1993369" h="1896270" extrusionOk="0">
                <a:moveTo>
                  <a:pt x="0" y="0"/>
                </a:moveTo>
                <a:lnTo>
                  <a:pt x="1993368" y="0"/>
                </a:lnTo>
                <a:lnTo>
                  <a:pt x="1993368" y="1896270"/>
                </a:lnTo>
                <a:lnTo>
                  <a:pt x="0" y="1896270"/>
                </a:lnTo>
                <a:lnTo>
                  <a:pt x="0" y="0"/>
                </a:lnTo>
                <a:close/>
              </a:path>
            </a:pathLst>
          </a:custGeom>
          <a:blipFill rotWithShape="1">
            <a:blip r:embed="rId3"/>
            <a:stretch>
              <a:fillRect/>
            </a:stretch>
          </a:blipFill>
          <a:ln>
            <a:noFill/>
          </a:ln>
        </p:spPr>
      </p:sp>
      <p:sp>
        <p:nvSpPr>
          <p:cNvPr id="975" name="Google Shape;975;p46"/>
          <p:cNvSpPr txBox="1"/>
          <p:nvPr/>
        </p:nvSpPr>
        <p:spPr>
          <a:xfrm>
            <a:off x="1411671" y="2681920"/>
            <a:ext cx="14824515" cy="4111125"/>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US" sz="13800" dirty="0">
                <a:solidFill>
                  <a:srgbClr val="002060"/>
                </a:solidFill>
                <a:latin typeface="Arial" panose="020B0604020202020204"/>
                <a:ea typeface="Arial" panose="020B0604020202020204"/>
                <a:cs typeface="Arial" panose="020B0604020202020204"/>
                <a:sym typeface="Arial" panose="020B0604020202020204"/>
              </a:rPr>
              <a:t>05</a:t>
            </a:r>
            <a:endParaRPr dirty="0"/>
          </a:p>
          <a:p>
            <a:pPr marL="0" marR="0" lvl="0" indent="0" algn="ctr" rtl="0">
              <a:lnSpc>
                <a:spcPct val="140000"/>
              </a:lnSpc>
              <a:spcBef>
                <a:spcPts val="0"/>
              </a:spcBef>
              <a:spcAft>
                <a:spcPts val="0"/>
              </a:spcAft>
              <a:buNone/>
            </a:pPr>
            <a:r>
              <a:rPr lang="en-US" sz="9520" dirty="0">
                <a:solidFill>
                  <a:srgbClr val="974806"/>
                </a:solidFill>
                <a:latin typeface="Arial" panose="020B0604020202020204"/>
                <a:ea typeface="Arial" panose="020B0604020202020204"/>
                <a:cs typeface="Arial" panose="020B0604020202020204"/>
                <a:sym typeface="Arial" panose="020B0604020202020204"/>
              </a:rPr>
              <a:t>Fun corner and </a:t>
            </a:r>
            <a:r>
              <a:rPr lang="en-US" sz="9520" dirty="0">
                <a:solidFill>
                  <a:srgbClr val="974806"/>
                </a:solidFill>
              </a:rPr>
              <a:t>W</a:t>
            </a:r>
            <a:r>
              <a:rPr lang="en-US" sz="9520" dirty="0">
                <a:solidFill>
                  <a:srgbClr val="974806"/>
                </a:solidFill>
                <a:latin typeface="Arial" panose="020B0604020202020204"/>
                <a:ea typeface="Arial" panose="020B0604020202020204"/>
                <a:cs typeface="Arial" panose="020B0604020202020204"/>
                <a:sym typeface="Arial" panose="020B0604020202020204"/>
              </a:rPr>
              <a:t>rap-up</a:t>
            </a:r>
            <a:endParaRPr dirty="0"/>
          </a:p>
        </p:txBody>
      </p:sp>
      <p:grpSp>
        <p:nvGrpSpPr>
          <p:cNvPr id="976" name="Google Shape;976;p46"/>
          <p:cNvGrpSpPr/>
          <p:nvPr/>
        </p:nvGrpSpPr>
        <p:grpSpPr>
          <a:xfrm>
            <a:off x="5092683" y="6486687"/>
            <a:ext cx="8102634" cy="2187188"/>
            <a:chOff x="795563" y="3102991"/>
            <a:chExt cx="16463737" cy="4387127"/>
          </a:xfrm>
        </p:grpSpPr>
        <p:grpSp>
          <p:nvGrpSpPr>
            <p:cNvPr id="977" name="Google Shape;977;p46"/>
            <p:cNvGrpSpPr/>
            <p:nvPr/>
          </p:nvGrpSpPr>
          <p:grpSpPr>
            <a:xfrm>
              <a:off x="3032463" y="3517805"/>
              <a:ext cx="3972313" cy="3972313"/>
              <a:chOff x="0" y="0"/>
              <a:chExt cx="812800" cy="812800"/>
            </a:xfrm>
          </p:grpSpPr>
          <p:sp>
            <p:nvSpPr>
              <p:cNvPr id="978" name="Google Shape;978;p4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9" name="Google Shape;979;p46"/>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80" name="Google Shape;980;p46"/>
            <p:cNvGrpSpPr/>
            <p:nvPr/>
          </p:nvGrpSpPr>
          <p:grpSpPr>
            <a:xfrm>
              <a:off x="795563" y="3102991"/>
              <a:ext cx="16463737" cy="4387127"/>
              <a:chOff x="795563" y="3102991"/>
              <a:chExt cx="16463737" cy="4387127"/>
            </a:xfrm>
          </p:grpSpPr>
          <p:grpSp>
            <p:nvGrpSpPr>
              <p:cNvPr id="981" name="Google Shape;981;p46"/>
              <p:cNvGrpSpPr/>
              <p:nvPr/>
            </p:nvGrpSpPr>
            <p:grpSpPr>
              <a:xfrm>
                <a:off x="795563" y="3102991"/>
                <a:ext cx="3972313" cy="3972313"/>
                <a:chOff x="0" y="0"/>
                <a:chExt cx="812800" cy="812800"/>
              </a:xfrm>
            </p:grpSpPr>
            <p:sp>
              <p:nvSpPr>
                <p:cNvPr id="982" name="Google Shape;982;p4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2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3" name="Google Shape;983;p46"/>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84" name="Google Shape;984;p46"/>
              <p:cNvGrpSpPr/>
              <p:nvPr/>
            </p:nvGrpSpPr>
            <p:grpSpPr>
              <a:xfrm>
                <a:off x="5633779" y="3102991"/>
                <a:ext cx="3972313" cy="3972313"/>
                <a:chOff x="0" y="0"/>
                <a:chExt cx="812800" cy="812800"/>
              </a:xfrm>
            </p:grpSpPr>
            <p:sp>
              <p:nvSpPr>
                <p:cNvPr id="985" name="Google Shape;985;p4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5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6" name="Google Shape;986;p46"/>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87" name="Google Shape;987;p46"/>
              <p:cNvGrpSpPr/>
              <p:nvPr/>
            </p:nvGrpSpPr>
            <p:grpSpPr>
              <a:xfrm>
                <a:off x="8162212" y="3517805"/>
                <a:ext cx="3972313" cy="3972313"/>
                <a:chOff x="0" y="0"/>
                <a:chExt cx="812800" cy="812800"/>
              </a:xfrm>
            </p:grpSpPr>
            <p:sp>
              <p:nvSpPr>
                <p:cNvPr id="988" name="Google Shape;988;p4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9F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9" name="Google Shape;989;p46"/>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90" name="Google Shape;990;p46"/>
              <p:cNvGrpSpPr/>
              <p:nvPr/>
            </p:nvGrpSpPr>
            <p:grpSpPr>
              <a:xfrm>
                <a:off x="10763528" y="3102991"/>
                <a:ext cx="3972313" cy="3972313"/>
                <a:chOff x="0" y="0"/>
                <a:chExt cx="812800" cy="812800"/>
              </a:xfrm>
            </p:grpSpPr>
            <p:sp>
              <p:nvSpPr>
                <p:cNvPr id="991" name="Google Shape;991;p4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3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2" name="Google Shape;992;p46"/>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93" name="Google Shape;993;p46"/>
              <p:cNvGrpSpPr/>
              <p:nvPr/>
            </p:nvGrpSpPr>
            <p:grpSpPr>
              <a:xfrm>
                <a:off x="13286987" y="3517805"/>
                <a:ext cx="3972313" cy="3972313"/>
                <a:chOff x="0" y="0"/>
                <a:chExt cx="812800" cy="812800"/>
              </a:xfrm>
            </p:grpSpPr>
            <p:sp>
              <p:nvSpPr>
                <p:cNvPr id="994" name="Google Shape;994;p4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5" name="Google Shape;995;p46"/>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8000"/>
                    </a:lnSpc>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996" name="Google Shape;996;p46"/>
              <p:cNvSpPr/>
              <p:nvPr/>
            </p:nvSpPr>
            <p:spPr>
              <a:xfrm>
                <a:off x="1513449" y="4317356"/>
                <a:ext cx="7315200" cy="492113"/>
              </a:xfrm>
              <a:custGeom>
                <a:avLst/>
                <a:gdLst/>
                <a:ahLst/>
                <a:cxnLst/>
                <a:rect l="l" t="t" r="r" b="b"/>
                <a:pathLst>
                  <a:path w="7315200" h="492113" extrusionOk="0">
                    <a:moveTo>
                      <a:pt x="0" y="0"/>
                    </a:moveTo>
                    <a:lnTo>
                      <a:pt x="7315200" y="0"/>
                    </a:lnTo>
                    <a:lnTo>
                      <a:pt x="7315200" y="492114"/>
                    </a:lnTo>
                    <a:lnTo>
                      <a:pt x="0" y="492114"/>
                    </a:lnTo>
                    <a:lnTo>
                      <a:pt x="0" y="0"/>
                    </a:lnTo>
                    <a:close/>
                  </a:path>
                </a:pathLst>
              </a:custGeom>
              <a:blipFill rotWithShape="1">
                <a:blip r:embed="rId4"/>
                <a:stretch>
                  <a:fillRect/>
                </a:stretch>
              </a:blipFill>
              <a:ln>
                <a:noFill/>
              </a:ln>
            </p:spPr>
          </p:sp>
          <p:sp>
            <p:nvSpPr>
              <p:cNvPr id="997" name="Google Shape;997;p46"/>
              <p:cNvSpPr/>
              <p:nvPr/>
            </p:nvSpPr>
            <p:spPr>
              <a:xfrm>
                <a:off x="11607403" y="4563413"/>
                <a:ext cx="5333813" cy="492113"/>
              </a:xfrm>
              <a:custGeom>
                <a:avLst/>
                <a:gdLst/>
                <a:ahLst/>
                <a:cxnLst/>
                <a:rect l="l" t="t" r="r" b="b"/>
                <a:pathLst>
                  <a:path w="5333813" h="492113" extrusionOk="0">
                    <a:moveTo>
                      <a:pt x="0" y="0"/>
                    </a:moveTo>
                    <a:lnTo>
                      <a:pt x="5333813" y="0"/>
                    </a:lnTo>
                    <a:lnTo>
                      <a:pt x="5333813" y="492114"/>
                    </a:lnTo>
                    <a:lnTo>
                      <a:pt x="0" y="492114"/>
                    </a:lnTo>
                    <a:lnTo>
                      <a:pt x="0" y="0"/>
                    </a:lnTo>
                    <a:close/>
                  </a:path>
                </a:pathLst>
              </a:custGeom>
              <a:blipFill rotWithShape="1">
                <a:blip r:embed="rId4"/>
                <a:stretch>
                  <a:fillRect r="-37145"/>
                </a:stretch>
              </a:blipFill>
              <a:ln>
                <a:noFill/>
              </a:ln>
            </p:spPr>
          </p:sp>
          <p:sp>
            <p:nvSpPr>
              <p:cNvPr id="998" name="Google Shape;998;p46"/>
              <p:cNvSpPr/>
              <p:nvPr/>
            </p:nvSpPr>
            <p:spPr>
              <a:xfrm>
                <a:off x="1226018"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sp>
            <p:nvSpPr>
              <p:cNvPr id="999" name="Google Shape;999;p46"/>
              <p:cNvSpPr/>
              <p:nvPr/>
            </p:nvSpPr>
            <p:spPr>
              <a:xfrm>
                <a:off x="9027432" y="5369852"/>
                <a:ext cx="7315200" cy="1143000"/>
              </a:xfrm>
              <a:custGeom>
                <a:avLst/>
                <a:gdLst/>
                <a:ahLst/>
                <a:cxnLst/>
                <a:rect l="l" t="t" r="r" b="b"/>
                <a:pathLst>
                  <a:path w="7315200" h="1143000" extrusionOk="0">
                    <a:moveTo>
                      <a:pt x="0" y="0"/>
                    </a:moveTo>
                    <a:lnTo>
                      <a:pt x="7315200" y="0"/>
                    </a:lnTo>
                    <a:lnTo>
                      <a:pt x="7315200" y="1143000"/>
                    </a:lnTo>
                    <a:lnTo>
                      <a:pt x="0" y="1143000"/>
                    </a:lnTo>
                    <a:lnTo>
                      <a:pt x="0" y="0"/>
                    </a:lnTo>
                    <a:close/>
                  </a:path>
                </a:pathLst>
              </a:custGeom>
              <a:blipFill rotWithShape="1">
                <a:blip r:embed="rId5"/>
                <a:stretch>
                  <a:fillRect/>
                </a:stretch>
              </a:blipFill>
              <a:ln>
                <a:noFill/>
              </a:ln>
            </p:spPr>
          </p:sp>
        </p:gr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pic>
        <p:nvPicPr>
          <p:cNvPr id="1004" name="Google Shape;1004;p47"/>
          <p:cNvPicPr preferRelativeResize="0"/>
          <p:nvPr/>
        </p:nvPicPr>
        <p:blipFill rotWithShape="1">
          <a:blip r:embed="rId1"/>
          <a:srcRect/>
          <a:stretch>
            <a:fillRect/>
          </a:stretch>
        </p:blipFill>
        <p:spPr>
          <a:xfrm>
            <a:off x="0" y="0"/>
            <a:ext cx="18288000" cy="10287000"/>
          </a:xfrm>
          <a:prstGeom prst="rect">
            <a:avLst/>
          </a:prstGeom>
          <a:noFill/>
          <a:ln>
            <a:noFill/>
          </a:ln>
        </p:spPr>
      </p:pic>
      <p:sp>
        <p:nvSpPr>
          <p:cNvPr id="1005" name="Google Shape;1005;p47"/>
          <p:cNvSpPr/>
          <p:nvPr/>
        </p:nvSpPr>
        <p:spPr>
          <a:xfrm>
            <a:off x="1" y="0"/>
            <a:ext cx="2970482" cy="3147948"/>
          </a:xfrm>
          <a:custGeom>
            <a:avLst/>
            <a:gdLst/>
            <a:ahLst/>
            <a:cxnLst/>
            <a:rect l="l" t="t" r="r" b="b"/>
            <a:pathLst>
              <a:path w="2970481" h="3147948" extrusionOk="0">
                <a:moveTo>
                  <a:pt x="0" y="0"/>
                </a:moveTo>
                <a:lnTo>
                  <a:pt x="2970481" y="0"/>
                </a:lnTo>
                <a:lnTo>
                  <a:pt x="2970481" y="3147948"/>
                </a:lnTo>
                <a:lnTo>
                  <a:pt x="0" y="3147948"/>
                </a:lnTo>
                <a:lnTo>
                  <a:pt x="0" y="0"/>
                </a:lnTo>
                <a:close/>
              </a:path>
            </a:pathLst>
          </a:custGeom>
          <a:blipFill rotWithShape="1">
            <a:blip r:embed="rId2"/>
            <a:stretch>
              <a:fillRect l="-1038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06" name="Google Shape;1006;p47"/>
          <p:cNvSpPr/>
          <p:nvPr/>
        </p:nvSpPr>
        <p:spPr>
          <a:xfrm>
            <a:off x="1784609" y="-36612"/>
            <a:ext cx="7295172" cy="8321448"/>
          </a:xfrm>
          <a:custGeom>
            <a:avLst/>
            <a:gdLst/>
            <a:ahLst/>
            <a:cxnLst/>
            <a:rect l="l" t="t" r="r" b="b"/>
            <a:pathLst>
              <a:path w="7295172" h="8321448" extrusionOk="0">
                <a:moveTo>
                  <a:pt x="0" y="0"/>
                </a:moveTo>
                <a:lnTo>
                  <a:pt x="7295173" y="0"/>
                </a:lnTo>
                <a:lnTo>
                  <a:pt x="7295173" y="8321448"/>
                </a:lnTo>
                <a:lnTo>
                  <a:pt x="0" y="8321448"/>
                </a:lnTo>
                <a:lnTo>
                  <a:pt x="0" y="0"/>
                </a:lnTo>
                <a:close/>
              </a:path>
            </a:pathLst>
          </a:custGeom>
          <a:blipFill rotWithShape="1">
            <a:blip r:embed="rId3"/>
            <a:stretch>
              <a:fillRect t="-20894" r="-2686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07" name="Google Shape;1007;p47"/>
          <p:cNvSpPr/>
          <p:nvPr/>
        </p:nvSpPr>
        <p:spPr>
          <a:xfrm>
            <a:off x="8889282" y="-93762"/>
            <a:ext cx="7614111" cy="8378598"/>
          </a:xfrm>
          <a:custGeom>
            <a:avLst/>
            <a:gdLst/>
            <a:ahLst/>
            <a:cxnLst/>
            <a:rect l="l" t="t" r="r" b="b"/>
            <a:pathLst>
              <a:path w="7614111" h="8378598" extrusionOk="0">
                <a:moveTo>
                  <a:pt x="0" y="0"/>
                </a:moveTo>
                <a:lnTo>
                  <a:pt x="7614111" y="0"/>
                </a:lnTo>
                <a:lnTo>
                  <a:pt x="7614111" y="8378598"/>
                </a:lnTo>
                <a:lnTo>
                  <a:pt x="0" y="8378598"/>
                </a:lnTo>
                <a:lnTo>
                  <a:pt x="0" y="0"/>
                </a:lnTo>
                <a:close/>
              </a:path>
            </a:pathLst>
          </a:custGeom>
          <a:blipFill rotWithShape="1">
            <a:blip r:embed="rId3"/>
            <a:stretch>
              <a:fillRect l="-21556" t="-2007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08" name="Google Shape;1008;p47"/>
          <p:cNvSpPr txBox="1"/>
          <p:nvPr/>
        </p:nvSpPr>
        <p:spPr>
          <a:xfrm>
            <a:off x="2020690" y="2777450"/>
            <a:ext cx="14246624" cy="2050561"/>
          </a:xfrm>
          <a:prstGeom prst="rect">
            <a:avLst/>
          </a:prstGeom>
          <a:noFill/>
          <a:ln>
            <a:noFill/>
          </a:ln>
        </p:spPr>
        <p:txBody>
          <a:bodyPr spcFirstLastPara="1" wrap="square" lIns="0" tIns="0" rIns="0" bIns="0" anchor="t" anchorCtr="0">
            <a:spAutoFit/>
          </a:bodyPr>
          <a:lstStyle/>
          <a:p>
            <a:pPr marL="0" marR="0" lvl="0" indent="0" algn="ctr" rtl="0">
              <a:lnSpc>
                <a:spcPct val="83000"/>
              </a:lnSpc>
              <a:spcBef>
                <a:spcPts val="0"/>
              </a:spcBef>
              <a:spcAft>
                <a:spcPts val="0"/>
              </a:spcAft>
              <a:buNone/>
            </a:pPr>
            <a:r>
              <a:rPr lang="en-US" sz="17300">
                <a:solidFill>
                  <a:srgbClr val="7B211E"/>
                </a:solidFill>
                <a:latin typeface="Arial" panose="020B0604020202020204"/>
                <a:ea typeface="Arial" panose="020B0604020202020204"/>
                <a:cs typeface="Arial" panose="020B0604020202020204"/>
                <a:sym typeface="Arial" panose="020B0604020202020204"/>
              </a:rPr>
              <a:t>QUIZ TIME</a:t>
            </a:r>
            <a:endParaRPr lang="en-US" sz="17300">
              <a:solidFill>
                <a:srgbClr val="7B211E"/>
              </a:solidFill>
              <a:latin typeface="Arial" panose="020B0604020202020204"/>
              <a:ea typeface="Arial" panose="020B0604020202020204"/>
              <a:cs typeface="Arial" panose="020B0604020202020204"/>
              <a:sym typeface="Arial" panose="020B0604020202020204"/>
            </a:endParaRPr>
          </a:p>
        </p:txBody>
      </p:sp>
      <p:sp>
        <p:nvSpPr>
          <p:cNvPr id="1009" name="Google Shape;1009;p47"/>
          <p:cNvSpPr/>
          <p:nvPr/>
        </p:nvSpPr>
        <p:spPr>
          <a:xfrm>
            <a:off x="0" y="9541197"/>
            <a:ext cx="18288000" cy="745803"/>
          </a:xfrm>
          <a:custGeom>
            <a:avLst/>
            <a:gdLst/>
            <a:ahLst/>
            <a:cxnLst/>
            <a:rect l="l" t="t" r="r" b="b"/>
            <a:pathLst>
              <a:path w="6186311" h="252284" extrusionOk="0">
                <a:moveTo>
                  <a:pt x="0" y="0"/>
                </a:moveTo>
                <a:lnTo>
                  <a:pt x="6186311" y="0"/>
                </a:lnTo>
                <a:lnTo>
                  <a:pt x="6186311" y="252284"/>
                </a:lnTo>
                <a:lnTo>
                  <a:pt x="0" y="252284"/>
                </a:lnTo>
                <a:close/>
              </a:path>
            </a:pathLst>
          </a:custGeom>
          <a:solidFill>
            <a:srgbClr val="F46E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0" name="Google Shape;1010;p47"/>
          <p:cNvSpPr/>
          <p:nvPr/>
        </p:nvSpPr>
        <p:spPr>
          <a:xfrm>
            <a:off x="1186144" y="4573582"/>
            <a:ext cx="1196930" cy="1119131"/>
          </a:xfrm>
          <a:custGeom>
            <a:avLst/>
            <a:gdLst/>
            <a:ahLst/>
            <a:cxnLst/>
            <a:rect l="l" t="t" r="r" b="b"/>
            <a:pathLst>
              <a:path w="1196930" h="1119130" extrusionOk="0">
                <a:moveTo>
                  <a:pt x="0" y="0"/>
                </a:moveTo>
                <a:lnTo>
                  <a:pt x="1196931" y="0"/>
                </a:lnTo>
                <a:lnTo>
                  <a:pt x="1196931" y="1119130"/>
                </a:lnTo>
                <a:lnTo>
                  <a:pt x="0" y="1119130"/>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1" name="Google Shape;1011;p47"/>
          <p:cNvSpPr/>
          <p:nvPr/>
        </p:nvSpPr>
        <p:spPr>
          <a:xfrm rot="605585">
            <a:off x="16863431" y="1739945"/>
            <a:ext cx="791741" cy="1336271"/>
          </a:xfrm>
          <a:custGeom>
            <a:avLst/>
            <a:gdLst/>
            <a:ahLst/>
            <a:cxnLst/>
            <a:rect l="l" t="t" r="r" b="b"/>
            <a:pathLst>
              <a:path w="791740" h="1336270" extrusionOk="0">
                <a:moveTo>
                  <a:pt x="0" y="0"/>
                </a:moveTo>
                <a:lnTo>
                  <a:pt x="791740" y="0"/>
                </a:lnTo>
                <a:lnTo>
                  <a:pt x="791740" y="1336270"/>
                </a:lnTo>
                <a:lnTo>
                  <a:pt x="0" y="1336270"/>
                </a:lnTo>
                <a:lnTo>
                  <a:pt x="0" y="0"/>
                </a:lnTo>
                <a:close/>
              </a:path>
            </a:pathLst>
          </a:custGeom>
          <a:blipFill rotWithShape="1">
            <a:blip r:embed="rId5"/>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2" name="Google Shape;1012;p47"/>
          <p:cNvSpPr/>
          <p:nvPr/>
        </p:nvSpPr>
        <p:spPr>
          <a:xfrm rot="241250">
            <a:off x="7086600" y="4944401"/>
            <a:ext cx="4114800" cy="319395"/>
          </a:xfrm>
          <a:custGeom>
            <a:avLst/>
            <a:gdLst/>
            <a:ahLst/>
            <a:cxnLst/>
            <a:rect l="l" t="t" r="r" b="b"/>
            <a:pathLst>
              <a:path w="4114800" h="319395" extrusionOk="0">
                <a:moveTo>
                  <a:pt x="0" y="0"/>
                </a:moveTo>
                <a:lnTo>
                  <a:pt x="4114800" y="0"/>
                </a:lnTo>
                <a:lnTo>
                  <a:pt x="4114800" y="319395"/>
                </a:lnTo>
                <a:lnTo>
                  <a:pt x="0" y="319395"/>
                </a:lnTo>
                <a:lnTo>
                  <a:pt x="0" y="0"/>
                </a:lnTo>
                <a:close/>
              </a:path>
            </a:pathLst>
          </a:custGeom>
          <a:blipFill rotWithShape="1">
            <a:blip r:embed="rId6"/>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3" name="Google Shape;1013;p47">
            <a:hlinkClick r:id="rId7" tooltip="" action="ppaction://hlinkfile"/>
          </p:cNvPr>
          <p:cNvSpPr/>
          <p:nvPr/>
        </p:nvSpPr>
        <p:spPr>
          <a:xfrm>
            <a:off x="6727856" y="6826090"/>
            <a:ext cx="4832291" cy="2917496"/>
          </a:xfrm>
          <a:custGeom>
            <a:avLst/>
            <a:gdLst/>
            <a:ahLst/>
            <a:cxnLst/>
            <a:rect l="l" t="t" r="r" b="b"/>
            <a:pathLst>
              <a:path w="4832291" h="2917495" extrusionOk="0">
                <a:moveTo>
                  <a:pt x="0" y="0"/>
                </a:moveTo>
                <a:lnTo>
                  <a:pt x="4832290" y="0"/>
                </a:lnTo>
                <a:lnTo>
                  <a:pt x="4832290" y="2917495"/>
                </a:lnTo>
                <a:lnTo>
                  <a:pt x="0" y="2917495"/>
                </a:lnTo>
                <a:lnTo>
                  <a:pt x="0" y="0"/>
                </a:lnTo>
                <a:close/>
              </a:path>
            </a:pathLst>
          </a:custGeom>
          <a:blipFill rotWithShape="1">
            <a:blip r:embed="rId8"/>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4" name="Google Shape;1014;p47"/>
          <p:cNvSpPr/>
          <p:nvPr/>
        </p:nvSpPr>
        <p:spPr>
          <a:xfrm>
            <a:off x="15306463" y="7725272"/>
            <a:ext cx="1196930" cy="1119131"/>
          </a:xfrm>
          <a:custGeom>
            <a:avLst/>
            <a:gdLst/>
            <a:ahLst/>
            <a:cxnLst/>
            <a:rect l="l" t="t" r="r" b="b"/>
            <a:pathLst>
              <a:path w="1196930" h="1119130" extrusionOk="0">
                <a:moveTo>
                  <a:pt x="0" y="0"/>
                </a:moveTo>
                <a:lnTo>
                  <a:pt x="1196931" y="0"/>
                </a:lnTo>
                <a:lnTo>
                  <a:pt x="1196931" y="1119130"/>
                </a:lnTo>
                <a:lnTo>
                  <a:pt x="0" y="1119130"/>
                </a:lnTo>
                <a:lnTo>
                  <a:pt x="0" y="0"/>
                </a:lnTo>
                <a:close/>
              </a:path>
            </a:pathLst>
          </a:custGeom>
          <a:blipFill rotWithShape="1">
            <a:blip r:embed="rId4"/>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15" name="Google Shape;1015;p47"/>
          <p:cNvSpPr txBox="1"/>
          <p:nvPr/>
        </p:nvSpPr>
        <p:spPr>
          <a:xfrm>
            <a:off x="4058603" y="5521262"/>
            <a:ext cx="10170795" cy="70968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200">
                <a:solidFill>
                  <a:srgbClr val="7B211E"/>
                </a:solidFill>
                <a:latin typeface="Mali"/>
                <a:ea typeface="Mali"/>
                <a:cs typeface="Mali"/>
                <a:sym typeface="Mali"/>
              </a:rPr>
              <a:t>Let's Put Your Knowledge to The Test!</a:t>
            </a:r>
            <a:endParaRPr lang="en-US" sz="4200">
              <a:solidFill>
                <a:srgbClr val="7B211E"/>
              </a:solidFill>
              <a:latin typeface="Mali"/>
              <a:ea typeface="Mali"/>
              <a:cs typeface="Mali"/>
              <a:sym typeface="Mali"/>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pic>
        <p:nvPicPr>
          <p:cNvPr id="1128" name="Google Shape;1128;p52"/>
          <p:cNvPicPr preferRelativeResize="0"/>
          <p:nvPr/>
        </p:nvPicPr>
        <p:blipFill rotWithShape="1">
          <a:blip r:embed="rId1"/>
          <a:srcRect/>
          <a:stretch>
            <a:fillRect/>
          </a:stretch>
        </p:blipFill>
        <p:spPr>
          <a:xfrm>
            <a:off x="0" y="2"/>
            <a:ext cx="18288000" cy="10286999"/>
          </a:xfrm>
          <a:prstGeom prst="rect">
            <a:avLst/>
          </a:prstGeom>
          <a:noFill/>
          <a:ln>
            <a:noFill/>
          </a:ln>
        </p:spPr>
      </p:pic>
      <p:sp>
        <p:nvSpPr>
          <p:cNvPr id="1129" name="Google Shape;1129;p52"/>
          <p:cNvSpPr/>
          <p:nvPr/>
        </p:nvSpPr>
        <p:spPr>
          <a:xfrm>
            <a:off x="1" y="7997412"/>
            <a:ext cx="4190489" cy="2289588"/>
          </a:xfrm>
          <a:custGeom>
            <a:avLst/>
            <a:gdLst/>
            <a:ahLst/>
            <a:cxnLst/>
            <a:rect l="l" t="t" r="r" b="b"/>
            <a:pathLst>
              <a:path w="4190488" h="2289588" extrusionOk="0">
                <a:moveTo>
                  <a:pt x="0" y="0"/>
                </a:moveTo>
                <a:lnTo>
                  <a:pt x="4190488" y="0"/>
                </a:lnTo>
                <a:lnTo>
                  <a:pt x="4190488" y="2289588"/>
                </a:lnTo>
                <a:lnTo>
                  <a:pt x="0" y="2289588"/>
                </a:lnTo>
                <a:lnTo>
                  <a:pt x="0" y="0"/>
                </a:lnTo>
                <a:close/>
              </a:path>
            </a:pathLst>
          </a:custGeom>
          <a:blipFill rotWithShape="1">
            <a:blip r:embed="rId2"/>
            <a:stretch>
              <a:fillRect b="-7570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0" name="Google Shape;1130;p52"/>
          <p:cNvSpPr/>
          <p:nvPr/>
        </p:nvSpPr>
        <p:spPr>
          <a:xfrm>
            <a:off x="2709036" y="2"/>
            <a:ext cx="9775128" cy="8708153"/>
          </a:xfrm>
          <a:custGeom>
            <a:avLst/>
            <a:gdLst/>
            <a:ahLst/>
            <a:cxnLst/>
            <a:rect l="l" t="t" r="r" b="b"/>
            <a:pathLst>
              <a:path w="9775128" h="8708153" extrusionOk="0">
                <a:moveTo>
                  <a:pt x="0" y="0"/>
                </a:moveTo>
                <a:lnTo>
                  <a:pt x="9775129" y="0"/>
                </a:lnTo>
                <a:lnTo>
                  <a:pt x="9775129" y="8708153"/>
                </a:lnTo>
                <a:lnTo>
                  <a:pt x="0" y="8708153"/>
                </a:lnTo>
                <a:lnTo>
                  <a:pt x="0" y="0"/>
                </a:lnTo>
                <a:close/>
              </a:path>
            </a:pathLst>
          </a:custGeom>
          <a:blipFill rotWithShape="1">
            <a:blip r:embed="rId3"/>
            <a:stretch>
              <a:fillRect t="-2201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1" name="Google Shape;1131;p52"/>
          <p:cNvSpPr/>
          <p:nvPr/>
        </p:nvSpPr>
        <p:spPr>
          <a:xfrm>
            <a:off x="9481304" y="4136568"/>
            <a:ext cx="7777997" cy="6150432"/>
          </a:xfrm>
          <a:custGeom>
            <a:avLst/>
            <a:gdLst/>
            <a:ahLst/>
            <a:cxnLst/>
            <a:rect l="l" t="t" r="r" b="b"/>
            <a:pathLst>
              <a:path w="7777996" h="6150432" extrusionOk="0">
                <a:moveTo>
                  <a:pt x="0" y="0"/>
                </a:moveTo>
                <a:lnTo>
                  <a:pt x="7777996" y="0"/>
                </a:lnTo>
                <a:lnTo>
                  <a:pt x="7777996" y="6150432"/>
                </a:lnTo>
                <a:lnTo>
                  <a:pt x="0" y="6150432"/>
                </a:lnTo>
                <a:lnTo>
                  <a:pt x="0" y="0"/>
                </a:lnTo>
                <a:close/>
              </a:path>
            </a:pathLst>
          </a:custGeom>
          <a:blipFill rotWithShape="1">
            <a:blip r:embed="rId4"/>
            <a:stretch>
              <a:fillRect b="-9644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2" name="Google Shape;1132;p52"/>
          <p:cNvSpPr txBox="1"/>
          <p:nvPr/>
        </p:nvSpPr>
        <p:spPr>
          <a:xfrm>
            <a:off x="2643494" y="3533775"/>
            <a:ext cx="9840671" cy="1484830"/>
          </a:xfrm>
          <a:prstGeom prst="rect">
            <a:avLst/>
          </a:prstGeom>
          <a:noFill/>
          <a:ln>
            <a:noFill/>
          </a:ln>
        </p:spPr>
        <p:txBody>
          <a:bodyPr spcFirstLastPara="1" wrap="square" lIns="0" tIns="0" rIns="0" bIns="0" anchor="t" anchorCtr="0">
            <a:spAutoFit/>
          </a:bodyPr>
          <a:lstStyle/>
          <a:p>
            <a:pPr marL="0" marR="0" lvl="0" indent="0" algn="ctr" rtl="0">
              <a:lnSpc>
                <a:spcPct val="136000"/>
              </a:lnSpc>
              <a:spcBef>
                <a:spcPts val="0"/>
              </a:spcBef>
              <a:spcAft>
                <a:spcPts val="0"/>
              </a:spcAft>
              <a:buNone/>
            </a:pPr>
            <a:r>
              <a:rPr lang="en-US" sz="8800" b="1">
                <a:solidFill>
                  <a:srgbClr val="7B211E"/>
                </a:solidFill>
                <a:latin typeface="Schoolbell"/>
                <a:ea typeface="Schoolbell"/>
                <a:cs typeface="Schoolbell"/>
                <a:sym typeface="Schoolbell"/>
              </a:rPr>
              <a:t>Good job!</a:t>
            </a:r>
            <a:endParaRPr lang="en-US" sz="8800" b="1">
              <a:solidFill>
                <a:srgbClr val="7B211E"/>
              </a:solidFill>
              <a:latin typeface="Schoolbell"/>
              <a:ea typeface="Schoolbell"/>
              <a:cs typeface="Schoolbell"/>
              <a:sym typeface="Schoolbell"/>
            </a:endParaRPr>
          </a:p>
        </p:txBody>
      </p:sp>
      <p:sp>
        <p:nvSpPr>
          <p:cNvPr id="1133" name="Google Shape;1133;p52"/>
          <p:cNvSpPr/>
          <p:nvPr/>
        </p:nvSpPr>
        <p:spPr>
          <a:xfrm>
            <a:off x="12484166" y="9075532"/>
            <a:ext cx="2654579" cy="868772"/>
          </a:xfrm>
          <a:custGeom>
            <a:avLst/>
            <a:gdLst/>
            <a:ahLst/>
            <a:cxnLst/>
            <a:rect l="l" t="t" r="r" b="b"/>
            <a:pathLst>
              <a:path w="2654578" h="868771" extrusionOk="0">
                <a:moveTo>
                  <a:pt x="0" y="0"/>
                </a:moveTo>
                <a:lnTo>
                  <a:pt x="2654578" y="0"/>
                </a:lnTo>
                <a:lnTo>
                  <a:pt x="2654578" y="868771"/>
                </a:lnTo>
                <a:lnTo>
                  <a:pt x="0" y="868771"/>
                </a:lnTo>
                <a:lnTo>
                  <a:pt x="0" y="0"/>
                </a:lnTo>
                <a:close/>
              </a:path>
            </a:pathLst>
          </a:custGeom>
          <a:blipFill rotWithShape="1">
            <a:blip r:embed="rId5"/>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4" name="Google Shape;1134;p52"/>
          <p:cNvSpPr/>
          <p:nvPr/>
        </p:nvSpPr>
        <p:spPr>
          <a:xfrm>
            <a:off x="4666996" y="6612327"/>
            <a:ext cx="1282262" cy="1198914"/>
          </a:xfrm>
          <a:custGeom>
            <a:avLst/>
            <a:gdLst/>
            <a:ahLst/>
            <a:cxnLst/>
            <a:rect l="l" t="t" r="r" b="b"/>
            <a:pathLst>
              <a:path w="1282261" h="1198914" extrusionOk="0">
                <a:moveTo>
                  <a:pt x="0" y="0"/>
                </a:moveTo>
                <a:lnTo>
                  <a:pt x="1282261" y="0"/>
                </a:lnTo>
                <a:lnTo>
                  <a:pt x="1282261" y="1198914"/>
                </a:lnTo>
                <a:lnTo>
                  <a:pt x="0" y="1198914"/>
                </a:lnTo>
                <a:lnTo>
                  <a:pt x="0" y="0"/>
                </a:lnTo>
                <a:close/>
              </a:path>
            </a:pathLst>
          </a:custGeom>
          <a:blipFill rotWithShape="1">
            <a:blip r:embed="rId6"/>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5" name="Google Shape;1135;p52"/>
          <p:cNvSpPr/>
          <p:nvPr/>
        </p:nvSpPr>
        <p:spPr>
          <a:xfrm rot="10800000">
            <a:off x="14097512" y="0"/>
            <a:ext cx="4190489" cy="2289588"/>
          </a:xfrm>
          <a:custGeom>
            <a:avLst/>
            <a:gdLst/>
            <a:ahLst/>
            <a:cxnLst/>
            <a:rect l="l" t="t" r="r" b="b"/>
            <a:pathLst>
              <a:path w="4190488" h="2289588" extrusionOk="0">
                <a:moveTo>
                  <a:pt x="0" y="0"/>
                </a:moveTo>
                <a:lnTo>
                  <a:pt x="4190488" y="0"/>
                </a:lnTo>
                <a:lnTo>
                  <a:pt x="4190488" y="2289588"/>
                </a:lnTo>
                <a:lnTo>
                  <a:pt x="0" y="2289588"/>
                </a:lnTo>
                <a:lnTo>
                  <a:pt x="0" y="0"/>
                </a:lnTo>
                <a:close/>
              </a:path>
            </a:pathLst>
          </a:custGeom>
          <a:blipFill rotWithShape="1">
            <a:blip r:embed="rId2"/>
            <a:stretch>
              <a:fillRect b="-7570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6" name="Google Shape;1136;p52"/>
          <p:cNvSpPr/>
          <p:nvPr/>
        </p:nvSpPr>
        <p:spPr>
          <a:xfrm rot="605585">
            <a:off x="16615742" y="3115565"/>
            <a:ext cx="906119" cy="1529312"/>
          </a:xfrm>
          <a:custGeom>
            <a:avLst/>
            <a:gdLst/>
            <a:ahLst/>
            <a:cxnLst/>
            <a:rect l="l" t="t" r="r" b="b"/>
            <a:pathLst>
              <a:path w="906118" h="1529312" extrusionOk="0">
                <a:moveTo>
                  <a:pt x="0" y="0"/>
                </a:moveTo>
                <a:lnTo>
                  <a:pt x="906118" y="0"/>
                </a:lnTo>
                <a:lnTo>
                  <a:pt x="906118" y="1529313"/>
                </a:lnTo>
                <a:lnTo>
                  <a:pt x="0" y="1529313"/>
                </a:lnTo>
                <a:lnTo>
                  <a:pt x="0" y="0"/>
                </a:lnTo>
                <a:close/>
              </a:path>
            </a:pathLst>
          </a:custGeom>
          <a:blipFill rotWithShape="1">
            <a:blip r:embed="rId7"/>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7" name="Google Shape;1137;p52"/>
          <p:cNvSpPr/>
          <p:nvPr/>
        </p:nvSpPr>
        <p:spPr>
          <a:xfrm rot="241250">
            <a:off x="3787503" y="5507854"/>
            <a:ext cx="7618194" cy="591332"/>
          </a:xfrm>
          <a:custGeom>
            <a:avLst/>
            <a:gdLst/>
            <a:ahLst/>
            <a:cxnLst/>
            <a:rect l="l" t="t" r="r" b="b"/>
            <a:pathLst>
              <a:path w="7618194" h="591332" extrusionOk="0">
                <a:moveTo>
                  <a:pt x="0" y="0"/>
                </a:moveTo>
                <a:lnTo>
                  <a:pt x="7618194" y="0"/>
                </a:lnTo>
                <a:lnTo>
                  <a:pt x="7618194" y="591331"/>
                </a:lnTo>
                <a:lnTo>
                  <a:pt x="0" y="591331"/>
                </a:lnTo>
                <a:lnTo>
                  <a:pt x="0" y="0"/>
                </a:lnTo>
                <a:close/>
              </a:path>
            </a:pathLst>
          </a:custGeom>
          <a:blipFill rotWithShape="1">
            <a:blip r:embed="rId8"/>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138" name="Google Shape;1138;p52"/>
          <p:cNvSpPr/>
          <p:nvPr/>
        </p:nvSpPr>
        <p:spPr>
          <a:xfrm>
            <a:off x="-540765" y="-173209"/>
            <a:ext cx="2636009" cy="2636009"/>
          </a:xfrm>
          <a:custGeom>
            <a:avLst/>
            <a:gdLst/>
            <a:ahLst/>
            <a:cxnLst/>
            <a:rect l="l" t="t" r="r" b="b"/>
            <a:pathLst>
              <a:path w="2636009" h="2636009" extrusionOk="0">
                <a:moveTo>
                  <a:pt x="0" y="0"/>
                </a:moveTo>
                <a:lnTo>
                  <a:pt x="2636009" y="0"/>
                </a:lnTo>
                <a:lnTo>
                  <a:pt x="2636009" y="2636008"/>
                </a:lnTo>
                <a:lnTo>
                  <a:pt x="0" y="2636008"/>
                </a:lnTo>
                <a:lnTo>
                  <a:pt x="0" y="0"/>
                </a:lnTo>
                <a:close/>
              </a:path>
            </a:pathLst>
          </a:custGeom>
          <a:blipFill rotWithShape="1">
            <a:blip r:embed="rId9"/>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1819</Words>
  <Application>WPS Presentation</Application>
  <PresentationFormat>Custom</PresentationFormat>
  <Paragraphs>213</Paragraphs>
  <Slides>45</Slides>
  <Notes>47</Notes>
  <HiddenSlides>0</HiddenSlides>
  <MMClips>17</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45</vt:i4>
      </vt:variant>
    </vt:vector>
  </HeadingPairs>
  <TitlesOfParts>
    <vt:vector size="63" baseType="lpstr">
      <vt:lpstr>Arial</vt:lpstr>
      <vt:lpstr>SimSun</vt:lpstr>
      <vt:lpstr>Wingdings</vt:lpstr>
      <vt:lpstr>Calibri</vt:lpstr>
      <vt:lpstr>Arial</vt:lpstr>
      <vt:lpstr>Suranna</vt:lpstr>
      <vt:lpstr>Baekmuk Headline</vt:lpstr>
      <vt:lpstr>DM Sans</vt:lpstr>
      <vt:lpstr>Gliker</vt:lpstr>
      <vt:lpstr>Kristen ITC</vt:lpstr>
      <vt:lpstr>Microsoft YaHei</vt:lpstr>
      <vt:lpstr>Arial Unicode MS</vt:lpstr>
      <vt:lpstr>Suranna</vt:lpstr>
      <vt:lpstr>Times New Roman</vt:lpstr>
      <vt:lpstr>Mali</vt:lpstr>
      <vt:lpstr>Segoe Print</vt:lpstr>
      <vt:lpstr>Schoolbell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TRANGNHD</dc:creator>
  <cp:lastModifiedBy>Lê Nguyễn my</cp:lastModifiedBy>
  <cp:revision>19</cp:revision>
  <dcterms:created xsi:type="dcterms:W3CDTF">2006-08-16T00:00:00Z</dcterms:created>
  <dcterms:modified xsi:type="dcterms:W3CDTF">2026-05-31T21:24:58Z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5733536099C34EEBB8428DD0C8E4101F_12</vt:lpwstr>
  </property>
  <property fmtid="{D5CDD505-2E9C-101B-9397-08002B2CF9AE}" pid="3" name="KSOProductBuildVer">
    <vt:lpwstr>1033-12.2.0.22549</vt:lpwstr>
  </property>
</Properties>
</file>